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71" r:id="rId10"/>
    <p:sldId id="268" r:id="rId11"/>
    <p:sldId id="267" r:id="rId12"/>
    <p:sldId id="266" r:id="rId13"/>
    <p:sldId id="264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3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4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303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5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37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26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77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2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9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3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9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0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4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3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DA63-C378-4D8D-91ED-C6497C5896B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CDA63-C378-4D8D-91ED-C6497C5896B9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DCA8B1-5F5B-48EA-A293-90D252379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2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vbaldwin/embsys10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0A08-4AA3-4F86-BEB7-9307D835F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Victor Baldwin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B15E8-DB63-4A7F-8649-62B7541B3D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i="1" dirty="0">
                <a:hlinkClick r:id="rId2"/>
              </a:rPr>
              <a:t>https://github.com/vbaldwin/embsys105</a:t>
            </a:r>
            <a:endParaRPr lang="en-US" sz="2400" i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A210720-EAE1-4EDA-8C05-51AEE3DA5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97" y="4131732"/>
            <a:ext cx="10160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1C72-DE63-42D5-A290-281E255E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384" y="0"/>
            <a:ext cx="3675591" cy="1320800"/>
          </a:xfrm>
        </p:spPr>
        <p:txBody>
          <a:bodyPr/>
          <a:lstStyle/>
          <a:p>
            <a:r>
              <a:rPr lang="en-US" dirty="0" err="1"/>
              <a:t>InitializationTask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6F7E46-1088-400C-9742-865C1A899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4" y="660400"/>
            <a:ext cx="9723532" cy="57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2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2A90-2B00-40CD-8D60-E12CC3A0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335" y="0"/>
            <a:ext cx="3685116" cy="790575"/>
          </a:xfrm>
        </p:spPr>
        <p:txBody>
          <a:bodyPr/>
          <a:lstStyle/>
          <a:p>
            <a:r>
              <a:rPr lang="en-US" dirty="0" err="1"/>
              <a:t>TouchPollingTask</a:t>
            </a: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BA1997-AF81-4E2B-8A8A-3E0847EAA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7" y="270163"/>
            <a:ext cx="8423564" cy="63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1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B837-B10F-4AED-B6CA-2355EB8F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218" y="0"/>
            <a:ext cx="4897966" cy="1320800"/>
          </a:xfrm>
        </p:spPr>
        <p:txBody>
          <a:bodyPr/>
          <a:lstStyle/>
          <a:p>
            <a:r>
              <a:rPr lang="en-US" dirty="0" err="1"/>
              <a:t>CommandHandlerTask</a:t>
            </a:r>
            <a:endParaRPr lang="en-US" dirty="0"/>
          </a:p>
        </p:txBody>
      </p:sp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EF256FAD-F262-4ABB-AD4A-9AF9A334E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" y="660400"/>
            <a:ext cx="10684641" cy="595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14A1-05BC-47C9-9C60-EF080006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235" y="0"/>
            <a:ext cx="3627966" cy="733778"/>
          </a:xfrm>
        </p:spPr>
        <p:txBody>
          <a:bodyPr/>
          <a:lstStyle/>
          <a:p>
            <a:r>
              <a:rPr lang="en-US" dirty="0" err="1"/>
              <a:t>LcdHandlerTask</a:t>
            </a:r>
            <a:endParaRPr lang="en-US" dirty="0"/>
          </a:p>
        </p:txBody>
      </p:sp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3CFB2FE2-C8C7-4F78-868B-68FCFA37F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7" y="163689"/>
            <a:ext cx="8533969" cy="637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6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76C-7126-4B32-9864-ABD450F3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134" y="0"/>
            <a:ext cx="3361266" cy="1320800"/>
          </a:xfrm>
        </p:spPr>
        <p:txBody>
          <a:bodyPr/>
          <a:lstStyle/>
          <a:p>
            <a:r>
              <a:rPr lang="en-US" dirty="0" err="1"/>
              <a:t>StreamingTask</a:t>
            </a:r>
            <a:endParaRPr lang="en-US" dirty="0"/>
          </a:p>
        </p:txBody>
      </p:sp>
      <p:pic>
        <p:nvPicPr>
          <p:cNvPr id="4" name="Picture 3" descr="A picture containing parking, meter, street, black&#10;&#10;Description automatically generated">
            <a:extLst>
              <a:ext uri="{FF2B5EF4-FFF2-40B4-BE49-F238E27FC236}">
                <a16:creationId xmlns:a16="http://schemas.microsoft.com/office/drawing/2014/main" id="{9DCCE76B-D466-4A9C-A960-B4B7BE2E3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8" y="286327"/>
            <a:ext cx="9872620" cy="628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3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3A97-4A68-1C46-ACB8-35A2A127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0889" y="0"/>
            <a:ext cx="3860799" cy="654756"/>
          </a:xfrm>
        </p:spPr>
        <p:txBody>
          <a:bodyPr/>
          <a:lstStyle/>
          <a:p>
            <a:r>
              <a:rPr lang="en-US" dirty="0"/>
              <a:t>Mp3StreamSDFile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43DA47F-B950-4633-9089-26045A1C9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2" y="572655"/>
            <a:ext cx="9774525" cy="628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5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1E40-C0C8-4D67-A0B6-D4C88A04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060B-1500-48AB-8970-3FA100AC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Required: Play/Stop</a:t>
            </a:r>
          </a:p>
          <a:p>
            <a:r>
              <a:rPr lang="en-US" sz="2800" dirty="0"/>
              <a:t>Additional:</a:t>
            </a:r>
          </a:p>
          <a:p>
            <a:pPr lvl="1"/>
            <a:r>
              <a:rPr lang="en-US" sz="2400" dirty="0"/>
              <a:t>Pause</a:t>
            </a:r>
          </a:p>
          <a:p>
            <a:pPr lvl="1"/>
            <a:r>
              <a:rPr lang="en-US" sz="2400" dirty="0"/>
              <a:t>Restart/Rewind</a:t>
            </a:r>
          </a:p>
          <a:p>
            <a:pPr lvl="1"/>
            <a:r>
              <a:rPr lang="en-US" sz="2400" dirty="0"/>
              <a:t>Skip/Fast Forward</a:t>
            </a:r>
          </a:p>
          <a:p>
            <a:pPr lvl="1"/>
            <a:r>
              <a:rPr lang="en-US" sz="2400" dirty="0"/>
              <a:t>Song Progress</a:t>
            </a:r>
          </a:p>
          <a:p>
            <a:pPr lvl="1"/>
            <a:r>
              <a:rPr lang="en-US" sz="2400" dirty="0"/>
              <a:t>Volume Control</a:t>
            </a:r>
          </a:p>
          <a:p>
            <a:pPr lvl="1"/>
            <a:r>
              <a:rPr lang="en-US" sz="2400" dirty="0"/>
              <a:t>Track Name Displayed</a:t>
            </a:r>
          </a:p>
        </p:txBody>
      </p:sp>
    </p:spTree>
    <p:extLst>
      <p:ext uri="{BB962C8B-B14F-4D97-AF65-F5344CB8AC3E}">
        <p14:creationId xmlns:p14="http://schemas.microsoft.com/office/powerpoint/2010/main" val="9482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BA55-360F-4B47-B2B7-851A53A6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5394-D794-4E3E-97D6-1458597B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InitializationTask</a:t>
            </a:r>
            <a:r>
              <a:rPr lang="en-US" sz="2800" dirty="0"/>
              <a:t>:			5</a:t>
            </a:r>
          </a:p>
          <a:p>
            <a:r>
              <a:rPr lang="en-US" sz="2800" dirty="0" err="1"/>
              <a:t>TouchPollingTask</a:t>
            </a:r>
            <a:r>
              <a:rPr lang="en-US" sz="2800" dirty="0"/>
              <a:t>:			6</a:t>
            </a:r>
          </a:p>
          <a:p>
            <a:r>
              <a:rPr lang="en-US" sz="2800" dirty="0" err="1"/>
              <a:t>CommandHandlerTask</a:t>
            </a:r>
            <a:r>
              <a:rPr lang="en-US" sz="2800" dirty="0"/>
              <a:t>:	7</a:t>
            </a:r>
          </a:p>
          <a:p>
            <a:r>
              <a:rPr lang="en-US" sz="2800" dirty="0" err="1"/>
              <a:t>LcdHandlerTask</a:t>
            </a:r>
            <a:r>
              <a:rPr lang="en-US" sz="2800" dirty="0"/>
              <a:t>:			8</a:t>
            </a:r>
          </a:p>
          <a:p>
            <a:r>
              <a:rPr lang="en-US" sz="2800" dirty="0" err="1"/>
              <a:t>StreamingTask</a:t>
            </a:r>
            <a:r>
              <a:rPr lang="en-US" sz="2800" dirty="0"/>
              <a:t>:			9</a:t>
            </a:r>
          </a:p>
        </p:txBody>
      </p:sp>
    </p:spTree>
    <p:extLst>
      <p:ext uri="{BB962C8B-B14F-4D97-AF65-F5344CB8AC3E}">
        <p14:creationId xmlns:p14="http://schemas.microsoft.com/office/powerpoint/2010/main" val="295351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3D04-FE6C-42F8-9B77-53899595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72" y="0"/>
            <a:ext cx="8596668" cy="1320800"/>
          </a:xfrm>
        </p:spPr>
        <p:txBody>
          <a:bodyPr anchor="ctr"/>
          <a:lstStyle/>
          <a:p>
            <a:pPr algn="ctr"/>
            <a:r>
              <a:rPr lang="en-US" dirty="0"/>
              <a:t>Task Communication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00BD3F-3671-4E89-9C74-146E0D92A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18" y="1447800"/>
            <a:ext cx="6470377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6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9D1B-1155-4121-9414-1F66C15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Communication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14202C-050F-44E3-A893-D5275FA08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643" y="1406476"/>
            <a:ext cx="4972050" cy="44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6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9FBD-575A-4340-A474-5D5E7E51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Running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14DA-9C36-4234-89B4-32607687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Generate the song list</a:t>
            </a:r>
          </a:p>
          <a:p>
            <a:r>
              <a:rPr lang="en-US" sz="2800" dirty="0"/>
              <a:t>Controls Layout</a:t>
            </a:r>
          </a:p>
        </p:txBody>
      </p:sp>
    </p:spTree>
    <p:extLst>
      <p:ext uri="{BB962C8B-B14F-4D97-AF65-F5344CB8AC3E}">
        <p14:creationId xmlns:p14="http://schemas.microsoft.com/office/powerpoint/2010/main" val="305624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9C2F-0287-447D-89A6-58770AA2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Generate Song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42A4-1CA9-4F3C-AE83-4C68688AB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folder in the user’s </a:t>
            </a:r>
            <a:r>
              <a:rPr lang="en-US" i="1" dirty="0"/>
              <a:t>Music</a:t>
            </a:r>
            <a:r>
              <a:rPr lang="en-US" dirty="0"/>
              <a:t> directory called </a:t>
            </a:r>
            <a:r>
              <a:rPr lang="en-US" b="1" dirty="0" err="1"/>
              <a:t>to_SD</a:t>
            </a:r>
            <a:r>
              <a:rPr lang="en-US" b="1" dirty="0"/>
              <a:t>.</a:t>
            </a:r>
          </a:p>
          <a:p>
            <a:r>
              <a:rPr lang="en-US" dirty="0"/>
              <a:t>Copy desired .mp3/.m4a files into </a:t>
            </a:r>
            <a:r>
              <a:rPr lang="en-US" b="1" dirty="0" err="1"/>
              <a:t>to_SD</a:t>
            </a:r>
            <a:r>
              <a:rPr lang="en-US" dirty="0"/>
              <a:t>.</a:t>
            </a:r>
          </a:p>
          <a:p>
            <a:r>
              <a:rPr lang="en-US" dirty="0"/>
              <a:t>In the embsys105/Project directory, run the </a:t>
            </a:r>
            <a:r>
              <a:rPr lang="en-US" b="1" dirty="0"/>
              <a:t>generateSongList.py</a:t>
            </a:r>
            <a:r>
              <a:rPr lang="en-US" dirty="0"/>
              <a:t> python script.</a:t>
            </a:r>
          </a:p>
          <a:p>
            <a:pPr lvl="1"/>
            <a:r>
              <a:rPr lang="en-US" dirty="0"/>
              <a:t>Renames files so they can be read within the MP3 Player application.</a:t>
            </a:r>
          </a:p>
          <a:p>
            <a:pPr lvl="1"/>
            <a:r>
              <a:rPr lang="en-US" dirty="0"/>
              <a:t>Creates a file, songs.txt, that is read by the MP3 Player application to populate a linked list of track information.</a:t>
            </a:r>
          </a:p>
          <a:p>
            <a:pPr lvl="1"/>
            <a:r>
              <a:rPr lang="en-US" dirty="0"/>
              <a:t>Line format within </a:t>
            </a:r>
            <a:r>
              <a:rPr lang="en-US" b="1" dirty="0" err="1"/>
              <a:t>songs.</a:t>
            </a:r>
            <a:r>
              <a:rPr lang="en-US" dirty="0" err="1"/>
              <a:t>txt</a:t>
            </a:r>
            <a:r>
              <a:rPr lang="en-US" dirty="0"/>
              <a:t> (for .mp3 files):</a:t>
            </a:r>
          </a:p>
          <a:p>
            <a:pPr lvl="2"/>
            <a:r>
              <a:rPr lang="en-US" dirty="0"/>
              <a:t>“track&lt;file number&gt;.mp3, &lt;song name&gt;.mp3”</a:t>
            </a:r>
          </a:p>
          <a:p>
            <a:pPr lvl="2"/>
            <a:r>
              <a:rPr lang="en-US" dirty="0"/>
              <a:t>Ex: track004.mp3, Involuntary Doppelganger.mp3</a:t>
            </a:r>
          </a:p>
          <a:p>
            <a:r>
              <a:rPr lang="en-US" dirty="0"/>
              <a:t>Copy the contents of the </a:t>
            </a:r>
            <a:r>
              <a:rPr lang="en-US" b="1" dirty="0" err="1"/>
              <a:t>to_SD</a:t>
            </a:r>
            <a:r>
              <a:rPr lang="en-US" dirty="0"/>
              <a:t> directory into the root directory of the SD card.</a:t>
            </a:r>
          </a:p>
        </p:txBody>
      </p:sp>
    </p:spTree>
    <p:extLst>
      <p:ext uri="{BB962C8B-B14F-4D97-AF65-F5344CB8AC3E}">
        <p14:creationId xmlns:p14="http://schemas.microsoft.com/office/powerpoint/2010/main" val="191567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DFEB-1141-4B14-A7AE-D34FFE99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Controls Layout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AA0076-DB6A-4712-84D3-86A8CECDB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100393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6542-CE1F-44DF-B072-94DAD00B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599516" cy="1320800"/>
          </a:xfrm>
        </p:spPr>
        <p:txBody>
          <a:bodyPr/>
          <a:lstStyle/>
          <a:p>
            <a:pPr algn="ctr"/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42D4-E91A-4B8D-BDDB-B2C009A7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99516" cy="3880773"/>
          </a:xfrm>
        </p:spPr>
        <p:txBody>
          <a:bodyPr/>
          <a:lstStyle/>
          <a:p>
            <a:r>
              <a:rPr lang="en-US" dirty="0"/>
              <a:t>30,369 bytes of </a:t>
            </a:r>
            <a:r>
              <a:rPr lang="en-US" dirty="0" err="1"/>
              <a:t>readonly</a:t>
            </a:r>
            <a:r>
              <a:rPr lang="en-US" dirty="0"/>
              <a:t>  code memory</a:t>
            </a:r>
          </a:p>
          <a:p>
            <a:r>
              <a:rPr lang="en-US" dirty="0"/>
              <a:t>  3,960 bytes of </a:t>
            </a:r>
            <a:r>
              <a:rPr lang="en-US" dirty="0" err="1"/>
              <a:t>readonly</a:t>
            </a:r>
            <a:r>
              <a:rPr lang="en-US" dirty="0"/>
              <a:t>  data memory</a:t>
            </a:r>
          </a:p>
          <a:p>
            <a:r>
              <a:rPr lang="en-US" dirty="0"/>
              <a:t>34,198 bytes of </a:t>
            </a:r>
            <a:r>
              <a:rPr lang="en-US" dirty="0" err="1"/>
              <a:t>readwrite</a:t>
            </a:r>
            <a:r>
              <a:rPr lang="en-US" dirty="0"/>
              <a:t> data memory</a:t>
            </a:r>
          </a:p>
          <a:p>
            <a:r>
              <a:rPr lang="en-US" dirty="0"/>
              <a:t>Running with optimization of –O2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AD468A-1DEB-423D-8914-CEA7B9F48CF5}"/>
              </a:ext>
            </a:extLst>
          </p:cNvPr>
          <p:cNvSpPr txBox="1">
            <a:spLocks/>
          </p:cNvSpPr>
          <p:nvPr/>
        </p:nvSpPr>
        <p:spPr>
          <a:xfrm>
            <a:off x="5276850" y="609600"/>
            <a:ext cx="459951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Tools Used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E71B8F-7D96-4E63-9B75-6C91D4388C35}"/>
              </a:ext>
            </a:extLst>
          </p:cNvPr>
          <p:cNvSpPr txBox="1">
            <a:spLocks/>
          </p:cNvSpPr>
          <p:nvPr/>
        </p:nvSpPr>
        <p:spPr>
          <a:xfrm>
            <a:off x="5276850" y="2160589"/>
            <a:ext cx="459951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3.7 (generating song list)</a:t>
            </a:r>
          </a:p>
          <a:p>
            <a:r>
              <a:rPr lang="en-US" dirty="0"/>
              <a:t>Draw.io (now diagrams.net) for flow charts</a:t>
            </a:r>
          </a:p>
        </p:txBody>
      </p:sp>
    </p:spTree>
    <p:extLst>
      <p:ext uri="{BB962C8B-B14F-4D97-AF65-F5344CB8AC3E}">
        <p14:creationId xmlns:p14="http://schemas.microsoft.com/office/powerpoint/2010/main" val="3771012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2037</TotalTime>
  <Words>267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Victor Baldwin</vt:lpstr>
      <vt:lpstr>Features</vt:lpstr>
      <vt:lpstr>Task Priorities</vt:lpstr>
      <vt:lpstr>Task Communication</vt:lpstr>
      <vt:lpstr>Task Communication</vt:lpstr>
      <vt:lpstr>Running the System</vt:lpstr>
      <vt:lpstr>Generate Song List</vt:lpstr>
      <vt:lpstr>Controls Layout</vt:lpstr>
      <vt:lpstr>Stats</vt:lpstr>
      <vt:lpstr>InitializationTask</vt:lpstr>
      <vt:lpstr>TouchPollingTask</vt:lpstr>
      <vt:lpstr>CommandHandlerTask</vt:lpstr>
      <vt:lpstr>LcdHandlerTask</vt:lpstr>
      <vt:lpstr>StreamingTask</vt:lpstr>
      <vt:lpstr>Mp3StreamSDFile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Victor Baldwin</dc:title>
  <dc:creator>Victor Baldwin</dc:creator>
  <cp:lastModifiedBy>Victor Baldwin</cp:lastModifiedBy>
  <cp:revision>23</cp:revision>
  <dcterms:created xsi:type="dcterms:W3CDTF">2020-03-12T06:34:41Z</dcterms:created>
  <dcterms:modified xsi:type="dcterms:W3CDTF">2020-03-16T01:08:28Z</dcterms:modified>
</cp:coreProperties>
</file>