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8AAF-BA81-4993-ACF0-04A834DE1B9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78C0-550D-40D5-B704-B1355D3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2975"/>
          </a:xfrm>
        </p:spPr>
        <p:txBody>
          <a:bodyPr>
            <a:normAutofit/>
          </a:bodyPr>
          <a:lstStyle/>
          <a:p>
            <a:r>
              <a:rPr lang="en-US" dirty="0"/>
              <a:t>Communicating </a:t>
            </a:r>
            <a:br>
              <a:rPr lang="en-US" dirty="0"/>
            </a:br>
            <a:r>
              <a:rPr lang="en-US" dirty="0"/>
              <a:t>with the </a:t>
            </a:r>
            <a:br>
              <a:rPr lang="en-US" dirty="0"/>
            </a:br>
            <a:r>
              <a:rPr lang="en-US" dirty="0"/>
              <a:t>FT6206 (touch)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513" y="365124"/>
            <a:ext cx="6796332" cy="5680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463A4-CC55-4EB3-8549-8876C08BF813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6082" y="3573294"/>
            <a:ext cx="393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Alternate </a:t>
            </a:r>
            <a:r>
              <a:rPr lang="en-US" sz="2400" dirty="0" smtClean="0"/>
              <a:t>wiring on our boards has A4/A5 connected to PB9/PB8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7885" y="2090057"/>
            <a:ext cx="420327" cy="36123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0686" y="4885098"/>
            <a:ext cx="395514" cy="382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9" idx="1"/>
            <a:endCxn id="14" idx="3"/>
          </p:cNvCxnSpPr>
          <p:nvPr/>
        </p:nvCxnSpPr>
        <p:spPr>
          <a:xfrm flipH="1" flipV="1">
            <a:off x="3647024" y="3051975"/>
            <a:ext cx="3653662" cy="202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</p:cNvCxnSpPr>
          <p:nvPr/>
        </p:nvCxnSpPr>
        <p:spPr>
          <a:xfrm flipH="1">
            <a:off x="7690975" y="2270677"/>
            <a:ext cx="1336910" cy="263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660524" y="4356848"/>
            <a:ext cx="787688" cy="2237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7318" y="3444453"/>
            <a:ext cx="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6082" y="2636476"/>
            <a:ext cx="2830942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SDA – A4  PB9</a:t>
            </a:r>
          </a:p>
          <a:p>
            <a:r>
              <a:rPr lang="en-US" sz="2400" dirty="0" smtClean="0"/>
              <a:t>SCL –  A5  PB8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6082" y="4812461"/>
            <a:ext cx="2830942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Optional touch </a:t>
            </a:r>
            <a:r>
              <a:rPr lang="en-US" sz="2400" dirty="0" smtClean="0"/>
              <a:t>i</a:t>
            </a:r>
            <a:r>
              <a:rPr lang="en-US" sz="2400" dirty="0" smtClean="0"/>
              <a:t>nterrupt via</a:t>
            </a:r>
          </a:p>
          <a:p>
            <a:r>
              <a:rPr lang="en-US" sz="2400" dirty="0" smtClean="0"/>
              <a:t>D4 PB5 (requires soldering)</a:t>
            </a:r>
            <a:endParaRPr lang="en-US" sz="2400" dirty="0" smtClean="0"/>
          </a:p>
        </p:txBody>
      </p:sp>
      <p:cxnSp>
        <p:nvCxnSpPr>
          <p:cNvPr id="18" name="Straight Connector 17"/>
          <p:cNvCxnSpPr>
            <a:stCxn id="11" idx="1"/>
            <a:endCxn id="17" idx="3"/>
          </p:cNvCxnSpPr>
          <p:nvPr/>
        </p:nvCxnSpPr>
        <p:spPr>
          <a:xfrm flipH="1">
            <a:off x="3647024" y="4468737"/>
            <a:ext cx="5013500" cy="112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34" y="1056620"/>
            <a:ext cx="6796332" cy="5680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3347" y="6327120"/>
            <a:ext cx="2743200" cy="365125"/>
          </a:xfrm>
        </p:spPr>
        <p:txBody>
          <a:bodyPr/>
          <a:lstStyle/>
          <a:p>
            <a:fld id="{F9E463A4-CC55-4EB3-8549-8876C08BF813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7396" y="3432378"/>
            <a:ext cx="983409" cy="52714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37395" y="4562755"/>
            <a:ext cx="983410" cy="3572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37395" y="5267091"/>
            <a:ext cx="983410" cy="1969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8" idx="3"/>
            <a:endCxn id="33" idx="1"/>
          </p:cNvCxnSpPr>
          <p:nvPr/>
        </p:nvCxnSpPr>
        <p:spPr>
          <a:xfrm flipV="1">
            <a:off x="5120805" y="913255"/>
            <a:ext cx="2145267" cy="278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7" idx="1"/>
            <a:endCxn id="9" idx="3"/>
          </p:cNvCxnSpPr>
          <p:nvPr/>
        </p:nvCxnSpPr>
        <p:spPr>
          <a:xfrm flipH="1">
            <a:off x="5120805" y="4119636"/>
            <a:ext cx="2145266" cy="621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49" idx="1"/>
          </p:cNvCxnSpPr>
          <p:nvPr/>
        </p:nvCxnSpPr>
        <p:spPr>
          <a:xfrm flipV="1">
            <a:off x="5120805" y="4761273"/>
            <a:ext cx="2145266" cy="604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9190" y="348734"/>
            <a:ext cx="2472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SPI devices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66072" y="313090"/>
            <a:ext cx="283094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SPI SCK – D13 PA5</a:t>
            </a:r>
          </a:p>
          <a:p>
            <a:r>
              <a:rPr lang="en-US" sz="2400" dirty="0" smtClean="0"/>
              <a:t>SPI MISO – D12 PA6</a:t>
            </a:r>
          </a:p>
          <a:p>
            <a:r>
              <a:rPr lang="en-US" sz="2400" dirty="0" smtClean="0"/>
              <a:t>SPI MOSI – D11 PA7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50460" y="4202272"/>
            <a:ext cx="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66071" y="3704137"/>
            <a:ext cx="2830942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MCS – D7 PA8</a:t>
            </a:r>
          </a:p>
          <a:p>
            <a:r>
              <a:rPr lang="en-US" sz="2400" dirty="0" smtClean="0"/>
              <a:t>DCS – D6 PB10</a:t>
            </a:r>
            <a:endParaRPr lang="en-US" sz="2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266071" y="4530440"/>
            <a:ext cx="283094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DREQ – D3 PB3</a:t>
            </a:r>
            <a:endParaRPr lang="en-US" sz="2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7950459" y="3224635"/>
            <a:ext cx="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66070" y="3238206"/>
            <a:ext cx="283094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vs1053 (MP3) Chip</a:t>
            </a:r>
            <a:endParaRPr lang="en-US" sz="2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950460" y="2711210"/>
            <a:ext cx="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266071" y="2213075"/>
            <a:ext cx="2830942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CS – D10 PB6</a:t>
            </a:r>
          </a:p>
          <a:p>
            <a:r>
              <a:rPr lang="en-US" sz="2400" dirty="0" err="1" smtClean="0"/>
              <a:t>Cmd</a:t>
            </a:r>
            <a:r>
              <a:rPr lang="en-US" sz="2400" dirty="0" smtClean="0"/>
              <a:t> </a:t>
            </a:r>
            <a:r>
              <a:rPr lang="en-US" sz="2400" dirty="0" smtClean="0"/>
              <a:t>CS – D9 PC7</a:t>
            </a:r>
            <a:endParaRPr lang="en-US" sz="24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266070" y="1747144"/>
            <a:ext cx="283094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ILI9341 (LCD)</a:t>
            </a:r>
            <a:endParaRPr lang="en-US" sz="24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137394" y="3950011"/>
            <a:ext cx="983411" cy="41116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>
            <a:stCxn id="64" idx="1"/>
            <a:endCxn id="68" idx="3"/>
          </p:cNvCxnSpPr>
          <p:nvPr/>
        </p:nvCxnSpPr>
        <p:spPr>
          <a:xfrm flipH="1">
            <a:off x="5120805" y="2628574"/>
            <a:ext cx="2145266" cy="1527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52884" y="6205926"/>
            <a:ext cx="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266071" y="5621660"/>
            <a:ext cx="283094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 </a:t>
            </a:r>
            <a:r>
              <a:rPr lang="en-US" sz="2400" dirty="0" smtClean="0"/>
              <a:t>CS – D4 PB5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66070" y="5155729"/>
            <a:ext cx="283094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</a:t>
            </a:r>
            <a:endParaRPr lang="en-US" sz="2400" dirty="0" smtClean="0"/>
          </a:p>
        </p:txBody>
      </p:sp>
      <p:cxnSp>
        <p:nvCxnSpPr>
          <p:cNvPr id="77" name="Straight Connector 76"/>
          <p:cNvCxnSpPr>
            <a:stCxn id="80" idx="3"/>
            <a:endCxn id="75" idx="1"/>
          </p:cNvCxnSpPr>
          <p:nvPr/>
        </p:nvCxnSpPr>
        <p:spPr>
          <a:xfrm>
            <a:off x="5120804" y="5165196"/>
            <a:ext cx="2145267" cy="687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37393" y="5063378"/>
            <a:ext cx="983411" cy="20363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85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Communicating  with the  FT6206 (touch)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 with the  FT6206 (touch)</dc:title>
  <dc:creator>Nick</dc:creator>
  <cp:lastModifiedBy>Nick</cp:lastModifiedBy>
  <cp:revision>9</cp:revision>
  <cp:lastPrinted>2020-03-09T06:14:06Z</cp:lastPrinted>
  <dcterms:created xsi:type="dcterms:W3CDTF">2020-03-08T06:49:53Z</dcterms:created>
  <dcterms:modified xsi:type="dcterms:W3CDTF">2020-03-10T00:36:50Z</dcterms:modified>
</cp:coreProperties>
</file>