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3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DA63-C378-4D8D-91ED-C6497C5896B9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A08-4AA3-4F86-BEB7-9307D835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07071"/>
            <a:ext cx="7766936" cy="1646302"/>
          </a:xfrm>
        </p:spPr>
        <p:txBody>
          <a:bodyPr/>
          <a:lstStyle/>
          <a:p>
            <a:r>
              <a:rPr lang="en-US" dirty="0"/>
              <a:t>Victor Baldwin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15E8-DB63-4A7F-8649-62B7541B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6873" y="4050833"/>
            <a:ext cx="5977130" cy="1646302"/>
          </a:xfrm>
        </p:spPr>
        <p:txBody>
          <a:bodyPr>
            <a:normAutofit/>
          </a:bodyPr>
          <a:lstStyle/>
          <a:p>
            <a:pPr algn="l"/>
            <a:endParaRPr lang="en-US" sz="900" dirty="0"/>
          </a:p>
          <a:p>
            <a:pPr algn="l"/>
            <a:r>
              <a:rPr lang="en-US" sz="2000" i="1" dirty="0"/>
              <a:t>https://github.com/vbaldwin/embsys110</a:t>
            </a:r>
          </a:p>
          <a:p>
            <a:pPr algn="l"/>
            <a:r>
              <a:rPr lang="en-US" sz="2000" i="1" dirty="0"/>
              <a:t>https://github.com/vbaldwin/Microwave_app</a:t>
            </a:r>
          </a:p>
          <a:p>
            <a:pPr algn="l"/>
            <a:r>
              <a:rPr lang="en-US" sz="2000" i="1" dirty="0"/>
              <a:t>https://github.com/vbaldwin/TcpServer</a:t>
            </a:r>
            <a:endParaRPr lang="en-US" sz="1200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210720-EAE1-4EDA-8C05-51AEE3DA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03" y="4365984"/>
            <a:ext cx="1016000" cy="10160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D6078F3-87D1-4597-ADA0-A6F14FD1E2AF}"/>
              </a:ext>
            </a:extLst>
          </p:cNvPr>
          <p:cNvSpPr txBox="1">
            <a:spLocks/>
          </p:cNvSpPr>
          <p:nvPr/>
        </p:nvSpPr>
        <p:spPr>
          <a:xfrm>
            <a:off x="1507067" y="2353373"/>
            <a:ext cx="7752242" cy="834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 dirty="0"/>
              <a:t>UNIVERSITY OF WASHINGTON</a:t>
            </a:r>
          </a:p>
          <a:p>
            <a:r>
              <a:rPr lang="en-US" sz="1600" b="1" i="1" dirty="0"/>
              <a:t>EMBSYS110, SPRING 2020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150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40-C0C8-4D67-A0B6-D4C88A04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Project: IoT Microwave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060B-1500-48AB-8970-3FA100A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Modeled after a conventional microwave oven.</a:t>
            </a:r>
          </a:p>
          <a:p>
            <a:r>
              <a:rPr lang="en-US" sz="2400" dirty="0"/>
              <a:t>Clock, Kitchen Timer, Timed Cook/Power Level selection, and quick start.</a:t>
            </a:r>
          </a:p>
          <a:p>
            <a:r>
              <a:rPr lang="en-US" sz="2400" dirty="0"/>
              <a:t>Microwave peripherals:</a:t>
            </a:r>
          </a:p>
          <a:p>
            <a:pPr lvl="1"/>
            <a:r>
              <a:rPr lang="en-US" sz="2200" dirty="0"/>
              <a:t>Fan</a:t>
            </a:r>
          </a:p>
          <a:p>
            <a:pPr lvl="1"/>
            <a:r>
              <a:rPr lang="en-US" sz="2200" dirty="0"/>
              <a:t>Turntable</a:t>
            </a:r>
          </a:p>
          <a:p>
            <a:pPr lvl="1"/>
            <a:r>
              <a:rPr lang="en-US" sz="2200" dirty="0"/>
              <a:t>Lamp</a:t>
            </a:r>
          </a:p>
          <a:p>
            <a:pPr lvl="1"/>
            <a:r>
              <a:rPr lang="en-US" sz="2200" dirty="0"/>
              <a:t>Magnetron</a:t>
            </a:r>
          </a:p>
        </p:txBody>
      </p:sp>
    </p:spTree>
    <p:extLst>
      <p:ext uri="{BB962C8B-B14F-4D97-AF65-F5344CB8AC3E}">
        <p14:creationId xmlns:p14="http://schemas.microsoft.com/office/powerpoint/2010/main" val="948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A55-360F-4B47-B2B7-851A53A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External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5394-D794-4E3E-97D6-1458597B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Qt Creator 4.10.1, Qt 5.13.1</a:t>
            </a:r>
          </a:p>
          <a:p>
            <a:pPr lvl="1"/>
            <a:r>
              <a:rPr lang="en-US" sz="2600" dirty="0"/>
              <a:t>Microwave iOS application and the TCP server</a:t>
            </a:r>
          </a:p>
          <a:p>
            <a:pPr lvl="1"/>
            <a:r>
              <a:rPr lang="en-US" sz="2600" i="1" dirty="0"/>
              <a:t>Base TCP server code came from bogotobogo.com and then modified to suit my needs.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7D2B97-CCDB-4EDA-8537-90ED7317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27" y="2160589"/>
            <a:ext cx="828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16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2269</TotalTime>
  <Words>104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Victor Baldwin</vt:lpstr>
      <vt:lpstr>Project: IoT Microwave</vt:lpstr>
      <vt:lpstr>External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 Baldwin</dc:title>
  <dc:creator>Victor Baldwin</dc:creator>
  <cp:lastModifiedBy>Victor Baldwin</cp:lastModifiedBy>
  <cp:revision>30</cp:revision>
  <dcterms:created xsi:type="dcterms:W3CDTF">2020-03-12T06:34:41Z</dcterms:created>
  <dcterms:modified xsi:type="dcterms:W3CDTF">2020-06-14T01:03:52Z</dcterms:modified>
</cp:coreProperties>
</file>