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6" r:id="rId3"/>
    <p:sldId id="264" r:id="rId5"/>
    <p:sldId id="266" r:id="rId6"/>
    <p:sldId id="267" r:id="rId7"/>
    <p:sldId id="287" r:id="rId8"/>
    <p:sldId id="288" r:id="rId9"/>
    <p:sldId id="269" r:id="rId10"/>
    <p:sldId id="295" r:id="rId11"/>
    <p:sldId id="284" r:id="rId12"/>
    <p:sldId id="290" r:id="rId13"/>
    <p:sldId id="296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15"/>
    <a:srgbClr val="FB9A15"/>
    <a:srgbClr val="FD7677"/>
    <a:srgbClr val="1379C4"/>
    <a:srgbClr val="44B9FC"/>
    <a:srgbClr val="5DB7DB"/>
    <a:srgbClr val="BDECFE"/>
    <a:srgbClr val="BCBEF1"/>
    <a:srgbClr val="FFF8FF"/>
    <a:srgbClr val="72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2" autoAdjust="0"/>
    <p:restoredTop sz="96323" autoAdjust="0"/>
  </p:normalViewPr>
  <p:slideViewPr>
    <p:cSldViewPr snapToGrid="0">
      <p:cViewPr>
        <p:scale>
          <a:sx n="50" d="100"/>
          <a:sy n="50" d="100"/>
        </p:scale>
        <p:origin x="-2964" y="-16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E543B-50D6-49BC-9D11-22362738E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5193-9164-46A4-8EEC-A752B77F82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l="5114" t="10122" r="30255" b="9877"/>
          <a:stretch>
            <a:fillRect/>
          </a:stretch>
        </p:blipFill>
        <p:spPr>
          <a:xfrm rot="16200000">
            <a:off x="2666999" y="-2667003"/>
            <a:ext cx="6858004" cy="12192001"/>
          </a:xfrm>
          <a:prstGeom prst="rect">
            <a:avLst/>
          </a:prstGeom>
        </p:spPr>
      </p:pic>
      <p:pic>
        <p:nvPicPr>
          <p:cNvPr id="8" name="Picture 6" descr="D:\png\透明气泡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-759410" y="624335"/>
            <a:ext cx="752403" cy="7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png\透明气泡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-1196786" y="1319991"/>
            <a:ext cx="552350" cy="55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:\png\透明气泡.png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-611757" y="1769095"/>
            <a:ext cx="447272" cy="4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png\透明气泡.png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-867456" y="3857026"/>
            <a:ext cx="598343" cy="6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:\png\透明气泡.png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-1670162" y="3262136"/>
            <a:ext cx="402311" cy="4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:\png\透明气泡.png"/>
          <p:cNvPicPr>
            <a:picLocks noChangeAspect="1" noChangeArrowheads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-1055556" y="3275351"/>
            <a:ext cx="376201" cy="38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:\png\透明气泡.png"/>
          <p:cNvPicPr>
            <a:picLocks noChangeAspect="1" noChangeArrowheads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-669706" y="3361764"/>
            <a:ext cx="376201" cy="38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:\png\透明气泡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-595292" y="2543300"/>
            <a:ext cx="603574" cy="61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:\png\透明气泡.png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-824166" y="2543306"/>
            <a:ext cx="268537" cy="2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:\png\透明气泡.png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-1748222" y="2669867"/>
            <a:ext cx="478716" cy="48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:\png\透明气泡.png"/>
          <p:cNvPicPr>
            <a:picLocks noChangeAspect="1" noChangeArrowheads="1"/>
          </p:cNvPicPr>
          <p:nvPr userDrawn="1"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-1193247" y="2063349"/>
            <a:ext cx="272636" cy="2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png\透明气泡.png"/>
          <p:cNvPicPr>
            <a:picLocks noChangeAspect="1" noChangeArrowheads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-589375" y="4583661"/>
            <a:ext cx="376201" cy="38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C 0.01185 0.0044 0.02122 0.02014 0.03047 0.03449 C 0.04336 0.05463 0.02292 0.02801 0.03828 0.0493 C 0.04648 0.06041 0.05508 0.06967 0.06302 0.08148 C 0.06758 0.08796 0.06901 0.09745 0.07422 0.10116 C 0.07852 0.11041 0.08307 0.11736 0.08789 0.12592 C 0.09284 0.13541 0.09557 0.1456 0.10026 0.15555 C 0.10339 0.17801 0.09818 0.14745 0.10456 0.16782 C 0.11003 0.18449 0.11289 0.20555 0.11836 0.22222 C 0.12214 0.23403 0.12682 0.24514 0.1306 0.25648 C 0.13216 0.2669 0.13451 0.2706 0.13737 0.27893 C 0.14219 0.29282 0.14583 0.30509 0.15091 0.31852 C 0.1543 0.32685 0.15781 0.33541 0.1599 0.34514 C 0.16094 0.34977 0.16107 0.35393 0.16224 0.35787 C 0.16523 0.36759 0.17005 0.37662 0.1737 0.38518 C 0.17852 0.39745 0.18828 0.42708 0.19505 0.43217 C 0.19909 0.44629 0.20833 0.45162 0.21523 0.45926 C 0.22461 0.46944 0.23268 0.48449 0.24232 0.49375 C 0.25404 0.50555 0.26641 0.51296 0.27943 0.51597 C 0.32721 0.51504 0.375 0.51504 0.42266 0.51366 C 0.44349 0.51296 0.46432 0.49143 0.48464 0.48634 C 0.49844 0.47893 0.5125 0.47338 0.52656 0.46921 C 0.54036 0.45903 0.55716 0.45208 0.57148 0.4493 C 0.57721 0.44699 0.58307 0.44097 0.58867 0.43958 C 0.59375 0.43819 0.59922 0.43796 0.60443 0.43703 C 0.61432 0.42963 0.62031 0.43125 0.63255 0.42963 C 0.64076 0.42384 0.63711 0.42592 0.64375 0.42222 C 0.72982 0.42315 0.81589 0.42222 0.90195 0.42477 C 0.91693 0.425 0.9362 0.46366 0.95052 0.47407 C 0.96159 0.49236 0.975 0.50254 0.98672 0.51852 C 0.99297 0.52685 1.00169 0.54236 1.00807 0.54815 C 1.01315 0.55254 1.01797 0.55764 1.02279 0.56273 C 1.03346 0.57453 1.02409 0.56736 1.03177 0.57291 C 1.04076 0.58773 1.05117 0.59884 1.06094 0.60995 C 1.06393 0.61296 1.06667 0.62222 1.07005 0.62222 " pathEditMode="relative" rAng="0" ptsTypes="AAAAAAAAAAAAAAAAAAAAAAAAAAAAAAAAA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03" y="31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C 0.0121 0.00208 0.02161 0.00972 0.03112 0.0169 C 0.0444 0.02662 0.02356 0.01366 0.03932 0.02408 C 0.04752 0.02963 0.05625 0.03403 0.06445 0.03982 C 0.06914 0.04306 0.07083 0.04769 0.07604 0.04954 C 0.0802 0.05417 0.08502 0.05764 0.08984 0.06181 C 0.09492 0.06644 0.09765 0.07153 0.10234 0.07639 C 0.10585 0.08727 0.10026 0.07246 0.10703 0.08241 C 0.11237 0.09051 0.11523 0.10093 0.12096 0.10903 C 0.12474 0.11482 0.12955 0.12037 0.13333 0.12593 C 0.13502 0.13102 0.1375 0.13287 0.14036 0.13704 C 0.14518 0.14375 0.14921 0.14977 0.15416 0.15648 C 0.15768 0.16042 0.16106 0.16482 0.16328 0.16968 C 0.16432 0.17176 0.16445 0.17384 0.16549 0.1757 C 0.16862 0.18056 0.17356 0.18496 0.17721 0.18912 C 0.18216 0.19514 0.19205 0.20972 0.19908 0.21227 C 0.20351 0.21921 0.21263 0.22176 0.21966 0.2257 C 0.22929 0.23056 0.2375 0.23796 0.24739 0.24259 C 0.25937 0.24838 0.272 0.25208 0.28528 0.25347 C 0.33411 0.25301 0.38281 0.25301 0.43138 0.25232 C 0.45273 0.25208 0.47395 0.24144 0.49492 0.23889 C 0.50885 0.23519 0.5233 0.23264 0.53763 0.23056 C 0.55169 0.22546 0.56888 0.22199 0.58346 0.2206 C 0.58932 0.21945 0.59531 0.21667 0.60091 0.21597 C 0.60625 0.21528 0.61184 0.21505 0.61705 0.21458 C 0.62721 0.21111 0.63333 0.21181 0.64583 0.21111 C 0.65416 0.2081 0.65052 0.20926 0.65729 0.20741 C 0.74518 0.20787 0.83307 0.20741 0.92083 0.20857 C 0.93619 0.2088 0.95572 0.22778 0.97044 0.23287 C 0.98177 0.2419 0.99557 0.24676 1.00742 0.25463 C 1.01393 0.2588 1.02278 0.26644 1.02916 0.26921 C 1.0345 0.27153 1.03932 0.27384 1.04427 0.27639 C 1.0552 0.28218 1.04557 0.27871 1.05338 0.28148 C 1.06263 0.28866 1.07317 0.29421 1.0832 0.29954 C 1.08632 0.30116 1.08906 0.30579 1.09257 0.30579 " pathEditMode="relative" rAng="0" ptsTypes="AAAAAAAAAAAAAAAAAAAAAAAAAAAAAAAAAAA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22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8.33333E-7 -2.22222E-6 C 0.00638 -0.00949 0.01406 -0.01227 0.02148 -0.01481 C 0.02604 -0.01828 0.03086 -0.01875 0.03542 -0.02222 C 0.04154 -0.02199 0.06888 -0.02291 0.08242 -0.01736 C 0.08698 -0.01551 0.09232 -0.00764 0.09635 -0.00254 C 0.09857 0.00023 0.10065 0.00394 0.10273 0.00741 C 0.10391 0.00903 0.10599 0.01227 0.10599 0.0125 C 0.11068 0.02871 0.11588 0.04422 0.12096 0.05926 C 0.12448 0.06968 0.12591 0.08172 0.1306 0.08889 C 0.1362 0.1081 0.14232 0.13496 0.15091 0.14815 C 0.15521 0.15463 0.15937 0.16482 0.1638 0.17037 C 0.16901 0.17709 0.17448 0.1831 0.17982 0.19005 C 0.18633 0.19884 0.1819 0.19236 0.18945 0.19746 C 0.19297 0.2 0.19818 0.2081 0.20117 0.20996 C 0.20547 0.21227 0.21406 0.21482 0.21406 0.21505 C 0.26068 0.2132 0.27708 0.21389 0.31263 0.20486 C 0.32682 0.19653 0.34154 0.19097 0.35534 0.18033 C 0.36328 0.17431 0.36706 0.16134 0.37474 0.1581 C 0.37851 0.14931 0.38021 0.14607 0.38542 0.14329 C 0.38659 0.14167 0.3875 0.13959 0.38867 0.1382 C 0.39062 0.13611 0.39505 0.13334 0.39505 0.13357 C 0.40026 0.12384 0.40638 0.11875 0.41224 0.11111 C 0.4151 0.10718 0.42083 0.09884 0.42083 0.09908 C 0.42396 0.08727 0.42969 0.08496 0.43476 0.07894 C 0.43802 0.07523 0.4388 0.07107 0.44219 0.06667 C 0.44323 0.06551 0.4444 0.06505 0.44544 0.06412 C 0.44713 0.06273 0.44896 0.06134 0.45078 0.05926 C 0.45456 0.05371 0.4556 0.04884 0.45937 0.04445 C 0.4638 0.03912 0.46146 0.0456 0.46575 0.03704 C 0.47213 0.02431 0.46732 0.0294 0.47331 0.02477 C 0.47825 0.01297 0.48346 0.00857 0.48919 -2.22222E-6 C 0.49271 -0.00532 0.49583 -0.01134 0.49896 -0.01736 C 0.50521 -0.02893 0.51367 -0.03588 0.52031 -0.04699 C 0.53268 -0.0669 0.51862 -0.04282 0.52682 -0.0618 C 0.53125 -0.07199 0.53958 -0.07708 0.54271 -0.08889 C 0.54857 -0.10903 0.56185 -0.12801 0.57174 -0.13588 C 0.57708 -0.14514 0.57982 -0.15532 0.58659 -0.16041 C 0.60013 -0.18403 0.6181 -0.20347 0.63281 -0.22222 C 0.63919 -0.23032 0.64375 -0.24282 0.65091 -0.24699 C 0.65599 -0.25463 0.66042 -0.25764 0.66601 -0.2618 C 0.67643 -0.26921 0.68607 -0.28032 0.69713 -0.28403 C 0.70273 -0.28819 0.70833 -0.28958 0.71419 -0.29143 C 0.72474 -0.2993 0.73086 -0.29722 0.74414 -0.29884 C 0.76237 -0.29791 0.7806 -0.29838 0.79883 -0.29629 C 0.80846 -0.29514 0.81836 -0.28588 0.8276 -0.28148 C 0.83476 -0.27801 0.84362 -0.27685 0.85013 -0.26921 C 0.85937 -0.25833 0.87409 -0.24375 0.88112 -0.22708 C 0.88216 -0.225 0.88229 -0.22153 0.88346 -0.21967 C 0.88437 -0.21828 0.88568 -0.21852 0.88659 -0.21736 C 0.89297 -0.20926 0.90052 -0.20116 0.90586 -0.19004 C 0.90911 -0.18356 0.91276 -0.17778 0.91549 -0.17037 C 0.91784 -0.16412 0.91901 -0.15532 0.922 -0.15069 C 0.93086 -0.13703 0.93763 -0.11759 0.94661 -0.1037 C 0.94922 -0.0993 0.95013 -0.09074 0.95299 -0.08634 C 0.95859 -0.07708 0.96458 -0.06875 0.97005 -0.05926 C 0.98125 -0.04004 0.9918 -0.02014 1.00338 -0.00254 C 1.00924 0.00672 1.01497 0.02222 1.02161 0.02963 C 1.03516 0.04537 1.04792 0.06551 1.06224 0.07662 C 1.06497 0.07871 1.07279 0.08056 1.075 0.08148 C 1.08164 0.08426 1.08776 0.08889 1.09427 0.09144 C 1.10078 0.09352 1.1099 0.09445 1.11588 0.10116 " pathEditMode="relative" rAng="0" ptsTypes="AAAAAAAAAAAAAAAAAAAAAAAAAAAAAAAAAAAAAAAAAAAAAAAAAAAAAAAAAAAAA">
                                      <p:cBhvr>
                                        <p:cTn id="1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94" y="-4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2.70833E-6 -4.07407E-6 C 0.00377 -0.00092 0.00755 -0.00092 0.0112 -0.00254 C 0.02265 -0.00717 0.01393 -0.00532 0.02122 -0.01226 C 0.02708 -0.01828 0.03307 -0.02476 0.03906 -0.02963 C 0.0444 -0.03402 0.05026 -0.03426 0.05573 -0.03703 C 0.06536 -0.04166 0.075 -0.04629 0.08476 -0.0493 C 0.09843 -0.05949 0.11914 -0.05301 0.13242 -0.05185 C 0.13815 -0.04884 0.14375 -0.04745 0.14896 -0.04444 C 0.15638 -0.04051 0.16198 -0.03125 0.16901 -0.02708 C 0.17005 -0.02569 0.17122 -0.02314 0.17226 -0.02222 C 0.17539 -0.01967 0.18164 -0.01736 0.18164 -0.01713 C 0.18685 -0.00926 0.19218 -0.00856 0.1983 -0.00486 C 0.20286 -0.00185 0.20768 0.00255 0.21237 0.00487 C 0.21497 0.00625 0.21927 0.00718 0.22174 0.00996 C 0.22773 0.01667 0.23437 0.02385 0.24062 0.02963 C 0.24492 0.03357 0.247 0.03033 0.25182 0.03704 C 0.25599 0.04329 0.26041 0.04607 0.26497 0.04931 C 0.26614 0.05024 0.26705 0.05301 0.26823 0.0544 C 0.27343 0.05903 0.27968 0.06366 0.28489 0.06667 C 0.29218 0.07778 0.30156 0.08149 0.30937 0.08889 C 0.3164 0.09468 0.32291 0.10116 0.32968 0.10625 C 0.33099 0.10718 0.33177 0.11019 0.33307 0.11112 C 0.33607 0.11366 0.3388 0.11389 0.34205 0.11598 C 0.34323 0.11852 0.34453 0.12199 0.34648 0.12338 C 0.34896 0.12593 0.35508 0.12848 0.35508 0.12871 C 0.36354 0.14074 0.35299 0.12616 0.36315 0.13588 C 0.36784 0.14051 0.3707 0.14561 0.37617 0.14815 C 0.38047 0.15255 0.38463 0.15371 0.3888 0.15811 C 0.39661 0.16667 0.40573 0.17662 0.41419 0.18033 C 0.41914 0.18565 0.42226 0.19005 0.42747 0.1926 C 0.43411 0.19931 0.43945 0.20487 0.44674 0.20741 C 0.45091 0.21204 0.45599 0.21274 0.46015 0.21737 C 0.46549 0.22315 0.47096 0.22894 0.47682 0.23218 C 0.48255 0.23982 0.48711 0.24422 0.49349 0.24699 C 0.49974 0.25579 0.50885 0.26088 0.51549 0.26667 C 0.51718 0.26783 0.51758 0.27037 0.51927 0.27153 C 0.52773 0.28125 0.53867 0.28959 0.54817 0.2963 C 0.55638 0.30255 0.5638 0.31227 0.57226 0.31598 C 0.58398 0.33311 0.59935 0.33542 0.61276 0.34074 C 0.63307 0.34885 0.6526 0.36135 0.67304 0.36783 C 0.67982 0.37292 0.67343 0.36875 0.68515 0.37292 C 0.69544 0.37616 0.70495 0.38264 0.71523 0.38519 C 0.85833 0.38056 0.82604 0.38612 0.90039 0.36783 C 0.91263 0.36112 0.92539 0.35625 0.93815 0.35301 C 0.9487 0.3463 0.95963 0.34352 0.97044 0.3382 C 0.9819 0.33311 0.99271 0.32338 1.0039 0.31852 C 1.01159 0.31505 1.01966 0.31459 1.02734 0.31112 C 1.03372 0.30834 1.03971 0.30371 1.04635 0.30116 C 1.05482 0.29352 1.06393 0.29167 1.07291 0.28889 C 1.07877 0.28449 1.08476 0.28357 1.09088 0.28149 C 1.09765 0.27153 1.09049 0.28079 1.0987 0.27408 C 1.10286 0.27061 1.10703 0.26389 1.11093 0.25926 C 1.12031 0.24746 1.13047 0.2257 1.14101 0.21968 C 1.14479 0.21112 1.147 0.21204 1.15104 0.20487 C 1.15338 0.2007 1.15416 0.19514 1.15781 0.19514 C 1.15833 0.19514 1.15703 0.19653 1.15664 0.19746 " pathEditMode="relative" rAng="0" ptsTypes="AAAAAAAAAAAAAAAAAAAAAAAAAAAAAAAAAAAAAAAAAAAAAAAAAAAAAAAA"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91" y="1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7 7.40741E-7 C 0.0431 0.00093 0.08607 0.00093 0.12917 0.00255 C 0.14245 0.00301 0.15417 0.01829 0.16615 0.02708 C 0.17865 0.03611 0.16003 0.02199 0.17292 0.03449 C 0.17513 0.0368 0.17956 0.03958 0.17956 0.03981 C 0.19049 0.06319 0.17682 0.03518 0.18659 0.0493 C 0.18997 0.05463 0.1931 0.06134 0.19648 0.06667 C 0.20039 0.07222 0.20169 0.08079 0.20547 0.08634 C 0.21146 0.10532 0.20352 0.08218 0.21237 0.09884 C 0.21367 0.10162 0.21445 0.10579 0.21575 0.10856 C 0.21654 0.11088 0.21797 0.1118 0.21914 0.11366 C 0.22344 0.12222 0.22682 0.13542 0.23138 0.14329 C 0.24062 0.15926 0.25104 0.17477 0.26172 0.18518 C 0.26823 0.19143 0.27526 0.19375 0.2819 0.19745 C 0.33216 0.19653 0.38229 0.19653 0.43268 0.19514 C 0.44531 0.19468 0.45924 0.18356 0.472 0.18032 C 0.48346 0.17153 0.4957 0.16597 0.50781 0.16296 C 0.51849 0.15532 0.51198 0.15856 0.52682 0.15555 C 0.53503 0.14977 0.54219 0.14537 0.55065 0.14329 C 0.56016 0.13611 0.57174 0.13148 0.5819 0.12847 C 0.59349 0.11574 0.6056 0.10625 0.61693 0.09375 C 0.62474 0.08518 0.63477 0.08518 0.64271 0.07662 C 0.65078 0.06759 0.65898 0.05903 0.66745 0.05185 C 0.67656 0.04421 0.68724 0.04236 0.69674 0.03704 C 0.76823 0.03796 0.83984 0.03796 0.9112 0.03958 C 0.91901 0.03981 0.92513 0.05 0.93268 0.05185 C 0.94844 0.05579 0.96328 0.06481 0.97852 0.07153 C 0.98398 0.0794 0.98984 0.08148 0.9957 0.08634 C 1.00768 0.0963 1.02096 0.10347 1.03385 0.10625 C 1.04167 0.11042 1.04922 0.11412 1.05742 0.11597 C 1.06901 0.12245 1.06042 0.11852 1.08437 0.11852 " pathEditMode="relative" rAng="0" ptsTypes="AAAAAAAAAAAAAAAAAAAAAAAAAAAAAAA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19" y="98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3.125E-6 4.44444E-6 C 0.00364 -0.00093 0.00729 -0.00093 0.0108 -0.00255 C 0.02174 -0.00718 0.01341 -0.00533 0.02044 -0.01227 C 0.02604 -0.01829 0.03164 -0.02477 0.03737 -0.02963 C 0.04244 -0.03403 0.04817 -0.03426 0.05338 -0.03704 C 0.06263 -0.04167 0.07187 -0.0463 0.08125 -0.04931 C 0.09453 -0.0595 0.11432 -0.05301 0.12721 -0.05186 C 0.13281 -0.04885 0.13815 -0.04746 0.14323 -0.04445 C 0.15026 -0.04051 0.1556 -0.03125 0.1625 -0.02709 C 0.16354 -0.0257 0.16445 -0.02315 0.16562 -0.02223 C 0.16849 -0.01968 0.17448 -0.01737 0.17448 -0.01713 C 0.17955 -0.00926 0.18463 -0.00857 0.19062 -0.00487 C 0.19505 -0.00186 0.19961 0.00254 0.20429 0.00486 C 0.20664 0.00625 0.2108 0.00717 0.21302 0.00995 C 0.21888 0.01666 0.22526 0.02384 0.23125 0.02963 C 0.23541 0.03356 0.2375 0.03032 0.24192 0.03703 C 0.24596 0.04328 0.25026 0.04606 0.25468 0.0493 C 0.25586 0.05023 0.25664 0.053 0.25781 0.05439 C 0.26276 0.05902 0.26875 0.06365 0.27396 0.06666 C 0.28099 0.07777 0.28971 0.08148 0.29739 0.08888 C 0.30403 0.09467 0.31028 0.10115 0.31692 0.10625 C 0.3181 0.10717 0.31888 0.11018 0.32005 0.11111 C 0.32291 0.11365 0.32565 0.11388 0.32877 0.11597 C 0.32994 0.11851 0.33112 0.12199 0.33294 0.12338 C 0.33541 0.12592 0.3414 0.12847 0.3414 0.1287 C 0.34935 0.14074 0.33919 0.12615 0.34896 0.13588 C 0.35364 0.1405 0.35638 0.1456 0.36159 0.14814 C 0.36562 0.15254 0.36966 0.1537 0.37356 0.1581 C 0.38112 0.16666 0.38997 0.17662 0.39804 0.18032 C 0.40286 0.18564 0.40586 0.19004 0.41093 0.19259 C 0.41718 0.1993 0.42239 0.20486 0.42929 0.2074 C 0.43333 0.21203 0.43815 0.21273 0.44218 0.21736 C 0.44726 0.22314 0.4526 0.22893 0.4582 0.23217 C 0.4638 0.23981 0.4681 0.24421 0.47435 0.24699 C 0.48021 0.25578 0.48919 0.26088 0.49544 0.26666 C 0.497 0.26782 0.49752 0.27037 0.49896 0.27152 C 0.50716 0.28125 0.51771 0.28958 0.52682 0.29629 C 0.53476 0.30254 0.54179 0.31226 0.55013 0.31597 C 0.56119 0.3331 0.57604 0.33541 0.5888 0.34074 C 0.60833 0.34884 0.62708 0.36134 0.64674 0.36782 C 0.65325 0.37291 0.64713 0.36875 0.65846 0.37291 C 0.66823 0.37615 0.67734 0.38263 0.68737 0.38518 C 0.82487 0.38055 0.79375 0.38611 0.86523 0.36782 C 0.87708 0.36111 0.88932 0.35625 0.90156 0.353 C 0.91172 0.34629 0.92226 0.34351 0.93255 0.33819 C 0.94349 0.3331 0.95403 0.32338 0.96471 0.31851 C 0.97213 0.31504 0.97981 0.31458 0.98724 0.31111 C 0.99349 0.30833 0.99909 0.3037 1.00547 0.30115 C 1.01367 0.29351 1.02239 0.29166 1.03112 0.28888 C 1.03672 0.28449 1.04244 0.28356 1.0483 0.28148 C 1.05481 0.27152 1.04791 0.28078 1.05573 0.27407 C 1.05976 0.2706 1.0638 0.26388 1.06758 0.25925 C 1.07669 0.24745 1.08633 0.22569 1.09648 0.21967 C 1.10013 0.21111 1.10221 0.21203 1.10612 0.20486 C 1.10833 0.20069 1.10924 0.19513 1.11263 0.19513 C 1.11315 0.19513 1.11185 0.19652 1.11146 0.19745 " pathEditMode="relative" rAng="0" ptsTypes="AAAAAAAAAAAAAAAAAAAAAAAAAAAAAAAAAAAAAAAAAAAAAAAAAAAAAAAA">
                                      <p:cBhvr>
                                        <p:cTn id="1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38" y="1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31 0.09329 C -0.31862 0.09237 -0.31393 0.09237 -0.30937 0.09075 C -0.29518 0.08612 -0.30599 0.08797 -0.29687 0.08102 C -0.28958 0.075 -0.28216 0.06852 -0.27474 0.06366 C -0.2681 0.05926 -0.26068 0.05903 -0.25391 0.05625 C -0.24193 0.05163 -0.22995 0.047 -0.21784 0.04399 C -0.20065 0.0338 -0.17487 0.04028 -0.1582 0.04144 C -0.15104 0.04445 -0.14401 0.04584 -0.1375 0.04885 C -0.12838 0.05278 -0.12161 0.06204 -0.1125 0.06621 C -0.1112 0.0676 -0.10989 0.07014 -0.10859 0.07107 C -0.10469 0.07362 -0.09687 0.07593 -0.09687 0.07616 C -0.09036 0.08403 -0.08372 0.08473 -0.07604 0.08843 C -0.07044 0.09144 -0.06432 0.09584 -0.05859 0.09815 C -0.05521 0.09954 -0.04987 0.10047 -0.04687 0.10325 C -0.03932 0.10996 -0.03112 0.11713 -0.02331 0.12292 C -0.01797 0.12686 -0.01536 0.12362 -0.00937 0.13033 C -0.00417 0.13658 0.0013 0.13936 0.00703 0.1426 C 0.00833 0.14352 0.00964 0.1463 0.01094 0.14769 C 0.01758 0.15232 0.02539 0.15695 0.0319 0.15996 C 0.04089 0.17107 0.05261 0.17477 0.06224 0.18218 C 0.07109 0.18797 0.0793 0.19445 0.08776 0.19954 C 0.08932 0.20047 0.09037 0.20348 0.09193 0.2044 C 0.09557 0.20695 0.09883 0.20718 0.10313 0.20926 C 0.1043 0.21181 0.10612 0.21528 0.1086 0.21667 C 0.11146 0.21922 0.11927 0.22176 0.11927 0.222 C 0.12982 0.23403 0.11667 0.21945 0.12943 0.22917 C 0.13503 0.2338 0.13854 0.23889 0.14557 0.24144 C 0.15091 0.24584 0.15612 0.247 0.16133 0.25139 C 0.1711 0.25996 0.18242 0.26991 0.19284 0.27362 C 0.19896 0.27871 0.20313 0.28334 0.20938 0.28588 C 0.21784 0.2926 0.22435 0.29815 0.2336 0.3007 C 0.2388 0.30533 0.24505 0.30602 0.25026 0.31065 C 0.2569 0.31644 0.2638 0.32223 0.2711 0.32547 C 0.27826 0.33311 0.28386 0.3375 0.29193 0.34028 C 0.29961 0.34908 0.31107 0.35417 0.31901 0.35996 C 0.32136 0.36112 0.32162 0.36366 0.32396 0.36482 C 0.33451 0.37454 0.34792 0.38288 0.36003 0.38959 C 0.37031 0.39584 0.37943 0.40556 0.38998 0.40926 C 0.40469 0.42639 0.42383 0.42871 0.4405 0.43403 C 0.46576 0.44213 0.49011 0.45463 0.51563 0.46112 C 0.52409 0.46621 0.51615 0.46204 0.53073 0.46621 C 0.54349 0.46945 0.55534 0.47593 0.56823 0.47848 C 0.74662 0.47385 0.70625 0.4794 0.79896 0.46112 C 0.81432 0.4544 0.83021 0.44954 0.8461 0.4463 C 0.85925 0.43959 0.87292 0.43681 0.88633 0.43149 C 0.90052 0.42639 0.91406 0.41667 0.928 0.41181 C 0.93763 0.40834 0.94766 0.40788 0.95729 0.4044 C 0.96524 0.40163 0.97266 0.397 0.98086 0.39445 C 0.99154 0.38681 1.00287 0.38496 1.01406 0.38218 C 1.02136 0.37778 1.02878 0.37686 1.03646 0.37477 C 1.04492 0.36482 1.03594 0.37408 1.0461 0.36737 C 1.0513 0.36389 1.05651 0.35718 1.06146 0.35255 C 1.07318 0.34075 1.08581 0.31899 1.09896 0.31297 C 1.10365 0.3044 1.10638 0.30533 1.11133 0.29815 C 1.11432 0.29399 1.11537 0.28843 1.11979 0.28843 C 1.12044 0.28843 1.11888 0.28982 1.11836 0.29075 " pathEditMode="relative" rAng="0" ptsTypes="AAAAAAAAAAAAAAAAAAAAAAAAAAAAAAAAAAAAAAAAAAAAAAAAAAAAAAAA">
                                      <p:cBhvr>
                                        <p:cTn id="1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61" y="1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C 0.00378 -0.00092 0.00742 -0.00092 0.01094 -0.00254 C 0.022 -0.00717 0.01354 -0.00532 0.0207 -0.01227 C 0.02643 -0.01829 0.03216 -0.02477 0.03802 -0.02963 C 0.04323 -0.03403 0.04896 -0.03426 0.0543 -0.03704 C 0.06354 -0.04166 0.07305 -0.04629 0.08229 -0.0493 C 0.0957 -0.05949 0.11588 -0.05301 0.12891 -0.05185 C 0.1345 -0.04884 0.13997 -0.04745 0.14518 -0.04444 C 0.15221 -0.04051 0.15768 -0.03125 0.16471 -0.02708 C 0.16562 -0.02569 0.16667 -0.02315 0.16784 -0.02222 C 0.1707 -0.01967 0.17682 -0.01736 0.17682 -0.01713 C 0.1819 -0.00926 0.18711 -0.00856 0.1931 -0.00486 C 0.19753 -0.00185 0.20234 0.00255 0.2069 0.00486 C 0.20937 0.00625 0.21354 0.00718 0.21588 0.00996 C 0.22187 0.01667 0.22825 0.02384 0.23437 0.02963 C 0.23854 0.03357 0.24062 0.03033 0.24518 0.03704 C 0.24935 0.04329 0.25365 0.04607 0.25807 0.04931 C 0.25911 0.05023 0.26016 0.05301 0.2612 0.0544 C 0.26628 0.05903 0.2724 0.06366 0.27747 0.06667 C 0.28463 0.07778 0.29362 0.08148 0.3013 0.08889 C 0.30807 0.09468 0.31458 0.10116 0.32109 0.10625 C 0.3224 0.10718 0.32318 0.11019 0.32435 0.11111 C 0.32721 0.11366 0.32995 0.11389 0.3332 0.11597 C 0.33424 0.11852 0.33555 0.12199 0.33737 0.12338 C 0.33984 0.12593 0.34583 0.12847 0.34583 0.12871 C 0.35404 0.14074 0.34375 0.12616 0.35365 0.13588 C 0.35833 0.14051 0.36107 0.1456 0.36641 0.14815 C 0.37044 0.15255 0.37461 0.15371 0.37865 0.1581 C 0.3862 0.16667 0.39505 0.17662 0.40338 0.18033 C 0.4082 0.18496 0.41133 0.19005 0.41641 0.19259 C 0.42279 0.19931 0.42799 0.20486 0.43516 0.20741 C 0.43919 0.21204 0.44401 0.21273 0.44818 0.21667 C 0.45325 0.22315 0.45872 0.22894 0.46445 0.23218 C 0.47005 0.23982 0.47435 0.24421 0.48073 0.24699 C 0.48672 0.25579 0.49557 0.26088 0.50208 0.26667 C 0.50365 0.26783 0.50404 0.27037 0.50573 0.27153 C 0.51393 0.28125 0.52461 0.28959 0.53385 0.2963 C 0.54193 0.30255 0.54909 0.31227 0.55742 0.31597 C 0.56875 0.3331 0.58372 0.33542 0.59674 0.34074 C 0.61654 0.34884 0.63555 0.36134 0.65547 0.36783 C 0.66211 0.37292 0.65586 0.36875 0.66732 0.37292 C 0.67721 0.37616 0.68646 0.38264 0.69661 0.38519 C 0.83594 0.38056 0.80443 0.38611 0.87682 0.36783 C 0.88893 0.36111 0.9013 0.35625 0.91367 0.35301 C 0.92396 0.3463 0.93463 0.34352 0.94518 0.3382 C 0.95625 0.3331 0.9668 0.32338 0.97773 0.31852 C 0.98529 0.31505 0.9931 0.31459 1.00065 0.31111 C 1.00677 0.30834 1.01263 0.30371 1.01901 0.30116 C 1.02734 0.29352 1.0362 0.29167 1.04492 0.28889 C 1.05065 0.28449 1.05651 0.28357 1.0625 0.28148 C 1.06901 0.27153 1.06198 0.28079 1.06992 0.27408 C 1.07409 0.2706 1.07812 0.26389 1.08203 0.25926 C 1.09115 0.24746 1.10104 0.2257 1.11133 0.21968 C 1.11497 0.21111 1.11706 0.21204 1.12096 0.20486 C 1.12331 0.2007 1.12409 0.19514 1.1276 0.19514 C 1.12812 0.19514 1.12682 0.19653 1.12643 0.19746 " pathEditMode="relative" rAng="0" ptsTypes="AAAAAAAAAAAAAAAAAAAAAAAAAAAAAAAAAAAAAAAAAAAAAAAAAAAAAAAA">
                                      <p:cBhvr>
                                        <p:cTn id="2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0" y="1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2.5E-6 -4.81481E-6 C 0.00807 -0.0118 0.00416 -0.00833 0.01133 -0.01226 C 0.01614 -0.01921 0.02083 -0.01921 0.02604 -0.02476 C 0.0362 -0.03611 0.04817 -0.04143 0.05937 -0.04444 C 0.07018 -0.05208 0.08151 -0.05208 0.09205 -0.05925 C 0.09974 -0.06458 0.10781 -0.06643 0.11549 -0.07152 C 0.12656 -0.07893 0.13763 -0.08587 0.14922 -0.08888 C 0.15182 -0.09074 0.15429 -0.09467 0.15703 -0.09629 C 0.16367 -0.1 0.17044 -0.10115 0.17721 -0.1037 C 0.18255 -0.10555 0.18776 -0.11018 0.19297 -0.11365 C 0.19557 -0.11504 0.20078 -0.11851 0.20078 -0.11828 C 0.21172 -0.1331 0.22383 -0.13449 0.23554 -0.14328 C 0.24661 -0.1618 0.26159 -0.16412 0.27383 -0.17777 C 0.28867 -0.19444 0.30455 -0.20555 0.31979 -0.22222 C 0.32474 -0.22754 0.3306 -0.22708 0.33541 -0.2324 C 0.34192 -0.23912 0.35416 -0.2537 0.36133 -0.25925 C 0.37995 -0.2743 0.35078 -0.23773 0.38151 -0.27152 C 0.3901 -0.28125 0.39804 -0.28703 0.40729 -0.29375 C 0.41289 -0.29791 0.41653 -0.30439 0.42291 -0.30856 C 0.43515 -0.31689 0.42187 -0.30995 0.43424 -0.32106 C 0.43854 -0.325 0.44765 -0.33078 0.44765 -0.33055 C 0.45442 -0.34189 0.47291 -0.35185 0.48138 -0.3581 C 0.49739 -0.36967 0.51263 -0.38495 0.52851 -0.39745 C 0.53073 -0.3993 0.53307 -0.40023 0.53528 -0.40254 C 0.53646 -0.4037 0.53737 -0.40625 0.53854 -0.4074 C 0.54323 -0.41134 0.55026 -0.41226 0.55429 -0.41967 C 0.55716 -0.425 0.56002 -0.43032 0.56211 -0.43703 C 0.5638 -0.44189 0.56666 -0.45185 0.56666 -0.45162 C 0.5694 -0.4824 0.58203 -0.48773 0.59245 -0.5037 C 0.60078 -0.51643 0.60937 -0.53819 0.6194 -0.5456 C 0.62578 -0.55949 0.63372 -0.56597 0.64179 -0.57291 C 0.64336 -0.57407 0.64492 -0.57569 0.64635 -0.578 C 0.64765 -0.57986 0.6483 -0.58356 0.64974 -0.58518 C 0.65364 -0.58912 0.65807 -0.58888 0.66198 -0.59259 C 0.66836 -0.59837 0.67448 -0.60625 0.68112 -0.60995 C 0.6875 -0.61921 0.69609 -0.62384 0.70351 -0.62708 C 0.71497 -0.63981 0.72682 -0.65092 0.73945 -0.65439 C 0.74726 -0.65995 0.75508 -0.66203 0.76302 -0.66412 C 0.7681 -0.66759 0.77344 -0.66921 0.77877 -0.67152 C 0.81875 -0.6706 0.87239 -0.67523 0.91784 -0.66666 C 0.94336 -0.6618 0.96705 -0.64236 0.99192 -0.63449 C 0.99987 -0.6287 1.00729 -0.62662 1.01549 -0.62476 C 1.02226 -0.62106 1.02903 -0.61851 1.03567 -0.61481 C 1.04219 -0.61134 1.04349 -0.60486 1.05156 -0.60486 " pathEditMode="relative" rAng="0" ptsTypes="AAAAAAAAAAAAAAAAAAAAAAAAAAAAAAAAAAAAAAAAAAAA">
                                      <p:cBhvr>
                                        <p:cTn id="22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578" y="-3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06488" y="643313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3C60-BC11-41AC-873C-A41CFB2E8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7362-8848-4097-BC2E-CCFF28C9D8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04606" y="2758259"/>
            <a:ext cx="4370070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bg1"/>
                </a:solidFill>
                <a:effectLst>
                  <a:outerShdw blurRad="381000" dist="254000" dir="8100000" algn="tr" rotWithShape="0">
                    <a:srgbClr val="EA9F73"/>
                  </a:outerShdw>
                </a:effectLst>
                <a:latin typeface="Aring" panose="02000000000000000000" pitchFamily="2" charset="0"/>
                <a:ea typeface="黄彦文行书字体" panose="02010601030101010101" pitchFamily="2" charset="-122"/>
                <a:cs typeface="经典中圆简" panose="02010609000101010101" pitchFamily="49" charset="-122"/>
              </a:rPr>
              <a:t>September</a:t>
            </a:r>
            <a:endParaRPr lang="en-US" altLang="zh-CN" sz="7200" b="1" dirty="0">
              <a:solidFill>
                <a:schemeClr val="bg1"/>
              </a:solidFill>
              <a:effectLst>
                <a:outerShdw blurRad="381000" dist="254000" dir="8100000" algn="tr" rotWithShape="0">
                  <a:srgbClr val="EA9F73"/>
                </a:outerShdw>
              </a:effectLst>
              <a:latin typeface="Aring" panose="02000000000000000000" pitchFamily="2" charset="0"/>
              <a:ea typeface="黄彦文行书字体" panose="02010601030101010101" pitchFamily="2" charset="-122"/>
              <a:cs typeface="经典中圆简" panose="02010609000101010101" pitchFamily="49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5297664" y="879135"/>
            <a:ext cx="4760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0" b="1" dirty="0">
                <a:solidFill>
                  <a:schemeClr val="bg1"/>
                </a:solidFill>
                <a:effectLst>
                  <a:outerShdw blurRad="381000" dist="254000" dir="8100000" algn="tr" rotWithShape="0">
                    <a:srgbClr val="EA9F73"/>
                  </a:outerShdw>
                </a:effectLst>
                <a:latin typeface="Bauhaus 93" panose="04030905020B02020C02" pitchFamily="82" charset="0"/>
                <a:ea typeface="黄彦文行书字体" panose="02010601030101010101" pitchFamily="2" charset="-122"/>
                <a:cs typeface="经典中圆简" panose="02010609000101010101" pitchFamily="49" charset="-122"/>
              </a:rPr>
              <a:t>Hello</a:t>
            </a:r>
            <a:endParaRPr lang="en-US" altLang="zh-CN" sz="12000" b="1" dirty="0">
              <a:solidFill>
                <a:schemeClr val="bg1"/>
              </a:solidFill>
              <a:effectLst>
                <a:outerShdw blurRad="381000" dist="254000" dir="8100000" algn="tr" rotWithShape="0">
                  <a:srgbClr val="EA9F73"/>
                </a:outerShdw>
              </a:effectLst>
              <a:latin typeface="Bauhaus 93" panose="04030905020B02020C02" pitchFamily="82" charset="0"/>
              <a:ea typeface="黄彦文行书字体" panose="02010601030101010101" pitchFamily="2" charset="-122"/>
              <a:cs typeface="经典中圆简" panose="02010609000101010101" pitchFamily="49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147445" y="2995295"/>
            <a:ext cx="6689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spc="600" dirty="0">
                <a:solidFill>
                  <a:srgbClr val="FD7677"/>
                </a:solidFill>
                <a:latin typeface="汉仪跳跳体简" panose="00020600040101010101" pitchFamily="18" charset="-122"/>
                <a:ea typeface="汉仪跳跳体简" panose="00020600040101010101" pitchFamily="18" charset="-122"/>
                <a:cs typeface="经典中圆简" panose="02010609000101010101" pitchFamily="49" charset="-122"/>
              </a:rPr>
              <a:t>融合之光</a:t>
            </a:r>
            <a:r>
              <a:rPr lang="en-US" altLang="zh-CN" sz="6000" spc="600" dirty="0">
                <a:solidFill>
                  <a:srgbClr val="FD7677"/>
                </a:solidFill>
                <a:latin typeface="汉仪跳跳体简" panose="00020600040101010101" pitchFamily="18" charset="-122"/>
                <a:ea typeface="汉仪跳跳体简" panose="00020600040101010101" pitchFamily="18" charset="-122"/>
                <a:cs typeface="经典中圆简" panose="02010609000101010101" pitchFamily="49" charset="-122"/>
              </a:rPr>
              <a:t>-</a:t>
            </a:r>
            <a:r>
              <a:rPr lang="zh-CN" altLang="en-US" sz="6000" spc="600" dirty="0">
                <a:solidFill>
                  <a:srgbClr val="FD7677"/>
                </a:solidFill>
                <a:latin typeface="汉仪跳跳体简" panose="00020600040101010101" pitchFamily="18" charset="-122"/>
                <a:ea typeface="汉仪跳跳体简" panose="00020600040101010101" pitchFamily="18" charset="-122"/>
                <a:cs typeface="经典中圆简" panose="02010609000101010101" pitchFamily="49" charset="-122"/>
              </a:rPr>
              <a:t>框架</a:t>
            </a:r>
            <a:endParaRPr lang="zh-CN" altLang="en-US" sz="6000" spc="600" dirty="0">
              <a:solidFill>
                <a:srgbClr val="FD7677"/>
              </a:solidFill>
              <a:latin typeface="汉仪跳跳体简" panose="00020600040101010101" pitchFamily="18" charset="-122"/>
              <a:ea typeface="汉仪跳跳体简" panose="00020600040101010101" pitchFamily="18" charset="-122"/>
              <a:cs typeface="经典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99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99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E1F9F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7827" y="836490"/>
            <a:ext cx="10537670" cy="5028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2700000" algn="tl" rotWithShape="0">
              <a:srgbClr val="30A9E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7827" y="836490"/>
            <a:ext cx="10537670" cy="5028281"/>
          </a:xfrm>
          <a:prstGeom prst="rect">
            <a:avLst/>
          </a:prstGeom>
          <a:gradFill flip="none" rotWithShape="1">
            <a:gsLst>
              <a:gs pos="100000">
                <a:srgbClr val="E1F9F1"/>
              </a:gs>
              <a:gs pos="0">
                <a:srgbClr val="BDECF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565651" y="1764391"/>
            <a:ext cx="3133725" cy="3160712"/>
            <a:chOff x="4565651" y="1764391"/>
            <a:chExt cx="3133725" cy="3160712"/>
          </a:xfrm>
        </p:grpSpPr>
        <p:sp>
          <p:nvSpPr>
            <p:cNvPr id="10" name="Freeform 5"/>
            <p:cNvSpPr/>
            <p:nvPr/>
          </p:nvSpPr>
          <p:spPr bwMode="auto">
            <a:xfrm>
              <a:off x="5589588" y="1764391"/>
              <a:ext cx="1452563" cy="1111250"/>
            </a:xfrm>
            <a:custGeom>
              <a:avLst/>
              <a:gdLst>
                <a:gd name="T0" fmla="*/ 179 w 486"/>
                <a:gd name="T1" fmla="*/ 194 h 372"/>
                <a:gd name="T2" fmla="*/ 13 w 486"/>
                <a:gd name="T3" fmla="*/ 363 h 372"/>
                <a:gd name="T4" fmla="*/ 7 w 486"/>
                <a:gd name="T5" fmla="*/ 362 h 372"/>
                <a:gd name="T6" fmla="*/ 7 w 486"/>
                <a:gd name="T7" fmla="*/ 328 h 372"/>
                <a:gd name="T8" fmla="*/ 11 w 486"/>
                <a:gd name="T9" fmla="*/ 241 h 372"/>
                <a:gd name="T10" fmla="*/ 70 w 486"/>
                <a:gd name="T11" fmla="*/ 177 h 372"/>
                <a:gd name="T12" fmla="*/ 119 w 486"/>
                <a:gd name="T13" fmla="*/ 131 h 372"/>
                <a:gd name="T14" fmla="*/ 110 w 486"/>
                <a:gd name="T15" fmla="*/ 114 h 372"/>
                <a:gd name="T16" fmla="*/ 130 w 486"/>
                <a:gd name="T17" fmla="*/ 22 h 372"/>
                <a:gd name="T18" fmla="*/ 223 w 486"/>
                <a:gd name="T19" fmla="*/ 20 h 372"/>
                <a:gd name="T20" fmla="*/ 247 w 486"/>
                <a:gd name="T21" fmla="*/ 110 h 372"/>
                <a:gd name="T22" fmla="*/ 252 w 486"/>
                <a:gd name="T23" fmla="*/ 138 h 372"/>
                <a:gd name="T24" fmla="*/ 466 w 486"/>
                <a:gd name="T25" fmla="*/ 351 h 372"/>
                <a:gd name="T26" fmla="*/ 486 w 486"/>
                <a:gd name="T27" fmla="*/ 361 h 372"/>
                <a:gd name="T28" fmla="*/ 479 w 486"/>
                <a:gd name="T29" fmla="*/ 371 h 372"/>
                <a:gd name="T30" fmla="*/ 361 w 486"/>
                <a:gd name="T31" fmla="*/ 370 h 372"/>
                <a:gd name="T32" fmla="*/ 342 w 486"/>
                <a:gd name="T33" fmla="*/ 357 h 372"/>
                <a:gd name="T34" fmla="*/ 179 w 486"/>
                <a:gd name="T35" fmla="*/ 19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6" h="372">
                  <a:moveTo>
                    <a:pt x="179" y="194"/>
                  </a:moveTo>
                  <a:cubicBezTo>
                    <a:pt x="122" y="251"/>
                    <a:pt x="68" y="307"/>
                    <a:pt x="13" y="363"/>
                  </a:cubicBezTo>
                  <a:cubicBezTo>
                    <a:pt x="11" y="362"/>
                    <a:pt x="9" y="362"/>
                    <a:pt x="7" y="362"/>
                  </a:cubicBezTo>
                  <a:cubicBezTo>
                    <a:pt x="7" y="351"/>
                    <a:pt x="7" y="339"/>
                    <a:pt x="7" y="328"/>
                  </a:cubicBezTo>
                  <a:cubicBezTo>
                    <a:pt x="8" y="299"/>
                    <a:pt x="0" y="266"/>
                    <a:pt x="11" y="241"/>
                  </a:cubicBezTo>
                  <a:cubicBezTo>
                    <a:pt x="21" y="216"/>
                    <a:pt x="49" y="198"/>
                    <a:pt x="70" y="177"/>
                  </a:cubicBezTo>
                  <a:cubicBezTo>
                    <a:pt x="86" y="162"/>
                    <a:pt x="103" y="146"/>
                    <a:pt x="119" y="131"/>
                  </a:cubicBezTo>
                  <a:cubicBezTo>
                    <a:pt x="115" y="124"/>
                    <a:pt x="112" y="119"/>
                    <a:pt x="110" y="114"/>
                  </a:cubicBezTo>
                  <a:cubicBezTo>
                    <a:pt x="95" y="82"/>
                    <a:pt x="103" y="45"/>
                    <a:pt x="130" y="22"/>
                  </a:cubicBezTo>
                  <a:cubicBezTo>
                    <a:pt x="156" y="1"/>
                    <a:pt x="195" y="0"/>
                    <a:pt x="223" y="20"/>
                  </a:cubicBezTo>
                  <a:cubicBezTo>
                    <a:pt x="250" y="41"/>
                    <a:pt x="261" y="78"/>
                    <a:pt x="247" y="110"/>
                  </a:cubicBezTo>
                  <a:cubicBezTo>
                    <a:pt x="241" y="122"/>
                    <a:pt x="243" y="129"/>
                    <a:pt x="252" y="138"/>
                  </a:cubicBezTo>
                  <a:cubicBezTo>
                    <a:pt x="324" y="209"/>
                    <a:pt x="395" y="280"/>
                    <a:pt x="466" y="351"/>
                  </a:cubicBezTo>
                  <a:cubicBezTo>
                    <a:pt x="471" y="356"/>
                    <a:pt x="479" y="358"/>
                    <a:pt x="486" y="361"/>
                  </a:cubicBezTo>
                  <a:cubicBezTo>
                    <a:pt x="484" y="365"/>
                    <a:pt x="481" y="368"/>
                    <a:pt x="479" y="371"/>
                  </a:cubicBezTo>
                  <a:cubicBezTo>
                    <a:pt x="440" y="371"/>
                    <a:pt x="400" y="372"/>
                    <a:pt x="361" y="370"/>
                  </a:cubicBezTo>
                  <a:cubicBezTo>
                    <a:pt x="354" y="370"/>
                    <a:pt x="348" y="362"/>
                    <a:pt x="342" y="357"/>
                  </a:cubicBezTo>
                  <a:cubicBezTo>
                    <a:pt x="289" y="304"/>
                    <a:pt x="236" y="251"/>
                    <a:pt x="179" y="194"/>
                  </a:cubicBezTo>
                  <a:close/>
                </a:path>
              </a:pathLst>
            </a:custGeom>
            <a:solidFill>
              <a:srgbClr val="B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4565651" y="2526391"/>
              <a:ext cx="1039813" cy="1379538"/>
            </a:xfrm>
            <a:custGeom>
              <a:avLst/>
              <a:gdLst>
                <a:gd name="T0" fmla="*/ 338 w 348"/>
                <a:gd name="T1" fmla="*/ 6 h 462"/>
                <a:gd name="T2" fmla="*/ 338 w 348"/>
                <a:gd name="T3" fmla="*/ 116 h 462"/>
                <a:gd name="T4" fmla="*/ 325 w 348"/>
                <a:gd name="T5" fmla="*/ 137 h 462"/>
                <a:gd name="T6" fmla="*/ 191 w 348"/>
                <a:gd name="T7" fmla="*/ 270 h 462"/>
                <a:gd name="T8" fmla="*/ 174 w 348"/>
                <a:gd name="T9" fmla="*/ 288 h 462"/>
                <a:gd name="T10" fmla="*/ 348 w 348"/>
                <a:gd name="T11" fmla="*/ 455 h 462"/>
                <a:gd name="T12" fmla="*/ 344 w 348"/>
                <a:gd name="T13" fmla="*/ 462 h 462"/>
                <a:gd name="T14" fmla="*/ 229 w 348"/>
                <a:gd name="T15" fmla="*/ 461 h 462"/>
                <a:gd name="T16" fmla="*/ 213 w 348"/>
                <a:gd name="T17" fmla="*/ 451 h 462"/>
                <a:gd name="T18" fmla="*/ 126 w 348"/>
                <a:gd name="T19" fmla="*/ 365 h 462"/>
                <a:gd name="T20" fmla="*/ 93 w 348"/>
                <a:gd name="T21" fmla="*/ 354 h 462"/>
                <a:gd name="T22" fmla="*/ 15 w 348"/>
                <a:gd name="T23" fmla="*/ 319 h 462"/>
                <a:gd name="T24" fmla="*/ 20 w 348"/>
                <a:gd name="T25" fmla="*/ 236 h 462"/>
                <a:gd name="T26" fmla="*/ 103 w 348"/>
                <a:gd name="T27" fmla="*/ 212 h 462"/>
                <a:gd name="T28" fmla="*/ 132 w 348"/>
                <a:gd name="T29" fmla="*/ 205 h 462"/>
                <a:gd name="T30" fmla="*/ 313 w 348"/>
                <a:gd name="T31" fmla="*/ 23 h 462"/>
                <a:gd name="T32" fmla="*/ 330 w 348"/>
                <a:gd name="T33" fmla="*/ 0 h 462"/>
                <a:gd name="T34" fmla="*/ 338 w 348"/>
                <a:gd name="T35" fmla="*/ 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462">
                  <a:moveTo>
                    <a:pt x="338" y="6"/>
                  </a:moveTo>
                  <a:cubicBezTo>
                    <a:pt x="338" y="42"/>
                    <a:pt x="339" y="79"/>
                    <a:pt x="338" y="116"/>
                  </a:cubicBezTo>
                  <a:cubicBezTo>
                    <a:pt x="337" y="123"/>
                    <a:pt x="331" y="131"/>
                    <a:pt x="325" y="137"/>
                  </a:cubicBezTo>
                  <a:cubicBezTo>
                    <a:pt x="281" y="182"/>
                    <a:pt x="236" y="226"/>
                    <a:pt x="191" y="270"/>
                  </a:cubicBezTo>
                  <a:cubicBezTo>
                    <a:pt x="186" y="275"/>
                    <a:pt x="182" y="280"/>
                    <a:pt x="174" y="288"/>
                  </a:cubicBezTo>
                  <a:cubicBezTo>
                    <a:pt x="232" y="344"/>
                    <a:pt x="290" y="400"/>
                    <a:pt x="348" y="455"/>
                  </a:cubicBezTo>
                  <a:cubicBezTo>
                    <a:pt x="347" y="457"/>
                    <a:pt x="345" y="459"/>
                    <a:pt x="344" y="462"/>
                  </a:cubicBezTo>
                  <a:cubicBezTo>
                    <a:pt x="305" y="462"/>
                    <a:pt x="267" y="462"/>
                    <a:pt x="229" y="461"/>
                  </a:cubicBezTo>
                  <a:cubicBezTo>
                    <a:pt x="223" y="461"/>
                    <a:pt x="217" y="455"/>
                    <a:pt x="213" y="451"/>
                  </a:cubicBezTo>
                  <a:cubicBezTo>
                    <a:pt x="184" y="422"/>
                    <a:pt x="155" y="394"/>
                    <a:pt x="126" y="365"/>
                  </a:cubicBezTo>
                  <a:cubicBezTo>
                    <a:pt x="117" y="355"/>
                    <a:pt x="108" y="351"/>
                    <a:pt x="93" y="354"/>
                  </a:cubicBezTo>
                  <a:cubicBezTo>
                    <a:pt x="61" y="361"/>
                    <a:pt x="31" y="347"/>
                    <a:pt x="15" y="319"/>
                  </a:cubicBezTo>
                  <a:cubicBezTo>
                    <a:pt x="0" y="294"/>
                    <a:pt x="2" y="260"/>
                    <a:pt x="20" y="236"/>
                  </a:cubicBezTo>
                  <a:cubicBezTo>
                    <a:pt x="39" y="212"/>
                    <a:pt x="72" y="202"/>
                    <a:pt x="103" y="212"/>
                  </a:cubicBezTo>
                  <a:cubicBezTo>
                    <a:pt x="116" y="217"/>
                    <a:pt x="123" y="214"/>
                    <a:pt x="132" y="205"/>
                  </a:cubicBezTo>
                  <a:cubicBezTo>
                    <a:pt x="192" y="144"/>
                    <a:pt x="253" y="84"/>
                    <a:pt x="313" y="23"/>
                  </a:cubicBezTo>
                  <a:cubicBezTo>
                    <a:pt x="320" y="16"/>
                    <a:pt x="324" y="7"/>
                    <a:pt x="330" y="0"/>
                  </a:cubicBezTo>
                  <a:cubicBezTo>
                    <a:pt x="333" y="2"/>
                    <a:pt x="336" y="4"/>
                    <a:pt x="338" y="6"/>
                  </a:cubicBezTo>
                  <a:close/>
                </a:path>
              </a:pathLst>
            </a:custGeom>
            <a:solidFill>
              <a:srgbClr val="FEF4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6656388" y="2905803"/>
              <a:ext cx="1042988" cy="1370013"/>
            </a:xfrm>
            <a:custGeom>
              <a:avLst/>
              <a:gdLst>
                <a:gd name="T0" fmla="*/ 18 w 349"/>
                <a:gd name="T1" fmla="*/ 0 h 459"/>
                <a:gd name="T2" fmla="*/ 133 w 349"/>
                <a:gd name="T3" fmla="*/ 0 h 459"/>
                <a:gd name="T4" fmla="*/ 149 w 349"/>
                <a:gd name="T5" fmla="*/ 10 h 459"/>
                <a:gd name="T6" fmla="*/ 218 w 349"/>
                <a:gd name="T7" fmla="*/ 79 h 459"/>
                <a:gd name="T8" fmla="*/ 243 w 349"/>
                <a:gd name="T9" fmla="*/ 85 h 459"/>
                <a:gd name="T10" fmla="*/ 327 w 349"/>
                <a:gd name="T11" fmla="*/ 108 h 459"/>
                <a:gd name="T12" fmla="*/ 333 w 349"/>
                <a:gd name="T13" fmla="*/ 194 h 459"/>
                <a:gd name="T14" fmla="*/ 252 w 349"/>
                <a:gd name="T15" fmla="*/ 228 h 459"/>
                <a:gd name="T16" fmla="*/ 222 w 349"/>
                <a:gd name="T17" fmla="*/ 238 h 459"/>
                <a:gd name="T18" fmla="*/ 18 w 349"/>
                <a:gd name="T19" fmla="*/ 443 h 459"/>
                <a:gd name="T20" fmla="*/ 1 w 349"/>
                <a:gd name="T21" fmla="*/ 459 h 459"/>
                <a:gd name="T22" fmla="*/ 1 w 349"/>
                <a:gd name="T23" fmla="*/ 338 h 459"/>
                <a:gd name="T24" fmla="*/ 15 w 349"/>
                <a:gd name="T25" fmla="*/ 319 h 459"/>
                <a:gd name="T26" fmla="*/ 173 w 349"/>
                <a:gd name="T27" fmla="*/ 163 h 459"/>
                <a:gd name="T28" fmla="*/ 13 w 349"/>
                <a:gd name="T29" fmla="*/ 8 h 459"/>
                <a:gd name="T30" fmla="*/ 18 w 349"/>
                <a:gd name="T3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9" h="459">
                  <a:moveTo>
                    <a:pt x="18" y="0"/>
                  </a:moveTo>
                  <a:cubicBezTo>
                    <a:pt x="56" y="0"/>
                    <a:pt x="94" y="0"/>
                    <a:pt x="133" y="0"/>
                  </a:cubicBezTo>
                  <a:cubicBezTo>
                    <a:pt x="138" y="0"/>
                    <a:pt x="145" y="6"/>
                    <a:pt x="149" y="10"/>
                  </a:cubicBezTo>
                  <a:cubicBezTo>
                    <a:pt x="173" y="33"/>
                    <a:pt x="196" y="56"/>
                    <a:pt x="218" y="79"/>
                  </a:cubicBezTo>
                  <a:cubicBezTo>
                    <a:pt x="226" y="87"/>
                    <a:pt x="232" y="88"/>
                    <a:pt x="243" y="85"/>
                  </a:cubicBezTo>
                  <a:cubicBezTo>
                    <a:pt x="275" y="73"/>
                    <a:pt x="307" y="83"/>
                    <a:pt x="327" y="108"/>
                  </a:cubicBezTo>
                  <a:cubicBezTo>
                    <a:pt x="347" y="132"/>
                    <a:pt x="349" y="168"/>
                    <a:pt x="333" y="194"/>
                  </a:cubicBezTo>
                  <a:cubicBezTo>
                    <a:pt x="316" y="221"/>
                    <a:pt x="284" y="236"/>
                    <a:pt x="252" y="228"/>
                  </a:cubicBezTo>
                  <a:cubicBezTo>
                    <a:pt x="238" y="225"/>
                    <a:pt x="231" y="229"/>
                    <a:pt x="222" y="238"/>
                  </a:cubicBezTo>
                  <a:cubicBezTo>
                    <a:pt x="154" y="306"/>
                    <a:pt x="86" y="375"/>
                    <a:pt x="18" y="443"/>
                  </a:cubicBezTo>
                  <a:cubicBezTo>
                    <a:pt x="13" y="447"/>
                    <a:pt x="9" y="451"/>
                    <a:pt x="1" y="459"/>
                  </a:cubicBezTo>
                  <a:cubicBezTo>
                    <a:pt x="1" y="416"/>
                    <a:pt x="0" y="377"/>
                    <a:pt x="1" y="338"/>
                  </a:cubicBezTo>
                  <a:cubicBezTo>
                    <a:pt x="1" y="331"/>
                    <a:pt x="9" y="324"/>
                    <a:pt x="15" y="319"/>
                  </a:cubicBezTo>
                  <a:cubicBezTo>
                    <a:pt x="67" y="268"/>
                    <a:pt x="119" y="216"/>
                    <a:pt x="173" y="163"/>
                  </a:cubicBezTo>
                  <a:cubicBezTo>
                    <a:pt x="118" y="110"/>
                    <a:pt x="65" y="59"/>
                    <a:pt x="13" y="8"/>
                  </a:cubicBezTo>
                  <a:cubicBezTo>
                    <a:pt x="14" y="5"/>
                    <a:pt x="16" y="3"/>
                    <a:pt x="18" y="0"/>
                  </a:cubicBezTo>
                  <a:close/>
                </a:path>
              </a:pathLst>
            </a:custGeom>
            <a:solidFill>
              <a:srgbClr val="FFE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5273676" y="3944028"/>
              <a:ext cx="1354138" cy="981075"/>
            </a:xfrm>
            <a:custGeom>
              <a:avLst/>
              <a:gdLst>
                <a:gd name="T0" fmla="*/ 285 w 453"/>
                <a:gd name="T1" fmla="*/ 163 h 328"/>
                <a:gd name="T2" fmla="*/ 447 w 453"/>
                <a:gd name="T3" fmla="*/ 5 h 328"/>
                <a:gd name="T4" fmla="*/ 452 w 453"/>
                <a:gd name="T5" fmla="*/ 7 h 328"/>
                <a:gd name="T6" fmla="*/ 452 w 453"/>
                <a:gd name="T7" fmla="*/ 120 h 328"/>
                <a:gd name="T8" fmla="*/ 440 w 453"/>
                <a:gd name="T9" fmla="*/ 136 h 328"/>
                <a:gd name="T10" fmla="*/ 360 w 453"/>
                <a:gd name="T11" fmla="*/ 217 h 328"/>
                <a:gd name="T12" fmla="*/ 352 w 453"/>
                <a:gd name="T13" fmla="*/ 241 h 328"/>
                <a:gd name="T14" fmla="*/ 312 w 453"/>
                <a:gd name="T15" fmla="*/ 313 h 328"/>
                <a:gd name="T16" fmla="*/ 231 w 453"/>
                <a:gd name="T17" fmla="*/ 307 h 328"/>
                <a:gd name="T18" fmla="*/ 204 w 453"/>
                <a:gd name="T19" fmla="*/ 231 h 328"/>
                <a:gd name="T20" fmla="*/ 194 w 453"/>
                <a:gd name="T21" fmla="*/ 200 h 328"/>
                <a:gd name="T22" fmla="*/ 15 w 453"/>
                <a:gd name="T23" fmla="*/ 17 h 328"/>
                <a:gd name="T24" fmla="*/ 0 w 453"/>
                <a:gd name="T25" fmla="*/ 0 h 328"/>
                <a:gd name="T26" fmla="*/ 119 w 453"/>
                <a:gd name="T27" fmla="*/ 1 h 328"/>
                <a:gd name="T28" fmla="*/ 134 w 453"/>
                <a:gd name="T29" fmla="*/ 12 h 328"/>
                <a:gd name="T30" fmla="*/ 285 w 453"/>
                <a:gd name="T31" fmla="*/ 16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3" h="328">
                  <a:moveTo>
                    <a:pt x="285" y="163"/>
                  </a:moveTo>
                  <a:cubicBezTo>
                    <a:pt x="340" y="109"/>
                    <a:pt x="394" y="57"/>
                    <a:pt x="447" y="5"/>
                  </a:cubicBezTo>
                  <a:cubicBezTo>
                    <a:pt x="449" y="6"/>
                    <a:pt x="451" y="7"/>
                    <a:pt x="452" y="7"/>
                  </a:cubicBezTo>
                  <a:cubicBezTo>
                    <a:pt x="452" y="45"/>
                    <a:pt x="453" y="83"/>
                    <a:pt x="452" y="120"/>
                  </a:cubicBezTo>
                  <a:cubicBezTo>
                    <a:pt x="452" y="125"/>
                    <a:pt x="445" y="131"/>
                    <a:pt x="440" y="136"/>
                  </a:cubicBezTo>
                  <a:cubicBezTo>
                    <a:pt x="414" y="163"/>
                    <a:pt x="386" y="189"/>
                    <a:pt x="360" y="217"/>
                  </a:cubicBezTo>
                  <a:cubicBezTo>
                    <a:pt x="355" y="223"/>
                    <a:pt x="351" y="233"/>
                    <a:pt x="352" y="241"/>
                  </a:cubicBezTo>
                  <a:cubicBezTo>
                    <a:pt x="352" y="273"/>
                    <a:pt x="340" y="298"/>
                    <a:pt x="312" y="313"/>
                  </a:cubicBezTo>
                  <a:cubicBezTo>
                    <a:pt x="284" y="328"/>
                    <a:pt x="256" y="326"/>
                    <a:pt x="231" y="307"/>
                  </a:cubicBezTo>
                  <a:cubicBezTo>
                    <a:pt x="206" y="288"/>
                    <a:pt x="195" y="261"/>
                    <a:pt x="204" y="231"/>
                  </a:cubicBezTo>
                  <a:cubicBezTo>
                    <a:pt x="207" y="217"/>
                    <a:pt x="203" y="209"/>
                    <a:pt x="194" y="200"/>
                  </a:cubicBezTo>
                  <a:cubicBezTo>
                    <a:pt x="134" y="139"/>
                    <a:pt x="74" y="78"/>
                    <a:pt x="15" y="17"/>
                  </a:cubicBezTo>
                  <a:cubicBezTo>
                    <a:pt x="11" y="13"/>
                    <a:pt x="7" y="9"/>
                    <a:pt x="0" y="0"/>
                  </a:cubicBezTo>
                  <a:cubicBezTo>
                    <a:pt x="42" y="0"/>
                    <a:pt x="81" y="0"/>
                    <a:pt x="119" y="1"/>
                  </a:cubicBezTo>
                  <a:cubicBezTo>
                    <a:pt x="124" y="1"/>
                    <a:pt x="130" y="8"/>
                    <a:pt x="134" y="12"/>
                  </a:cubicBezTo>
                  <a:cubicBezTo>
                    <a:pt x="184" y="62"/>
                    <a:pt x="233" y="111"/>
                    <a:pt x="285" y="163"/>
                  </a:cubicBezTo>
                  <a:close/>
                </a:path>
              </a:pathLst>
            </a:custGeom>
            <a:solidFill>
              <a:srgbClr val="D9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screen"/>
          <a:srcRect l="11178" t="11178" r="35829" b="35829"/>
          <a:stretch>
            <a:fillRect/>
          </a:stretch>
        </p:blipFill>
        <p:spPr>
          <a:xfrm>
            <a:off x="5010151" y="2628899"/>
            <a:ext cx="2031999" cy="2031999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777275" y="2044272"/>
            <a:ext cx="3153561" cy="562511"/>
            <a:chOff x="7777275" y="2044272"/>
            <a:chExt cx="3153561" cy="562511"/>
          </a:xfrm>
        </p:grpSpPr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7777275" y="2044272"/>
              <a:ext cx="3153561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313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我喜欢的电影</a:t>
              </a:r>
              <a:endParaRPr lang="zh-CN" altLang="en-US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17" name="Rectangle 43"/>
            <p:cNvSpPr/>
            <p:nvPr/>
          </p:nvSpPr>
          <p:spPr>
            <a:xfrm>
              <a:off x="7777278" y="2361673"/>
              <a:ext cx="2493818" cy="245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描述喜欢的电影</a:t>
              </a:r>
              <a:endPara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777275" y="4037377"/>
            <a:ext cx="2493820" cy="564098"/>
            <a:chOff x="7777275" y="4037377"/>
            <a:chExt cx="2493820" cy="564098"/>
          </a:xfrm>
        </p:grpSpPr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7777275" y="4037377"/>
              <a:ext cx="2493818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313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我喜欢的明星</a:t>
              </a:r>
              <a:endParaRPr lang="zh-CN" altLang="en-US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20" name="Rectangle 23"/>
            <p:cNvSpPr/>
            <p:nvPr/>
          </p:nvSpPr>
          <p:spPr>
            <a:xfrm>
              <a:off x="7777277" y="4356365"/>
              <a:ext cx="2493818" cy="245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描述喜欢的明星</a:t>
              </a:r>
              <a:endPara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00185" y="2035219"/>
            <a:ext cx="2493818" cy="571028"/>
            <a:chOff x="1700185" y="2035219"/>
            <a:chExt cx="2493818" cy="571028"/>
          </a:xfrm>
        </p:grpSpPr>
        <p:sp>
          <p:nvSpPr>
            <p:cNvPr id="22" name="Rectangle 44"/>
            <p:cNvSpPr>
              <a:spLocks noChangeArrowheads="1"/>
            </p:cNvSpPr>
            <p:nvPr/>
          </p:nvSpPr>
          <p:spPr bwMode="auto">
            <a:xfrm>
              <a:off x="1796133" y="2035219"/>
              <a:ext cx="2395568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313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我喜欢的游戏</a:t>
              </a:r>
              <a:endParaRPr lang="zh-CN" altLang="en-US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23" name="Rectangle 45"/>
            <p:cNvSpPr/>
            <p:nvPr/>
          </p:nvSpPr>
          <p:spPr>
            <a:xfrm>
              <a:off x="1700185" y="2361137"/>
              <a:ext cx="2493818" cy="245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描述喜欢玩的游戏</a:t>
              </a:r>
              <a:endPara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97883" y="4037377"/>
            <a:ext cx="2502496" cy="533893"/>
            <a:chOff x="1697883" y="4037377"/>
            <a:chExt cx="2502496" cy="533893"/>
          </a:xfrm>
        </p:grpSpPr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1802508" y="4037377"/>
              <a:ext cx="2397871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313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我喜欢的动漫</a:t>
              </a:r>
              <a:endParaRPr lang="zh-CN" altLang="en-US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26" name="Rectangle 47"/>
            <p:cNvSpPr/>
            <p:nvPr/>
          </p:nvSpPr>
          <p:spPr>
            <a:xfrm>
              <a:off x="1697883" y="4326160"/>
              <a:ext cx="2493818" cy="245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描述喜欢玩的动漫</a:t>
              </a:r>
              <a:endPara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 cstate="screen"/>
          <a:srcRect t="-208"/>
          <a:stretch>
            <a:fillRect/>
          </a:stretch>
        </p:blipFill>
        <p:spPr>
          <a:xfrm>
            <a:off x="9532789" y="-1175656"/>
            <a:ext cx="3300860" cy="4410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 flipV="1">
            <a:off x="4736720" y="66753"/>
            <a:ext cx="6886550" cy="713249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 rot="20979188">
            <a:off x="2995702" y="2941478"/>
            <a:ext cx="267716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 b="1" dirty="0">
                <a:solidFill>
                  <a:schemeClr val="bg1"/>
                </a:solidFill>
                <a:effectLst>
                  <a:outerShdw blurRad="381000" dist="254000" dir="8100000" algn="tr" rotWithShape="0">
                    <a:srgbClr val="EA9F73"/>
                  </a:outerShdw>
                </a:effectLst>
                <a:latin typeface="Aring" panose="02000000000000000000" pitchFamily="2" charset="0"/>
                <a:ea typeface="黄彦文行书字体" panose="02010601030101010101" pitchFamily="2" charset="-122"/>
                <a:cs typeface="经典中圆简" panose="02010609000101010101" pitchFamily="49" charset="-122"/>
              </a:rPr>
              <a:t>YOU</a:t>
            </a:r>
            <a:endParaRPr lang="en-US" altLang="zh-CN" sz="9600" b="1" dirty="0">
              <a:solidFill>
                <a:schemeClr val="bg1"/>
              </a:solidFill>
              <a:effectLst>
                <a:outerShdw blurRad="381000" dist="254000" dir="8100000" algn="tr" rotWithShape="0">
                  <a:srgbClr val="EA9F73"/>
                </a:outerShdw>
              </a:effectLst>
              <a:latin typeface="Aring" panose="02000000000000000000" pitchFamily="2" charset="0"/>
              <a:ea typeface="黄彦文行书字体" panose="02010601030101010101" pitchFamily="2" charset="-122"/>
              <a:cs typeface="经典中圆简" panose="02010609000101010101" pitchFamily="49" charset="-122"/>
            </a:endParaRPr>
          </a:p>
        </p:txBody>
      </p:sp>
      <p:sp>
        <p:nvSpPr>
          <p:cNvPr id="33" name="TextBox 2"/>
          <p:cNvSpPr txBox="1"/>
          <p:nvPr/>
        </p:nvSpPr>
        <p:spPr>
          <a:xfrm>
            <a:off x="143492" y="879132"/>
            <a:ext cx="508623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0" b="1" dirty="0">
                <a:solidFill>
                  <a:schemeClr val="bg1"/>
                </a:solidFill>
                <a:effectLst>
                  <a:outerShdw blurRad="381000" dist="254000" dir="8100000" algn="tr" rotWithShape="0">
                    <a:srgbClr val="46AAE3"/>
                  </a:outerShdw>
                </a:effectLst>
                <a:latin typeface="Bauhaus 93" panose="04030905020B02020C02" pitchFamily="82" charset="0"/>
                <a:ea typeface="黄彦文行书字体" panose="02010601030101010101" pitchFamily="2" charset="-122"/>
                <a:cs typeface="经典中圆简" panose="02010609000101010101" pitchFamily="49" charset="-122"/>
              </a:rPr>
              <a:t>THANK</a:t>
            </a:r>
            <a:endParaRPr lang="en-US" altLang="zh-CN" sz="12000" b="1" dirty="0">
              <a:solidFill>
                <a:schemeClr val="bg1"/>
              </a:solidFill>
              <a:effectLst>
                <a:outerShdw blurRad="381000" dist="254000" dir="8100000" algn="tr" rotWithShape="0">
                  <a:srgbClr val="46AAE3"/>
                </a:outerShdw>
              </a:effectLst>
              <a:latin typeface="Bauhaus 93" panose="04030905020B02020C02" pitchFamily="82" charset="0"/>
              <a:ea typeface="黄彦文行书字体" panose="02010601030101010101" pitchFamily="2" charset="-122"/>
              <a:cs typeface="经典中圆简" panose="02010609000101010101" pitchFamily="49" charset="-122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2696636" y="535802"/>
            <a:ext cx="312664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pc="600" dirty="0">
                <a:solidFill>
                  <a:srgbClr val="FFC000"/>
                </a:solidFill>
                <a:latin typeface="汉仪跳跳体简" panose="00020600040101010101" pitchFamily="18" charset="-122"/>
                <a:ea typeface="汉仪跳跳体简" panose="00020600040101010101" pitchFamily="18" charset="-122"/>
                <a:cs typeface="经典中圆简" panose="02010609000101010101" pitchFamily="49" charset="-122"/>
              </a:rPr>
              <a:t>你好，</a:t>
            </a:r>
            <a:r>
              <a:rPr lang="en-US" altLang="zh-CN" sz="3200" spc="600" dirty="0">
                <a:solidFill>
                  <a:srgbClr val="FFC000"/>
                </a:solidFill>
                <a:latin typeface="汉仪跳跳体简" panose="00020600040101010101" pitchFamily="18" charset="-122"/>
                <a:ea typeface="汉仪跳跳体简" panose="00020600040101010101" pitchFamily="18" charset="-122"/>
                <a:cs typeface="经典中圆简" panose="02010609000101010101" pitchFamily="49" charset="-122"/>
              </a:rPr>
              <a:t>9</a:t>
            </a:r>
            <a:r>
              <a:rPr lang="zh-CN" altLang="en-US" sz="3200" spc="600" dirty="0">
                <a:solidFill>
                  <a:srgbClr val="FFC000"/>
                </a:solidFill>
                <a:latin typeface="汉仪跳跳体简" panose="00020600040101010101" pitchFamily="18" charset="-122"/>
                <a:ea typeface="汉仪跳跳体简" panose="00020600040101010101" pitchFamily="18" charset="-122"/>
                <a:cs typeface="经典中圆简" panose="02010609000101010101" pitchFamily="49" charset="-122"/>
              </a:rPr>
              <a:t>月！</a:t>
            </a:r>
            <a:endParaRPr lang="zh-CN" altLang="en-US" sz="3200" spc="600" dirty="0">
              <a:solidFill>
                <a:srgbClr val="FFC000"/>
              </a:solidFill>
              <a:latin typeface="汉仪跳跳体简" panose="00020600040101010101" pitchFamily="18" charset="-122"/>
              <a:ea typeface="汉仪跳跳体简" panose="00020600040101010101" pitchFamily="18" charset="-122"/>
              <a:cs typeface="经典中圆简" panose="02010609000101010101" pitchFamily="49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screen"/>
          <a:srcRect r="49556" b="6889"/>
          <a:stretch>
            <a:fillRect/>
          </a:stretch>
        </p:blipFill>
        <p:spPr>
          <a:xfrm>
            <a:off x="8293070" y="3603943"/>
            <a:ext cx="429347" cy="79249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 cstate="screen"/>
          <a:srcRect r="49556" b="6889"/>
          <a:stretch>
            <a:fillRect/>
          </a:stretch>
        </p:blipFill>
        <p:spPr>
          <a:xfrm flipH="1">
            <a:off x="8867198" y="4464991"/>
            <a:ext cx="429347" cy="79249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0770" y="4345018"/>
            <a:ext cx="2512307" cy="2457031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6200000" flipV="1">
            <a:off x="7684710" y="-350928"/>
            <a:ext cx="748569" cy="1450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3000">
                <a:srgbClr val="E1F9F1"/>
              </a:gs>
              <a:gs pos="9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7827" y="836490"/>
            <a:ext cx="10537670" cy="5028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2700000" algn="tl" rotWithShape="0">
              <a:srgbClr val="30A9E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37827" y="836022"/>
            <a:ext cx="10537669" cy="5028281"/>
          </a:xfrm>
          <a:prstGeom prst="rect">
            <a:avLst/>
          </a:prstGeom>
          <a:gradFill flip="none" rotWithShape="1">
            <a:gsLst>
              <a:gs pos="13000">
                <a:srgbClr val="E1F9F1"/>
              </a:gs>
              <a:gs pos="53000">
                <a:srgbClr val="A2ECDB"/>
              </a:gs>
              <a:gs pos="82000">
                <a:srgbClr val="BDECF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7257" y="0"/>
            <a:ext cx="4876800" cy="685799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7101584" y="2329060"/>
            <a:ext cx="1431637" cy="69996"/>
          </a:xfrm>
          <a:prstGeom prst="rect">
            <a:avLst/>
          </a:prstGeom>
          <a:solidFill>
            <a:srgbClr val="44B9FC"/>
          </a:solidFill>
          <a:ln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50005" y="2136348"/>
            <a:ext cx="1640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spc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zh-CN" sz="900" b="1" spc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3446" y="471140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SUMMER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FESTIVAL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2030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71071" y="4711404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309E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SUMMER</a:t>
            </a:r>
            <a:endParaRPr lang="en-US" altLang="zh-CN" sz="700" dirty="0">
              <a:solidFill>
                <a:srgbClr val="309E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700" dirty="0">
                <a:solidFill>
                  <a:srgbClr val="309E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FESTIVAL</a:t>
            </a:r>
            <a:endParaRPr lang="en-US" altLang="zh-CN" sz="700" dirty="0">
              <a:solidFill>
                <a:srgbClr val="309E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700" dirty="0" smtClean="0">
                <a:solidFill>
                  <a:srgbClr val="309E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2030</a:t>
            </a:r>
            <a:endParaRPr lang="en-US" altLang="zh-CN" sz="700" dirty="0">
              <a:solidFill>
                <a:srgbClr val="309E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screen"/>
          <a:srcRect r="49556" b="6889"/>
          <a:stretch>
            <a:fillRect/>
          </a:stretch>
        </p:blipFill>
        <p:spPr>
          <a:xfrm>
            <a:off x="1739620" y="1845247"/>
            <a:ext cx="429347" cy="79249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screen"/>
          <a:srcRect r="49556" b="6889"/>
          <a:stretch>
            <a:fillRect/>
          </a:stretch>
        </p:blipFill>
        <p:spPr>
          <a:xfrm flipH="1">
            <a:off x="2313748" y="2706295"/>
            <a:ext cx="429347" cy="79249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screen"/>
          <a:srcRect r="49556" b="6889"/>
          <a:stretch>
            <a:fillRect/>
          </a:stretch>
        </p:blipFill>
        <p:spPr>
          <a:xfrm>
            <a:off x="1575527" y="3542785"/>
            <a:ext cx="429347" cy="79249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screen"/>
          <a:srcRect r="49556" b="6889"/>
          <a:stretch>
            <a:fillRect/>
          </a:stretch>
        </p:blipFill>
        <p:spPr>
          <a:xfrm flipH="1">
            <a:off x="2149655" y="4403833"/>
            <a:ext cx="429347" cy="792495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2558838" y="1888995"/>
            <a:ext cx="3511634" cy="558528"/>
            <a:chOff x="8053711" y="1394801"/>
            <a:chExt cx="3511634" cy="558528"/>
          </a:xfrm>
        </p:grpSpPr>
        <p:sp>
          <p:nvSpPr>
            <p:cNvPr id="39" name="文本框 38"/>
            <p:cNvSpPr txBox="1"/>
            <p:nvPr/>
          </p:nvSpPr>
          <p:spPr>
            <a:xfrm>
              <a:off x="8928030" y="1394801"/>
              <a:ext cx="26373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379C4"/>
                  </a:solidFill>
                  <a:effectLst>
                    <a:outerShdw blurRad="101600" dist="152400" dir="156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800" b="1" dirty="0">
                <a:solidFill>
                  <a:srgbClr val="1379C4"/>
                </a:solidFill>
                <a:effectLst>
                  <a:outerShdw blurRad="101600" dist="152400" dir="156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itle 1"/>
            <p:cNvSpPr txBox="1"/>
            <p:nvPr/>
          </p:nvSpPr>
          <p:spPr>
            <a:xfrm>
              <a:off x="8053711" y="1457843"/>
              <a:ext cx="1142400" cy="49548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01.</a:t>
              </a:r>
              <a:endParaRPr lang="en-US" sz="2800" dirty="0">
                <a:solidFill>
                  <a:srgbClr val="1379C4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773938" y="2823278"/>
            <a:ext cx="3511634" cy="558528"/>
            <a:chOff x="8053711" y="1394801"/>
            <a:chExt cx="3511634" cy="558528"/>
          </a:xfrm>
        </p:grpSpPr>
        <p:sp>
          <p:nvSpPr>
            <p:cNvPr id="42" name="文本框 41"/>
            <p:cNvSpPr txBox="1"/>
            <p:nvPr/>
          </p:nvSpPr>
          <p:spPr>
            <a:xfrm>
              <a:off x="8928030" y="1394801"/>
              <a:ext cx="26373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379C4"/>
                  </a:solidFill>
                  <a:effectLst>
                    <a:outerShdw blurRad="101600" dist="152400" dir="156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框架标签</a:t>
              </a:r>
              <a:endParaRPr lang="zh-CN" altLang="en-US" sz="2800" b="1" dirty="0">
                <a:solidFill>
                  <a:srgbClr val="1379C4"/>
                </a:solidFill>
                <a:effectLst>
                  <a:outerShdw blurRad="101600" dist="152400" dir="156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itle 1"/>
            <p:cNvSpPr txBox="1"/>
            <p:nvPr/>
          </p:nvSpPr>
          <p:spPr>
            <a:xfrm>
              <a:off x="8053711" y="1457843"/>
              <a:ext cx="1142400" cy="49548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CN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.</a:t>
              </a:r>
              <a:endParaRPr lang="en-US" sz="2800" dirty="0">
                <a:solidFill>
                  <a:srgbClr val="1379C4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398809" y="3700378"/>
            <a:ext cx="3511634" cy="558528"/>
            <a:chOff x="8053711" y="1394801"/>
            <a:chExt cx="3511634" cy="558528"/>
          </a:xfrm>
        </p:grpSpPr>
        <p:sp>
          <p:nvSpPr>
            <p:cNvPr id="45" name="文本框 44"/>
            <p:cNvSpPr txBox="1"/>
            <p:nvPr/>
          </p:nvSpPr>
          <p:spPr>
            <a:xfrm>
              <a:off x="8928030" y="1394801"/>
              <a:ext cx="26373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379C4"/>
                  </a:solidFill>
                  <a:effectLst>
                    <a:outerShdw blurRad="101600" dist="152400" dir="156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项目练习</a:t>
              </a:r>
              <a:endParaRPr lang="zh-CN" altLang="en-US" sz="2800" b="1" dirty="0">
                <a:solidFill>
                  <a:srgbClr val="1379C4"/>
                </a:solidFill>
                <a:effectLst>
                  <a:outerShdw blurRad="101600" dist="152400" dir="156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itle 1"/>
            <p:cNvSpPr txBox="1"/>
            <p:nvPr/>
          </p:nvSpPr>
          <p:spPr>
            <a:xfrm>
              <a:off x="8053711" y="1457843"/>
              <a:ext cx="1142400" cy="49548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CN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3</a:t>
              </a:r>
              <a:r>
                <a:rPr lang="en-US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.</a:t>
              </a:r>
              <a:endParaRPr lang="en-US" sz="2800" dirty="0">
                <a:solidFill>
                  <a:srgbClr val="1379C4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665494" y="4577799"/>
            <a:ext cx="3511634" cy="558528"/>
            <a:chOff x="8053711" y="1394801"/>
            <a:chExt cx="3511634" cy="558528"/>
          </a:xfrm>
        </p:grpSpPr>
        <p:sp>
          <p:nvSpPr>
            <p:cNvPr id="48" name="文本框 47"/>
            <p:cNvSpPr txBox="1"/>
            <p:nvPr/>
          </p:nvSpPr>
          <p:spPr>
            <a:xfrm>
              <a:off x="8928030" y="1394801"/>
              <a:ext cx="26373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379C4"/>
                  </a:solidFill>
                  <a:effectLst>
                    <a:outerShdw blurRad="101600" dist="152400" dir="156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兴趣作业</a:t>
              </a:r>
              <a:endParaRPr lang="zh-CN" altLang="en-US" sz="2800" b="1" dirty="0">
                <a:solidFill>
                  <a:srgbClr val="1379C4"/>
                </a:solidFill>
                <a:effectLst>
                  <a:outerShdw blurRad="101600" dist="152400" dir="156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itle 1"/>
            <p:cNvSpPr txBox="1"/>
            <p:nvPr/>
          </p:nvSpPr>
          <p:spPr>
            <a:xfrm>
              <a:off x="8053711" y="1457843"/>
              <a:ext cx="1142400" cy="49548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CN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r>
                <a:rPr lang="en-US" sz="2800" dirty="0">
                  <a:solidFill>
                    <a:srgbClr val="1379C4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.</a:t>
              </a:r>
              <a:endParaRPr lang="en-US" sz="2800" dirty="0">
                <a:solidFill>
                  <a:srgbClr val="1379C4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3000">
                <a:srgbClr val="E1F9F1"/>
              </a:gs>
              <a:gs pos="53000">
                <a:srgbClr val="A2ECDB"/>
              </a:gs>
              <a:gs pos="95000">
                <a:srgbClr val="BDEC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screen"/>
          <a:srcRect b="32414"/>
          <a:stretch>
            <a:fillRect/>
          </a:stretch>
        </p:blipFill>
        <p:spPr>
          <a:xfrm>
            <a:off x="3316059" y="-874678"/>
            <a:ext cx="6291345" cy="784934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398452" y="4034306"/>
            <a:ext cx="1246595" cy="477602"/>
            <a:chOff x="5455524" y="2933446"/>
            <a:chExt cx="3005494" cy="1429714"/>
          </a:xfrm>
          <a:solidFill>
            <a:schemeClr val="bg1"/>
          </a:solidFill>
        </p:grpSpPr>
        <p:sp>
          <p:nvSpPr>
            <p:cNvPr id="9" name="Shape 153"/>
            <p:cNvSpPr/>
            <p:nvPr/>
          </p:nvSpPr>
          <p:spPr>
            <a:xfrm>
              <a:off x="5455524" y="2933446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10" name="Shape 154"/>
            <p:cNvSpPr/>
            <p:nvPr/>
          </p:nvSpPr>
          <p:spPr>
            <a:xfrm>
              <a:off x="5455524" y="3414686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11" name="Shape 155"/>
            <p:cNvSpPr/>
            <p:nvPr/>
          </p:nvSpPr>
          <p:spPr>
            <a:xfrm>
              <a:off x="5455524" y="3895927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988629" y="5822406"/>
            <a:ext cx="26564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项目背景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34496" y="4652855"/>
            <a:ext cx="2341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01</a:t>
            </a:r>
            <a:endParaRPr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8409" y="1968070"/>
            <a:ext cx="32948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</a:t>
            </a:r>
            <a:endParaRPr lang="en-US" altLang="zh-CN" sz="6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PART</a:t>
            </a:r>
            <a:endParaRPr lang="en-US" altLang="zh-CN" sz="6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ONE</a:t>
            </a:r>
            <a:endParaRPr lang="zh-CN" alt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7827" y="836490"/>
            <a:ext cx="10537670" cy="5028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2700000" algn="tl" rotWithShape="0">
              <a:srgbClr val="30A9E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7827" y="836490"/>
            <a:ext cx="10537670" cy="5028281"/>
          </a:xfrm>
          <a:prstGeom prst="rect">
            <a:avLst/>
          </a:prstGeom>
          <a:gradFill flip="none" rotWithShape="1">
            <a:gsLst>
              <a:gs pos="100000">
                <a:srgbClr val="E1F9F1"/>
              </a:gs>
              <a:gs pos="0">
                <a:srgbClr val="BDECF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987" y="407439"/>
            <a:ext cx="4848225" cy="52863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617009" y="1763235"/>
            <a:ext cx="1791655" cy="1791889"/>
            <a:chOff x="998722" y="2077464"/>
            <a:chExt cx="1800000" cy="1800001"/>
          </a:xfrm>
        </p:grpSpPr>
        <p:sp>
          <p:nvSpPr>
            <p:cNvPr id="10" name="椭圆 9"/>
            <p:cNvSpPr/>
            <p:nvPr/>
          </p:nvSpPr>
          <p:spPr>
            <a:xfrm>
              <a:off x="998722" y="2077464"/>
              <a:ext cx="1800000" cy="1800000"/>
            </a:xfrm>
            <a:prstGeom prst="ellipse">
              <a:avLst/>
            </a:prstGeom>
            <a:noFill/>
            <a:ln w="19050">
              <a:solidFill>
                <a:srgbClr val="4EC1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20"/>
            </a:p>
          </p:txBody>
        </p:sp>
        <p:sp>
          <p:nvSpPr>
            <p:cNvPr id="14" name="弧形 13"/>
            <p:cNvSpPr/>
            <p:nvPr/>
          </p:nvSpPr>
          <p:spPr>
            <a:xfrm>
              <a:off x="998722" y="2077465"/>
              <a:ext cx="1800000" cy="1800000"/>
            </a:xfrm>
            <a:prstGeom prst="arc">
              <a:avLst>
                <a:gd name="adj1" fmla="val 16200000"/>
                <a:gd name="adj2" fmla="val 8851924"/>
              </a:avLst>
            </a:prstGeom>
            <a:ln w="127000" cap="rnd">
              <a:solidFill>
                <a:srgbClr val="4EC1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2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886972" y="2033234"/>
            <a:ext cx="1251726" cy="1251890"/>
            <a:chOff x="1269943" y="2348685"/>
            <a:chExt cx="1257558" cy="1257558"/>
          </a:xfrm>
          <a:solidFill>
            <a:srgbClr val="4EC1C2">
              <a:alpha val="70000"/>
            </a:srgbClr>
          </a:solidFill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1269943" y="2348685"/>
              <a:ext cx="1257558" cy="1257558"/>
            </a:xfrm>
            <a:prstGeom prst="ellipse">
              <a:avLst/>
            </a:prstGeom>
            <a:grpFill/>
            <a:ln w="19050">
              <a:noFill/>
            </a:ln>
            <a:effectLst>
              <a:outerShdw blurRad="254000" sx="102000" sy="102000" algn="ctr" rotWithShape="0">
                <a:srgbClr val="05C2E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2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348801" y="2654379"/>
              <a:ext cx="1099841" cy="64616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3585" dirty="0">
                  <a:solidFill>
                    <a:schemeClr val="bg1"/>
                  </a:solidFill>
                </a:rPr>
                <a:t>项目</a:t>
              </a:r>
              <a:endParaRPr lang="zh-CN" altLang="en-US" sz="3585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9477375" y="2360295"/>
            <a:ext cx="897890" cy="6438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en-US" altLang="zh-CN" sz="3585" dirty="0">
                <a:solidFill>
                  <a:schemeClr val="bg1"/>
                </a:solidFill>
              </a:rPr>
              <a:t>75%</a:t>
            </a:r>
            <a:endParaRPr lang="zh-CN" altLang="en-US" sz="3585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6547" y="4301295"/>
            <a:ext cx="4399466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595"/>
              </a:spcAft>
            </a:pPr>
            <a:r>
              <a:rPr lang="zh-CN" altLang="en-US" sz="2000" dirty="0">
                <a:solidFill>
                  <a:srgbClr val="ED93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国家体育局需要在官网展示中国足球队、篮球队以及排球队的比赛情况。</a:t>
            </a:r>
            <a:endParaRPr lang="zh-CN" altLang="en-US" sz="2000" dirty="0">
              <a:solidFill>
                <a:srgbClr val="ED93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41362" y="3782023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4C5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1400" b="1" dirty="0">
              <a:solidFill>
                <a:srgbClr val="74C5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751181" y="0"/>
            <a:ext cx="6866211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616971" y="3429000"/>
            <a:ext cx="924319" cy="13643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965" y="2938584"/>
            <a:ext cx="2788757" cy="391941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398452" y="4034306"/>
            <a:ext cx="1246595" cy="477602"/>
            <a:chOff x="5455524" y="2933446"/>
            <a:chExt cx="3005494" cy="1429714"/>
          </a:xfrm>
          <a:solidFill>
            <a:schemeClr val="bg1"/>
          </a:solidFill>
        </p:grpSpPr>
        <p:sp>
          <p:nvSpPr>
            <p:cNvPr id="7" name="Shape 153"/>
            <p:cNvSpPr/>
            <p:nvPr/>
          </p:nvSpPr>
          <p:spPr>
            <a:xfrm>
              <a:off x="5455524" y="2933446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8" name="Shape 154"/>
            <p:cNvSpPr/>
            <p:nvPr/>
          </p:nvSpPr>
          <p:spPr>
            <a:xfrm>
              <a:off x="5455524" y="3414686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9" name="Shape 155"/>
            <p:cNvSpPr/>
            <p:nvPr/>
          </p:nvSpPr>
          <p:spPr>
            <a:xfrm>
              <a:off x="5455524" y="3895927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988629" y="5822406"/>
            <a:ext cx="26564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框架标签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34496" y="4652855"/>
            <a:ext cx="2341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02</a:t>
            </a:r>
            <a:endParaRPr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8409" y="1968070"/>
            <a:ext cx="32948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</a:t>
            </a:r>
            <a:endParaRPr lang="en-US" altLang="zh-CN" sz="6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PART</a:t>
            </a:r>
            <a:endParaRPr lang="en-US" altLang="zh-CN" sz="6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1522"/>
            <a:ext cx="12192000" cy="29687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 b="31818"/>
          <a:stretch>
            <a:fillRect/>
          </a:stretch>
        </p:blipFill>
        <p:spPr>
          <a:xfrm>
            <a:off x="-1760145" y="1025434"/>
            <a:ext cx="16056717" cy="58325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74" y="232448"/>
            <a:ext cx="6960325" cy="6625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 r="-3354"/>
          <a:stretch>
            <a:fillRect/>
          </a:stretch>
        </p:blipFill>
        <p:spPr>
          <a:xfrm>
            <a:off x="450670" y="1025434"/>
            <a:ext cx="5090160" cy="42529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5725" y="4502785"/>
            <a:ext cx="48526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框架属性：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黄彦文行书字体" panose="02010601030101010101" pitchFamily="2" charset="-122"/>
              <a:ea typeface="黄彦文行书字体" panose="02010601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src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frameborder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、noresize、marginwidth、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marginheight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、name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黄彦文行书字体" panose="02010601030101010101" pitchFamily="2" charset="-122"/>
              <a:ea typeface="黄彦文行书字体" panose="02010601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内联框架属性：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黄彦文行书字体" panose="02010601030101010101" pitchFamily="2" charset="-122"/>
              <a:ea typeface="黄彦文行书字体" panose="02010601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  <a:sym typeface="+mn-ea"/>
              </a:rPr>
              <a:t>src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  <a:sym typeface="+mn-ea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align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frameborder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width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height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marginwidth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marginheight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name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scrolling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黄彦文行书字体" panose="02010601030101010101" pitchFamily="2" charset="-122"/>
              <a:ea typeface="黄彦文行书字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740" y="243205"/>
            <a:ext cx="38823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50000"/>
              </a:lnSpc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框架设置：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黄彦文行书字体" panose="02010601030101010101" pitchFamily="2" charset="-122"/>
              <a:ea typeface="黄彦文行书字体" panose="02010601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&lt;frameset&gt;&lt;/frameset&gt;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黄彦文行书字体" panose="02010601030101010101" pitchFamily="2" charset="-122"/>
              <a:ea typeface="黄彦文行书字体" panose="02010601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&lt;frame&gt;&lt;/frame&gt;&lt;noframes&gt;&lt;/noframes&gt;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黄彦文行书字体" panose="02010601030101010101" pitchFamily="2" charset="-122"/>
              <a:ea typeface="黄彦文行书字体" panose="02010601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内联框架：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黄彦文行书字体" panose="02010601030101010101" pitchFamily="2" charset="-122"/>
              <a:ea typeface="黄彦文行书字体" panose="02010601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黄彦文行书字体" panose="02010601030101010101" pitchFamily="2" charset="-122"/>
                <a:ea typeface="黄彦文行书字体" panose="02010601030101010101" pitchFamily="2" charset="-122"/>
              </a:rPr>
              <a:t>&lt;iframe&gt;&lt;/iframe&gt;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黄彦文行书字体" panose="02010601030101010101" pitchFamily="2" charset="-122"/>
              <a:ea typeface="黄彦文行书字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8409" y="1968070"/>
            <a:ext cx="32948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46AAE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</a:t>
            </a:r>
            <a:endParaRPr lang="en-US" altLang="zh-CN" sz="6600" b="1" dirty="0">
              <a:solidFill>
                <a:srgbClr val="46AAE3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altLang="zh-CN" sz="6600" b="1" dirty="0">
                <a:solidFill>
                  <a:srgbClr val="46AAE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PART</a:t>
            </a:r>
            <a:endParaRPr lang="en-US" altLang="zh-CN" sz="6600" b="1" dirty="0">
              <a:solidFill>
                <a:srgbClr val="46AAE3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altLang="zh-CN" sz="6600" b="1" dirty="0">
                <a:solidFill>
                  <a:srgbClr val="46AA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6600" b="1" dirty="0">
              <a:solidFill>
                <a:srgbClr val="46AAE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398452" y="4034306"/>
            <a:ext cx="1246595" cy="477602"/>
            <a:chOff x="5455524" y="2933446"/>
            <a:chExt cx="3005494" cy="1429714"/>
          </a:xfrm>
          <a:solidFill>
            <a:srgbClr val="BDECFE"/>
          </a:solidFill>
        </p:grpSpPr>
        <p:sp>
          <p:nvSpPr>
            <p:cNvPr id="6" name="Shape 153"/>
            <p:cNvSpPr/>
            <p:nvPr/>
          </p:nvSpPr>
          <p:spPr>
            <a:xfrm>
              <a:off x="5455524" y="2933446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7" name="Shape 154"/>
            <p:cNvSpPr/>
            <p:nvPr/>
          </p:nvSpPr>
          <p:spPr>
            <a:xfrm>
              <a:off x="5455524" y="3414686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8" name="Shape 155"/>
            <p:cNvSpPr/>
            <p:nvPr/>
          </p:nvSpPr>
          <p:spPr>
            <a:xfrm>
              <a:off x="5455524" y="3895927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88629" y="5822406"/>
            <a:ext cx="26564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项目练习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34496" y="4652855"/>
            <a:ext cx="2341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03</a:t>
            </a:r>
            <a:endParaRPr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E1F9F1"/>
              </a:gs>
              <a:gs pos="0">
                <a:srgbClr val="AFE5F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/>
          <a:srcRect t="25" b="47309"/>
          <a:stretch>
            <a:fillRect/>
          </a:stretch>
        </p:blipFill>
        <p:spPr>
          <a:xfrm flipV="1">
            <a:off x="-3056709" y="51785"/>
            <a:ext cx="16916400" cy="611341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5" name="矩形 4"/>
          <p:cNvSpPr/>
          <p:nvPr/>
        </p:nvSpPr>
        <p:spPr>
          <a:xfrm>
            <a:off x="737827" y="836490"/>
            <a:ext cx="10537670" cy="5028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2700000" algn="tl" rotWithShape="0">
              <a:srgbClr val="30A9E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7827" y="836490"/>
            <a:ext cx="10537670" cy="5028281"/>
          </a:xfrm>
          <a:prstGeom prst="rect">
            <a:avLst/>
          </a:prstGeom>
          <a:gradFill flip="none" rotWithShape="1">
            <a:gsLst>
              <a:gs pos="100000">
                <a:srgbClr val="E1F9F1"/>
              </a:gs>
              <a:gs pos="0">
                <a:srgbClr val="BDECF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315" y="122340"/>
            <a:ext cx="5925311" cy="5742431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655248" y="1055095"/>
            <a:ext cx="421514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B5ECF3"/>
                </a:solidFill>
                <a:latin typeface="Curlz MT" panose="04040404050702020202" pitchFamily="82" charset="0"/>
                <a:ea typeface="黄彦文行书字体" panose="02010601030101010101" pitchFamily="2" charset="-122"/>
                <a:cs typeface="经典中圆简" panose="02010609000101010101" pitchFamily="49" charset="-122"/>
              </a:rPr>
              <a:t>项目要求</a:t>
            </a:r>
            <a:endParaRPr lang="zh-CN" altLang="en-US" sz="6000" b="1" dirty="0">
              <a:solidFill>
                <a:srgbClr val="B5ECF3"/>
              </a:solidFill>
              <a:latin typeface="Curlz MT" panose="04040404050702020202" pitchFamily="82" charset="0"/>
              <a:ea typeface="黄彦文行书字体" panose="02010601030101010101" pitchFamily="2" charset="-122"/>
              <a:cs typeface="经典中圆简" panose="02010609000101010101" pitchFamily="49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>
            <a:off x="1264897" y="3005878"/>
            <a:ext cx="4467446" cy="423122"/>
          </a:xfrm>
          <a:custGeom>
            <a:avLst/>
            <a:gdLst>
              <a:gd name="T0" fmla="*/ 5 w 374"/>
              <a:gd name="T1" fmla="*/ 0 h 27"/>
              <a:gd name="T2" fmla="*/ 369 w 374"/>
              <a:gd name="T3" fmla="*/ 0 h 27"/>
              <a:gd name="T4" fmla="*/ 374 w 374"/>
              <a:gd name="T5" fmla="*/ 4 h 27"/>
              <a:gd name="T6" fmla="*/ 374 w 374"/>
              <a:gd name="T7" fmla="*/ 23 h 27"/>
              <a:gd name="T8" fmla="*/ 369 w 374"/>
              <a:gd name="T9" fmla="*/ 27 h 27"/>
              <a:gd name="T10" fmla="*/ 5 w 374"/>
              <a:gd name="T11" fmla="*/ 27 h 27"/>
              <a:gd name="T12" fmla="*/ 0 w 374"/>
              <a:gd name="T13" fmla="*/ 23 h 27"/>
              <a:gd name="T14" fmla="*/ 0 w 374"/>
              <a:gd name="T15" fmla="*/ 4 h 27"/>
              <a:gd name="T16" fmla="*/ 5 w 374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7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4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5"/>
                  <a:pt x="372" y="27"/>
                  <a:pt x="369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" y="27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000" dirty="0"/>
          </a:p>
        </p:txBody>
      </p:sp>
      <p:sp>
        <p:nvSpPr>
          <p:cNvPr id="12" name="Freeform 7"/>
          <p:cNvSpPr/>
          <p:nvPr/>
        </p:nvSpPr>
        <p:spPr bwMode="auto">
          <a:xfrm>
            <a:off x="1264895" y="3005878"/>
            <a:ext cx="2392960" cy="423122"/>
          </a:xfrm>
          <a:custGeom>
            <a:avLst/>
            <a:gdLst>
              <a:gd name="T0" fmla="*/ 5 w 153"/>
              <a:gd name="T1" fmla="*/ 0 h 27"/>
              <a:gd name="T2" fmla="*/ 149 w 153"/>
              <a:gd name="T3" fmla="*/ 0 h 27"/>
              <a:gd name="T4" fmla="*/ 153 w 153"/>
              <a:gd name="T5" fmla="*/ 4 h 27"/>
              <a:gd name="T6" fmla="*/ 153 w 153"/>
              <a:gd name="T7" fmla="*/ 23 h 27"/>
              <a:gd name="T8" fmla="*/ 149 w 153"/>
              <a:gd name="T9" fmla="*/ 27 h 27"/>
              <a:gd name="T10" fmla="*/ 5 w 153"/>
              <a:gd name="T11" fmla="*/ 27 h 27"/>
              <a:gd name="T12" fmla="*/ 0 w 153"/>
              <a:gd name="T13" fmla="*/ 23 h 27"/>
              <a:gd name="T14" fmla="*/ 0 w 153"/>
              <a:gd name="T15" fmla="*/ 4 h 27"/>
              <a:gd name="T16" fmla="*/ 5 w 153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27">
                <a:moveTo>
                  <a:pt x="5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3" y="25"/>
                  <a:pt x="151" y="27"/>
                  <a:pt x="149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" y="27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A5D7DB"/>
          </a:solidFill>
          <a:ln>
            <a:noFill/>
          </a:ln>
        </p:spPr>
        <p:txBody>
          <a:bodyPr vert="horz" wrap="square" lIns="68594" tIns="34297" rIns="68594" bIns="34297" numCol="1" anchor="ctr" anchorCtr="0" compatLnSpc="1"/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8"/>
          <p:cNvSpPr/>
          <p:nvPr/>
        </p:nvSpPr>
        <p:spPr bwMode="auto">
          <a:xfrm>
            <a:off x="1264896" y="3911624"/>
            <a:ext cx="4467447" cy="436344"/>
          </a:xfrm>
          <a:custGeom>
            <a:avLst/>
            <a:gdLst>
              <a:gd name="T0" fmla="*/ 5 w 374"/>
              <a:gd name="T1" fmla="*/ 0 h 28"/>
              <a:gd name="T2" fmla="*/ 369 w 374"/>
              <a:gd name="T3" fmla="*/ 0 h 28"/>
              <a:gd name="T4" fmla="*/ 374 w 374"/>
              <a:gd name="T5" fmla="*/ 5 h 28"/>
              <a:gd name="T6" fmla="*/ 374 w 374"/>
              <a:gd name="T7" fmla="*/ 23 h 28"/>
              <a:gd name="T8" fmla="*/ 369 w 374"/>
              <a:gd name="T9" fmla="*/ 28 h 28"/>
              <a:gd name="T10" fmla="*/ 5 w 374"/>
              <a:gd name="T11" fmla="*/ 28 h 28"/>
              <a:gd name="T12" fmla="*/ 0 w 374"/>
              <a:gd name="T13" fmla="*/ 23 h 28"/>
              <a:gd name="T14" fmla="*/ 0 w 374"/>
              <a:gd name="T15" fmla="*/ 5 h 28"/>
              <a:gd name="T16" fmla="*/ 5 w 37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8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5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5"/>
                  <a:pt x="372" y="28"/>
                  <a:pt x="369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5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000" dirty="0"/>
          </a:p>
        </p:txBody>
      </p:sp>
      <p:sp>
        <p:nvSpPr>
          <p:cNvPr id="16" name="Freeform 9"/>
          <p:cNvSpPr/>
          <p:nvPr/>
        </p:nvSpPr>
        <p:spPr bwMode="auto">
          <a:xfrm>
            <a:off x="1264896" y="4817370"/>
            <a:ext cx="4467447" cy="436344"/>
          </a:xfrm>
          <a:custGeom>
            <a:avLst/>
            <a:gdLst>
              <a:gd name="T0" fmla="*/ 5 w 374"/>
              <a:gd name="T1" fmla="*/ 0 h 28"/>
              <a:gd name="T2" fmla="*/ 369 w 374"/>
              <a:gd name="T3" fmla="*/ 0 h 28"/>
              <a:gd name="T4" fmla="*/ 374 w 374"/>
              <a:gd name="T5" fmla="*/ 5 h 28"/>
              <a:gd name="T6" fmla="*/ 374 w 374"/>
              <a:gd name="T7" fmla="*/ 23 h 28"/>
              <a:gd name="T8" fmla="*/ 369 w 374"/>
              <a:gd name="T9" fmla="*/ 28 h 28"/>
              <a:gd name="T10" fmla="*/ 5 w 374"/>
              <a:gd name="T11" fmla="*/ 28 h 28"/>
              <a:gd name="T12" fmla="*/ 0 w 374"/>
              <a:gd name="T13" fmla="*/ 23 h 28"/>
              <a:gd name="T14" fmla="*/ 0 w 374"/>
              <a:gd name="T15" fmla="*/ 5 h 28"/>
              <a:gd name="T16" fmla="*/ 5 w 37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8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5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6"/>
                  <a:pt x="372" y="28"/>
                  <a:pt x="369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000" dirty="0"/>
          </a:p>
        </p:txBody>
      </p:sp>
      <p:sp>
        <p:nvSpPr>
          <p:cNvPr id="17" name="Freeform 10"/>
          <p:cNvSpPr/>
          <p:nvPr/>
        </p:nvSpPr>
        <p:spPr bwMode="auto">
          <a:xfrm>
            <a:off x="1264920" y="3911600"/>
            <a:ext cx="2393315" cy="436245"/>
          </a:xfrm>
          <a:custGeom>
            <a:avLst/>
            <a:gdLst>
              <a:gd name="T0" fmla="*/ 5 w 282"/>
              <a:gd name="T1" fmla="*/ 0 h 28"/>
              <a:gd name="T2" fmla="*/ 277 w 282"/>
              <a:gd name="T3" fmla="*/ 0 h 28"/>
              <a:gd name="T4" fmla="*/ 282 w 282"/>
              <a:gd name="T5" fmla="*/ 4 h 28"/>
              <a:gd name="T6" fmla="*/ 282 w 282"/>
              <a:gd name="T7" fmla="*/ 23 h 28"/>
              <a:gd name="T8" fmla="*/ 277 w 282"/>
              <a:gd name="T9" fmla="*/ 28 h 28"/>
              <a:gd name="T10" fmla="*/ 5 w 282"/>
              <a:gd name="T11" fmla="*/ 28 h 28"/>
              <a:gd name="T12" fmla="*/ 0 w 282"/>
              <a:gd name="T13" fmla="*/ 23 h 28"/>
              <a:gd name="T14" fmla="*/ 0 w 282"/>
              <a:gd name="T15" fmla="*/ 4 h 28"/>
              <a:gd name="T16" fmla="*/ 5 w 282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8">
                <a:moveTo>
                  <a:pt x="5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9" y="0"/>
                  <a:pt x="282" y="2"/>
                  <a:pt x="282" y="4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5"/>
                  <a:pt x="279" y="28"/>
                  <a:pt x="277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FDE7AF"/>
          </a:solidFill>
          <a:ln>
            <a:noFill/>
          </a:ln>
        </p:spPr>
        <p:txBody>
          <a:bodyPr vert="horz" wrap="square" lIns="68594" tIns="34297" rIns="68594" bIns="34297" numCol="1" anchor="ctr" anchorCtr="0" compatLnSpc="1"/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1"/>
          <p:cNvSpPr/>
          <p:nvPr/>
        </p:nvSpPr>
        <p:spPr bwMode="auto">
          <a:xfrm>
            <a:off x="1264920" y="4817110"/>
            <a:ext cx="1184275" cy="436245"/>
          </a:xfrm>
          <a:custGeom>
            <a:avLst/>
            <a:gdLst>
              <a:gd name="T0" fmla="*/ 5 w 208"/>
              <a:gd name="T1" fmla="*/ 0 h 28"/>
              <a:gd name="T2" fmla="*/ 204 w 208"/>
              <a:gd name="T3" fmla="*/ 0 h 28"/>
              <a:gd name="T4" fmla="*/ 208 w 208"/>
              <a:gd name="T5" fmla="*/ 5 h 28"/>
              <a:gd name="T6" fmla="*/ 208 w 208"/>
              <a:gd name="T7" fmla="*/ 23 h 28"/>
              <a:gd name="T8" fmla="*/ 204 w 208"/>
              <a:gd name="T9" fmla="*/ 28 h 28"/>
              <a:gd name="T10" fmla="*/ 5 w 208"/>
              <a:gd name="T11" fmla="*/ 28 h 28"/>
              <a:gd name="T12" fmla="*/ 0 w 208"/>
              <a:gd name="T13" fmla="*/ 23 h 28"/>
              <a:gd name="T14" fmla="*/ 0 w 208"/>
              <a:gd name="T15" fmla="*/ 5 h 28"/>
              <a:gd name="T16" fmla="*/ 5 w 208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8">
                <a:moveTo>
                  <a:pt x="5" y="0"/>
                </a:moveTo>
                <a:cubicBezTo>
                  <a:pt x="204" y="0"/>
                  <a:pt x="204" y="0"/>
                  <a:pt x="204" y="0"/>
                </a:cubicBezTo>
                <a:cubicBezTo>
                  <a:pt x="206" y="0"/>
                  <a:pt x="208" y="2"/>
                  <a:pt x="208" y="5"/>
                </a:cubicBezTo>
                <a:cubicBezTo>
                  <a:pt x="208" y="23"/>
                  <a:pt x="208" y="23"/>
                  <a:pt x="208" y="23"/>
                </a:cubicBezTo>
                <a:cubicBezTo>
                  <a:pt x="208" y="26"/>
                  <a:pt x="206" y="28"/>
                  <a:pt x="204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A5D7DB"/>
          </a:solidFill>
          <a:ln>
            <a:noFill/>
          </a:ln>
        </p:spPr>
        <p:txBody>
          <a:bodyPr vert="horz" wrap="square" lIns="68594" tIns="34297" rIns="68594" bIns="34297" numCol="1" anchor="ctr" anchorCtr="0" compatLnSpc="1"/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5279" y="2629557"/>
            <a:ext cx="1394513" cy="322580"/>
          </a:xfrm>
          <a:prstGeom prst="rect">
            <a:avLst/>
          </a:prstGeom>
          <a:noFill/>
        </p:spPr>
        <p:txBody>
          <a:bodyPr wrap="square" lIns="91458" tIns="0" rIns="9145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C010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中国足球队</a:t>
            </a:r>
            <a:endParaRPr lang="zh-CN" altLang="en-US" sz="1400" dirty="0">
              <a:solidFill>
                <a:srgbClr val="0C010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5277" y="3545821"/>
            <a:ext cx="1938925" cy="322580"/>
          </a:xfrm>
          <a:prstGeom prst="rect">
            <a:avLst/>
          </a:prstGeom>
          <a:noFill/>
        </p:spPr>
        <p:txBody>
          <a:bodyPr wrap="square" lIns="91458" tIns="0" rIns="9145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C010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中国篮球队</a:t>
            </a:r>
            <a:endParaRPr lang="zh-CN" altLang="en-US" sz="1400" dirty="0">
              <a:solidFill>
                <a:srgbClr val="0C010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279" y="4471405"/>
            <a:ext cx="1394513" cy="322580"/>
          </a:xfrm>
          <a:prstGeom prst="rect">
            <a:avLst/>
          </a:prstGeom>
          <a:noFill/>
        </p:spPr>
        <p:txBody>
          <a:bodyPr wrap="square" lIns="91458" tIns="0" rIns="9145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C010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中国排球队</a:t>
            </a:r>
            <a:endParaRPr lang="zh-CN" altLang="en-US" sz="1400" dirty="0">
              <a:solidFill>
                <a:srgbClr val="0C010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5" grpId="0" animBg="1"/>
      <p:bldP spid="16" grpId="0" animBg="1"/>
      <p:bldP spid="17" grpId="0" bldLvl="0" animBg="1"/>
      <p:bldP spid="18" grpId="0" bldLvl="0" animBg="1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 b="31818"/>
          <a:stretch>
            <a:fillRect/>
          </a:stretch>
        </p:blipFill>
        <p:spPr>
          <a:xfrm>
            <a:off x="-1778251" y="-2"/>
            <a:ext cx="16056717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18" y="1670534"/>
            <a:ext cx="4504355" cy="35169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/>
          <a:srcRect t="-1"/>
          <a:stretch>
            <a:fillRect/>
          </a:stretch>
        </p:blipFill>
        <p:spPr>
          <a:xfrm>
            <a:off x="0" y="-117565"/>
            <a:ext cx="2768456" cy="46503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rot="16200000">
            <a:off x="8965115" y="2993003"/>
            <a:ext cx="4922520" cy="153125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906154" y="4034306"/>
            <a:ext cx="1246595" cy="477602"/>
            <a:chOff x="5455524" y="2933446"/>
            <a:chExt cx="3005494" cy="1429714"/>
          </a:xfrm>
          <a:solidFill>
            <a:schemeClr val="bg1"/>
          </a:solidFill>
        </p:grpSpPr>
        <p:sp>
          <p:nvSpPr>
            <p:cNvPr id="9" name="Shape 153"/>
            <p:cNvSpPr/>
            <p:nvPr/>
          </p:nvSpPr>
          <p:spPr>
            <a:xfrm>
              <a:off x="5455524" y="2933446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12" name="Shape 154"/>
            <p:cNvSpPr/>
            <p:nvPr/>
          </p:nvSpPr>
          <p:spPr>
            <a:xfrm>
              <a:off x="5455524" y="3414686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14" name="Shape 155"/>
            <p:cNvSpPr/>
            <p:nvPr/>
          </p:nvSpPr>
          <p:spPr>
            <a:xfrm>
              <a:off x="5455524" y="3895927"/>
              <a:ext cx="3005494" cy="4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97" y="21600"/>
                  </a:moveTo>
                  <a:cubicBezTo>
                    <a:pt x="12797" y="21600"/>
                    <a:pt x="12797" y="21600"/>
                    <a:pt x="12797" y="21600"/>
                  </a:cubicBezTo>
                  <a:cubicBezTo>
                    <a:pt x="11984" y="21600"/>
                    <a:pt x="11318" y="19088"/>
                    <a:pt x="10726" y="14567"/>
                  </a:cubicBezTo>
                  <a:cubicBezTo>
                    <a:pt x="10208" y="10047"/>
                    <a:pt x="10208" y="10047"/>
                    <a:pt x="10208" y="10047"/>
                  </a:cubicBezTo>
                  <a:cubicBezTo>
                    <a:pt x="9838" y="6530"/>
                    <a:pt x="9321" y="4521"/>
                    <a:pt x="8729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8581" y="4019"/>
                    <a:pt x="8581" y="4019"/>
                    <a:pt x="8581" y="4019"/>
                  </a:cubicBezTo>
                  <a:cubicBezTo>
                    <a:pt x="7915" y="4019"/>
                    <a:pt x="7323" y="6028"/>
                    <a:pt x="6879" y="10047"/>
                  </a:cubicBezTo>
                  <a:cubicBezTo>
                    <a:pt x="6362" y="14567"/>
                    <a:pt x="6362" y="14567"/>
                    <a:pt x="6362" y="14567"/>
                  </a:cubicBezTo>
                  <a:cubicBezTo>
                    <a:pt x="5844" y="18586"/>
                    <a:pt x="5178" y="21098"/>
                    <a:pt x="4438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4290" y="21600"/>
                    <a:pt x="4290" y="21600"/>
                    <a:pt x="4290" y="21600"/>
                  </a:cubicBezTo>
                  <a:cubicBezTo>
                    <a:pt x="3477" y="21600"/>
                    <a:pt x="2737" y="19088"/>
                    <a:pt x="2219" y="14567"/>
                  </a:cubicBezTo>
                  <a:cubicBezTo>
                    <a:pt x="1701" y="10047"/>
                    <a:pt x="1701" y="10047"/>
                    <a:pt x="1701" y="10047"/>
                  </a:cubicBezTo>
                  <a:cubicBezTo>
                    <a:pt x="1258" y="6530"/>
                    <a:pt x="740" y="4019"/>
                    <a:pt x="148" y="4019"/>
                  </a:cubicBezTo>
                  <a:cubicBezTo>
                    <a:pt x="0" y="4019"/>
                    <a:pt x="0" y="4019"/>
                    <a:pt x="0" y="4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88" y="502"/>
                    <a:pt x="1553" y="3014"/>
                    <a:pt x="2071" y="7033"/>
                  </a:cubicBezTo>
                  <a:cubicBezTo>
                    <a:pt x="2589" y="11553"/>
                    <a:pt x="2589" y="11553"/>
                    <a:pt x="2589" y="11553"/>
                  </a:cubicBezTo>
                  <a:cubicBezTo>
                    <a:pt x="3107" y="15572"/>
                    <a:pt x="3699" y="17581"/>
                    <a:pt x="4290" y="17581"/>
                  </a:cubicBezTo>
                  <a:cubicBezTo>
                    <a:pt x="4290" y="17581"/>
                    <a:pt x="4364" y="17581"/>
                    <a:pt x="4364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4586" y="17581"/>
                    <a:pt x="4586" y="17581"/>
                    <a:pt x="4586" y="17581"/>
                  </a:cubicBezTo>
                  <a:cubicBezTo>
                    <a:pt x="5104" y="17079"/>
                    <a:pt x="5548" y="15070"/>
                    <a:pt x="5992" y="11553"/>
                  </a:cubicBezTo>
                  <a:cubicBezTo>
                    <a:pt x="6510" y="7033"/>
                    <a:pt x="6510" y="7033"/>
                    <a:pt x="6510" y="7033"/>
                  </a:cubicBezTo>
                  <a:cubicBezTo>
                    <a:pt x="7027" y="2512"/>
                    <a:pt x="7767" y="0"/>
                    <a:pt x="8507" y="0"/>
                  </a:cubicBezTo>
                  <a:cubicBezTo>
                    <a:pt x="8507" y="0"/>
                    <a:pt x="8507" y="0"/>
                    <a:pt x="8507" y="0"/>
                  </a:cubicBezTo>
                  <a:cubicBezTo>
                    <a:pt x="8655" y="0"/>
                    <a:pt x="8655" y="0"/>
                    <a:pt x="8655" y="0"/>
                  </a:cubicBezTo>
                  <a:cubicBezTo>
                    <a:pt x="9395" y="502"/>
                    <a:pt x="10134" y="3014"/>
                    <a:pt x="10578" y="7033"/>
                  </a:cubicBezTo>
                  <a:cubicBezTo>
                    <a:pt x="11170" y="11553"/>
                    <a:pt x="11170" y="11553"/>
                    <a:pt x="11170" y="11553"/>
                  </a:cubicBezTo>
                  <a:cubicBezTo>
                    <a:pt x="11614" y="15572"/>
                    <a:pt x="12205" y="17581"/>
                    <a:pt x="12797" y="17581"/>
                  </a:cubicBezTo>
                  <a:cubicBezTo>
                    <a:pt x="12797" y="17581"/>
                    <a:pt x="12871" y="17581"/>
                    <a:pt x="12871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093" y="17581"/>
                    <a:pt x="13093" y="17581"/>
                    <a:pt x="13093" y="17581"/>
                  </a:cubicBezTo>
                  <a:cubicBezTo>
                    <a:pt x="13611" y="17079"/>
                    <a:pt x="14129" y="15070"/>
                    <a:pt x="14499" y="11553"/>
                  </a:cubicBezTo>
                  <a:cubicBezTo>
                    <a:pt x="15016" y="7033"/>
                    <a:pt x="15016" y="7033"/>
                    <a:pt x="15016" y="7033"/>
                  </a:cubicBezTo>
                  <a:cubicBezTo>
                    <a:pt x="15534" y="2512"/>
                    <a:pt x="16274" y="0"/>
                    <a:pt x="17014" y="0"/>
                  </a:cubicBezTo>
                  <a:cubicBezTo>
                    <a:pt x="17014" y="0"/>
                    <a:pt x="17014" y="0"/>
                    <a:pt x="17014" y="0"/>
                  </a:cubicBezTo>
                  <a:cubicBezTo>
                    <a:pt x="17236" y="0"/>
                    <a:pt x="17236" y="0"/>
                    <a:pt x="17236" y="0"/>
                  </a:cubicBezTo>
                  <a:cubicBezTo>
                    <a:pt x="17901" y="502"/>
                    <a:pt x="18641" y="3014"/>
                    <a:pt x="19159" y="7033"/>
                  </a:cubicBezTo>
                  <a:cubicBezTo>
                    <a:pt x="19677" y="11553"/>
                    <a:pt x="19677" y="11553"/>
                    <a:pt x="19677" y="11553"/>
                  </a:cubicBezTo>
                  <a:cubicBezTo>
                    <a:pt x="20121" y="15572"/>
                    <a:pt x="20712" y="17581"/>
                    <a:pt x="21304" y="17581"/>
                  </a:cubicBezTo>
                  <a:cubicBezTo>
                    <a:pt x="21378" y="17581"/>
                    <a:pt x="21378" y="17581"/>
                    <a:pt x="21378" y="17581"/>
                  </a:cubicBezTo>
                  <a:cubicBezTo>
                    <a:pt x="21600" y="17581"/>
                    <a:pt x="21600" y="17581"/>
                    <a:pt x="21600" y="1758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52" y="21600"/>
                    <a:pt x="21452" y="21600"/>
                    <a:pt x="21452" y="21600"/>
                  </a:cubicBezTo>
                  <a:cubicBezTo>
                    <a:pt x="21378" y="21600"/>
                    <a:pt x="21378" y="21600"/>
                    <a:pt x="21304" y="21600"/>
                  </a:cubicBezTo>
                  <a:cubicBezTo>
                    <a:pt x="20564" y="21600"/>
                    <a:pt x="19825" y="19088"/>
                    <a:pt x="19307" y="14567"/>
                  </a:cubicBezTo>
                  <a:cubicBezTo>
                    <a:pt x="18715" y="10047"/>
                    <a:pt x="18715" y="10047"/>
                    <a:pt x="18715" y="10047"/>
                  </a:cubicBezTo>
                  <a:cubicBezTo>
                    <a:pt x="18345" y="6530"/>
                    <a:pt x="17827" y="4521"/>
                    <a:pt x="17310" y="4019"/>
                  </a:cubicBezTo>
                  <a:cubicBezTo>
                    <a:pt x="17162" y="4019"/>
                    <a:pt x="17162" y="4019"/>
                    <a:pt x="17162" y="4019"/>
                  </a:cubicBezTo>
                  <a:cubicBezTo>
                    <a:pt x="17088" y="4019"/>
                    <a:pt x="17088" y="4019"/>
                    <a:pt x="17088" y="4019"/>
                  </a:cubicBezTo>
                  <a:cubicBezTo>
                    <a:pt x="16422" y="4019"/>
                    <a:pt x="15830" y="6028"/>
                    <a:pt x="15386" y="10047"/>
                  </a:cubicBezTo>
                  <a:cubicBezTo>
                    <a:pt x="14868" y="14567"/>
                    <a:pt x="14868" y="14567"/>
                    <a:pt x="14868" y="14567"/>
                  </a:cubicBezTo>
                  <a:cubicBezTo>
                    <a:pt x="14351" y="18586"/>
                    <a:pt x="13685" y="21098"/>
                    <a:pt x="12945" y="21600"/>
                  </a:cubicBezTo>
                  <a:lnTo>
                    <a:pt x="12797" y="21600"/>
                  </a:ln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45719" rIns="45719"/>
            <a:lstStyle/>
            <a:p>
              <a:pPr algn="l" defTabSz="2438400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496331" y="5822406"/>
            <a:ext cx="26564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兴趣作业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42198" y="4652855"/>
            <a:ext cx="2341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04</a:t>
            </a:r>
            <a:endParaRPr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8409" y="1968070"/>
            <a:ext cx="32948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</a:t>
            </a:r>
            <a:endParaRPr lang="en-US" altLang="zh-CN" sz="6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PART</a:t>
            </a:r>
            <a:endParaRPr lang="en-US" altLang="zh-CN" sz="6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FOUR</a:t>
            </a:r>
            <a:endParaRPr lang="zh-CN" alt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flipH="1">
            <a:off x="4230366" y="5985582"/>
            <a:ext cx="3048006" cy="872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WPS 演示</Application>
  <PresentationFormat>自定义</PresentationFormat>
  <Paragraphs>119</Paragraphs>
  <Slides>11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Aring</vt:lpstr>
      <vt:lpstr>Vrinda</vt:lpstr>
      <vt:lpstr>黄彦文行书字体</vt:lpstr>
      <vt:lpstr>经典中圆简</vt:lpstr>
      <vt:lpstr>Bauhaus 93</vt:lpstr>
      <vt:lpstr>汉仪跳跳体简</vt:lpstr>
      <vt:lpstr>微软雅黑</vt:lpstr>
      <vt:lpstr>Arial Black</vt:lpstr>
      <vt:lpstr>Open Sans</vt:lpstr>
      <vt:lpstr>Segoe Print</vt:lpstr>
      <vt:lpstr>Curlz MT</vt:lpstr>
      <vt:lpstr>Gabriola</vt:lpstr>
      <vt:lpstr>Calibri Light</vt:lpstr>
      <vt:lpstr>Calibri</vt:lpstr>
      <vt:lpstr>Roboto Light</vt:lpstr>
      <vt:lpstr>Arial Unicode MS</vt:lpstr>
      <vt:lpstr>等线 Light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夏日</dc:title>
  <dc:creator>第一PPT</dc:creator>
  <cp:keywords>www.1ppt.com</cp:keywords>
  <dc:description>www.1ppt.com</dc:description>
  <cp:lastModifiedBy>Administrator</cp:lastModifiedBy>
  <cp:revision>244</cp:revision>
  <dcterms:created xsi:type="dcterms:W3CDTF">2018-07-11T14:17:00Z</dcterms:created>
  <dcterms:modified xsi:type="dcterms:W3CDTF">2020-09-25T09:52:01Z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