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257" r:id="rId5"/>
    <p:sldId id="262" r:id="rId6"/>
    <p:sldId id="259" r:id="rId7"/>
    <p:sldId id="267" r:id="rId8"/>
    <p:sldId id="260" r:id="rId9"/>
    <p:sldId id="261" r:id="rId10"/>
    <p:sldId id="266" r:id="rId11"/>
    <p:sldId id="264" r:id="rId12"/>
    <p:sldId id="265" r:id="rId13"/>
    <p:sldId id="269" r:id="rId14"/>
    <p:sldId id="273" r:id="rId15"/>
    <p:sldId id="271" r:id="rId16"/>
    <p:sldId id="288" r:id="rId17"/>
    <p:sldId id="276" r:id="rId18"/>
    <p:sldId id="281" r:id="rId19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A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-366" y="-1710"/>
      </p:cViewPr>
      <p:guideLst>
        <p:guide orient="horz" pos="2884"/>
        <p:guide pos="56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954" y="96"/>
      </p:cViewPr>
      <p:guideLst>
        <p:guide orient="horz" pos="2943"/>
        <p:guide pos="217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503B5-2099-4325-8AF8-A5AED858EE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139CA-581F-40DE-BDC1-1FFBB183D5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139CA-581F-40DE-BDC1-1FFBB183D5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139CA-581F-40DE-BDC1-1FFBB183D5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139CA-581F-40DE-BDC1-1FFBB183D5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139CA-581F-40DE-BDC1-1FFBB183D5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139CA-581F-40DE-BDC1-1FFBB183D5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139CA-581F-40DE-BDC1-1FFBB183D5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139CA-581F-40DE-BDC1-1FFBB183D5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139CA-581F-40DE-BDC1-1FFBB183D5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139CA-581F-40DE-BDC1-1FFBB183D5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139CA-581F-40DE-BDC1-1FFBB183D5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139CA-581F-40DE-BDC1-1FFBB183D5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139CA-581F-40DE-BDC1-1FFBB183D5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139CA-581F-40DE-BDC1-1FFBB183D5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139CA-581F-40DE-BDC1-1FFBB183D5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139CA-581F-40DE-BDC1-1FFBB183D5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139CA-581F-40DE-BDC1-1FFBB183D5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7A41-828F-4CF2-893D-311AD28EB4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B82B-F435-465A-A800-FFD310095E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7A41-828F-4CF2-893D-311AD28EB4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B82B-F435-465A-A800-FFD310095E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7A41-828F-4CF2-893D-311AD28EB4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B82B-F435-465A-A800-FFD310095E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7A41-828F-4CF2-893D-311AD28EB4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B82B-F435-465A-A800-FFD310095E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5030813" y="340624"/>
            <a:ext cx="2339102" cy="4603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新元素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8660191" y="5197315"/>
            <a:ext cx="3744802" cy="1369192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-446769" y="5708362"/>
            <a:ext cx="15133984" cy="1728023"/>
            <a:chOff x="-446769" y="5708362"/>
            <a:chExt cx="15133984" cy="1728023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46769" y="5733452"/>
              <a:ext cx="7585794" cy="1702933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 flipH="1">
              <a:off x="7101421" y="5708362"/>
              <a:ext cx="7585794" cy="1702933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3678894" y="340624"/>
            <a:ext cx="2166717" cy="104660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 flipH="1">
            <a:off x="6493474" y="345233"/>
            <a:ext cx="2166717" cy="10466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8660191" y="5197315"/>
            <a:ext cx="3744802" cy="136919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446769" y="5733452"/>
            <a:ext cx="7585794" cy="17029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H="1">
            <a:off x="7101421" y="5708362"/>
            <a:ext cx="7585794" cy="17029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7A41-828F-4CF2-893D-311AD28EB4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B82B-F435-465A-A800-FFD310095E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7A41-828F-4CF2-893D-311AD28EB4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B82B-F435-465A-A800-FFD310095E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325228" y="38403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7A41-828F-4CF2-893D-311AD28EB4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B82B-F435-465A-A800-FFD310095E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7A41-828F-4CF2-893D-311AD28EB4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B82B-F435-465A-A800-FFD310095E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7A41-828F-4CF2-893D-311AD28EB4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B82B-F435-465A-A800-FFD310095E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37A41-828F-4CF2-893D-311AD28EB4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1B82B-F435-465A-A800-FFD310095E7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microsoft.com/office/2007/relationships/hdphoto" Target="../media/image8.wdp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.png"/><Relationship Id="rId2" Type="http://schemas.microsoft.com/office/2007/relationships/hdphoto" Target="../media/image12.wdp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5.png"/><Relationship Id="rId2" Type="http://schemas.microsoft.com/office/2007/relationships/hdphoto" Target="../media/image12.wdp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.png"/><Relationship Id="rId2" Type="http://schemas.microsoft.com/office/2007/relationships/hdphoto" Target="../media/image12.wdp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013388" y="433575"/>
            <a:ext cx="3608464" cy="363052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3854278" y="357376"/>
            <a:ext cx="4007969" cy="4007969"/>
          </a:xfrm>
          <a:prstGeom prst="ellipse">
            <a:avLst/>
          </a:prstGeom>
          <a:noFill/>
          <a:ln w="57150">
            <a:solidFill>
              <a:schemeClr val="accent6">
                <a:lumMod val="20000"/>
                <a:lumOff val="8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930477" y="433575"/>
            <a:ext cx="3855569" cy="3855569"/>
          </a:xfrm>
          <a:prstGeom prst="ellipse">
            <a:avLst/>
          </a:prstGeom>
          <a:noFill/>
          <a:ln w="12700">
            <a:solidFill>
              <a:schemeClr val="accent6">
                <a:lumMod val="20000"/>
                <a:lumOff val="8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74" y="4161270"/>
            <a:ext cx="7044036" cy="257547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6769" y="5733452"/>
            <a:ext cx="7585794" cy="170293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101421" y="5708362"/>
            <a:ext cx="7585794" cy="1702933"/>
          </a:xfrm>
          <a:prstGeom prst="rect">
            <a:avLst/>
          </a:prstGeom>
        </p:spPr>
      </p:pic>
      <p:grpSp>
        <p:nvGrpSpPr>
          <p:cNvPr id="368" name="组合 367"/>
          <p:cNvGrpSpPr/>
          <p:nvPr/>
        </p:nvGrpSpPr>
        <p:grpSpPr>
          <a:xfrm>
            <a:off x="6409307" y="2835421"/>
            <a:ext cx="1579173" cy="1463530"/>
            <a:chOff x="9287821" y="1738313"/>
            <a:chExt cx="1951038" cy="1808163"/>
          </a:xfrm>
        </p:grpSpPr>
        <p:sp>
          <p:nvSpPr>
            <p:cNvPr id="82" name="Freeform 17"/>
            <p:cNvSpPr/>
            <p:nvPr/>
          </p:nvSpPr>
          <p:spPr bwMode="auto">
            <a:xfrm>
              <a:off x="9494196" y="1792288"/>
              <a:ext cx="981075" cy="420688"/>
            </a:xfrm>
            <a:custGeom>
              <a:avLst/>
              <a:gdLst>
                <a:gd name="T0" fmla="*/ 344 w 344"/>
                <a:gd name="T1" fmla="*/ 146 h 147"/>
                <a:gd name="T2" fmla="*/ 304 w 344"/>
                <a:gd name="T3" fmla="*/ 138 h 147"/>
                <a:gd name="T4" fmla="*/ 100 w 344"/>
                <a:gd name="T5" fmla="*/ 121 h 147"/>
                <a:gd name="T6" fmla="*/ 0 w 344"/>
                <a:gd name="T7" fmla="*/ 5 h 147"/>
                <a:gd name="T8" fmla="*/ 0 w 344"/>
                <a:gd name="T9" fmla="*/ 2 h 147"/>
                <a:gd name="T10" fmla="*/ 113 w 344"/>
                <a:gd name="T11" fmla="*/ 69 h 147"/>
                <a:gd name="T12" fmla="*/ 344 w 344"/>
                <a:gd name="T13" fmla="*/ 14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147">
                  <a:moveTo>
                    <a:pt x="344" y="146"/>
                  </a:moveTo>
                  <a:cubicBezTo>
                    <a:pt x="335" y="141"/>
                    <a:pt x="322" y="138"/>
                    <a:pt x="304" y="138"/>
                  </a:cubicBezTo>
                  <a:cubicBezTo>
                    <a:pt x="262" y="138"/>
                    <a:pt x="148" y="147"/>
                    <a:pt x="100" y="121"/>
                  </a:cubicBezTo>
                  <a:cubicBezTo>
                    <a:pt x="53" y="94"/>
                    <a:pt x="23" y="17"/>
                    <a:pt x="0" y="5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39" y="0"/>
                    <a:pt x="113" y="69"/>
                    <a:pt x="113" y="69"/>
                  </a:cubicBezTo>
                  <a:cubicBezTo>
                    <a:pt x="234" y="69"/>
                    <a:pt x="315" y="123"/>
                    <a:pt x="344" y="146"/>
                  </a:cubicBezTo>
                  <a:close/>
                </a:path>
              </a:pathLst>
            </a:custGeom>
            <a:solidFill>
              <a:srgbClr val="92C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8"/>
            <p:cNvSpPr/>
            <p:nvPr/>
          </p:nvSpPr>
          <p:spPr bwMode="auto">
            <a:xfrm>
              <a:off x="9437046" y="1806576"/>
              <a:ext cx="1155700" cy="1557338"/>
            </a:xfrm>
            <a:custGeom>
              <a:avLst/>
              <a:gdLst>
                <a:gd name="T0" fmla="*/ 404 w 405"/>
                <a:gd name="T1" fmla="*/ 188 h 544"/>
                <a:gd name="T2" fmla="*/ 400 w 405"/>
                <a:gd name="T3" fmla="*/ 196 h 544"/>
                <a:gd name="T4" fmla="*/ 397 w 405"/>
                <a:gd name="T5" fmla="*/ 197 h 544"/>
                <a:gd name="T6" fmla="*/ 321 w 405"/>
                <a:gd name="T7" fmla="*/ 276 h 544"/>
                <a:gd name="T8" fmla="*/ 320 w 405"/>
                <a:gd name="T9" fmla="*/ 290 h 544"/>
                <a:gd name="T10" fmla="*/ 316 w 405"/>
                <a:gd name="T11" fmla="*/ 297 h 544"/>
                <a:gd name="T12" fmla="*/ 313 w 405"/>
                <a:gd name="T13" fmla="*/ 299 h 544"/>
                <a:gd name="T14" fmla="*/ 308 w 405"/>
                <a:gd name="T15" fmla="*/ 297 h 544"/>
                <a:gd name="T16" fmla="*/ 299 w 405"/>
                <a:gd name="T17" fmla="*/ 293 h 544"/>
                <a:gd name="T18" fmla="*/ 268 w 405"/>
                <a:gd name="T19" fmla="*/ 283 h 544"/>
                <a:gd name="T20" fmla="*/ 232 w 405"/>
                <a:gd name="T21" fmla="*/ 275 h 544"/>
                <a:gd name="T22" fmla="*/ 210 w 405"/>
                <a:gd name="T23" fmla="*/ 271 h 544"/>
                <a:gd name="T24" fmla="*/ 171 w 405"/>
                <a:gd name="T25" fmla="*/ 266 h 544"/>
                <a:gd name="T26" fmla="*/ 124 w 405"/>
                <a:gd name="T27" fmla="*/ 265 h 544"/>
                <a:gd name="T28" fmla="*/ 124 w 405"/>
                <a:gd name="T29" fmla="*/ 272 h 544"/>
                <a:gd name="T30" fmla="*/ 124 w 405"/>
                <a:gd name="T31" fmla="*/ 285 h 544"/>
                <a:gd name="T32" fmla="*/ 125 w 405"/>
                <a:gd name="T33" fmla="*/ 301 h 544"/>
                <a:gd name="T34" fmla="*/ 128 w 405"/>
                <a:gd name="T35" fmla="*/ 325 h 544"/>
                <a:gd name="T36" fmla="*/ 131 w 405"/>
                <a:gd name="T37" fmla="*/ 338 h 544"/>
                <a:gd name="T38" fmla="*/ 143 w 405"/>
                <a:gd name="T39" fmla="*/ 383 h 544"/>
                <a:gd name="T40" fmla="*/ 164 w 405"/>
                <a:gd name="T41" fmla="*/ 427 h 544"/>
                <a:gd name="T42" fmla="*/ 184 w 405"/>
                <a:gd name="T43" fmla="*/ 460 h 544"/>
                <a:gd name="T44" fmla="*/ 204 w 405"/>
                <a:gd name="T45" fmla="*/ 486 h 544"/>
                <a:gd name="T46" fmla="*/ 232 w 405"/>
                <a:gd name="T47" fmla="*/ 515 h 544"/>
                <a:gd name="T48" fmla="*/ 254 w 405"/>
                <a:gd name="T49" fmla="*/ 535 h 544"/>
                <a:gd name="T50" fmla="*/ 155 w 405"/>
                <a:gd name="T51" fmla="*/ 487 h 544"/>
                <a:gd name="T52" fmla="*/ 98 w 405"/>
                <a:gd name="T53" fmla="*/ 439 h 544"/>
                <a:gd name="T54" fmla="*/ 89 w 405"/>
                <a:gd name="T55" fmla="*/ 425 h 544"/>
                <a:gd name="T56" fmla="*/ 86 w 405"/>
                <a:gd name="T57" fmla="*/ 419 h 544"/>
                <a:gd name="T58" fmla="*/ 82 w 405"/>
                <a:gd name="T59" fmla="*/ 410 h 544"/>
                <a:gd name="T60" fmla="*/ 75 w 405"/>
                <a:gd name="T61" fmla="*/ 391 h 544"/>
                <a:gd name="T62" fmla="*/ 72 w 405"/>
                <a:gd name="T63" fmla="*/ 375 h 544"/>
                <a:gd name="T64" fmla="*/ 68 w 405"/>
                <a:gd name="T65" fmla="*/ 346 h 544"/>
                <a:gd name="T66" fmla="*/ 69 w 405"/>
                <a:gd name="T67" fmla="*/ 315 h 544"/>
                <a:gd name="T68" fmla="*/ 72 w 405"/>
                <a:gd name="T69" fmla="*/ 301 h 544"/>
                <a:gd name="T70" fmla="*/ 76 w 405"/>
                <a:gd name="T71" fmla="*/ 291 h 544"/>
                <a:gd name="T72" fmla="*/ 80 w 405"/>
                <a:gd name="T73" fmla="*/ 281 h 544"/>
                <a:gd name="T74" fmla="*/ 91 w 405"/>
                <a:gd name="T75" fmla="*/ 262 h 544"/>
                <a:gd name="T76" fmla="*/ 97 w 405"/>
                <a:gd name="T77" fmla="*/ 248 h 544"/>
                <a:gd name="T78" fmla="*/ 99 w 405"/>
                <a:gd name="T79" fmla="*/ 238 h 544"/>
                <a:gd name="T80" fmla="*/ 0 w 405"/>
                <a:gd name="T81" fmla="*/ 36 h 544"/>
                <a:gd name="T82" fmla="*/ 19 w 405"/>
                <a:gd name="T83" fmla="*/ 8 h 544"/>
                <a:gd name="T84" fmla="*/ 120 w 405"/>
                <a:gd name="T85" fmla="*/ 116 h 544"/>
                <a:gd name="T86" fmla="*/ 135 w 405"/>
                <a:gd name="T87" fmla="*/ 122 h 544"/>
                <a:gd name="T88" fmla="*/ 152 w 405"/>
                <a:gd name="T89" fmla="*/ 127 h 544"/>
                <a:gd name="T90" fmla="*/ 167 w 405"/>
                <a:gd name="T91" fmla="*/ 130 h 544"/>
                <a:gd name="T92" fmla="*/ 182 w 405"/>
                <a:gd name="T93" fmla="*/ 131 h 544"/>
                <a:gd name="T94" fmla="*/ 200 w 405"/>
                <a:gd name="T95" fmla="*/ 133 h 544"/>
                <a:gd name="T96" fmla="*/ 211 w 405"/>
                <a:gd name="T97" fmla="*/ 134 h 544"/>
                <a:gd name="T98" fmla="*/ 328 w 405"/>
                <a:gd name="T99" fmla="*/ 133 h 544"/>
                <a:gd name="T100" fmla="*/ 339 w 405"/>
                <a:gd name="T101" fmla="*/ 134 h 544"/>
                <a:gd name="T102" fmla="*/ 352 w 405"/>
                <a:gd name="T103" fmla="*/ 136 h 544"/>
                <a:gd name="T104" fmla="*/ 364 w 405"/>
                <a:gd name="T105" fmla="*/ 141 h 544"/>
                <a:gd name="T106" fmla="*/ 402 w 405"/>
                <a:gd name="T107" fmla="*/ 178 h 544"/>
                <a:gd name="T108" fmla="*/ 404 w 405"/>
                <a:gd name="T109" fmla="*/ 181 h 544"/>
                <a:gd name="T110" fmla="*/ 405 w 405"/>
                <a:gd name="T111" fmla="*/ 18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05" h="544">
                  <a:moveTo>
                    <a:pt x="405" y="185"/>
                  </a:moveTo>
                  <a:cubicBezTo>
                    <a:pt x="405" y="185"/>
                    <a:pt x="405" y="186"/>
                    <a:pt x="405" y="186"/>
                  </a:cubicBezTo>
                  <a:cubicBezTo>
                    <a:pt x="405" y="187"/>
                    <a:pt x="405" y="187"/>
                    <a:pt x="405" y="187"/>
                  </a:cubicBezTo>
                  <a:cubicBezTo>
                    <a:pt x="405" y="187"/>
                    <a:pt x="404" y="188"/>
                    <a:pt x="404" y="188"/>
                  </a:cubicBezTo>
                  <a:cubicBezTo>
                    <a:pt x="404" y="189"/>
                    <a:pt x="404" y="189"/>
                    <a:pt x="404" y="190"/>
                  </a:cubicBezTo>
                  <a:cubicBezTo>
                    <a:pt x="403" y="191"/>
                    <a:pt x="403" y="191"/>
                    <a:pt x="403" y="191"/>
                  </a:cubicBezTo>
                  <a:cubicBezTo>
                    <a:pt x="402" y="193"/>
                    <a:pt x="401" y="195"/>
                    <a:pt x="401" y="195"/>
                  </a:cubicBezTo>
                  <a:cubicBezTo>
                    <a:pt x="400" y="196"/>
                    <a:pt x="400" y="196"/>
                    <a:pt x="400" y="196"/>
                  </a:cubicBezTo>
                  <a:cubicBezTo>
                    <a:pt x="400" y="196"/>
                    <a:pt x="400" y="196"/>
                    <a:pt x="400" y="196"/>
                  </a:cubicBezTo>
                  <a:cubicBezTo>
                    <a:pt x="401" y="197"/>
                    <a:pt x="401" y="197"/>
                    <a:pt x="401" y="197"/>
                  </a:cubicBezTo>
                  <a:cubicBezTo>
                    <a:pt x="400" y="197"/>
                    <a:pt x="399" y="197"/>
                    <a:pt x="398" y="197"/>
                  </a:cubicBezTo>
                  <a:cubicBezTo>
                    <a:pt x="398" y="197"/>
                    <a:pt x="397" y="197"/>
                    <a:pt x="397" y="197"/>
                  </a:cubicBezTo>
                  <a:cubicBezTo>
                    <a:pt x="378" y="196"/>
                    <a:pt x="364" y="205"/>
                    <a:pt x="352" y="217"/>
                  </a:cubicBezTo>
                  <a:cubicBezTo>
                    <a:pt x="351" y="218"/>
                    <a:pt x="350" y="219"/>
                    <a:pt x="349" y="220"/>
                  </a:cubicBezTo>
                  <a:cubicBezTo>
                    <a:pt x="348" y="221"/>
                    <a:pt x="347" y="222"/>
                    <a:pt x="346" y="223"/>
                  </a:cubicBezTo>
                  <a:cubicBezTo>
                    <a:pt x="329" y="246"/>
                    <a:pt x="321" y="276"/>
                    <a:pt x="321" y="276"/>
                  </a:cubicBezTo>
                  <a:cubicBezTo>
                    <a:pt x="320" y="278"/>
                    <a:pt x="320" y="280"/>
                    <a:pt x="320" y="281"/>
                  </a:cubicBezTo>
                  <a:cubicBezTo>
                    <a:pt x="320" y="282"/>
                    <a:pt x="320" y="282"/>
                    <a:pt x="320" y="283"/>
                  </a:cubicBezTo>
                  <a:cubicBezTo>
                    <a:pt x="320" y="284"/>
                    <a:pt x="320" y="286"/>
                    <a:pt x="320" y="288"/>
                  </a:cubicBezTo>
                  <a:cubicBezTo>
                    <a:pt x="320" y="288"/>
                    <a:pt x="320" y="289"/>
                    <a:pt x="320" y="290"/>
                  </a:cubicBezTo>
                  <a:cubicBezTo>
                    <a:pt x="320" y="291"/>
                    <a:pt x="320" y="291"/>
                    <a:pt x="320" y="291"/>
                  </a:cubicBezTo>
                  <a:cubicBezTo>
                    <a:pt x="320" y="291"/>
                    <a:pt x="320" y="291"/>
                    <a:pt x="320" y="291"/>
                  </a:cubicBezTo>
                  <a:cubicBezTo>
                    <a:pt x="320" y="292"/>
                    <a:pt x="320" y="292"/>
                    <a:pt x="320" y="292"/>
                  </a:cubicBezTo>
                  <a:cubicBezTo>
                    <a:pt x="318" y="295"/>
                    <a:pt x="317" y="296"/>
                    <a:pt x="316" y="297"/>
                  </a:cubicBezTo>
                  <a:cubicBezTo>
                    <a:pt x="315" y="299"/>
                    <a:pt x="314" y="299"/>
                    <a:pt x="314" y="299"/>
                  </a:cubicBezTo>
                  <a:cubicBezTo>
                    <a:pt x="314" y="299"/>
                    <a:pt x="314" y="299"/>
                    <a:pt x="314" y="299"/>
                  </a:cubicBezTo>
                  <a:cubicBezTo>
                    <a:pt x="313" y="299"/>
                    <a:pt x="313" y="299"/>
                    <a:pt x="313" y="299"/>
                  </a:cubicBezTo>
                  <a:cubicBezTo>
                    <a:pt x="313" y="299"/>
                    <a:pt x="313" y="299"/>
                    <a:pt x="313" y="299"/>
                  </a:cubicBezTo>
                  <a:cubicBezTo>
                    <a:pt x="313" y="299"/>
                    <a:pt x="312" y="299"/>
                    <a:pt x="311" y="298"/>
                  </a:cubicBezTo>
                  <a:cubicBezTo>
                    <a:pt x="311" y="298"/>
                    <a:pt x="311" y="298"/>
                    <a:pt x="311" y="298"/>
                  </a:cubicBezTo>
                  <a:cubicBezTo>
                    <a:pt x="311" y="298"/>
                    <a:pt x="310" y="298"/>
                    <a:pt x="310" y="298"/>
                  </a:cubicBezTo>
                  <a:cubicBezTo>
                    <a:pt x="310" y="297"/>
                    <a:pt x="309" y="297"/>
                    <a:pt x="308" y="297"/>
                  </a:cubicBezTo>
                  <a:cubicBezTo>
                    <a:pt x="307" y="297"/>
                    <a:pt x="306" y="296"/>
                    <a:pt x="305" y="296"/>
                  </a:cubicBezTo>
                  <a:cubicBezTo>
                    <a:pt x="305" y="296"/>
                    <a:pt x="304" y="296"/>
                    <a:pt x="304" y="295"/>
                  </a:cubicBezTo>
                  <a:cubicBezTo>
                    <a:pt x="304" y="295"/>
                    <a:pt x="303" y="295"/>
                    <a:pt x="303" y="295"/>
                  </a:cubicBezTo>
                  <a:cubicBezTo>
                    <a:pt x="301" y="294"/>
                    <a:pt x="300" y="294"/>
                    <a:pt x="299" y="293"/>
                  </a:cubicBezTo>
                  <a:cubicBezTo>
                    <a:pt x="299" y="293"/>
                    <a:pt x="299" y="293"/>
                    <a:pt x="299" y="293"/>
                  </a:cubicBezTo>
                  <a:cubicBezTo>
                    <a:pt x="298" y="293"/>
                    <a:pt x="298" y="293"/>
                    <a:pt x="298" y="293"/>
                  </a:cubicBezTo>
                  <a:cubicBezTo>
                    <a:pt x="297" y="293"/>
                    <a:pt x="296" y="292"/>
                    <a:pt x="294" y="292"/>
                  </a:cubicBezTo>
                  <a:cubicBezTo>
                    <a:pt x="287" y="289"/>
                    <a:pt x="278" y="286"/>
                    <a:pt x="268" y="283"/>
                  </a:cubicBezTo>
                  <a:cubicBezTo>
                    <a:pt x="266" y="283"/>
                    <a:pt x="265" y="283"/>
                    <a:pt x="264" y="282"/>
                  </a:cubicBezTo>
                  <a:cubicBezTo>
                    <a:pt x="260" y="281"/>
                    <a:pt x="256" y="280"/>
                    <a:pt x="252" y="279"/>
                  </a:cubicBezTo>
                  <a:cubicBezTo>
                    <a:pt x="246" y="278"/>
                    <a:pt x="239" y="276"/>
                    <a:pt x="232" y="275"/>
                  </a:cubicBezTo>
                  <a:cubicBezTo>
                    <a:pt x="232" y="275"/>
                    <a:pt x="232" y="275"/>
                    <a:pt x="232" y="275"/>
                  </a:cubicBezTo>
                  <a:cubicBezTo>
                    <a:pt x="229" y="274"/>
                    <a:pt x="227" y="274"/>
                    <a:pt x="224" y="273"/>
                  </a:cubicBezTo>
                  <a:cubicBezTo>
                    <a:pt x="222" y="273"/>
                    <a:pt x="219" y="272"/>
                    <a:pt x="217" y="272"/>
                  </a:cubicBezTo>
                  <a:cubicBezTo>
                    <a:pt x="216" y="272"/>
                    <a:pt x="215" y="271"/>
                    <a:pt x="213" y="271"/>
                  </a:cubicBezTo>
                  <a:cubicBezTo>
                    <a:pt x="212" y="271"/>
                    <a:pt x="211" y="271"/>
                    <a:pt x="210" y="271"/>
                  </a:cubicBezTo>
                  <a:cubicBezTo>
                    <a:pt x="208" y="270"/>
                    <a:pt x="206" y="270"/>
                    <a:pt x="204" y="270"/>
                  </a:cubicBezTo>
                  <a:cubicBezTo>
                    <a:pt x="201" y="269"/>
                    <a:pt x="198" y="269"/>
                    <a:pt x="195" y="268"/>
                  </a:cubicBezTo>
                  <a:cubicBezTo>
                    <a:pt x="190" y="268"/>
                    <a:pt x="185" y="267"/>
                    <a:pt x="179" y="267"/>
                  </a:cubicBezTo>
                  <a:cubicBezTo>
                    <a:pt x="177" y="266"/>
                    <a:pt x="174" y="266"/>
                    <a:pt x="171" y="266"/>
                  </a:cubicBezTo>
                  <a:cubicBezTo>
                    <a:pt x="168" y="266"/>
                    <a:pt x="166" y="265"/>
                    <a:pt x="163" y="265"/>
                  </a:cubicBezTo>
                  <a:cubicBezTo>
                    <a:pt x="151" y="264"/>
                    <a:pt x="138" y="264"/>
                    <a:pt x="125" y="264"/>
                  </a:cubicBezTo>
                  <a:cubicBezTo>
                    <a:pt x="124" y="265"/>
                    <a:pt x="124" y="265"/>
                    <a:pt x="124" y="265"/>
                  </a:cubicBezTo>
                  <a:cubicBezTo>
                    <a:pt x="124" y="265"/>
                    <a:pt x="124" y="265"/>
                    <a:pt x="124" y="265"/>
                  </a:cubicBezTo>
                  <a:cubicBezTo>
                    <a:pt x="124" y="266"/>
                    <a:pt x="124" y="266"/>
                    <a:pt x="124" y="266"/>
                  </a:cubicBezTo>
                  <a:cubicBezTo>
                    <a:pt x="124" y="266"/>
                    <a:pt x="124" y="267"/>
                    <a:pt x="124" y="268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70"/>
                    <a:pt x="124" y="271"/>
                    <a:pt x="124" y="272"/>
                  </a:cubicBezTo>
                  <a:cubicBezTo>
                    <a:pt x="124" y="273"/>
                    <a:pt x="124" y="274"/>
                    <a:pt x="124" y="274"/>
                  </a:cubicBezTo>
                  <a:cubicBezTo>
                    <a:pt x="124" y="276"/>
                    <a:pt x="124" y="278"/>
                    <a:pt x="124" y="281"/>
                  </a:cubicBezTo>
                  <a:cubicBezTo>
                    <a:pt x="124" y="281"/>
                    <a:pt x="124" y="282"/>
                    <a:pt x="124" y="283"/>
                  </a:cubicBezTo>
                  <a:cubicBezTo>
                    <a:pt x="124" y="284"/>
                    <a:pt x="124" y="284"/>
                    <a:pt x="124" y="285"/>
                  </a:cubicBezTo>
                  <a:cubicBezTo>
                    <a:pt x="124" y="286"/>
                    <a:pt x="124" y="286"/>
                    <a:pt x="124" y="287"/>
                  </a:cubicBezTo>
                  <a:cubicBezTo>
                    <a:pt x="124" y="288"/>
                    <a:pt x="124" y="290"/>
                    <a:pt x="124" y="291"/>
                  </a:cubicBezTo>
                  <a:cubicBezTo>
                    <a:pt x="124" y="291"/>
                    <a:pt x="124" y="291"/>
                    <a:pt x="124" y="291"/>
                  </a:cubicBezTo>
                  <a:cubicBezTo>
                    <a:pt x="125" y="295"/>
                    <a:pt x="125" y="298"/>
                    <a:pt x="125" y="301"/>
                  </a:cubicBezTo>
                  <a:cubicBezTo>
                    <a:pt x="126" y="306"/>
                    <a:pt x="126" y="310"/>
                    <a:pt x="127" y="315"/>
                  </a:cubicBezTo>
                  <a:cubicBezTo>
                    <a:pt x="127" y="316"/>
                    <a:pt x="127" y="317"/>
                    <a:pt x="127" y="318"/>
                  </a:cubicBezTo>
                  <a:cubicBezTo>
                    <a:pt x="127" y="319"/>
                    <a:pt x="127" y="321"/>
                    <a:pt x="128" y="322"/>
                  </a:cubicBezTo>
                  <a:cubicBezTo>
                    <a:pt x="128" y="323"/>
                    <a:pt x="128" y="324"/>
                    <a:pt x="128" y="325"/>
                  </a:cubicBezTo>
                  <a:cubicBezTo>
                    <a:pt x="128" y="326"/>
                    <a:pt x="129" y="327"/>
                    <a:pt x="129" y="328"/>
                  </a:cubicBezTo>
                  <a:cubicBezTo>
                    <a:pt x="129" y="329"/>
                    <a:pt x="129" y="330"/>
                    <a:pt x="129" y="331"/>
                  </a:cubicBezTo>
                  <a:cubicBezTo>
                    <a:pt x="130" y="332"/>
                    <a:pt x="130" y="334"/>
                    <a:pt x="130" y="335"/>
                  </a:cubicBezTo>
                  <a:cubicBezTo>
                    <a:pt x="130" y="336"/>
                    <a:pt x="130" y="337"/>
                    <a:pt x="131" y="338"/>
                  </a:cubicBezTo>
                  <a:cubicBezTo>
                    <a:pt x="131" y="339"/>
                    <a:pt x="131" y="340"/>
                    <a:pt x="131" y="341"/>
                  </a:cubicBezTo>
                  <a:cubicBezTo>
                    <a:pt x="134" y="352"/>
                    <a:pt x="137" y="363"/>
                    <a:pt x="141" y="375"/>
                  </a:cubicBezTo>
                  <a:cubicBezTo>
                    <a:pt x="141" y="376"/>
                    <a:pt x="142" y="377"/>
                    <a:pt x="142" y="379"/>
                  </a:cubicBezTo>
                  <a:cubicBezTo>
                    <a:pt x="143" y="380"/>
                    <a:pt x="143" y="381"/>
                    <a:pt x="143" y="383"/>
                  </a:cubicBezTo>
                  <a:cubicBezTo>
                    <a:pt x="144" y="384"/>
                    <a:pt x="144" y="385"/>
                    <a:pt x="145" y="386"/>
                  </a:cubicBezTo>
                  <a:cubicBezTo>
                    <a:pt x="146" y="390"/>
                    <a:pt x="148" y="394"/>
                    <a:pt x="149" y="398"/>
                  </a:cubicBezTo>
                  <a:cubicBezTo>
                    <a:pt x="153" y="406"/>
                    <a:pt x="157" y="414"/>
                    <a:pt x="161" y="423"/>
                  </a:cubicBezTo>
                  <a:cubicBezTo>
                    <a:pt x="162" y="424"/>
                    <a:pt x="163" y="426"/>
                    <a:pt x="164" y="427"/>
                  </a:cubicBezTo>
                  <a:cubicBezTo>
                    <a:pt x="164" y="429"/>
                    <a:pt x="165" y="430"/>
                    <a:pt x="166" y="431"/>
                  </a:cubicBezTo>
                  <a:cubicBezTo>
                    <a:pt x="166" y="433"/>
                    <a:pt x="167" y="434"/>
                    <a:pt x="168" y="435"/>
                  </a:cubicBezTo>
                  <a:cubicBezTo>
                    <a:pt x="169" y="436"/>
                    <a:pt x="169" y="437"/>
                    <a:pt x="170" y="439"/>
                  </a:cubicBezTo>
                  <a:cubicBezTo>
                    <a:pt x="174" y="446"/>
                    <a:pt x="179" y="453"/>
                    <a:pt x="184" y="460"/>
                  </a:cubicBezTo>
                  <a:cubicBezTo>
                    <a:pt x="185" y="461"/>
                    <a:pt x="185" y="462"/>
                    <a:pt x="186" y="463"/>
                  </a:cubicBezTo>
                  <a:cubicBezTo>
                    <a:pt x="187" y="465"/>
                    <a:pt x="188" y="466"/>
                    <a:pt x="189" y="467"/>
                  </a:cubicBezTo>
                  <a:cubicBezTo>
                    <a:pt x="192" y="472"/>
                    <a:pt x="196" y="477"/>
                    <a:pt x="201" y="482"/>
                  </a:cubicBezTo>
                  <a:cubicBezTo>
                    <a:pt x="202" y="484"/>
                    <a:pt x="203" y="485"/>
                    <a:pt x="204" y="486"/>
                  </a:cubicBezTo>
                  <a:cubicBezTo>
                    <a:pt x="205" y="488"/>
                    <a:pt x="207" y="490"/>
                    <a:pt x="209" y="491"/>
                  </a:cubicBezTo>
                  <a:cubicBezTo>
                    <a:pt x="210" y="493"/>
                    <a:pt x="211" y="494"/>
                    <a:pt x="212" y="496"/>
                  </a:cubicBezTo>
                  <a:cubicBezTo>
                    <a:pt x="217" y="501"/>
                    <a:pt x="223" y="507"/>
                    <a:pt x="228" y="512"/>
                  </a:cubicBezTo>
                  <a:cubicBezTo>
                    <a:pt x="229" y="513"/>
                    <a:pt x="231" y="514"/>
                    <a:pt x="232" y="515"/>
                  </a:cubicBezTo>
                  <a:cubicBezTo>
                    <a:pt x="234" y="517"/>
                    <a:pt x="236" y="519"/>
                    <a:pt x="237" y="520"/>
                  </a:cubicBezTo>
                  <a:cubicBezTo>
                    <a:pt x="239" y="522"/>
                    <a:pt x="241" y="524"/>
                    <a:pt x="243" y="525"/>
                  </a:cubicBezTo>
                  <a:cubicBezTo>
                    <a:pt x="245" y="527"/>
                    <a:pt x="247" y="529"/>
                    <a:pt x="249" y="531"/>
                  </a:cubicBezTo>
                  <a:cubicBezTo>
                    <a:pt x="251" y="532"/>
                    <a:pt x="252" y="533"/>
                    <a:pt x="254" y="535"/>
                  </a:cubicBezTo>
                  <a:cubicBezTo>
                    <a:pt x="256" y="536"/>
                    <a:pt x="257" y="537"/>
                    <a:pt x="259" y="539"/>
                  </a:cubicBezTo>
                  <a:cubicBezTo>
                    <a:pt x="260" y="539"/>
                    <a:pt x="260" y="539"/>
                    <a:pt x="260" y="539"/>
                  </a:cubicBezTo>
                  <a:cubicBezTo>
                    <a:pt x="262" y="541"/>
                    <a:pt x="264" y="542"/>
                    <a:pt x="266" y="544"/>
                  </a:cubicBezTo>
                  <a:cubicBezTo>
                    <a:pt x="234" y="538"/>
                    <a:pt x="186" y="508"/>
                    <a:pt x="155" y="487"/>
                  </a:cubicBezTo>
                  <a:cubicBezTo>
                    <a:pt x="136" y="475"/>
                    <a:pt x="124" y="465"/>
                    <a:pt x="124" y="465"/>
                  </a:cubicBezTo>
                  <a:cubicBezTo>
                    <a:pt x="119" y="460"/>
                    <a:pt x="119" y="460"/>
                    <a:pt x="119" y="460"/>
                  </a:cubicBezTo>
                  <a:cubicBezTo>
                    <a:pt x="109" y="450"/>
                    <a:pt x="109" y="450"/>
                    <a:pt x="109" y="450"/>
                  </a:cubicBezTo>
                  <a:cubicBezTo>
                    <a:pt x="105" y="448"/>
                    <a:pt x="101" y="444"/>
                    <a:pt x="98" y="439"/>
                  </a:cubicBezTo>
                  <a:cubicBezTo>
                    <a:pt x="97" y="438"/>
                    <a:pt x="97" y="437"/>
                    <a:pt x="96" y="437"/>
                  </a:cubicBezTo>
                  <a:cubicBezTo>
                    <a:pt x="95" y="436"/>
                    <a:pt x="95" y="435"/>
                    <a:pt x="94" y="434"/>
                  </a:cubicBezTo>
                  <a:cubicBezTo>
                    <a:pt x="93" y="433"/>
                    <a:pt x="93" y="432"/>
                    <a:pt x="93" y="431"/>
                  </a:cubicBezTo>
                  <a:cubicBezTo>
                    <a:pt x="91" y="430"/>
                    <a:pt x="90" y="427"/>
                    <a:pt x="89" y="425"/>
                  </a:cubicBezTo>
                  <a:cubicBezTo>
                    <a:pt x="89" y="425"/>
                    <a:pt x="88" y="424"/>
                    <a:pt x="88" y="423"/>
                  </a:cubicBezTo>
                  <a:cubicBezTo>
                    <a:pt x="88" y="423"/>
                    <a:pt x="88" y="423"/>
                    <a:pt x="88" y="423"/>
                  </a:cubicBezTo>
                  <a:cubicBezTo>
                    <a:pt x="87" y="422"/>
                    <a:pt x="87" y="421"/>
                    <a:pt x="86" y="420"/>
                  </a:cubicBezTo>
                  <a:cubicBezTo>
                    <a:pt x="86" y="419"/>
                    <a:pt x="86" y="419"/>
                    <a:pt x="86" y="419"/>
                  </a:cubicBezTo>
                  <a:cubicBezTo>
                    <a:pt x="86" y="418"/>
                    <a:pt x="85" y="418"/>
                    <a:pt x="85" y="417"/>
                  </a:cubicBezTo>
                  <a:cubicBezTo>
                    <a:pt x="84" y="416"/>
                    <a:pt x="84" y="416"/>
                    <a:pt x="84" y="416"/>
                  </a:cubicBezTo>
                  <a:cubicBezTo>
                    <a:pt x="84" y="415"/>
                    <a:pt x="84" y="414"/>
                    <a:pt x="83" y="413"/>
                  </a:cubicBezTo>
                  <a:cubicBezTo>
                    <a:pt x="83" y="412"/>
                    <a:pt x="82" y="411"/>
                    <a:pt x="82" y="410"/>
                  </a:cubicBezTo>
                  <a:cubicBezTo>
                    <a:pt x="82" y="410"/>
                    <a:pt x="82" y="409"/>
                    <a:pt x="81" y="409"/>
                  </a:cubicBezTo>
                  <a:cubicBezTo>
                    <a:pt x="81" y="408"/>
                    <a:pt x="81" y="407"/>
                    <a:pt x="80" y="406"/>
                  </a:cubicBezTo>
                  <a:cubicBezTo>
                    <a:pt x="80" y="404"/>
                    <a:pt x="79" y="401"/>
                    <a:pt x="78" y="399"/>
                  </a:cubicBezTo>
                  <a:cubicBezTo>
                    <a:pt x="77" y="396"/>
                    <a:pt x="76" y="393"/>
                    <a:pt x="75" y="391"/>
                  </a:cubicBezTo>
                  <a:cubicBezTo>
                    <a:pt x="75" y="390"/>
                    <a:pt x="75" y="390"/>
                    <a:pt x="75" y="390"/>
                  </a:cubicBezTo>
                  <a:cubicBezTo>
                    <a:pt x="75" y="388"/>
                    <a:pt x="74" y="385"/>
                    <a:pt x="73" y="383"/>
                  </a:cubicBezTo>
                  <a:cubicBezTo>
                    <a:pt x="73" y="382"/>
                    <a:pt x="73" y="380"/>
                    <a:pt x="72" y="379"/>
                  </a:cubicBezTo>
                  <a:cubicBezTo>
                    <a:pt x="72" y="378"/>
                    <a:pt x="72" y="376"/>
                    <a:pt x="72" y="375"/>
                  </a:cubicBezTo>
                  <a:cubicBezTo>
                    <a:pt x="71" y="372"/>
                    <a:pt x="71" y="369"/>
                    <a:pt x="70" y="367"/>
                  </a:cubicBezTo>
                  <a:cubicBezTo>
                    <a:pt x="70" y="366"/>
                    <a:pt x="70" y="366"/>
                    <a:pt x="70" y="366"/>
                  </a:cubicBezTo>
                  <a:cubicBezTo>
                    <a:pt x="69" y="362"/>
                    <a:pt x="69" y="358"/>
                    <a:pt x="69" y="354"/>
                  </a:cubicBezTo>
                  <a:cubicBezTo>
                    <a:pt x="68" y="351"/>
                    <a:pt x="68" y="348"/>
                    <a:pt x="68" y="346"/>
                  </a:cubicBezTo>
                  <a:cubicBezTo>
                    <a:pt x="68" y="338"/>
                    <a:pt x="68" y="330"/>
                    <a:pt x="68" y="322"/>
                  </a:cubicBezTo>
                  <a:cubicBezTo>
                    <a:pt x="68" y="322"/>
                    <a:pt x="68" y="322"/>
                    <a:pt x="68" y="322"/>
                  </a:cubicBezTo>
                  <a:cubicBezTo>
                    <a:pt x="69" y="321"/>
                    <a:pt x="69" y="320"/>
                    <a:pt x="69" y="318"/>
                  </a:cubicBezTo>
                  <a:cubicBezTo>
                    <a:pt x="69" y="317"/>
                    <a:pt x="69" y="316"/>
                    <a:pt x="69" y="315"/>
                  </a:cubicBezTo>
                  <a:cubicBezTo>
                    <a:pt x="70" y="314"/>
                    <a:pt x="70" y="313"/>
                    <a:pt x="70" y="312"/>
                  </a:cubicBezTo>
                  <a:cubicBezTo>
                    <a:pt x="70" y="310"/>
                    <a:pt x="70" y="309"/>
                    <a:pt x="71" y="307"/>
                  </a:cubicBezTo>
                  <a:cubicBezTo>
                    <a:pt x="71" y="306"/>
                    <a:pt x="71" y="305"/>
                    <a:pt x="71" y="304"/>
                  </a:cubicBezTo>
                  <a:cubicBezTo>
                    <a:pt x="72" y="303"/>
                    <a:pt x="72" y="302"/>
                    <a:pt x="72" y="301"/>
                  </a:cubicBezTo>
                  <a:cubicBezTo>
                    <a:pt x="73" y="300"/>
                    <a:pt x="73" y="300"/>
                    <a:pt x="73" y="300"/>
                  </a:cubicBezTo>
                  <a:cubicBezTo>
                    <a:pt x="73" y="299"/>
                    <a:pt x="73" y="298"/>
                    <a:pt x="73" y="297"/>
                  </a:cubicBezTo>
                  <a:cubicBezTo>
                    <a:pt x="74" y="296"/>
                    <a:pt x="74" y="295"/>
                    <a:pt x="75" y="294"/>
                  </a:cubicBezTo>
                  <a:cubicBezTo>
                    <a:pt x="75" y="293"/>
                    <a:pt x="75" y="292"/>
                    <a:pt x="76" y="291"/>
                  </a:cubicBezTo>
                  <a:cubicBezTo>
                    <a:pt x="76" y="290"/>
                    <a:pt x="76" y="290"/>
                    <a:pt x="76" y="290"/>
                  </a:cubicBezTo>
                  <a:cubicBezTo>
                    <a:pt x="76" y="289"/>
                    <a:pt x="77" y="288"/>
                    <a:pt x="77" y="287"/>
                  </a:cubicBezTo>
                  <a:cubicBezTo>
                    <a:pt x="78" y="286"/>
                    <a:pt x="78" y="285"/>
                    <a:pt x="79" y="284"/>
                  </a:cubicBezTo>
                  <a:cubicBezTo>
                    <a:pt x="79" y="283"/>
                    <a:pt x="80" y="282"/>
                    <a:pt x="80" y="281"/>
                  </a:cubicBezTo>
                  <a:cubicBezTo>
                    <a:pt x="81" y="280"/>
                    <a:pt x="81" y="280"/>
                    <a:pt x="82" y="279"/>
                  </a:cubicBezTo>
                  <a:cubicBezTo>
                    <a:pt x="83" y="277"/>
                    <a:pt x="84" y="274"/>
                    <a:pt x="85" y="272"/>
                  </a:cubicBezTo>
                  <a:cubicBezTo>
                    <a:pt x="86" y="272"/>
                    <a:pt x="86" y="271"/>
                    <a:pt x="87" y="270"/>
                  </a:cubicBezTo>
                  <a:cubicBezTo>
                    <a:pt x="88" y="267"/>
                    <a:pt x="89" y="265"/>
                    <a:pt x="91" y="262"/>
                  </a:cubicBezTo>
                  <a:cubicBezTo>
                    <a:pt x="92" y="260"/>
                    <a:pt x="93" y="257"/>
                    <a:pt x="94" y="255"/>
                  </a:cubicBezTo>
                  <a:cubicBezTo>
                    <a:pt x="94" y="254"/>
                    <a:pt x="95" y="253"/>
                    <a:pt x="95" y="252"/>
                  </a:cubicBezTo>
                  <a:cubicBezTo>
                    <a:pt x="96" y="250"/>
                    <a:pt x="96" y="249"/>
                    <a:pt x="96" y="248"/>
                  </a:cubicBezTo>
                  <a:cubicBezTo>
                    <a:pt x="97" y="248"/>
                    <a:pt x="97" y="248"/>
                    <a:pt x="97" y="248"/>
                  </a:cubicBezTo>
                  <a:cubicBezTo>
                    <a:pt x="97" y="247"/>
                    <a:pt x="97" y="246"/>
                    <a:pt x="97" y="245"/>
                  </a:cubicBezTo>
                  <a:cubicBezTo>
                    <a:pt x="98" y="244"/>
                    <a:pt x="98" y="242"/>
                    <a:pt x="98" y="241"/>
                  </a:cubicBezTo>
                  <a:cubicBezTo>
                    <a:pt x="99" y="240"/>
                    <a:pt x="99" y="240"/>
                    <a:pt x="99" y="240"/>
                  </a:cubicBezTo>
                  <a:cubicBezTo>
                    <a:pt x="99" y="239"/>
                    <a:pt x="99" y="239"/>
                    <a:pt x="99" y="238"/>
                  </a:cubicBezTo>
                  <a:cubicBezTo>
                    <a:pt x="100" y="236"/>
                    <a:pt x="100" y="233"/>
                    <a:pt x="100" y="230"/>
                  </a:cubicBezTo>
                  <a:cubicBezTo>
                    <a:pt x="100" y="230"/>
                    <a:pt x="100" y="229"/>
                    <a:pt x="100" y="228"/>
                  </a:cubicBezTo>
                  <a:cubicBezTo>
                    <a:pt x="101" y="213"/>
                    <a:pt x="95" y="207"/>
                    <a:pt x="95" y="207"/>
                  </a:cubicBezTo>
                  <a:cubicBezTo>
                    <a:pt x="89" y="146"/>
                    <a:pt x="0" y="36"/>
                    <a:pt x="0" y="36"/>
                  </a:cubicBezTo>
                  <a:cubicBezTo>
                    <a:pt x="0" y="36"/>
                    <a:pt x="12" y="24"/>
                    <a:pt x="18" y="11"/>
                  </a:cubicBezTo>
                  <a:cubicBezTo>
                    <a:pt x="18" y="11"/>
                    <a:pt x="18" y="10"/>
                    <a:pt x="19" y="10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0" y="6"/>
                    <a:pt x="20" y="5"/>
                    <a:pt x="20" y="3"/>
                  </a:cubicBezTo>
                  <a:cubicBezTo>
                    <a:pt x="20" y="3"/>
                    <a:pt x="20" y="2"/>
                    <a:pt x="20" y="2"/>
                  </a:cubicBezTo>
                  <a:cubicBezTo>
                    <a:pt x="20" y="1"/>
                    <a:pt x="20" y="1"/>
                    <a:pt x="20" y="0"/>
                  </a:cubicBezTo>
                  <a:cubicBezTo>
                    <a:pt x="43" y="12"/>
                    <a:pt x="73" y="89"/>
                    <a:pt x="120" y="116"/>
                  </a:cubicBezTo>
                  <a:cubicBezTo>
                    <a:pt x="122" y="117"/>
                    <a:pt x="124" y="117"/>
                    <a:pt x="126" y="118"/>
                  </a:cubicBezTo>
                  <a:cubicBezTo>
                    <a:pt x="127" y="119"/>
                    <a:pt x="128" y="119"/>
                    <a:pt x="128" y="119"/>
                  </a:cubicBezTo>
                  <a:cubicBezTo>
                    <a:pt x="130" y="120"/>
                    <a:pt x="131" y="120"/>
                    <a:pt x="132" y="121"/>
                  </a:cubicBezTo>
                  <a:cubicBezTo>
                    <a:pt x="133" y="121"/>
                    <a:pt x="134" y="122"/>
                    <a:pt x="135" y="122"/>
                  </a:cubicBezTo>
                  <a:cubicBezTo>
                    <a:pt x="136" y="122"/>
                    <a:pt x="137" y="123"/>
                    <a:pt x="138" y="123"/>
                  </a:cubicBezTo>
                  <a:cubicBezTo>
                    <a:pt x="139" y="123"/>
                    <a:pt x="140" y="124"/>
                    <a:pt x="141" y="124"/>
                  </a:cubicBezTo>
                  <a:cubicBezTo>
                    <a:pt x="142" y="124"/>
                    <a:pt x="143" y="125"/>
                    <a:pt x="144" y="125"/>
                  </a:cubicBezTo>
                  <a:cubicBezTo>
                    <a:pt x="147" y="126"/>
                    <a:pt x="150" y="126"/>
                    <a:pt x="152" y="127"/>
                  </a:cubicBezTo>
                  <a:cubicBezTo>
                    <a:pt x="152" y="127"/>
                    <a:pt x="152" y="127"/>
                    <a:pt x="152" y="127"/>
                  </a:cubicBezTo>
                  <a:cubicBezTo>
                    <a:pt x="153" y="127"/>
                    <a:pt x="155" y="127"/>
                    <a:pt x="156" y="128"/>
                  </a:cubicBezTo>
                  <a:cubicBezTo>
                    <a:pt x="157" y="128"/>
                    <a:pt x="158" y="128"/>
                    <a:pt x="159" y="128"/>
                  </a:cubicBezTo>
                  <a:cubicBezTo>
                    <a:pt x="162" y="129"/>
                    <a:pt x="164" y="129"/>
                    <a:pt x="167" y="130"/>
                  </a:cubicBezTo>
                  <a:cubicBezTo>
                    <a:pt x="169" y="130"/>
                    <a:pt x="171" y="130"/>
                    <a:pt x="173" y="130"/>
                  </a:cubicBezTo>
                  <a:cubicBezTo>
                    <a:pt x="174" y="131"/>
                    <a:pt x="176" y="131"/>
                    <a:pt x="178" y="131"/>
                  </a:cubicBezTo>
                  <a:cubicBezTo>
                    <a:pt x="179" y="131"/>
                    <a:pt x="180" y="131"/>
                    <a:pt x="181" y="131"/>
                  </a:cubicBezTo>
                  <a:cubicBezTo>
                    <a:pt x="182" y="131"/>
                    <a:pt x="182" y="131"/>
                    <a:pt x="182" y="131"/>
                  </a:cubicBezTo>
                  <a:cubicBezTo>
                    <a:pt x="183" y="132"/>
                    <a:pt x="184" y="132"/>
                    <a:pt x="185" y="132"/>
                  </a:cubicBezTo>
                  <a:cubicBezTo>
                    <a:pt x="186" y="132"/>
                    <a:pt x="187" y="132"/>
                    <a:pt x="189" y="132"/>
                  </a:cubicBezTo>
                  <a:cubicBezTo>
                    <a:pt x="191" y="132"/>
                    <a:pt x="193" y="133"/>
                    <a:pt x="195" y="133"/>
                  </a:cubicBezTo>
                  <a:cubicBezTo>
                    <a:pt x="197" y="133"/>
                    <a:pt x="199" y="133"/>
                    <a:pt x="200" y="133"/>
                  </a:cubicBezTo>
                  <a:cubicBezTo>
                    <a:pt x="201" y="133"/>
                    <a:pt x="202" y="133"/>
                    <a:pt x="202" y="133"/>
                  </a:cubicBezTo>
                  <a:cubicBezTo>
                    <a:pt x="204" y="133"/>
                    <a:pt x="205" y="133"/>
                    <a:pt x="207" y="133"/>
                  </a:cubicBezTo>
                  <a:cubicBezTo>
                    <a:pt x="208" y="133"/>
                    <a:pt x="208" y="134"/>
                    <a:pt x="209" y="134"/>
                  </a:cubicBezTo>
                  <a:cubicBezTo>
                    <a:pt x="210" y="134"/>
                    <a:pt x="210" y="134"/>
                    <a:pt x="211" y="134"/>
                  </a:cubicBezTo>
                  <a:cubicBezTo>
                    <a:pt x="219" y="134"/>
                    <a:pt x="227" y="134"/>
                    <a:pt x="235" y="134"/>
                  </a:cubicBezTo>
                  <a:cubicBezTo>
                    <a:pt x="236" y="134"/>
                    <a:pt x="237" y="134"/>
                    <a:pt x="239" y="134"/>
                  </a:cubicBezTo>
                  <a:cubicBezTo>
                    <a:pt x="273" y="134"/>
                    <a:pt x="306" y="133"/>
                    <a:pt x="324" y="133"/>
                  </a:cubicBezTo>
                  <a:cubicBezTo>
                    <a:pt x="326" y="133"/>
                    <a:pt x="327" y="133"/>
                    <a:pt x="328" y="133"/>
                  </a:cubicBezTo>
                  <a:cubicBezTo>
                    <a:pt x="329" y="133"/>
                    <a:pt x="330" y="133"/>
                    <a:pt x="331" y="133"/>
                  </a:cubicBezTo>
                  <a:cubicBezTo>
                    <a:pt x="332" y="133"/>
                    <a:pt x="333" y="133"/>
                    <a:pt x="334" y="133"/>
                  </a:cubicBezTo>
                  <a:cubicBezTo>
                    <a:pt x="335" y="133"/>
                    <a:pt x="336" y="133"/>
                    <a:pt x="337" y="133"/>
                  </a:cubicBezTo>
                  <a:cubicBezTo>
                    <a:pt x="338" y="133"/>
                    <a:pt x="339" y="133"/>
                    <a:pt x="339" y="134"/>
                  </a:cubicBezTo>
                  <a:cubicBezTo>
                    <a:pt x="340" y="134"/>
                    <a:pt x="341" y="134"/>
                    <a:pt x="342" y="134"/>
                  </a:cubicBezTo>
                  <a:cubicBezTo>
                    <a:pt x="342" y="134"/>
                    <a:pt x="343" y="134"/>
                    <a:pt x="344" y="134"/>
                  </a:cubicBezTo>
                  <a:cubicBezTo>
                    <a:pt x="346" y="135"/>
                    <a:pt x="348" y="135"/>
                    <a:pt x="350" y="136"/>
                  </a:cubicBezTo>
                  <a:cubicBezTo>
                    <a:pt x="351" y="136"/>
                    <a:pt x="352" y="136"/>
                    <a:pt x="352" y="136"/>
                  </a:cubicBezTo>
                  <a:cubicBezTo>
                    <a:pt x="355" y="137"/>
                    <a:pt x="357" y="138"/>
                    <a:pt x="359" y="138"/>
                  </a:cubicBezTo>
                  <a:cubicBezTo>
                    <a:pt x="359" y="139"/>
                    <a:pt x="359" y="139"/>
                    <a:pt x="360" y="139"/>
                  </a:cubicBezTo>
                  <a:cubicBezTo>
                    <a:pt x="361" y="139"/>
                    <a:pt x="362" y="140"/>
                    <a:pt x="362" y="140"/>
                  </a:cubicBezTo>
                  <a:cubicBezTo>
                    <a:pt x="363" y="140"/>
                    <a:pt x="363" y="141"/>
                    <a:pt x="364" y="141"/>
                  </a:cubicBezTo>
                  <a:cubicBezTo>
                    <a:pt x="370" y="146"/>
                    <a:pt x="374" y="149"/>
                    <a:pt x="375" y="150"/>
                  </a:cubicBezTo>
                  <a:cubicBezTo>
                    <a:pt x="381" y="156"/>
                    <a:pt x="390" y="171"/>
                    <a:pt x="400" y="177"/>
                  </a:cubicBezTo>
                  <a:cubicBezTo>
                    <a:pt x="401" y="177"/>
                    <a:pt x="401" y="177"/>
                    <a:pt x="401" y="177"/>
                  </a:cubicBezTo>
                  <a:cubicBezTo>
                    <a:pt x="401" y="178"/>
                    <a:pt x="401" y="178"/>
                    <a:pt x="402" y="178"/>
                  </a:cubicBezTo>
                  <a:cubicBezTo>
                    <a:pt x="402" y="179"/>
                    <a:pt x="402" y="179"/>
                    <a:pt x="402" y="179"/>
                  </a:cubicBezTo>
                  <a:cubicBezTo>
                    <a:pt x="403" y="179"/>
                    <a:pt x="403" y="179"/>
                    <a:pt x="403" y="179"/>
                  </a:cubicBezTo>
                  <a:cubicBezTo>
                    <a:pt x="403" y="180"/>
                    <a:pt x="403" y="180"/>
                    <a:pt x="403" y="180"/>
                  </a:cubicBezTo>
                  <a:cubicBezTo>
                    <a:pt x="404" y="181"/>
                    <a:pt x="404" y="181"/>
                    <a:pt x="404" y="181"/>
                  </a:cubicBezTo>
                  <a:cubicBezTo>
                    <a:pt x="404" y="181"/>
                    <a:pt x="404" y="182"/>
                    <a:pt x="404" y="182"/>
                  </a:cubicBezTo>
                  <a:cubicBezTo>
                    <a:pt x="405" y="183"/>
                    <a:pt x="405" y="183"/>
                    <a:pt x="405" y="183"/>
                  </a:cubicBezTo>
                  <a:cubicBezTo>
                    <a:pt x="405" y="184"/>
                    <a:pt x="405" y="184"/>
                    <a:pt x="405" y="184"/>
                  </a:cubicBezTo>
                  <a:cubicBezTo>
                    <a:pt x="405" y="184"/>
                    <a:pt x="405" y="184"/>
                    <a:pt x="405" y="184"/>
                  </a:cubicBezTo>
                  <a:cubicBezTo>
                    <a:pt x="405" y="185"/>
                    <a:pt x="405" y="185"/>
                    <a:pt x="405" y="185"/>
                  </a:cubicBezTo>
                </a:path>
              </a:pathLst>
            </a:custGeom>
            <a:solidFill>
              <a:srgbClr val="67A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9"/>
            <p:cNvSpPr/>
            <p:nvPr/>
          </p:nvSpPr>
          <p:spPr bwMode="auto">
            <a:xfrm>
              <a:off x="9397358" y="1749426"/>
              <a:ext cx="111125" cy="160338"/>
            </a:xfrm>
            <a:custGeom>
              <a:avLst/>
              <a:gdLst>
                <a:gd name="T0" fmla="*/ 14 w 39"/>
                <a:gd name="T1" fmla="*/ 56 h 56"/>
                <a:gd name="T2" fmla="*/ 33 w 39"/>
                <a:gd name="T3" fmla="*/ 14 h 56"/>
                <a:gd name="T4" fmla="*/ 34 w 39"/>
                <a:gd name="T5" fmla="*/ 17 h 56"/>
                <a:gd name="T6" fmla="*/ 14 w 39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56">
                  <a:moveTo>
                    <a:pt x="14" y="56"/>
                  </a:moveTo>
                  <a:cubicBezTo>
                    <a:pt x="0" y="21"/>
                    <a:pt x="24" y="0"/>
                    <a:pt x="33" y="14"/>
                  </a:cubicBezTo>
                  <a:cubicBezTo>
                    <a:pt x="33" y="15"/>
                    <a:pt x="33" y="16"/>
                    <a:pt x="34" y="17"/>
                  </a:cubicBezTo>
                  <a:cubicBezTo>
                    <a:pt x="39" y="32"/>
                    <a:pt x="14" y="56"/>
                    <a:pt x="14" y="56"/>
                  </a:cubicBezTo>
                  <a:close/>
                </a:path>
              </a:pathLst>
            </a:custGeom>
            <a:solidFill>
              <a:srgbClr val="3C5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20"/>
            <p:cNvSpPr/>
            <p:nvPr/>
          </p:nvSpPr>
          <p:spPr bwMode="auto">
            <a:xfrm>
              <a:off x="9430696" y="1895476"/>
              <a:ext cx="360363" cy="1255713"/>
            </a:xfrm>
            <a:custGeom>
              <a:avLst/>
              <a:gdLst>
                <a:gd name="T0" fmla="*/ 118 w 126"/>
                <a:gd name="T1" fmla="*/ 437 h 439"/>
                <a:gd name="T2" fmla="*/ 71 w 126"/>
                <a:gd name="T3" fmla="*/ 422 h 439"/>
                <a:gd name="T4" fmla="*/ 57 w 126"/>
                <a:gd name="T5" fmla="*/ 391 h 439"/>
                <a:gd name="T6" fmla="*/ 49 w 126"/>
                <a:gd name="T7" fmla="*/ 357 h 439"/>
                <a:gd name="T8" fmla="*/ 48 w 126"/>
                <a:gd name="T9" fmla="*/ 326 h 439"/>
                <a:gd name="T10" fmla="*/ 49 w 126"/>
                <a:gd name="T11" fmla="*/ 316 h 439"/>
                <a:gd name="T12" fmla="*/ 49 w 126"/>
                <a:gd name="T13" fmla="*/ 310 h 439"/>
                <a:gd name="T14" fmla="*/ 51 w 126"/>
                <a:gd name="T15" fmla="*/ 298 h 439"/>
                <a:gd name="T16" fmla="*/ 53 w 126"/>
                <a:gd name="T17" fmla="*/ 288 h 439"/>
                <a:gd name="T18" fmla="*/ 56 w 126"/>
                <a:gd name="T19" fmla="*/ 271 h 439"/>
                <a:gd name="T20" fmla="*/ 67 w 126"/>
                <a:gd name="T21" fmla="*/ 239 h 439"/>
                <a:gd name="T22" fmla="*/ 71 w 126"/>
                <a:gd name="T23" fmla="*/ 229 h 439"/>
                <a:gd name="T24" fmla="*/ 78 w 126"/>
                <a:gd name="T25" fmla="*/ 215 h 439"/>
                <a:gd name="T26" fmla="*/ 82 w 126"/>
                <a:gd name="T27" fmla="*/ 208 h 439"/>
                <a:gd name="T28" fmla="*/ 84 w 126"/>
                <a:gd name="T29" fmla="*/ 203 h 439"/>
                <a:gd name="T30" fmla="*/ 0 w 126"/>
                <a:gd name="T31" fmla="*/ 0 h 439"/>
                <a:gd name="T32" fmla="*/ 97 w 126"/>
                <a:gd name="T33" fmla="*/ 176 h 439"/>
                <a:gd name="T34" fmla="*/ 97 w 126"/>
                <a:gd name="T35" fmla="*/ 193 h 439"/>
                <a:gd name="T36" fmla="*/ 97 w 126"/>
                <a:gd name="T37" fmla="*/ 199 h 439"/>
                <a:gd name="T38" fmla="*/ 95 w 126"/>
                <a:gd name="T39" fmla="*/ 210 h 439"/>
                <a:gd name="T40" fmla="*/ 95 w 126"/>
                <a:gd name="T41" fmla="*/ 211 h 439"/>
                <a:gd name="T42" fmla="*/ 94 w 126"/>
                <a:gd name="T43" fmla="*/ 215 h 439"/>
                <a:gd name="T44" fmla="*/ 93 w 126"/>
                <a:gd name="T45" fmla="*/ 219 h 439"/>
                <a:gd name="T46" fmla="*/ 90 w 126"/>
                <a:gd name="T47" fmla="*/ 224 h 439"/>
                <a:gd name="T48" fmla="*/ 86 w 126"/>
                <a:gd name="T49" fmla="*/ 231 h 439"/>
                <a:gd name="T50" fmla="*/ 78 w 126"/>
                <a:gd name="T51" fmla="*/ 242 h 439"/>
                <a:gd name="T52" fmla="*/ 77 w 126"/>
                <a:gd name="T53" fmla="*/ 244 h 439"/>
                <a:gd name="T54" fmla="*/ 75 w 126"/>
                <a:gd name="T55" fmla="*/ 246 h 439"/>
                <a:gd name="T56" fmla="*/ 74 w 126"/>
                <a:gd name="T57" fmla="*/ 249 h 439"/>
                <a:gd name="T58" fmla="*/ 71 w 126"/>
                <a:gd name="T59" fmla="*/ 256 h 439"/>
                <a:gd name="T60" fmla="*/ 67 w 126"/>
                <a:gd name="T61" fmla="*/ 270 h 439"/>
                <a:gd name="T62" fmla="*/ 87 w 126"/>
                <a:gd name="T63" fmla="*/ 416 h 439"/>
                <a:gd name="T64" fmla="*/ 91 w 126"/>
                <a:gd name="T65" fmla="*/ 418 h 439"/>
                <a:gd name="T66" fmla="*/ 99 w 126"/>
                <a:gd name="T67" fmla="*/ 422 h 439"/>
                <a:gd name="T68" fmla="*/ 101 w 126"/>
                <a:gd name="T69" fmla="*/ 423 h 439"/>
                <a:gd name="T70" fmla="*/ 102 w 126"/>
                <a:gd name="T71" fmla="*/ 423 h 439"/>
                <a:gd name="T72" fmla="*/ 110 w 126"/>
                <a:gd name="T73" fmla="*/ 422 h 439"/>
                <a:gd name="T74" fmla="*/ 121 w 126"/>
                <a:gd name="T75" fmla="*/ 42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6" h="439">
                  <a:moveTo>
                    <a:pt x="126" y="434"/>
                  </a:moveTo>
                  <a:cubicBezTo>
                    <a:pt x="123" y="435"/>
                    <a:pt x="120" y="436"/>
                    <a:pt x="118" y="437"/>
                  </a:cubicBezTo>
                  <a:cubicBezTo>
                    <a:pt x="107" y="439"/>
                    <a:pt x="97" y="438"/>
                    <a:pt x="88" y="434"/>
                  </a:cubicBezTo>
                  <a:cubicBezTo>
                    <a:pt x="82" y="431"/>
                    <a:pt x="76" y="427"/>
                    <a:pt x="71" y="422"/>
                  </a:cubicBezTo>
                  <a:cubicBezTo>
                    <a:pt x="70" y="420"/>
                    <a:pt x="69" y="418"/>
                    <a:pt x="68" y="416"/>
                  </a:cubicBezTo>
                  <a:cubicBezTo>
                    <a:pt x="64" y="408"/>
                    <a:pt x="60" y="400"/>
                    <a:pt x="57" y="391"/>
                  </a:cubicBezTo>
                  <a:cubicBezTo>
                    <a:pt x="56" y="389"/>
                    <a:pt x="56" y="388"/>
                    <a:pt x="55" y="386"/>
                  </a:cubicBezTo>
                  <a:cubicBezTo>
                    <a:pt x="53" y="376"/>
                    <a:pt x="51" y="367"/>
                    <a:pt x="49" y="357"/>
                  </a:cubicBezTo>
                  <a:cubicBezTo>
                    <a:pt x="48" y="347"/>
                    <a:pt x="48" y="338"/>
                    <a:pt x="48" y="328"/>
                  </a:cubicBezTo>
                  <a:cubicBezTo>
                    <a:pt x="48" y="328"/>
                    <a:pt x="48" y="327"/>
                    <a:pt x="48" y="326"/>
                  </a:cubicBezTo>
                  <a:cubicBezTo>
                    <a:pt x="48" y="324"/>
                    <a:pt x="48" y="323"/>
                    <a:pt x="48" y="321"/>
                  </a:cubicBezTo>
                  <a:cubicBezTo>
                    <a:pt x="48" y="319"/>
                    <a:pt x="49" y="318"/>
                    <a:pt x="49" y="316"/>
                  </a:cubicBezTo>
                  <a:cubicBezTo>
                    <a:pt x="49" y="315"/>
                    <a:pt x="49" y="315"/>
                    <a:pt x="49" y="315"/>
                  </a:cubicBezTo>
                  <a:cubicBezTo>
                    <a:pt x="49" y="314"/>
                    <a:pt x="49" y="312"/>
                    <a:pt x="49" y="310"/>
                  </a:cubicBezTo>
                  <a:cubicBezTo>
                    <a:pt x="50" y="307"/>
                    <a:pt x="50" y="303"/>
                    <a:pt x="50" y="300"/>
                  </a:cubicBezTo>
                  <a:cubicBezTo>
                    <a:pt x="51" y="299"/>
                    <a:pt x="51" y="299"/>
                    <a:pt x="51" y="298"/>
                  </a:cubicBezTo>
                  <a:cubicBezTo>
                    <a:pt x="51" y="297"/>
                    <a:pt x="51" y="295"/>
                    <a:pt x="52" y="294"/>
                  </a:cubicBezTo>
                  <a:cubicBezTo>
                    <a:pt x="52" y="292"/>
                    <a:pt x="52" y="290"/>
                    <a:pt x="53" y="288"/>
                  </a:cubicBezTo>
                  <a:cubicBezTo>
                    <a:pt x="53" y="283"/>
                    <a:pt x="55" y="279"/>
                    <a:pt x="56" y="274"/>
                  </a:cubicBezTo>
                  <a:cubicBezTo>
                    <a:pt x="56" y="273"/>
                    <a:pt x="56" y="272"/>
                    <a:pt x="56" y="271"/>
                  </a:cubicBezTo>
                  <a:cubicBezTo>
                    <a:pt x="59" y="263"/>
                    <a:pt x="61" y="255"/>
                    <a:pt x="64" y="247"/>
                  </a:cubicBezTo>
                  <a:cubicBezTo>
                    <a:pt x="65" y="244"/>
                    <a:pt x="66" y="242"/>
                    <a:pt x="67" y="239"/>
                  </a:cubicBezTo>
                  <a:cubicBezTo>
                    <a:pt x="68" y="238"/>
                    <a:pt x="68" y="237"/>
                    <a:pt x="69" y="236"/>
                  </a:cubicBezTo>
                  <a:cubicBezTo>
                    <a:pt x="70" y="233"/>
                    <a:pt x="70" y="231"/>
                    <a:pt x="71" y="229"/>
                  </a:cubicBezTo>
                  <a:cubicBezTo>
                    <a:pt x="72" y="227"/>
                    <a:pt x="74" y="225"/>
                    <a:pt x="75" y="222"/>
                  </a:cubicBezTo>
                  <a:cubicBezTo>
                    <a:pt x="76" y="220"/>
                    <a:pt x="77" y="218"/>
                    <a:pt x="78" y="215"/>
                  </a:cubicBezTo>
                  <a:cubicBezTo>
                    <a:pt x="79" y="214"/>
                    <a:pt x="80" y="212"/>
                    <a:pt x="81" y="211"/>
                  </a:cubicBezTo>
                  <a:cubicBezTo>
                    <a:pt x="81" y="210"/>
                    <a:pt x="82" y="209"/>
                    <a:pt x="82" y="208"/>
                  </a:cubicBezTo>
                  <a:cubicBezTo>
                    <a:pt x="83" y="207"/>
                    <a:pt x="83" y="205"/>
                    <a:pt x="84" y="203"/>
                  </a:cubicBezTo>
                  <a:cubicBezTo>
                    <a:pt x="84" y="203"/>
                    <a:pt x="84" y="203"/>
                    <a:pt x="84" y="203"/>
                  </a:cubicBezTo>
                  <a:cubicBezTo>
                    <a:pt x="96" y="149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3"/>
                    <a:pt x="2" y="5"/>
                  </a:cubicBezTo>
                  <a:cubicBezTo>
                    <a:pt x="2" y="5"/>
                    <a:pt x="91" y="115"/>
                    <a:pt x="97" y="176"/>
                  </a:cubicBezTo>
                  <a:cubicBezTo>
                    <a:pt x="97" y="179"/>
                    <a:pt x="97" y="181"/>
                    <a:pt x="97" y="184"/>
                  </a:cubicBezTo>
                  <a:cubicBezTo>
                    <a:pt x="97" y="187"/>
                    <a:pt x="97" y="190"/>
                    <a:pt x="97" y="193"/>
                  </a:cubicBezTo>
                  <a:cubicBezTo>
                    <a:pt x="97" y="195"/>
                    <a:pt x="97" y="197"/>
                    <a:pt x="97" y="198"/>
                  </a:cubicBezTo>
                  <a:cubicBezTo>
                    <a:pt x="97" y="199"/>
                    <a:pt x="97" y="199"/>
                    <a:pt x="97" y="199"/>
                  </a:cubicBezTo>
                  <a:cubicBezTo>
                    <a:pt x="97" y="199"/>
                    <a:pt x="97" y="200"/>
                    <a:pt x="97" y="201"/>
                  </a:cubicBezTo>
                  <a:cubicBezTo>
                    <a:pt x="97" y="204"/>
                    <a:pt x="96" y="207"/>
                    <a:pt x="95" y="210"/>
                  </a:cubicBezTo>
                  <a:cubicBezTo>
                    <a:pt x="95" y="210"/>
                    <a:pt x="95" y="210"/>
                    <a:pt x="95" y="210"/>
                  </a:cubicBezTo>
                  <a:cubicBezTo>
                    <a:pt x="95" y="211"/>
                    <a:pt x="95" y="211"/>
                    <a:pt x="95" y="211"/>
                  </a:cubicBezTo>
                  <a:cubicBezTo>
                    <a:pt x="95" y="212"/>
                    <a:pt x="95" y="213"/>
                    <a:pt x="94" y="213"/>
                  </a:cubicBezTo>
                  <a:cubicBezTo>
                    <a:pt x="94" y="214"/>
                    <a:pt x="94" y="214"/>
                    <a:pt x="94" y="215"/>
                  </a:cubicBezTo>
                  <a:cubicBezTo>
                    <a:pt x="94" y="216"/>
                    <a:pt x="94" y="216"/>
                    <a:pt x="93" y="217"/>
                  </a:cubicBezTo>
                  <a:cubicBezTo>
                    <a:pt x="93" y="217"/>
                    <a:pt x="93" y="218"/>
                    <a:pt x="93" y="219"/>
                  </a:cubicBezTo>
                  <a:cubicBezTo>
                    <a:pt x="92" y="220"/>
                    <a:pt x="92" y="221"/>
                    <a:pt x="91" y="222"/>
                  </a:cubicBezTo>
                  <a:cubicBezTo>
                    <a:pt x="91" y="222"/>
                    <a:pt x="90" y="223"/>
                    <a:pt x="90" y="224"/>
                  </a:cubicBezTo>
                  <a:cubicBezTo>
                    <a:pt x="89" y="226"/>
                    <a:pt x="88" y="227"/>
                    <a:pt x="87" y="229"/>
                  </a:cubicBezTo>
                  <a:cubicBezTo>
                    <a:pt x="87" y="230"/>
                    <a:pt x="86" y="230"/>
                    <a:pt x="86" y="231"/>
                  </a:cubicBezTo>
                  <a:cubicBezTo>
                    <a:pt x="86" y="231"/>
                    <a:pt x="86" y="231"/>
                    <a:pt x="86" y="231"/>
                  </a:cubicBezTo>
                  <a:cubicBezTo>
                    <a:pt x="83" y="234"/>
                    <a:pt x="81" y="238"/>
                    <a:pt x="78" y="242"/>
                  </a:cubicBezTo>
                  <a:cubicBezTo>
                    <a:pt x="78" y="242"/>
                    <a:pt x="77" y="243"/>
                    <a:pt x="77" y="244"/>
                  </a:cubicBezTo>
                  <a:cubicBezTo>
                    <a:pt x="77" y="244"/>
                    <a:pt x="77" y="244"/>
                    <a:pt x="77" y="244"/>
                  </a:cubicBezTo>
                  <a:cubicBezTo>
                    <a:pt x="76" y="245"/>
                    <a:pt x="76" y="245"/>
                    <a:pt x="76" y="246"/>
                  </a:cubicBezTo>
                  <a:cubicBezTo>
                    <a:pt x="75" y="246"/>
                    <a:pt x="75" y="246"/>
                    <a:pt x="75" y="246"/>
                  </a:cubicBezTo>
                  <a:cubicBezTo>
                    <a:pt x="75" y="247"/>
                    <a:pt x="75" y="248"/>
                    <a:pt x="74" y="248"/>
                  </a:cubicBezTo>
                  <a:cubicBezTo>
                    <a:pt x="74" y="249"/>
                    <a:pt x="74" y="249"/>
                    <a:pt x="74" y="249"/>
                  </a:cubicBezTo>
                  <a:cubicBezTo>
                    <a:pt x="73" y="251"/>
                    <a:pt x="72" y="253"/>
                    <a:pt x="71" y="255"/>
                  </a:cubicBezTo>
                  <a:cubicBezTo>
                    <a:pt x="71" y="255"/>
                    <a:pt x="71" y="255"/>
                    <a:pt x="71" y="256"/>
                  </a:cubicBezTo>
                  <a:cubicBezTo>
                    <a:pt x="70" y="259"/>
                    <a:pt x="69" y="263"/>
                    <a:pt x="68" y="267"/>
                  </a:cubicBezTo>
                  <a:cubicBezTo>
                    <a:pt x="68" y="268"/>
                    <a:pt x="67" y="269"/>
                    <a:pt x="67" y="270"/>
                  </a:cubicBezTo>
                  <a:cubicBezTo>
                    <a:pt x="67" y="271"/>
                    <a:pt x="67" y="272"/>
                    <a:pt x="67" y="273"/>
                  </a:cubicBezTo>
                  <a:cubicBezTo>
                    <a:pt x="59" y="320"/>
                    <a:pt x="65" y="401"/>
                    <a:pt x="87" y="416"/>
                  </a:cubicBezTo>
                  <a:cubicBezTo>
                    <a:pt x="88" y="416"/>
                    <a:pt x="89" y="417"/>
                    <a:pt x="89" y="417"/>
                  </a:cubicBezTo>
                  <a:cubicBezTo>
                    <a:pt x="90" y="418"/>
                    <a:pt x="90" y="418"/>
                    <a:pt x="91" y="418"/>
                  </a:cubicBezTo>
                  <a:cubicBezTo>
                    <a:pt x="91" y="418"/>
                    <a:pt x="91" y="419"/>
                    <a:pt x="92" y="419"/>
                  </a:cubicBezTo>
                  <a:cubicBezTo>
                    <a:pt x="94" y="420"/>
                    <a:pt x="97" y="421"/>
                    <a:pt x="99" y="422"/>
                  </a:cubicBezTo>
                  <a:cubicBezTo>
                    <a:pt x="100" y="422"/>
                    <a:pt x="100" y="422"/>
                    <a:pt x="100" y="422"/>
                  </a:cubicBezTo>
                  <a:cubicBezTo>
                    <a:pt x="101" y="423"/>
                    <a:pt x="101" y="423"/>
                    <a:pt x="101" y="423"/>
                  </a:cubicBezTo>
                  <a:cubicBezTo>
                    <a:pt x="102" y="423"/>
                    <a:pt x="102" y="423"/>
                    <a:pt x="102" y="423"/>
                  </a:cubicBezTo>
                  <a:cubicBezTo>
                    <a:pt x="102" y="423"/>
                    <a:pt x="102" y="423"/>
                    <a:pt x="102" y="423"/>
                  </a:cubicBezTo>
                  <a:cubicBezTo>
                    <a:pt x="106" y="424"/>
                    <a:pt x="108" y="423"/>
                    <a:pt x="109" y="422"/>
                  </a:cubicBezTo>
                  <a:cubicBezTo>
                    <a:pt x="110" y="422"/>
                    <a:pt x="110" y="422"/>
                    <a:pt x="110" y="422"/>
                  </a:cubicBezTo>
                  <a:cubicBezTo>
                    <a:pt x="111" y="420"/>
                    <a:pt x="111" y="419"/>
                    <a:pt x="111" y="419"/>
                  </a:cubicBezTo>
                  <a:cubicBezTo>
                    <a:pt x="121" y="429"/>
                    <a:pt x="121" y="429"/>
                    <a:pt x="121" y="429"/>
                  </a:cubicBezTo>
                  <a:cubicBezTo>
                    <a:pt x="126" y="434"/>
                    <a:pt x="126" y="434"/>
                    <a:pt x="126" y="434"/>
                  </a:cubicBezTo>
                </a:path>
              </a:pathLst>
            </a:custGeom>
            <a:solidFill>
              <a:srgbClr val="558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21"/>
            <p:cNvSpPr/>
            <p:nvPr/>
          </p:nvSpPr>
          <p:spPr bwMode="auto">
            <a:xfrm>
              <a:off x="9340208" y="1738313"/>
              <a:ext cx="1270000" cy="1365250"/>
            </a:xfrm>
            <a:custGeom>
              <a:avLst/>
              <a:gdLst>
                <a:gd name="T0" fmla="*/ 441 w 445"/>
                <a:gd name="T1" fmla="*/ 214 h 477"/>
                <a:gd name="T2" fmla="*/ 434 w 445"/>
                <a:gd name="T3" fmla="*/ 220 h 477"/>
                <a:gd name="T4" fmla="*/ 438 w 445"/>
                <a:gd name="T5" fmla="*/ 212 h 477"/>
                <a:gd name="T6" fmla="*/ 439 w 445"/>
                <a:gd name="T7" fmla="*/ 208 h 477"/>
                <a:gd name="T8" fmla="*/ 438 w 445"/>
                <a:gd name="T9" fmla="*/ 206 h 477"/>
                <a:gd name="T10" fmla="*/ 436 w 445"/>
                <a:gd name="T11" fmla="*/ 203 h 477"/>
                <a:gd name="T12" fmla="*/ 409 w 445"/>
                <a:gd name="T13" fmla="*/ 174 h 477"/>
                <a:gd name="T14" fmla="*/ 392 w 445"/>
                <a:gd name="T15" fmla="*/ 160 h 477"/>
                <a:gd name="T16" fmla="*/ 381 w 445"/>
                <a:gd name="T17" fmla="*/ 153 h 477"/>
                <a:gd name="T18" fmla="*/ 354 w 445"/>
                <a:gd name="T19" fmla="*/ 136 h 477"/>
                <a:gd name="T20" fmla="*/ 341 w 445"/>
                <a:gd name="T21" fmla="*/ 129 h 477"/>
                <a:gd name="T22" fmla="*/ 327 w 445"/>
                <a:gd name="T23" fmla="*/ 122 h 477"/>
                <a:gd name="T24" fmla="*/ 300 w 445"/>
                <a:gd name="T25" fmla="*/ 111 h 477"/>
                <a:gd name="T26" fmla="*/ 288 w 445"/>
                <a:gd name="T27" fmla="*/ 107 h 477"/>
                <a:gd name="T28" fmla="*/ 270 w 445"/>
                <a:gd name="T29" fmla="*/ 102 h 477"/>
                <a:gd name="T30" fmla="*/ 235 w 445"/>
                <a:gd name="T31" fmla="*/ 94 h 477"/>
                <a:gd name="T32" fmla="*/ 220 w 445"/>
                <a:gd name="T33" fmla="*/ 91 h 477"/>
                <a:gd name="T34" fmla="*/ 194 w 445"/>
                <a:gd name="T35" fmla="*/ 89 h 477"/>
                <a:gd name="T36" fmla="*/ 191 w 445"/>
                <a:gd name="T37" fmla="*/ 89 h 477"/>
                <a:gd name="T38" fmla="*/ 183 w 445"/>
                <a:gd name="T39" fmla="*/ 88 h 477"/>
                <a:gd name="T40" fmla="*/ 172 w 445"/>
                <a:gd name="T41" fmla="*/ 88 h 477"/>
                <a:gd name="T42" fmla="*/ 52 w 445"/>
                <a:gd name="T43" fmla="*/ 17 h 477"/>
                <a:gd name="T44" fmla="*/ 49 w 445"/>
                <a:gd name="T45" fmla="*/ 15 h 477"/>
                <a:gd name="T46" fmla="*/ 47 w 445"/>
                <a:gd name="T47" fmla="*/ 14 h 477"/>
                <a:gd name="T48" fmla="*/ 46 w 445"/>
                <a:gd name="T49" fmla="*/ 14 h 477"/>
                <a:gd name="T50" fmla="*/ 41 w 445"/>
                <a:gd name="T51" fmla="*/ 15 h 477"/>
                <a:gd name="T52" fmla="*/ 37 w 445"/>
                <a:gd name="T53" fmla="*/ 18 h 477"/>
                <a:gd name="T54" fmla="*/ 34 w 445"/>
                <a:gd name="T55" fmla="*/ 22 h 477"/>
                <a:gd name="T56" fmla="*/ 31 w 445"/>
                <a:gd name="T57" fmla="*/ 27 h 477"/>
                <a:gd name="T58" fmla="*/ 30 w 445"/>
                <a:gd name="T59" fmla="*/ 32 h 477"/>
                <a:gd name="T60" fmla="*/ 30 w 445"/>
                <a:gd name="T61" fmla="*/ 41 h 477"/>
                <a:gd name="T62" fmla="*/ 30 w 445"/>
                <a:gd name="T63" fmla="*/ 43 h 477"/>
                <a:gd name="T64" fmla="*/ 31 w 445"/>
                <a:gd name="T65" fmla="*/ 49 h 477"/>
                <a:gd name="T66" fmla="*/ 32 w 445"/>
                <a:gd name="T67" fmla="*/ 55 h 477"/>
                <a:gd name="T68" fmla="*/ 114 w 445"/>
                <a:gd name="T69" fmla="*/ 263 h 477"/>
                <a:gd name="T70" fmla="*/ 107 w 445"/>
                <a:gd name="T71" fmla="*/ 277 h 477"/>
                <a:gd name="T72" fmla="*/ 96 w 445"/>
                <a:gd name="T73" fmla="*/ 302 h 477"/>
                <a:gd name="T74" fmla="*/ 85 w 445"/>
                <a:gd name="T75" fmla="*/ 343 h 477"/>
                <a:gd name="T76" fmla="*/ 81 w 445"/>
                <a:gd name="T77" fmla="*/ 365 h 477"/>
                <a:gd name="T78" fmla="*/ 80 w 445"/>
                <a:gd name="T79" fmla="*/ 381 h 477"/>
                <a:gd name="T80" fmla="*/ 89 w 445"/>
                <a:gd name="T81" fmla="*/ 446 h 477"/>
                <a:gd name="T82" fmla="*/ 14 w 445"/>
                <a:gd name="T83" fmla="*/ 352 h 477"/>
                <a:gd name="T84" fmla="*/ 3 w 445"/>
                <a:gd name="T85" fmla="*/ 323 h 477"/>
                <a:gd name="T86" fmla="*/ 3 w 445"/>
                <a:gd name="T87" fmla="*/ 308 h 477"/>
                <a:gd name="T88" fmla="*/ 4 w 445"/>
                <a:gd name="T89" fmla="*/ 293 h 477"/>
                <a:gd name="T90" fmla="*/ 5 w 445"/>
                <a:gd name="T91" fmla="*/ 286 h 477"/>
                <a:gd name="T92" fmla="*/ 6 w 445"/>
                <a:gd name="T93" fmla="*/ 278 h 477"/>
                <a:gd name="T94" fmla="*/ 14 w 445"/>
                <a:gd name="T95" fmla="*/ 249 h 477"/>
                <a:gd name="T96" fmla="*/ 21 w 445"/>
                <a:gd name="T97" fmla="*/ 230 h 477"/>
                <a:gd name="T98" fmla="*/ 29 w 445"/>
                <a:gd name="T99" fmla="*/ 213 h 477"/>
                <a:gd name="T100" fmla="*/ 171 w 445"/>
                <a:gd name="T101" fmla="*/ 69 h 477"/>
                <a:gd name="T102" fmla="*/ 445 w 445"/>
                <a:gd name="T103" fmla="*/ 200 h 477"/>
                <a:gd name="T104" fmla="*/ 445 w 445"/>
                <a:gd name="T105" fmla="*/ 203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77">
                  <a:moveTo>
                    <a:pt x="445" y="203"/>
                  </a:moveTo>
                  <a:cubicBezTo>
                    <a:pt x="445" y="203"/>
                    <a:pt x="445" y="204"/>
                    <a:pt x="445" y="205"/>
                  </a:cubicBezTo>
                  <a:cubicBezTo>
                    <a:pt x="445" y="205"/>
                    <a:pt x="445" y="205"/>
                    <a:pt x="445" y="206"/>
                  </a:cubicBezTo>
                  <a:cubicBezTo>
                    <a:pt x="444" y="207"/>
                    <a:pt x="443" y="210"/>
                    <a:pt x="441" y="214"/>
                  </a:cubicBezTo>
                  <a:cubicBezTo>
                    <a:pt x="439" y="216"/>
                    <a:pt x="437" y="218"/>
                    <a:pt x="435" y="221"/>
                  </a:cubicBezTo>
                  <a:cubicBezTo>
                    <a:pt x="435" y="221"/>
                    <a:pt x="435" y="221"/>
                    <a:pt x="435" y="221"/>
                  </a:cubicBezTo>
                  <a:cubicBezTo>
                    <a:pt x="434" y="220"/>
                    <a:pt x="434" y="220"/>
                    <a:pt x="434" y="220"/>
                  </a:cubicBezTo>
                  <a:cubicBezTo>
                    <a:pt x="434" y="220"/>
                    <a:pt x="434" y="220"/>
                    <a:pt x="434" y="220"/>
                  </a:cubicBezTo>
                  <a:cubicBezTo>
                    <a:pt x="435" y="219"/>
                    <a:pt x="435" y="219"/>
                    <a:pt x="435" y="219"/>
                  </a:cubicBezTo>
                  <a:cubicBezTo>
                    <a:pt x="435" y="219"/>
                    <a:pt x="436" y="217"/>
                    <a:pt x="437" y="215"/>
                  </a:cubicBezTo>
                  <a:cubicBezTo>
                    <a:pt x="438" y="214"/>
                    <a:pt x="438" y="214"/>
                    <a:pt x="438" y="214"/>
                  </a:cubicBezTo>
                  <a:cubicBezTo>
                    <a:pt x="438" y="213"/>
                    <a:pt x="438" y="213"/>
                    <a:pt x="438" y="212"/>
                  </a:cubicBezTo>
                  <a:cubicBezTo>
                    <a:pt x="438" y="212"/>
                    <a:pt x="439" y="211"/>
                    <a:pt x="439" y="211"/>
                  </a:cubicBezTo>
                  <a:cubicBezTo>
                    <a:pt x="439" y="210"/>
                    <a:pt x="439" y="210"/>
                    <a:pt x="439" y="210"/>
                  </a:cubicBezTo>
                  <a:cubicBezTo>
                    <a:pt x="439" y="210"/>
                    <a:pt x="439" y="209"/>
                    <a:pt x="439" y="209"/>
                  </a:cubicBezTo>
                  <a:cubicBezTo>
                    <a:pt x="439" y="208"/>
                    <a:pt x="439" y="208"/>
                    <a:pt x="439" y="208"/>
                  </a:cubicBezTo>
                  <a:cubicBezTo>
                    <a:pt x="439" y="208"/>
                    <a:pt x="439" y="208"/>
                    <a:pt x="439" y="208"/>
                  </a:cubicBezTo>
                  <a:cubicBezTo>
                    <a:pt x="439" y="208"/>
                    <a:pt x="439" y="208"/>
                    <a:pt x="439" y="208"/>
                  </a:cubicBezTo>
                  <a:cubicBezTo>
                    <a:pt x="439" y="207"/>
                    <a:pt x="439" y="207"/>
                    <a:pt x="439" y="207"/>
                  </a:cubicBezTo>
                  <a:cubicBezTo>
                    <a:pt x="438" y="206"/>
                    <a:pt x="438" y="206"/>
                    <a:pt x="438" y="206"/>
                  </a:cubicBezTo>
                  <a:cubicBezTo>
                    <a:pt x="438" y="206"/>
                    <a:pt x="438" y="205"/>
                    <a:pt x="438" y="205"/>
                  </a:cubicBezTo>
                  <a:cubicBezTo>
                    <a:pt x="437" y="204"/>
                    <a:pt x="437" y="204"/>
                    <a:pt x="437" y="204"/>
                  </a:cubicBezTo>
                  <a:cubicBezTo>
                    <a:pt x="437" y="203"/>
                    <a:pt x="437" y="203"/>
                    <a:pt x="437" y="203"/>
                  </a:cubicBezTo>
                  <a:cubicBezTo>
                    <a:pt x="436" y="203"/>
                    <a:pt x="436" y="203"/>
                    <a:pt x="436" y="203"/>
                  </a:cubicBezTo>
                  <a:cubicBezTo>
                    <a:pt x="436" y="202"/>
                    <a:pt x="436" y="202"/>
                    <a:pt x="436" y="202"/>
                  </a:cubicBezTo>
                  <a:cubicBezTo>
                    <a:pt x="435" y="202"/>
                    <a:pt x="435" y="202"/>
                    <a:pt x="435" y="201"/>
                  </a:cubicBezTo>
                  <a:cubicBezTo>
                    <a:pt x="434" y="201"/>
                    <a:pt x="434" y="201"/>
                    <a:pt x="434" y="201"/>
                  </a:cubicBezTo>
                  <a:cubicBezTo>
                    <a:pt x="424" y="195"/>
                    <a:pt x="415" y="180"/>
                    <a:pt x="409" y="174"/>
                  </a:cubicBezTo>
                  <a:cubicBezTo>
                    <a:pt x="408" y="173"/>
                    <a:pt x="404" y="170"/>
                    <a:pt x="398" y="165"/>
                  </a:cubicBezTo>
                  <a:cubicBezTo>
                    <a:pt x="397" y="164"/>
                    <a:pt x="397" y="164"/>
                    <a:pt x="397" y="164"/>
                  </a:cubicBezTo>
                  <a:cubicBezTo>
                    <a:pt x="396" y="163"/>
                    <a:pt x="395" y="162"/>
                    <a:pt x="393" y="161"/>
                  </a:cubicBezTo>
                  <a:cubicBezTo>
                    <a:pt x="393" y="161"/>
                    <a:pt x="392" y="161"/>
                    <a:pt x="392" y="160"/>
                  </a:cubicBezTo>
                  <a:cubicBezTo>
                    <a:pt x="391" y="160"/>
                    <a:pt x="391" y="160"/>
                    <a:pt x="391" y="160"/>
                  </a:cubicBezTo>
                  <a:cubicBezTo>
                    <a:pt x="391" y="159"/>
                    <a:pt x="390" y="159"/>
                    <a:pt x="390" y="158"/>
                  </a:cubicBezTo>
                  <a:cubicBezTo>
                    <a:pt x="389" y="158"/>
                    <a:pt x="388" y="158"/>
                    <a:pt x="388" y="157"/>
                  </a:cubicBezTo>
                  <a:cubicBezTo>
                    <a:pt x="386" y="156"/>
                    <a:pt x="384" y="154"/>
                    <a:pt x="381" y="153"/>
                  </a:cubicBezTo>
                  <a:cubicBezTo>
                    <a:pt x="381" y="152"/>
                    <a:pt x="381" y="152"/>
                    <a:pt x="381" y="152"/>
                  </a:cubicBezTo>
                  <a:cubicBezTo>
                    <a:pt x="378" y="150"/>
                    <a:pt x="375" y="148"/>
                    <a:pt x="372" y="146"/>
                  </a:cubicBezTo>
                  <a:cubicBezTo>
                    <a:pt x="371" y="146"/>
                    <a:pt x="370" y="145"/>
                    <a:pt x="369" y="145"/>
                  </a:cubicBezTo>
                  <a:cubicBezTo>
                    <a:pt x="364" y="142"/>
                    <a:pt x="359" y="139"/>
                    <a:pt x="354" y="136"/>
                  </a:cubicBezTo>
                  <a:cubicBezTo>
                    <a:pt x="353" y="135"/>
                    <a:pt x="351" y="134"/>
                    <a:pt x="350" y="134"/>
                  </a:cubicBezTo>
                  <a:cubicBezTo>
                    <a:pt x="349" y="133"/>
                    <a:pt x="347" y="132"/>
                    <a:pt x="346" y="131"/>
                  </a:cubicBezTo>
                  <a:cubicBezTo>
                    <a:pt x="344" y="131"/>
                    <a:pt x="343" y="130"/>
                    <a:pt x="341" y="129"/>
                  </a:cubicBezTo>
                  <a:cubicBezTo>
                    <a:pt x="341" y="129"/>
                    <a:pt x="341" y="129"/>
                    <a:pt x="341" y="129"/>
                  </a:cubicBezTo>
                  <a:cubicBezTo>
                    <a:pt x="339" y="128"/>
                    <a:pt x="338" y="127"/>
                    <a:pt x="337" y="127"/>
                  </a:cubicBezTo>
                  <a:cubicBezTo>
                    <a:pt x="336" y="126"/>
                    <a:pt x="335" y="126"/>
                    <a:pt x="334" y="125"/>
                  </a:cubicBezTo>
                  <a:cubicBezTo>
                    <a:pt x="333" y="125"/>
                    <a:pt x="331" y="124"/>
                    <a:pt x="330" y="124"/>
                  </a:cubicBezTo>
                  <a:cubicBezTo>
                    <a:pt x="329" y="123"/>
                    <a:pt x="328" y="123"/>
                    <a:pt x="327" y="122"/>
                  </a:cubicBezTo>
                  <a:cubicBezTo>
                    <a:pt x="326" y="122"/>
                    <a:pt x="325" y="121"/>
                    <a:pt x="323" y="121"/>
                  </a:cubicBezTo>
                  <a:cubicBezTo>
                    <a:pt x="322" y="120"/>
                    <a:pt x="321" y="120"/>
                    <a:pt x="320" y="119"/>
                  </a:cubicBezTo>
                  <a:cubicBezTo>
                    <a:pt x="315" y="117"/>
                    <a:pt x="309" y="115"/>
                    <a:pt x="303" y="112"/>
                  </a:cubicBezTo>
                  <a:cubicBezTo>
                    <a:pt x="302" y="112"/>
                    <a:pt x="301" y="112"/>
                    <a:pt x="300" y="111"/>
                  </a:cubicBezTo>
                  <a:cubicBezTo>
                    <a:pt x="297" y="110"/>
                    <a:pt x="295" y="109"/>
                    <a:pt x="292" y="109"/>
                  </a:cubicBezTo>
                  <a:cubicBezTo>
                    <a:pt x="292" y="108"/>
                    <a:pt x="291" y="108"/>
                    <a:pt x="291" y="108"/>
                  </a:cubicBezTo>
                  <a:cubicBezTo>
                    <a:pt x="290" y="108"/>
                    <a:pt x="290" y="108"/>
                    <a:pt x="289" y="108"/>
                  </a:cubicBezTo>
                  <a:cubicBezTo>
                    <a:pt x="289" y="107"/>
                    <a:pt x="288" y="107"/>
                    <a:pt x="288" y="107"/>
                  </a:cubicBezTo>
                  <a:cubicBezTo>
                    <a:pt x="286" y="106"/>
                    <a:pt x="283" y="106"/>
                    <a:pt x="281" y="105"/>
                  </a:cubicBezTo>
                  <a:cubicBezTo>
                    <a:pt x="280" y="104"/>
                    <a:pt x="278" y="104"/>
                    <a:pt x="277" y="104"/>
                  </a:cubicBezTo>
                  <a:cubicBezTo>
                    <a:pt x="275" y="103"/>
                    <a:pt x="273" y="102"/>
                    <a:pt x="271" y="102"/>
                  </a:cubicBezTo>
                  <a:cubicBezTo>
                    <a:pt x="270" y="102"/>
                    <a:pt x="270" y="102"/>
                    <a:pt x="270" y="102"/>
                  </a:cubicBezTo>
                  <a:cubicBezTo>
                    <a:pt x="268" y="101"/>
                    <a:pt x="266" y="100"/>
                    <a:pt x="264" y="100"/>
                  </a:cubicBezTo>
                  <a:cubicBezTo>
                    <a:pt x="262" y="100"/>
                    <a:pt x="261" y="99"/>
                    <a:pt x="259" y="99"/>
                  </a:cubicBezTo>
                  <a:cubicBezTo>
                    <a:pt x="257" y="98"/>
                    <a:pt x="256" y="98"/>
                    <a:pt x="254" y="98"/>
                  </a:cubicBezTo>
                  <a:cubicBezTo>
                    <a:pt x="248" y="96"/>
                    <a:pt x="242" y="95"/>
                    <a:pt x="235" y="94"/>
                  </a:cubicBezTo>
                  <a:cubicBezTo>
                    <a:pt x="234" y="94"/>
                    <a:pt x="232" y="93"/>
                    <a:pt x="230" y="93"/>
                  </a:cubicBezTo>
                  <a:cubicBezTo>
                    <a:pt x="229" y="93"/>
                    <a:pt x="227" y="92"/>
                    <a:pt x="225" y="92"/>
                  </a:cubicBezTo>
                  <a:cubicBezTo>
                    <a:pt x="224" y="92"/>
                    <a:pt x="222" y="92"/>
                    <a:pt x="220" y="91"/>
                  </a:cubicBezTo>
                  <a:cubicBezTo>
                    <a:pt x="220" y="91"/>
                    <a:pt x="220" y="91"/>
                    <a:pt x="220" y="91"/>
                  </a:cubicBezTo>
                  <a:cubicBezTo>
                    <a:pt x="219" y="91"/>
                    <a:pt x="217" y="91"/>
                    <a:pt x="215" y="91"/>
                  </a:cubicBezTo>
                  <a:cubicBezTo>
                    <a:pt x="214" y="91"/>
                    <a:pt x="212" y="90"/>
                    <a:pt x="210" y="90"/>
                  </a:cubicBezTo>
                  <a:cubicBezTo>
                    <a:pt x="208" y="90"/>
                    <a:pt x="207" y="90"/>
                    <a:pt x="205" y="90"/>
                  </a:cubicBezTo>
                  <a:cubicBezTo>
                    <a:pt x="201" y="89"/>
                    <a:pt x="198" y="89"/>
                    <a:pt x="194" y="89"/>
                  </a:cubicBezTo>
                  <a:cubicBezTo>
                    <a:pt x="194" y="89"/>
                    <a:pt x="194" y="89"/>
                    <a:pt x="194" y="89"/>
                  </a:cubicBezTo>
                  <a:cubicBezTo>
                    <a:pt x="194" y="89"/>
                    <a:pt x="193" y="89"/>
                    <a:pt x="193" y="89"/>
                  </a:cubicBezTo>
                  <a:cubicBezTo>
                    <a:pt x="192" y="89"/>
                    <a:pt x="192" y="89"/>
                    <a:pt x="192" y="89"/>
                  </a:cubicBezTo>
                  <a:cubicBezTo>
                    <a:pt x="192" y="89"/>
                    <a:pt x="191" y="89"/>
                    <a:pt x="191" y="89"/>
                  </a:cubicBezTo>
                  <a:cubicBezTo>
                    <a:pt x="189" y="89"/>
                    <a:pt x="188" y="88"/>
                    <a:pt x="187" y="8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5" y="88"/>
                    <a:pt x="184" y="88"/>
                    <a:pt x="183" y="88"/>
                  </a:cubicBezTo>
                  <a:cubicBezTo>
                    <a:pt x="182" y="88"/>
                    <a:pt x="181" y="88"/>
                    <a:pt x="180" y="88"/>
                  </a:cubicBezTo>
                  <a:cubicBezTo>
                    <a:pt x="179" y="88"/>
                    <a:pt x="177" y="88"/>
                    <a:pt x="176" y="88"/>
                  </a:cubicBezTo>
                  <a:cubicBezTo>
                    <a:pt x="175" y="88"/>
                    <a:pt x="175" y="88"/>
                    <a:pt x="175" y="88"/>
                  </a:cubicBezTo>
                  <a:cubicBezTo>
                    <a:pt x="174" y="88"/>
                    <a:pt x="173" y="88"/>
                    <a:pt x="172" y="88"/>
                  </a:cubicBezTo>
                  <a:cubicBezTo>
                    <a:pt x="170" y="88"/>
                    <a:pt x="168" y="88"/>
                    <a:pt x="167" y="88"/>
                  </a:cubicBezTo>
                  <a:cubicBezTo>
                    <a:pt x="167" y="88"/>
                    <a:pt x="93" y="19"/>
                    <a:pt x="54" y="21"/>
                  </a:cubicBezTo>
                  <a:cubicBezTo>
                    <a:pt x="53" y="20"/>
                    <a:pt x="53" y="19"/>
                    <a:pt x="53" y="18"/>
                  </a:cubicBezTo>
                  <a:cubicBezTo>
                    <a:pt x="52" y="18"/>
                    <a:pt x="52" y="18"/>
                    <a:pt x="52" y="17"/>
                  </a:cubicBezTo>
                  <a:cubicBezTo>
                    <a:pt x="51" y="17"/>
                    <a:pt x="51" y="16"/>
                    <a:pt x="50" y="16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5" y="14"/>
                    <a:pt x="45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3" y="14"/>
                    <a:pt x="42" y="14"/>
                    <a:pt x="41" y="15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6" y="18"/>
                    <a:pt x="36" y="19"/>
                    <a:pt x="35" y="19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4" y="21"/>
                    <a:pt x="34" y="21"/>
                    <a:pt x="34" y="22"/>
                  </a:cubicBezTo>
                  <a:cubicBezTo>
                    <a:pt x="33" y="22"/>
                    <a:pt x="33" y="23"/>
                    <a:pt x="33" y="24"/>
                  </a:cubicBezTo>
                  <a:cubicBezTo>
                    <a:pt x="32" y="24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1" y="27"/>
                    <a:pt x="31" y="27"/>
                  </a:cubicBezTo>
                  <a:cubicBezTo>
                    <a:pt x="31" y="28"/>
                    <a:pt x="31" y="28"/>
                    <a:pt x="31" y="29"/>
                  </a:cubicBezTo>
                  <a:cubicBezTo>
                    <a:pt x="31" y="29"/>
                    <a:pt x="31" y="30"/>
                    <a:pt x="31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0" y="31"/>
                    <a:pt x="30" y="31"/>
                    <a:pt x="30" y="32"/>
                  </a:cubicBezTo>
                  <a:cubicBezTo>
                    <a:pt x="30" y="32"/>
                    <a:pt x="30" y="33"/>
                    <a:pt x="30" y="33"/>
                  </a:cubicBezTo>
                  <a:cubicBezTo>
                    <a:pt x="30" y="34"/>
                    <a:pt x="30" y="35"/>
                    <a:pt x="30" y="35"/>
                  </a:cubicBezTo>
                  <a:cubicBezTo>
                    <a:pt x="30" y="37"/>
                    <a:pt x="30" y="38"/>
                    <a:pt x="30" y="4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0" y="45"/>
                    <a:pt x="30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30" y="47"/>
                    <a:pt x="30" y="48"/>
                    <a:pt x="31" y="49"/>
                  </a:cubicBezTo>
                  <a:cubicBezTo>
                    <a:pt x="31" y="49"/>
                    <a:pt x="31" y="50"/>
                    <a:pt x="31" y="51"/>
                  </a:cubicBezTo>
                  <a:cubicBezTo>
                    <a:pt x="31" y="51"/>
                    <a:pt x="31" y="52"/>
                    <a:pt x="32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54"/>
                    <a:pt x="32" y="54"/>
                    <a:pt x="32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2" y="57"/>
                    <a:pt x="128" y="204"/>
                    <a:pt x="116" y="258"/>
                  </a:cubicBezTo>
                  <a:cubicBezTo>
                    <a:pt x="116" y="258"/>
                    <a:pt x="116" y="258"/>
                    <a:pt x="116" y="258"/>
                  </a:cubicBezTo>
                  <a:cubicBezTo>
                    <a:pt x="115" y="260"/>
                    <a:pt x="115" y="262"/>
                    <a:pt x="114" y="263"/>
                  </a:cubicBezTo>
                  <a:cubicBezTo>
                    <a:pt x="114" y="264"/>
                    <a:pt x="113" y="265"/>
                    <a:pt x="113" y="266"/>
                  </a:cubicBezTo>
                  <a:cubicBezTo>
                    <a:pt x="112" y="267"/>
                    <a:pt x="111" y="268"/>
                    <a:pt x="111" y="270"/>
                  </a:cubicBezTo>
                  <a:cubicBezTo>
                    <a:pt x="110" y="270"/>
                    <a:pt x="110" y="270"/>
                    <a:pt x="110" y="270"/>
                  </a:cubicBezTo>
                  <a:cubicBezTo>
                    <a:pt x="109" y="273"/>
                    <a:pt x="108" y="275"/>
                    <a:pt x="107" y="277"/>
                  </a:cubicBezTo>
                  <a:cubicBezTo>
                    <a:pt x="106" y="280"/>
                    <a:pt x="104" y="282"/>
                    <a:pt x="103" y="284"/>
                  </a:cubicBezTo>
                  <a:cubicBezTo>
                    <a:pt x="102" y="286"/>
                    <a:pt x="102" y="288"/>
                    <a:pt x="101" y="291"/>
                  </a:cubicBezTo>
                  <a:cubicBezTo>
                    <a:pt x="100" y="292"/>
                    <a:pt x="100" y="293"/>
                    <a:pt x="99" y="294"/>
                  </a:cubicBezTo>
                  <a:cubicBezTo>
                    <a:pt x="98" y="297"/>
                    <a:pt x="97" y="299"/>
                    <a:pt x="96" y="302"/>
                  </a:cubicBezTo>
                  <a:cubicBezTo>
                    <a:pt x="96" y="303"/>
                    <a:pt x="95" y="304"/>
                    <a:pt x="95" y="305"/>
                  </a:cubicBezTo>
                  <a:cubicBezTo>
                    <a:pt x="93" y="312"/>
                    <a:pt x="90" y="319"/>
                    <a:pt x="88" y="326"/>
                  </a:cubicBezTo>
                  <a:cubicBezTo>
                    <a:pt x="88" y="327"/>
                    <a:pt x="88" y="328"/>
                    <a:pt x="88" y="329"/>
                  </a:cubicBezTo>
                  <a:cubicBezTo>
                    <a:pt x="87" y="334"/>
                    <a:pt x="85" y="338"/>
                    <a:pt x="85" y="343"/>
                  </a:cubicBezTo>
                  <a:cubicBezTo>
                    <a:pt x="84" y="345"/>
                    <a:pt x="84" y="347"/>
                    <a:pt x="84" y="349"/>
                  </a:cubicBezTo>
                  <a:cubicBezTo>
                    <a:pt x="83" y="350"/>
                    <a:pt x="83" y="352"/>
                    <a:pt x="83" y="353"/>
                  </a:cubicBezTo>
                  <a:cubicBezTo>
                    <a:pt x="83" y="354"/>
                    <a:pt x="83" y="354"/>
                    <a:pt x="82" y="355"/>
                  </a:cubicBezTo>
                  <a:cubicBezTo>
                    <a:pt x="82" y="358"/>
                    <a:pt x="82" y="362"/>
                    <a:pt x="81" y="365"/>
                  </a:cubicBezTo>
                  <a:cubicBezTo>
                    <a:pt x="81" y="367"/>
                    <a:pt x="81" y="369"/>
                    <a:pt x="81" y="370"/>
                  </a:cubicBezTo>
                  <a:cubicBezTo>
                    <a:pt x="81" y="371"/>
                    <a:pt x="81" y="371"/>
                    <a:pt x="81" y="371"/>
                  </a:cubicBezTo>
                  <a:cubicBezTo>
                    <a:pt x="81" y="373"/>
                    <a:pt x="80" y="374"/>
                    <a:pt x="80" y="376"/>
                  </a:cubicBezTo>
                  <a:cubicBezTo>
                    <a:pt x="80" y="378"/>
                    <a:pt x="80" y="379"/>
                    <a:pt x="80" y="381"/>
                  </a:cubicBezTo>
                  <a:cubicBezTo>
                    <a:pt x="80" y="382"/>
                    <a:pt x="80" y="383"/>
                    <a:pt x="80" y="383"/>
                  </a:cubicBezTo>
                  <a:cubicBezTo>
                    <a:pt x="80" y="393"/>
                    <a:pt x="80" y="402"/>
                    <a:pt x="81" y="412"/>
                  </a:cubicBezTo>
                  <a:cubicBezTo>
                    <a:pt x="83" y="422"/>
                    <a:pt x="85" y="431"/>
                    <a:pt x="87" y="441"/>
                  </a:cubicBezTo>
                  <a:cubicBezTo>
                    <a:pt x="88" y="443"/>
                    <a:pt x="88" y="444"/>
                    <a:pt x="89" y="446"/>
                  </a:cubicBezTo>
                  <a:cubicBezTo>
                    <a:pt x="92" y="455"/>
                    <a:pt x="96" y="463"/>
                    <a:pt x="100" y="471"/>
                  </a:cubicBezTo>
                  <a:cubicBezTo>
                    <a:pt x="101" y="473"/>
                    <a:pt x="102" y="475"/>
                    <a:pt x="103" y="477"/>
                  </a:cubicBezTo>
                  <a:cubicBezTo>
                    <a:pt x="86" y="461"/>
                    <a:pt x="74" y="432"/>
                    <a:pt x="62" y="406"/>
                  </a:cubicBezTo>
                  <a:cubicBezTo>
                    <a:pt x="48" y="375"/>
                    <a:pt x="27" y="368"/>
                    <a:pt x="14" y="352"/>
                  </a:cubicBezTo>
                  <a:cubicBezTo>
                    <a:pt x="14" y="352"/>
                    <a:pt x="14" y="352"/>
                    <a:pt x="14" y="352"/>
                  </a:cubicBezTo>
                  <a:cubicBezTo>
                    <a:pt x="9" y="346"/>
                    <a:pt x="5" y="339"/>
                    <a:pt x="3" y="328"/>
                  </a:cubicBezTo>
                  <a:cubicBezTo>
                    <a:pt x="3" y="328"/>
                    <a:pt x="3" y="328"/>
                    <a:pt x="3" y="328"/>
                  </a:cubicBezTo>
                  <a:cubicBezTo>
                    <a:pt x="3" y="326"/>
                    <a:pt x="3" y="324"/>
                    <a:pt x="3" y="323"/>
                  </a:cubicBezTo>
                  <a:cubicBezTo>
                    <a:pt x="3" y="320"/>
                    <a:pt x="3" y="317"/>
                    <a:pt x="3" y="314"/>
                  </a:cubicBezTo>
                  <a:cubicBezTo>
                    <a:pt x="3" y="314"/>
                    <a:pt x="3" y="313"/>
                    <a:pt x="3" y="313"/>
                  </a:cubicBezTo>
                  <a:cubicBezTo>
                    <a:pt x="3" y="311"/>
                    <a:pt x="3" y="310"/>
                    <a:pt x="3" y="309"/>
                  </a:cubicBezTo>
                  <a:cubicBezTo>
                    <a:pt x="3" y="308"/>
                    <a:pt x="3" y="308"/>
                    <a:pt x="3" y="308"/>
                  </a:cubicBezTo>
                  <a:cubicBezTo>
                    <a:pt x="3" y="306"/>
                    <a:pt x="3" y="303"/>
                    <a:pt x="3" y="301"/>
                  </a:cubicBezTo>
                  <a:cubicBezTo>
                    <a:pt x="3" y="300"/>
                    <a:pt x="3" y="299"/>
                    <a:pt x="3" y="298"/>
                  </a:cubicBezTo>
                  <a:cubicBezTo>
                    <a:pt x="4" y="297"/>
                    <a:pt x="4" y="296"/>
                    <a:pt x="4" y="295"/>
                  </a:cubicBezTo>
                  <a:cubicBezTo>
                    <a:pt x="4" y="295"/>
                    <a:pt x="4" y="294"/>
                    <a:pt x="4" y="293"/>
                  </a:cubicBezTo>
                  <a:cubicBezTo>
                    <a:pt x="4" y="293"/>
                    <a:pt x="4" y="292"/>
                    <a:pt x="4" y="291"/>
                  </a:cubicBezTo>
                  <a:cubicBezTo>
                    <a:pt x="4" y="291"/>
                    <a:pt x="4" y="290"/>
                    <a:pt x="4" y="289"/>
                  </a:cubicBezTo>
                  <a:cubicBezTo>
                    <a:pt x="5" y="289"/>
                    <a:pt x="5" y="289"/>
                    <a:pt x="5" y="289"/>
                  </a:cubicBezTo>
                  <a:cubicBezTo>
                    <a:pt x="5" y="288"/>
                    <a:pt x="5" y="287"/>
                    <a:pt x="5" y="286"/>
                  </a:cubicBezTo>
                  <a:cubicBezTo>
                    <a:pt x="5" y="286"/>
                    <a:pt x="5" y="285"/>
                    <a:pt x="5" y="284"/>
                  </a:cubicBezTo>
                  <a:cubicBezTo>
                    <a:pt x="5" y="283"/>
                    <a:pt x="6" y="282"/>
                    <a:pt x="6" y="281"/>
                  </a:cubicBezTo>
                  <a:cubicBezTo>
                    <a:pt x="6" y="281"/>
                    <a:pt x="6" y="281"/>
                    <a:pt x="6" y="281"/>
                  </a:cubicBezTo>
                  <a:cubicBezTo>
                    <a:pt x="6" y="280"/>
                    <a:pt x="6" y="279"/>
                    <a:pt x="6" y="278"/>
                  </a:cubicBezTo>
                  <a:cubicBezTo>
                    <a:pt x="6" y="277"/>
                    <a:pt x="7" y="276"/>
                    <a:pt x="7" y="275"/>
                  </a:cubicBezTo>
                  <a:cubicBezTo>
                    <a:pt x="7" y="274"/>
                    <a:pt x="7" y="274"/>
                    <a:pt x="7" y="273"/>
                  </a:cubicBezTo>
                  <a:cubicBezTo>
                    <a:pt x="9" y="267"/>
                    <a:pt x="10" y="262"/>
                    <a:pt x="11" y="257"/>
                  </a:cubicBezTo>
                  <a:cubicBezTo>
                    <a:pt x="12" y="254"/>
                    <a:pt x="13" y="251"/>
                    <a:pt x="14" y="249"/>
                  </a:cubicBezTo>
                  <a:cubicBezTo>
                    <a:pt x="15" y="246"/>
                    <a:pt x="16" y="243"/>
                    <a:pt x="17" y="240"/>
                  </a:cubicBezTo>
                  <a:cubicBezTo>
                    <a:pt x="18" y="237"/>
                    <a:pt x="20" y="233"/>
                    <a:pt x="21" y="230"/>
                  </a:cubicBezTo>
                  <a:cubicBezTo>
                    <a:pt x="21" y="230"/>
                    <a:pt x="21" y="230"/>
                    <a:pt x="21" y="230"/>
                  </a:cubicBezTo>
                  <a:cubicBezTo>
                    <a:pt x="21" y="230"/>
                    <a:pt x="21" y="230"/>
                    <a:pt x="21" y="230"/>
                  </a:cubicBezTo>
                  <a:cubicBezTo>
                    <a:pt x="21" y="229"/>
                    <a:pt x="22" y="228"/>
                    <a:pt x="22" y="227"/>
                  </a:cubicBezTo>
                  <a:cubicBezTo>
                    <a:pt x="23" y="225"/>
                    <a:pt x="24" y="222"/>
                    <a:pt x="25" y="220"/>
                  </a:cubicBezTo>
                  <a:cubicBezTo>
                    <a:pt x="26" y="220"/>
                    <a:pt x="26" y="219"/>
                    <a:pt x="26" y="219"/>
                  </a:cubicBezTo>
                  <a:cubicBezTo>
                    <a:pt x="28" y="215"/>
                    <a:pt x="29" y="213"/>
                    <a:pt x="29" y="213"/>
                  </a:cubicBezTo>
                  <a:cubicBezTo>
                    <a:pt x="0" y="114"/>
                    <a:pt x="17" y="29"/>
                    <a:pt x="32" y="16"/>
                  </a:cubicBezTo>
                  <a:cubicBezTo>
                    <a:pt x="35" y="12"/>
                    <a:pt x="40" y="10"/>
                    <a:pt x="44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87" y="0"/>
                    <a:pt x="171" y="69"/>
                    <a:pt x="171" y="69"/>
                  </a:cubicBezTo>
                  <a:cubicBezTo>
                    <a:pt x="266" y="78"/>
                    <a:pt x="361" y="127"/>
                    <a:pt x="401" y="156"/>
                  </a:cubicBezTo>
                  <a:cubicBezTo>
                    <a:pt x="411" y="163"/>
                    <a:pt x="417" y="168"/>
                    <a:pt x="420" y="172"/>
                  </a:cubicBezTo>
                  <a:cubicBezTo>
                    <a:pt x="420" y="173"/>
                    <a:pt x="420" y="173"/>
                    <a:pt x="420" y="173"/>
                  </a:cubicBezTo>
                  <a:cubicBezTo>
                    <a:pt x="431" y="189"/>
                    <a:pt x="443" y="190"/>
                    <a:pt x="445" y="200"/>
                  </a:cubicBezTo>
                  <a:cubicBezTo>
                    <a:pt x="445" y="200"/>
                    <a:pt x="445" y="200"/>
                    <a:pt x="445" y="201"/>
                  </a:cubicBezTo>
                  <a:cubicBezTo>
                    <a:pt x="445" y="201"/>
                    <a:pt x="445" y="201"/>
                    <a:pt x="445" y="201"/>
                  </a:cubicBezTo>
                  <a:cubicBezTo>
                    <a:pt x="445" y="202"/>
                    <a:pt x="445" y="202"/>
                    <a:pt x="445" y="202"/>
                  </a:cubicBezTo>
                  <a:cubicBezTo>
                    <a:pt x="445" y="203"/>
                    <a:pt x="445" y="203"/>
                    <a:pt x="445" y="203"/>
                  </a:cubicBezTo>
                </a:path>
              </a:pathLst>
            </a:custGeom>
            <a:solidFill>
              <a:srgbClr val="99CA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22"/>
            <p:cNvSpPr/>
            <p:nvPr/>
          </p:nvSpPr>
          <p:spPr bwMode="auto">
            <a:xfrm>
              <a:off x="9576746" y="2398713"/>
              <a:ext cx="185738" cy="727075"/>
            </a:xfrm>
            <a:custGeom>
              <a:avLst/>
              <a:gdLst>
                <a:gd name="T0" fmla="*/ 60 w 65"/>
                <a:gd name="T1" fmla="*/ 243 h 254"/>
                <a:gd name="T2" fmla="*/ 36 w 65"/>
                <a:gd name="T3" fmla="*/ 240 h 254"/>
                <a:gd name="T4" fmla="*/ 16 w 65"/>
                <a:gd name="T5" fmla="*/ 97 h 254"/>
                <a:gd name="T6" fmla="*/ 46 w 65"/>
                <a:gd name="T7" fmla="*/ 0 h 254"/>
                <a:gd name="T8" fmla="*/ 33 w 65"/>
                <a:gd name="T9" fmla="*/ 72 h 254"/>
                <a:gd name="T10" fmla="*/ 60 w 65"/>
                <a:gd name="T11" fmla="*/ 24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254">
                  <a:moveTo>
                    <a:pt x="60" y="243"/>
                  </a:moveTo>
                  <a:cubicBezTo>
                    <a:pt x="60" y="243"/>
                    <a:pt x="58" y="254"/>
                    <a:pt x="36" y="240"/>
                  </a:cubicBezTo>
                  <a:cubicBezTo>
                    <a:pt x="14" y="225"/>
                    <a:pt x="8" y="144"/>
                    <a:pt x="16" y="97"/>
                  </a:cubicBezTo>
                  <a:cubicBezTo>
                    <a:pt x="23" y="50"/>
                    <a:pt x="51" y="60"/>
                    <a:pt x="46" y="0"/>
                  </a:cubicBezTo>
                  <a:cubicBezTo>
                    <a:pt x="46" y="0"/>
                    <a:pt x="65" y="18"/>
                    <a:pt x="33" y="72"/>
                  </a:cubicBezTo>
                  <a:cubicBezTo>
                    <a:pt x="0" y="125"/>
                    <a:pt x="30" y="224"/>
                    <a:pt x="60" y="243"/>
                  </a:cubicBezTo>
                </a:path>
              </a:pathLst>
            </a:custGeom>
            <a:solidFill>
              <a:srgbClr val="3C5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23"/>
            <p:cNvSpPr/>
            <p:nvPr/>
          </p:nvSpPr>
          <p:spPr bwMode="auto">
            <a:xfrm>
              <a:off x="9287821" y="1784351"/>
              <a:ext cx="360363" cy="1063625"/>
            </a:xfrm>
            <a:custGeom>
              <a:avLst/>
              <a:gdLst>
                <a:gd name="T0" fmla="*/ 126 w 126"/>
                <a:gd name="T1" fmla="*/ 245 h 372"/>
                <a:gd name="T2" fmla="*/ 124 w 126"/>
                <a:gd name="T3" fmla="*/ 247 h 372"/>
                <a:gd name="T4" fmla="*/ 124 w 126"/>
                <a:gd name="T5" fmla="*/ 247 h 372"/>
                <a:gd name="T6" fmla="*/ 117 w 126"/>
                <a:gd name="T7" fmla="*/ 253 h 372"/>
                <a:gd name="T8" fmla="*/ 115 w 126"/>
                <a:gd name="T9" fmla="*/ 255 h 372"/>
                <a:gd name="T10" fmla="*/ 111 w 126"/>
                <a:gd name="T11" fmla="*/ 260 h 372"/>
                <a:gd name="T12" fmla="*/ 106 w 126"/>
                <a:gd name="T13" fmla="*/ 267 h 372"/>
                <a:gd name="T14" fmla="*/ 97 w 126"/>
                <a:gd name="T15" fmla="*/ 283 h 372"/>
                <a:gd name="T16" fmla="*/ 91 w 126"/>
                <a:gd name="T17" fmla="*/ 299 h 372"/>
                <a:gd name="T18" fmla="*/ 88 w 126"/>
                <a:gd name="T19" fmla="*/ 372 h 372"/>
                <a:gd name="T20" fmla="*/ 70 w 126"/>
                <a:gd name="T21" fmla="*/ 288 h 372"/>
                <a:gd name="T22" fmla="*/ 71 w 126"/>
                <a:gd name="T23" fmla="*/ 274 h 372"/>
                <a:gd name="T24" fmla="*/ 73 w 126"/>
                <a:gd name="T25" fmla="*/ 263 h 372"/>
                <a:gd name="T26" fmla="*/ 68 w 126"/>
                <a:gd name="T27" fmla="*/ 272 h 372"/>
                <a:gd name="T28" fmla="*/ 62 w 126"/>
                <a:gd name="T29" fmla="*/ 287 h 372"/>
                <a:gd name="T30" fmla="*/ 55 w 126"/>
                <a:gd name="T31" fmla="*/ 328 h 372"/>
                <a:gd name="T32" fmla="*/ 49 w 126"/>
                <a:gd name="T33" fmla="*/ 296 h 372"/>
                <a:gd name="T34" fmla="*/ 48 w 126"/>
                <a:gd name="T35" fmla="*/ 267 h 372"/>
                <a:gd name="T36" fmla="*/ 49 w 126"/>
                <a:gd name="T37" fmla="*/ 261 h 372"/>
                <a:gd name="T38" fmla="*/ 50 w 126"/>
                <a:gd name="T39" fmla="*/ 254 h 372"/>
                <a:gd name="T40" fmla="*/ 50 w 126"/>
                <a:gd name="T41" fmla="*/ 253 h 372"/>
                <a:gd name="T42" fmla="*/ 49 w 126"/>
                <a:gd name="T43" fmla="*/ 254 h 372"/>
                <a:gd name="T44" fmla="*/ 45 w 126"/>
                <a:gd name="T45" fmla="*/ 258 h 372"/>
                <a:gd name="T46" fmla="*/ 33 w 126"/>
                <a:gd name="T47" fmla="*/ 274 h 372"/>
                <a:gd name="T48" fmla="*/ 24 w 126"/>
                <a:gd name="T49" fmla="*/ 306 h 372"/>
                <a:gd name="T50" fmla="*/ 24 w 126"/>
                <a:gd name="T51" fmla="*/ 316 h 372"/>
                <a:gd name="T52" fmla="*/ 21 w 126"/>
                <a:gd name="T53" fmla="*/ 312 h 372"/>
                <a:gd name="T54" fmla="*/ 21 w 126"/>
                <a:gd name="T55" fmla="*/ 312 h 372"/>
                <a:gd name="T56" fmla="*/ 21 w 126"/>
                <a:gd name="T57" fmla="*/ 307 h 372"/>
                <a:gd name="T58" fmla="*/ 21 w 126"/>
                <a:gd name="T59" fmla="*/ 298 h 372"/>
                <a:gd name="T60" fmla="*/ 21 w 126"/>
                <a:gd name="T61" fmla="*/ 297 h 372"/>
                <a:gd name="T62" fmla="*/ 21 w 126"/>
                <a:gd name="T63" fmla="*/ 293 h 372"/>
                <a:gd name="T64" fmla="*/ 21 w 126"/>
                <a:gd name="T65" fmla="*/ 292 h 372"/>
                <a:gd name="T66" fmla="*/ 21 w 126"/>
                <a:gd name="T67" fmla="*/ 285 h 372"/>
                <a:gd name="T68" fmla="*/ 21 w 126"/>
                <a:gd name="T69" fmla="*/ 282 h 372"/>
                <a:gd name="T70" fmla="*/ 22 w 126"/>
                <a:gd name="T71" fmla="*/ 279 h 372"/>
                <a:gd name="T72" fmla="*/ 22 w 126"/>
                <a:gd name="T73" fmla="*/ 277 h 372"/>
                <a:gd name="T74" fmla="*/ 22 w 126"/>
                <a:gd name="T75" fmla="*/ 275 h 372"/>
                <a:gd name="T76" fmla="*/ 22 w 126"/>
                <a:gd name="T77" fmla="*/ 273 h 372"/>
                <a:gd name="T78" fmla="*/ 23 w 126"/>
                <a:gd name="T79" fmla="*/ 273 h 372"/>
                <a:gd name="T80" fmla="*/ 23 w 126"/>
                <a:gd name="T81" fmla="*/ 270 h 372"/>
                <a:gd name="T82" fmla="*/ 23 w 126"/>
                <a:gd name="T83" fmla="*/ 268 h 372"/>
                <a:gd name="T84" fmla="*/ 24 w 126"/>
                <a:gd name="T85" fmla="*/ 265 h 372"/>
                <a:gd name="T86" fmla="*/ 24 w 126"/>
                <a:gd name="T87" fmla="*/ 265 h 372"/>
                <a:gd name="T88" fmla="*/ 24 w 126"/>
                <a:gd name="T89" fmla="*/ 262 h 372"/>
                <a:gd name="T90" fmla="*/ 25 w 126"/>
                <a:gd name="T91" fmla="*/ 259 h 372"/>
                <a:gd name="T92" fmla="*/ 25 w 126"/>
                <a:gd name="T93" fmla="*/ 257 h 372"/>
                <a:gd name="T94" fmla="*/ 29 w 126"/>
                <a:gd name="T95" fmla="*/ 241 h 372"/>
                <a:gd name="T96" fmla="*/ 32 w 126"/>
                <a:gd name="T97" fmla="*/ 233 h 372"/>
                <a:gd name="T98" fmla="*/ 35 w 126"/>
                <a:gd name="T99" fmla="*/ 224 h 372"/>
                <a:gd name="T100" fmla="*/ 39 w 126"/>
                <a:gd name="T101" fmla="*/ 214 h 372"/>
                <a:gd name="T102" fmla="*/ 39 w 126"/>
                <a:gd name="T103" fmla="*/ 214 h 372"/>
                <a:gd name="T104" fmla="*/ 39 w 126"/>
                <a:gd name="T105" fmla="*/ 214 h 372"/>
                <a:gd name="T106" fmla="*/ 40 w 126"/>
                <a:gd name="T107" fmla="*/ 211 h 372"/>
                <a:gd name="T108" fmla="*/ 43 w 126"/>
                <a:gd name="T109" fmla="*/ 204 h 372"/>
                <a:gd name="T110" fmla="*/ 44 w 126"/>
                <a:gd name="T111" fmla="*/ 203 h 372"/>
                <a:gd name="T112" fmla="*/ 47 w 126"/>
                <a:gd name="T113" fmla="*/ 197 h 372"/>
                <a:gd name="T114" fmla="*/ 50 w 126"/>
                <a:gd name="T115" fmla="*/ 0 h 372"/>
                <a:gd name="T116" fmla="*/ 126 w 126"/>
                <a:gd name="T117" fmla="*/ 24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6" h="372">
                  <a:moveTo>
                    <a:pt x="126" y="245"/>
                  </a:moveTo>
                  <a:cubicBezTo>
                    <a:pt x="126" y="245"/>
                    <a:pt x="126" y="245"/>
                    <a:pt x="124" y="247"/>
                  </a:cubicBezTo>
                  <a:cubicBezTo>
                    <a:pt x="124" y="247"/>
                    <a:pt x="124" y="247"/>
                    <a:pt x="124" y="247"/>
                  </a:cubicBezTo>
                  <a:cubicBezTo>
                    <a:pt x="122" y="248"/>
                    <a:pt x="120" y="250"/>
                    <a:pt x="117" y="253"/>
                  </a:cubicBezTo>
                  <a:cubicBezTo>
                    <a:pt x="116" y="254"/>
                    <a:pt x="116" y="255"/>
                    <a:pt x="115" y="255"/>
                  </a:cubicBezTo>
                  <a:cubicBezTo>
                    <a:pt x="114" y="257"/>
                    <a:pt x="113" y="258"/>
                    <a:pt x="111" y="260"/>
                  </a:cubicBezTo>
                  <a:cubicBezTo>
                    <a:pt x="110" y="262"/>
                    <a:pt x="108" y="264"/>
                    <a:pt x="106" y="267"/>
                  </a:cubicBezTo>
                  <a:cubicBezTo>
                    <a:pt x="103" y="271"/>
                    <a:pt x="100" y="277"/>
                    <a:pt x="97" y="283"/>
                  </a:cubicBezTo>
                  <a:cubicBezTo>
                    <a:pt x="95" y="287"/>
                    <a:pt x="93" y="293"/>
                    <a:pt x="91" y="299"/>
                  </a:cubicBezTo>
                  <a:cubicBezTo>
                    <a:pt x="86" y="318"/>
                    <a:pt x="83" y="342"/>
                    <a:pt x="88" y="372"/>
                  </a:cubicBezTo>
                  <a:cubicBezTo>
                    <a:pt x="88" y="372"/>
                    <a:pt x="65" y="348"/>
                    <a:pt x="70" y="288"/>
                  </a:cubicBezTo>
                  <a:cubicBezTo>
                    <a:pt x="70" y="283"/>
                    <a:pt x="71" y="279"/>
                    <a:pt x="71" y="274"/>
                  </a:cubicBezTo>
                  <a:cubicBezTo>
                    <a:pt x="72" y="270"/>
                    <a:pt x="72" y="266"/>
                    <a:pt x="73" y="263"/>
                  </a:cubicBezTo>
                  <a:cubicBezTo>
                    <a:pt x="73" y="263"/>
                    <a:pt x="71" y="266"/>
                    <a:pt x="68" y="272"/>
                  </a:cubicBezTo>
                  <a:cubicBezTo>
                    <a:pt x="66" y="276"/>
                    <a:pt x="64" y="281"/>
                    <a:pt x="62" y="287"/>
                  </a:cubicBezTo>
                  <a:cubicBezTo>
                    <a:pt x="57" y="299"/>
                    <a:pt x="53" y="315"/>
                    <a:pt x="55" y="328"/>
                  </a:cubicBezTo>
                  <a:cubicBezTo>
                    <a:pt x="55" y="328"/>
                    <a:pt x="51" y="314"/>
                    <a:pt x="49" y="296"/>
                  </a:cubicBezTo>
                  <a:cubicBezTo>
                    <a:pt x="48" y="287"/>
                    <a:pt x="48" y="276"/>
                    <a:pt x="48" y="267"/>
                  </a:cubicBezTo>
                  <a:cubicBezTo>
                    <a:pt x="48" y="265"/>
                    <a:pt x="48" y="263"/>
                    <a:pt x="49" y="261"/>
                  </a:cubicBezTo>
                  <a:cubicBezTo>
                    <a:pt x="49" y="259"/>
                    <a:pt x="49" y="256"/>
                    <a:pt x="50" y="254"/>
                  </a:cubicBezTo>
                  <a:cubicBezTo>
                    <a:pt x="50" y="254"/>
                    <a:pt x="50" y="253"/>
                    <a:pt x="50" y="253"/>
                  </a:cubicBezTo>
                  <a:cubicBezTo>
                    <a:pt x="50" y="253"/>
                    <a:pt x="50" y="253"/>
                    <a:pt x="49" y="254"/>
                  </a:cubicBezTo>
                  <a:cubicBezTo>
                    <a:pt x="48" y="255"/>
                    <a:pt x="46" y="256"/>
                    <a:pt x="45" y="258"/>
                  </a:cubicBezTo>
                  <a:cubicBezTo>
                    <a:pt x="41" y="262"/>
                    <a:pt x="37" y="267"/>
                    <a:pt x="33" y="274"/>
                  </a:cubicBezTo>
                  <a:cubicBezTo>
                    <a:pt x="28" y="282"/>
                    <a:pt x="24" y="293"/>
                    <a:pt x="24" y="306"/>
                  </a:cubicBezTo>
                  <a:cubicBezTo>
                    <a:pt x="23" y="309"/>
                    <a:pt x="24" y="312"/>
                    <a:pt x="24" y="316"/>
                  </a:cubicBezTo>
                  <a:cubicBezTo>
                    <a:pt x="24" y="316"/>
                    <a:pt x="23" y="315"/>
                    <a:pt x="21" y="312"/>
                  </a:cubicBezTo>
                  <a:cubicBezTo>
                    <a:pt x="21" y="312"/>
                    <a:pt x="21" y="312"/>
                    <a:pt x="21" y="312"/>
                  </a:cubicBezTo>
                  <a:cubicBezTo>
                    <a:pt x="21" y="310"/>
                    <a:pt x="21" y="308"/>
                    <a:pt x="21" y="307"/>
                  </a:cubicBezTo>
                  <a:cubicBezTo>
                    <a:pt x="21" y="304"/>
                    <a:pt x="21" y="301"/>
                    <a:pt x="21" y="298"/>
                  </a:cubicBezTo>
                  <a:cubicBezTo>
                    <a:pt x="21" y="298"/>
                    <a:pt x="21" y="297"/>
                    <a:pt x="21" y="297"/>
                  </a:cubicBezTo>
                  <a:cubicBezTo>
                    <a:pt x="21" y="295"/>
                    <a:pt x="21" y="294"/>
                    <a:pt x="21" y="293"/>
                  </a:cubicBezTo>
                  <a:cubicBezTo>
                    <a:pt x="21" y="292"/>
                    <a:pt x="21" y="292"/>
                    <a:pt x="21" y="292"/>
                  </a:cubicBezTo>
                  <a:cubicBezTo>
                    <a:pt x="21" y="290"/>
                    <a:pt x="21" y="287"/>
                    <a:pt x="21" y="285"/>
                  </a:cubicBezTo>
                  <a:cubicBezTo>
                    <a:pt x="21" y="284"/>
                    <a:pt x="21" y="283"/>
                    <a:pt x="21" y="282"/>
                  </a:cubicBezTo>
                  <a:cubicBezTo>
                    <a:pt x="22" y="281"/>
                    <a:pt x="22" y="280"/>
                    <a:pt x="22" y="279"/>
                  </a:cubicBezTo>
                  <a:cubicBezTo>
                    <a:pt x="22" y="279"/>
                    <a:pt x="22" y="278"/>
                    <a:pt x="22" y="277"/>
                  </a:cubicBezTo>
                  <a:cubicBezTo>
                    <a:pt x="22" y="277"/>
                    <a:pt x="22" y="276"/>
                    <a:pt x="22" y="275"/>
                  </a:cubicBezTo>
                  <a:cubicBezTo>
                    <a:pt x="22" y="275"/>
                    <a:pt x="22" y="274"/>
                    <a:pt x="22" y="273"/>
                  </a:cubicBezTo>
                  <a:cubicBezTo>
                    <a:pt x="23" y="273"/>
                    <a:pt x="23" y="273"/>
                    <a:pt x="23" y="273"/>
                  </a:cubicBezTo>
                  <a:cubicBezTo>
                    <a:pt x="23" y="272"/>
                    <a:pt x="23" y="271"/>
                    <a:pt x="23" y="270"/>
                  </a:cubicBezTo>
                  <a:cubicBezTo>
                    <a:pt x="23" y="270"/>
                    <a:pt x="23" y="269"/>
                    <a:pt x="23" y="268"/>
                  </a:cubicBezTo>
                  <a:cubicBezTo>
                    <a:pt x="23" y="267"/>
                    <a:pt x="24" y="266"/>
                    <a:pt x="24" y="265"/>
                  </a:cubicBezTo>
                  <a:cubicBezTo>
                    <a:pt x="24" y="265"/>
                    <a:pt x="24" y="265"/>
                    <a:pt x="24" y="265"/>
                  </a:cubicBezTo>
                  <a:cubicBezTo>
                    <a:pt x="24" y="264"/>
                    <a:pt x="24" y="263"/>
                    <a:pt x="24" y="262"/>
                  </a:cubicBezTo>
                  <a:cubicBezTo>
                    <a:pt x="24" y="261"/>
                    <a:pt x="25" y="260"/>
                    <a:pt x="25" y="259"/>
                  </a:cubicBezTo>
                  <a:cubicBezTo>
                    <a:pt x="25" y="258"/>
                    <a:pt x="25" y="258"/>
                    <a:pt x="25" y="257"/>
                  </a:cubicBezTo>
                  <a:cubicBezTo>
                    <a:pt x="27" y="251"/>
                    <a:pt x="28" y="246"/>
                    <a:pt x="29" y="241"/>
                  </a:cubicBezTo>
                  <a:cubicBezTo>
                    <a:pt x="30" y="238"/>
                    <a:pt x="31" y="235"/>
                    <a:pt x="32" y="233"/>
                  </a:cubicBezTo>
                  <a:cubicBezTo>
                    <a:pt x="33" y="230"/>
                    <a:pt x="34" y="227"/>
                    <a:pt x="35" y="224"/>
                  </a:cubicBezTo>
                  <a:cubicBezTo>
                    <a:pt x="36" y="221"/>
                    <a:pt x="38" y="217"/>
                    <a:pt x="39" y="214"/>
                  </a:cubicBezTo>
                  <a:cubicBezTo>
                    <a:pt x="39" y="214"/>
                    <a:pt x="39" y="214"/>
                    <a:pt x="39" y="214"/>
                  </a:cubicBezTo>
                  <a:cubicBezTo>
                    <a:pt x="39" y="214"/>
                    <a:pt x="39" y="214"/>
                    <a:pt x="39" y="214"/>
                  </a:cubicBezTo>
                  <a:cubicBezTo>
                    <a:pt x="39" y="213"/>
                    <a:pt x="40" y="212"/>
                    <a:pt x="40" y="211"/>
                  </a:cubicBezTo>
                  <a:cubicBezTo>
                    <a:pt x="41" y="209"/>
                    <a:pt x="42" y="206"/>
                    <a:pt x="43" y="204"/>
                  </a:cubicBezTo>
                  <a:cubicBezTo>
                    <a:pt x="44" y="204"/>
                    <a:pt x="44" y="203"/>
                    <a:pt x="44" y="203"/>
                  </a:cubicBezTo>
                  <a:cubicBezTo>
                    <a:pt x="46" y="199"/>
                    <a:pt x="47" y="197"/>
                    <a:pt x="47" y="197"/>
                  </a:cubicBezTo>
                  <a:cubicBezTo>
                    <a:pt x="18" y="98"/>
                    <a:pt x="35" y="13"/>
                    <a:pt x="50" y="0"/>
                  </a:cubicBezTo>
                  <a:cubicBezTo>
                    <a:pt x="50" y="0"/>
                    <a:pt x="0" y="152"/>
                    <a:pt x="126" y="245"/>
                  </a:cubicBezTo>
                </a:path>
              </a:pathLst>
            </a:custGeom>
            <a:solidFill>
              <a:srgbClr val="67A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24"/>
            <p:cNvSpPr/>
            <p:nvPr/>
          </p:nvSpPr>
          <p:spPr bwMode="auto">
            <a:xfrm>
              <a:off x="9791058" y="2562226"/>
              <a:ext cx="458788" cy="806450"/>
            </a:xfrm>
            <a:custGeom>
              <a:avLst/>
              <a:gdLst>
                <a:gd name="T0" fmla="*/ 161 w 161"/>
                <a:gd name="T1" fmla="*/ 280 h 282"/>
                <a:gd name="T2" fmla="*/ 142 w 161"/>
                <a:gd name="T3" fmla="*/ 280 h 282"/>
                <a:gd name="T4" fmla="*/ 136 w 161"/>
                <a:gd name="T5" fmla="*/ 275 h 282"/>
                <a:gd name="T6" fmla="*/ 135 w 161"/>
                <a:gd name="T7" fmla="*/ 275 h 282"/>
                <a:gd name="T8" fmla="*/ 130 w 161"/>
                <a:gd name="T9" fmla="*/ 271 h 282"/>
                <a:gd name="T10" fmla="*/ 125 w 161"/>
                <a:gd name="T11" fmla="*/ 267 h 282"/>
                <a:gd name="T12" fmla="*/ 119 w 161"/>
                <a:gd name="T13" fmla="*/ 261 h 282"/>
                <a:gd name="T14" fmla="*/ 113 w 161"/>
                <a:gd name="T15" fmla="*/ 256 h 282"/>
                <a:gd name="T16" fmla="*/ 108 w 161"/>
                <a:gd name="T17" fmla="*/ 251 h 282"/>
                <a:gd name="T18" fmla="*/ 104 w 161"/>
                <a:gd name="T19" fmla="*/ 248 h 282"/>
                <a:gd name="T20" fmla="*/ 88 w 161"/>
                <a:gd name="T21" fmla="*/ 232 h 282"/>
                <a:gd name="T22" fmla="*/ 85 w 161"/>
                <a:gd name="T23" fmla="*/ 227 h 282"/>
                <a:gd name="T24" fmla="*/ 80 w 161"/>
                <a:gd name="T25" fmla="*/ 222 h 282"/>
                <a:gd name="T26" fmla="*/ 77 w 161"/>
                <a:gd name="T27" fmla="*/ 218 h 282"/>
                <a:gd name="T28" fmla="*/ 65 w 161"/>
                <a:gd name="T29" fmla="*/ 203 h 282"/>
                <a:gd name="T30" fmla="*/ 62 w 161"/>
                <a:gd name="T31" fmla="*/ 199 h 282"/>
                <a:gd name="T32" fmla="*/ 60 w 161"/>
                <a:gd name="T33" fmla="*/ 196 h 282"/>
                <a:gd name="T34" fmla="*/ 46 w 161"/>
                <a:gd name="T35" fmla="*/ 175 h 282"/>
                <a:gd name="T36" fmla="*/ 44 w 161"/>
                <a:gd name="T37" fmla="*/ 171 h 282"/>
                <a:gd name="T38" fmla="*/ 42 w 161"/>
                <a:gd name="T39" fmla="*/ 167 h 282"/>
                <a:gd name="T40" fmla="*/ 40 w 161"/>
                <a:gd name="T41" fmla="*/ 163 h 282"/>
                <a:gd name="T42" fmla="*/ 37 w 161"/>
                <a:gd name="T43" fmla="*/ 159 h 282"/>
                <a:gd name="T44" fmla="*/ 25 w 161"/>
                <a:gd name="T45" fmla="*/ 134 h 282"/>
                <a:gd name="T46" fmla="*/ 21 w 161"/>
                <a:gd name="T47" fmla="*/ 122 h 282"/>
                <a:gd name="T48" fmla="*/ 19 w 161"/>
                <a:gd name="T49" fmla="*/ 119 h 282"/>
                <a:gd name="T50" fmla="*/ 18 w 161"/>
                <a:gd name="T51" fmla="*/ 115 h 282"/>
                <a:gd name="T52" fmla="*/ 17 w 161"/>
                <a:gd name="T53" fmla="*/ 111 h 282"/>
                <a:gd name="T54" fmla="*/ 7 w 161"/>
                <a:gd name="T55" fmla="*/ 77 h 282"/>
                <a:gd name="T56" fmla="*/ 7 w 161"/>
                <a:gd name="T57" fmla="*/ 74 h 282"/>
                <a:gd name="T58" fmla="*/ 6 w 161"/>
                <a:gd name="T59" fmla="*/ 71 h 282"/>
                <a:gd name="T60" fmla="*/ 5 w 161"/>
                <a:gd name="T61" fmla="*/ 67 h 282"/>
                <a:gd name="T62" fmla="*/ 5 w 161"/>
                <a:gd name="T63" fmla="*/ 64 h 282"/>
                <a:gd name="T64" fmla="*/ 4 w 161"/>
                <a:gd name="T65" fmla="*/ 61 h 282"/>
                <a:gd name="T66" fmla="*/ 4 w 161"/>
                <a:gd name="T67" fmla="*/ 58 h 282"/>
                <a:gd name="T68" fmla="*/ 3 w 161"/>
                <a:gd name="T69" fmla="*/ 54 h 282"/>
                <a:gd name="T70" fmla="*/ 3 w 161"/>
                <a:gd name="T71" fmla="*/ 51 h 282"/>
                <a:gd name="T72" fmla="*/ 1 w 161"/>
                <a:gd name="T73" fmla="*/ 37 h 282"/>
                <a:gd name="T74" fmla="*/ 0 w 161"/>
                <a:gd name="T75" fmla="*/ 27 h 282"/>
                <a:gd name="T76" fmla="*/ 0 w 161"/>
                <a:gd name="T77" fmla="*/ 27 h 282"/>
                <a:gd name="T78" fmla="*/ 0 w 161"/>
                <a:gd name="T79" fmla="*/ 23 h 282"/>
                <a:gd name="T80" fmla="*/ 0 w 161"/>
                <a:gd name="T81" fmla="*/ 21 h 282"/>
                <a:gd name="T82" fmla="*/ 0 w 161"/>
                <a:gd name="T83" fmla="*/ 19 h 282"/>
                <a:gd name="T84" fmla="*/ 0 w 161"/>
                <a:gd name="T85" fmla="*/ 17 h 282"/>
                <a:gd name="T86" fmla="*/ 0 w 161"/>
                <a:gd name="T87" fmla="*/ 10 h 282"/>
                <a:gd name="T88" fmla="*/ 0 w 161"/>
                <a:gd name="T89" fmla="*/ 8 h 282"/>
                <a:gd name="T90" fmla="*/ 0 w 161"/>
                <a:gd name="T91" fmla="*/ 5 h 282"/>
                <a:gd name="T92" fmla="*/ 0 w 161"/>
                <a:gd name="T93" fmla="*/ 4 h 282"/>
                <a:gd name="T94" fmla="*/ 0 w 161"/>
                <a:gd name="T95" fmla="*/ 2 h 282"/>
                <a:gd name="T96" fmla="*/ 0 w 161"/>
                <a:gd name="T97" fmla="*/ 1 h 282"/>
                <a:gd name="T98" fmla="*/ 0 w 161"/>
                <a:gd name="T99" fmla="*/ 1 h 282"/>
                <a:gd name="T100" fmla="*/ 1 w 161"/>
                <a:gd name="T101" fmla="*/ 0 h 282"/>
                <a:gd name="T102" fmla="*/ 39 w 161"/>
                <a:gd name="T103" fmla="*/ 1 h 282"/>
                <a:gd name="T104" fmla="*/ 39 w 161"/>
                <a:gd name="T105" fmla="*/ 3 h 282"/>
                <a:gd name="T106" fmla="*/ 41 w 161"/>
                <a:gd name="T107" fmla="*/ 23 h 282"/>
                <a:gd name="T108" fmla="*/ 53 w 161"/>
                <a:gd name="T109" fmla="*/ 93 h 282"/>
                <a:gd name="T110" fmla="*/ 161 w 161"/>
                <a:gd name="T111" fmla="*/ 28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1" h="282">
                  <a:moveTo>
                    <a:pt x="161" y="280"/>
                  </a:moveTo>
                  <a:cubicBezTo>
                    <a:pt x="156" y="282"/>
                    <a:pt x="150" y="281"/>
                    <a:pt x="142" y="280"/>
                  </a:cubicBezTo>
                  <a:cubicBezTo>
                    <a:pt x="140" y="278"/>
                    <a:pt x="138" y="277"/>
                    <a:pt x="136" y="275"/>
                  </a:cubicBezTo>
                  <a:cubicBezTo>
                    <a:pt x="135" y="275"/>
                    <a:pt x="135" y="275"/>
                    <a:pt x="135" y="275"/>
                  </a:cubicBezTo>
                  <a:cubicBezTo>
                    <a:pt x="133" y="273"/>
                    <a:pt x="132" y="272"/>
                    <a:pt x="130" y="271"/>
                  </a:cubicBezTo>
                  <a:cubicBezTo>
                    <a:pt x="128" y="269"/>
                    <a:pt x="127" y="268"/>
                    <a:pt x="125" y="267"/>
                  </a:cubicBezTo>
                  <a:cubicBezTo>
                    <a:pt x="123" y="265"/>
                    <a:pt x="121" y="263"/>
                    <a:pt x="119" y="261"/>
                  </a:cubicBezTo>
                  <a:cubicBezTo>
                    <a:pt x="117" y="260"/>
                    <a:pt x="115" y="258"/>
                    <a:pt x="113" y="256"/>
                  </a:cubicBezTo>
                  <a:cubicBezTo>
                    <a:pt x="112" y="255"/>
                    <a:pt x="110" y="253"/>
                    <a:pt x="108" y="251"/>
                  </a:cubicBezTo>
                  <a:cubicBezTo>
                    <a:pt x="107" y="250"/>
                    <a:pt x="105" y="249"/>
                    <a:pt x="104" y="248"/>
                  </a:cubicBezTo>
                  <a:cubicBezTo>
                    <a:pt x="99" y="243"/>
                    <a:pt x="93" y="237"/>
                    <a:pt x="88" y="232"/>
                  </a:cubicBezTo>
                  <a:cubicBezTo>
                    <a:pt x="87" y="230"/>
                    <a:pt x="86" y="229"/>
                    <a:pt x="85" y="227"/>
                  </a:cubicBezTo>
                  <a:cubicBezTo>
                    <a:pt x="83" y="226"/>
                    <a:pt x="81" y="224"/>
                    <a:pt x="80" y="222"/>
                  </a:cubicBezTo>
                  <a:cubicBezTo>
                    <a:pt x="79" y="221"/>
                    <a:pt x="78" y="220"/>
                    <a:pt x="77" y="218"/>
                  </a:cubicBezTo>
                  <a:cubicBezTo>
                    <a:pt x="72" y="213"/>
                    <a:pt x="68" y="208"/>
                    <a:pt x="65" y="203"/>
                  </a:cubicBezTo>
                  <a:cubicBezTo>
                    <a:pt x="64" y="202"/>
                    <a:pt x="63" y="201"/>
                    <a:pt x="62" y="199"/>
                  </a:cubicBezTo>
                  <a:cubicBezTo>
                    <a:pt x="61" y="198"/>
                    <a:pt x="61" y="197"/>
                    <a:pt x="60" y="196"/>
                  </a:cubicBezTo>
                  <a:cubicBezTo>
                    <a:pt x="55" y="189"/>
                    <a:pt x="50" y="182"/>
                    <a:pt x="46" y="175"/>
                  </a:cubicBezTo>
                  <a:cubicBezTo>
                    <a:pt x="45" y="173"/>
                    <a:pt x="45" y="172"/>
                    <a:pt x="44" y="171"/>
                  </a:cubicBezTo>
                  <a:cubicBezTo>
                    <a:pt x="43" y="170"/>
                    <a:pt x="42" y="169"/>
                    <a:pt x="42" y="167"/>
                  </a:cubicBezTo>
                  <a:cubicBezTo>
                    <a:pt x="41" y="166"/>
                    <a:pt x="40" y="165"/>
                    <a:pt x="40" y="163"/>
                  </a:cubicBezTo>
                  <a:cubicBezTo>
                    <a:pt x="39" y="162"/>
                    <a:pt x="38" y="160"/>
                    <a:pt x="37" y="159"/>
                  </a:cubicBezTo>
                  <a:cubicBezTo>
                    <a:pt x="33" y="150"/>
                    <a:pt x="29" y="142"/>
                    <a:pt x="25" y="134"/>
                  </a:cubicBezTo>
                  <a:cubicBezTo>
                    <a:pt x="24" y="130"/>
                    <a:pt x="22" y="126"/>
                    <a:pt x="21" y="122"/>
                  </a:cubicBezTo>
                  <a:cubicBezTo>
                    <a:pt x="20" y="121"/>
                    <a:pt x="20" y="120"/>
                    <a:pt x="19" y="119"/>
                  </a:cubicBezTo>
                  <a:cubicBezTo>
                    <a:pt x="19" y="117"/>
                    <a:pt x="19" y="116"/>
                    <a:pt x="18" y="115"/>
                  </a:cubicBezTo>
                  <a:cubicBezTo>
                    <a:pt x="18" y="113"/>
                    <a:pt x="17" y="112"/>
                    <a:pt x="17" y="111"/>
                  </a:cubicBezTo>
                  <a:cubicBezTo>
                    <a:pt x="13" y="99"/>
                    <a:pt x="10" y="88"/>
                    <a:pt x="7" y="77"/>
                  </a:cubicBezTo>
                  <a:cubicBezTo>
                    <a:pt x="7" y="76"/>
                    <a:pt x="7" y="75"/>
                    <a:pt x="7" y="74"/>
                  </a:cubicBezTo>
                  <a:cubicBezTo>
                    <a:pt x="6" y="73"/>
                    <a:pt x="6" y="72"/>
                    <a:pt x="6" y="71"/>
                  </a:cubicBezTo>
                  <a:cubicBezTo>
                    <a:pt x="6" y="70"/>
                    <a:pt x="6" y="68"/>
                    <a:pt x="5" y="67"/>
                  </a:cubicBezTo>
                  <a:cubicBezTo>
                    <a:pt x="5" y="66"/>
                    <a:pt x="5" y="65"/>
                    <a:pt x="5" y="64"/>
                  </a:cubicBezTo>
                  <a:cubicBezTo>
                    <a:pt x="5" y="63"/>
                    <a:pt x="4" y="62"/>
                    <a:pt x="4" y="61"/>
                  </a:cubicBezTo>
                  <a:cubicBezTo>
                    <a:pt x="4" y="60"/>
                    <a:pt x="4" y="59"/>
                    <a:pt x="4" y="58"/>
                  </a:cubicBezTo>
                  <a:cubicBezTo>
                    <a:pt x="3" y="57"/>
                    <a:pt x="3" y="55"/>
                    <a:pt x="3" y="54"/>
                  </a:cubicBezTo>
                  <a:cubicBezTo>
                    <a:pt x="3" y="53"/>
                    <a:pt x="3" y="52"/>
                    <a:pt x="3" y="51"/>
                  </a:cubicBezTo>
                  <a:cubicBezTo>
                    <a:pt x="2" y="46"/>
                    <a:pt x="2" y="42"/>
                    <a:pt x="1" y="37"/>
                  </a:cubicBezTo>
                  <a:cubicBezTo>
                    <a:pt x="1" y="34"/>
                    <a:pt x="1" y="31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6"/>
                    <a:pt x="0" y="24"/>
                    <a:pt x="0" y="23"/>
                  </a:cubicBezTo>
                  <a:cubicBezTo>
                    <a:pt x="0" y="22"/>
                    <a:pt x="0" y="22"/>
                    <a:pt x="0" y="21"/>
                  </a:cubicBezTo>
                  <a:cubicBezTo>
                    <a:pt x="0" y="20"/>
                    <a:pt x="0" y="20"/>
                    <a:pt x="0" y="19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4"/>
                    <a:pt x="0" y="12"/>
                    <a:pt x="0" y="10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7"/>
                    <a:pt x="0" y="6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0"/>
                    <a:pt x="27" y="0"/>
                    <a:pt x="39" y="1"/>
                  </a:cubicBezTo>
                  <a:cubicBezTo>
                    <a:pt x="39" y="2"/>
                    <a:pt x="39" y="3"/>
                    <a:pt x="39" y="3"/>
                  </a:cubicBezTo>
                  <a:cubicBezTo>
                    <a:pt x="39" y="9"/>
                    <a:pt x="40" y="15"/>
                    <a:pt x="41" y="23"/>
                  </a:cubicBezTo>
                  <a:cubicBezTo>
                    <a:pt x="43" y="42"/>
                    <a:pt x="46" y="66"/>
                    <a:pt x="53" y="93"/>
                  </a:cubicBezTo>
                  <a:cubicBezTo>
                    <a:pt x="68" y="154"/>
                    <a:pt x="99" y="229"/>
                    <a:pt x="161" y="280"/>
                  </a:cubicBezTo>
                </a:path>
              </a:pathLst>
            </a:custGeom>
            <a:solidFill>
              <a:srgbClr val="92C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25"/>
            <p:cNvSpPr/>
            <p:nvPr/>
          </p:nvSpPr>
          <p:spPr bwMode="auto">
            <a:xfrm>
              <a:off x="9902183" y="2565401"/>
              <a:ext cx="447675" cy="798513"/>
            </a:xfrm>
            <a:custGeom>
              <a:avLst/>
              <a:gdLst>
                <a:gd name="T0" fmla="*/ 124 w 157"/>
                <a:gd name="T1" fmla="*/ 278 h 279"/>
                <a:gd name="T2" fmla="*/ 122 w 157"/>
                <a:gd name="T3" fmla="*/ 279 h 279"/>
                <a:gd name="T4" fmla="*/ 14 w 157"/>
                <a:gd name="T5" fmla="*/ 92 h 279"/>
                <a:gd name="T6" fmla="*/ 2 w 157"/>
                <a:gd name="T7" fmla="*/ 22 h 279"/>
                <a:gd name="T8" fmla="*/ 0 w 157"/>
                <a:gd name="T9" fmla="*/ 2 h 279"/>
                <a:gd name="T10" fmla="*/ 0 w 157"/>
                <a:gd name="T11" fmla="*/ 0 h 279"/>
                <a:gd name="T12" fmla="*/ 8 w 157"/>
                <a:gd name="T13" fmla="*/ 1 h 279"/>
                <a:gd name="T14" fmla="*/ 16 w 157"/>
                <a:gd name="T15" fmla="*/ 2 h 279"/>
                <a:gd name="T16" fmla="*/ 32 w 157"/>
                <a:gd name="T17" fmla="*/ 3 h 279"/>
                <a:gd name="T18" fmla="*/ 41 w 157"/>
                <a:gd name="T19" fmla="*/ 5 h 279"/>
                <a:gd name="T20" fmla="*/ 47 w 157"/>
                <a:gd name="T21" fmla="*/ 6 h 279"/>
                <a:gd name="T22" fmla="*/ 50 w 157"/>
                <a:gd name="T23" fmla="*/ 6 h 279"/>
                <a:gd name="T24" fmla="*/ 54 w 157"/>
                <a:gd name="T25" fmla="*/ 7 h 279"/>
                <a:gd name="T26" fmla="*/ 61 w 157"/>
                <a:gd name="T27" fmla="*/ 8 h 279"/>
                <a:gd name="T28" fmla="*/ 69 w 157"/>
                <a:gd name="T29" fmla="*/ 10 h 279"/>
                <a:gd name="T30" fmla="*/ 69 w 157"/>
                <a:gd name="T31" fmla="*/ 10 h 279"/>
                <a:gd name="T32" fmla="*/ 89 w 157"/>
                <a:gd name="T33" fmla="*/ 14 h 279"/>
                <a:gd name="T34" fmla="*/ 101 w 157"/>
                <a:gd name="T35" fmla="*/ 17 h 279"/>
                <a:gd name="T36" fmla="*/ 105 w 157"/>
                <a:gd name="T37" fmla="*/ 18 h 279"/>
                <a:gd name="T38" fmla="*/ 131 w 157"/>
                <a:gd name="T39" fmla="*/ 27 h 279"/>
                <a:gd name="T40" fmla="*/ 135 w 157"/>
                <a:gd name="T41" fmla="*/ 28 h 279"/>
                <a:gd name="T42" fmla="*/ 136 w 157"/>
                <a:gd name="T43" fmla="*/ 28 h 279"/>
                <a:gd name="T44" fmla="*/ 136 w 157"/>
                <a:gd name="T45" fmla="*/ 28 h 279"/>
                <a:gd name="T46" fmla="*/ 140 w 157"/>
                <a:gd name="T47" fmla="*/ 30 h 279"/>
                <a:gd name="T48" fmla="*/ 141 w 157"/>
                <a:gd name="T49" fmla="*/ 30 h 279"/>
                <a:gd name="T50" fmla="*/ 142 w 157"/>
                <a:gd name="T51" fmla="*/ 31 h 279"/>
                <a:gd name="T52" fmla="*/ 145 w 157"/>
                <a:gd name="T53" fmla="*/ 32 h 279"/>
                <a:gd name="T54" fmla="*/ 147 w 157"/>
                <a:gd name="T55" fmla="*/ 33 h 279"/>
                <a:gd name="T56" fmla="*/ 148 w 157"/>
                <a:gd name="T57" fmla="*/ 33 h 279"/>
                <a:gd name="T58" fmla="*/ 148 w 157"/>
                <a:gd name="T59" fmla="*/ 33 h 279"/>
                <a:gd name="T60" fmla="*/ 150 w 157"/>
                <a:gd name="T61" fmla="*/ 34 h 279"/>
                <a:gd name="T62" fmla="*/ 150 w 157"/>
                <a:gd name="T63" fmla="*/ 34 h 279"/>
                <a:gd name="T64" fmla="*/ 151 w 157"/>
                <a:gd name="T65" fmla="*/ 34 h 279"/>
                <a:gd name="T66" fmla="*/ 151 w 157"/>
                <a:gd name="T67" fmla="*/ 34 h 279"/>
                <a:gd name="T68" fmla="*/ 151 w 157"/>
                <a:gd name="T69" fmla="*/ 41 h 279"/>
                <a:gd name="T70" fmla="*/ 124 w 157"/>
                <a:gd name="T71" fmla="*/ 2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7" h="279">
                  <a:moveTo>
                    <a:pt x="124" y="278"/>
                  </a:moveTo>
                  <a:cubicBezTo>
                    <a:pt x="124" y="278"/>
                    <a:pt x="123" y="279"/>
                    <a:pt x="122" y="279"/>
                  </a:cubicBezTo>
                  <a:cubicBezTo>
                    <a:pt x="60" y="228"/>
                    <a:pt x="29" y="153"/>
                    <a:pt x="14" y="92"/>
                  </a:cubicBezTo>
                  <a:cubicBezTo>
                    <a:pt x="7" y="65"/>
                    <a:pt x="4" y="41"/>
                    <a:pt x="2" y="22"/>
                  </a:cubicBezTo>
                  <a:cubicBezTo>
                    <a:pt x="1" y="14"/>
                    <a:pt x="0" y="8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3" y="0"/>
                    <a:pt x="5" y="1"/>
                    <a:pt x="8" y="1"/>
                  </a:cubicBezTo>
                  <a:cubicBezTo>
                    <a:pt x="11" y="1"/>
                    <a:pt x="14" y="1"/>
                    <a:pt x="16" y="2"/>
                  </a:cubicBezTo>
                  <a:cubicBezTo>
                    <a:pt x="22" y="2"/>
                    <a:pt x="27" y="3"/>
                    <a:pt x="32" y="3"/>
                  </a:cubicBezTo>
                  <a:cubicBezTo>
                    <a:pt x="35" y="4"/>
                    <a:pt x="38" y="4"/>
                    <a:pt x="41" y="5"/>
                  </a:cubicBezTo>
                  <a:cubicBezTo>
                    <a:pt x="43" y="5"/>
                    <a:pt x="45" y="5"/>
                    <a:pt x="47" y="6"/>
                  </a:cubicBezTo>
                  <a:cubicBezTo>
                    <a:pt x="48" y="6"/>
                    <a:pt x="49" y="6"/>
                    <a:pt x="50" y="6"/>
                  </a:cubicBezTo>
                  <a:cubicBezTo>
                    <a:pt x="52" y="6"/>
                    <a:pt x="53" y="7"/>
                    <a:pt x="54" y="7"/>
                  </a:cubicBezTo>
                  <a:cubicBezTo>
                    <a:pt x="56" y="7"/>
                    <a:pt x="59" y="8"/>
                    <a:pt x="61" y="8"/>
                  </a:cubicBezTo>
                  <a:cubicBezTo>
                    <a:pt x="64" y="9"/>
                    <a:pt x="66" y="9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76" y="11"/>
                    <a:pt x="83" y="13"/>
                    <a:pt x="89" y="14"/>
                  </a:cubicBezTo>
                  <a:cubicBezTo>
                    <a:pt x="93" y="15"/>
                    <a:pt x="97" y="16"/>
                    <a:pt x="101" y="17"/>
                  </a:cubicBezTo>
                  <a:cubicBezTo>
                    <a:pt x="102" y="18"/>
                    <a:pt x="103" y="18"/>
                    <a:pt x="105" y="18"/>
                  </a:cubicBezTo>
                  <a:cubicBezTo>
                    <a:pt x="115" y="21"/>
                    <a:pt x="124" y="24"/>
                    <a:pt x="131" y="27"/>
                  </a:cubicBezTo>
                  <a:cubicBezTo>
                    <a:pt x="133" y="27"/>
                    <a:pt x="134" y="28"/>
                    <a:pt x="135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7" y="29"/>
                    <a:pt x="138" y="29"/>
                    <a:pt x="140" y="30"/>
                  </a:cubicBezTo>
                  <a:cubicBezTo>
                    <a:pt x="140" y="30"/>
                    <a:pt x="141" y="30"/>
                    <a:pt x="141" y="30"/>
                  </a:cubicBezTo>
                  <a:cubicBezTo>
                    <a:pt x="141" y="31"/>
                    <a:pt x="142" y="31"/>
                    <a:pt x="142" y="31"/>
                  </a:cubicBezTo>
                  <a:cubicBezTo>
                    <a:pt x="143" y="31"/>
                    <a:pt x="144" y="32"/>
                    <a:pt x="145" y="32"/>
                  </a:cubicBezTo>
                  <a:cubicBezTo>
                    <a:pt x="146" y="32"/>
                    <a:pt x="147" y="32"/>
                    <a:pt x="147" y="33"/>
                  </a:cubicBezTo>
                  <a:cubicBezTo>
                    <a:pt x="147" y="33"/>
                    <a:pt x="148" y="33"/>
                    <a:pt x="148" y="33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49" y="34"/>
                    <a:pt x="150" y="34"/>
                    <a:pt x="150" y="34"/>
                  </a:cubicBezTo>
                  <a:cubicBezTo>
                    <a:pt x="150" y="34"/>
                    <a:pt x="150" y="34"/>
                    <a:pt x="150" y="34"/>
                  </a:cubicBezTo>
                  <a:cubicBezTo>
                    <a:pt x="151" y="34"/>
                    <a:pt x="151" y="34"/>
                    <a:pt x="151" y="34"/>
                  </a:cubicBezTo>
                  <a:cubicBezTo>
                    <a:pt x="151" y="34"/>
                    <a:pt x="151" y="34"/>
                    <a:pt x="151" y="34"/>
                  </a:cubicBezTo>
                  <a:cubicBezTo>
                    <a:pt x="151" y="34"/>
                    <a:pt x="151" y="37"/>
                    <a:pt x="151" y="41"/>
                  </a:cubicBezTo>
                  <a:cubicBezTo>
                    <a:pt x="153" y="78"/>
                    <a:pt x="157" y="263"/>
                    <a:pt x="124" y="278"/>
                  </a:cubicBezTo>
                </a:path>
              </a:pathLst>
            </a:custGeom>
            <a:solidFill>
              <a:srgbClr val="99CA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26"/>
            <p:cNvSpPr/>
            <p:nvPr/>
          </p:nvSpPr>
          <p:spPr bwMode="auto">
            <a:xfrm>
              <a:off x="10349858" y="2366963"/>
              <a:ext cx="231775" cy="274638"/>
            </a:xfrm>
            <a:custGeom>
              <a:avLst/>
              <a:gdLst>
                <a:gd name="T0" fmla="*/ 81 w 81"/>
                <a:gd name="T1" fmla="*/ 1 h 96"/>
                <a:gd name="T2" fmla="*/ 12 w 81"/>
                <a:gd name="T3" fmla="*/ 84 h 96"/>
                <a:gd name="T4" fmla="*/ 6 w 81"/>
                <a:gd name="T5" fmla="*/ 91 h 96"/>
                <a:gd name="T6" fmla="*/ 1 w 81"/>
                <a:gd name="T7" fmla="*/ 96 h 96"/>
                <a:gd name="T8" fmla="*/ 0 w 81"/>
                <a:gd name="T9" fmla="*/ 96 h 96"/>
                <a:gd name="T10" fmla="*/ 0 w 81"/>
                <a:gd name="T11" fmla="*/ 95 h 96"/>
                <a:gd name="T12" fmla="*/ 0 w 81"/>
                <a:gd name="T13" fmla="*/ 95 h 96"/>
                <a:gd name="T14" fmla="*/ 0 w 81"/>
                <a:gd name="T15" fmla="*/ 94 h 96"/>
                <a:gd name="T16" fmla="*/ 0 w 81"/>
                <a:gd name="T17" fmla="*/ 92 h 96"/>
                <a:gd name="T18" fmla="*/ 0 w 81"/>
                <a:gd name="T19" fmla="*/ 87 h 96"/>
                <a:gd name="T20" fmla="*/ 0 w 81"/>
                <a:gd name="T21" fmla="*/ 85 h 96"/>
                <a:gd name="T22" fmla="*/ 1 w 81"/>
                <a:gd name="T23" fmla="*/ 80 h 96"/>
                <a:gd name="T24" fmla="*/ 26 w 81"/>
                <a:gd name="T25" fmla="*/ 27 h 96"/>
                <a:gd name="T26" fmla="*/ 29 w 81"/>
                <a:gd name="T27" fmla="*/ 24 h 96"/>
                <a:gd name="T28" fmla="*/ 32 w 81"/>
                <a:gd name="T29" fmla="*/ 21 h 96"/>
                <a:gd name="T30" fmla="*/ 77 w 81"/>
                <a:gd name="T31" fmla="*/ 1 h 96"/>
                <a:gd name="T32" fmla="*/ 78 w 81"/>
                <a:gd name="T33" fmla="*/ 1 h 96"/>
                <a:gd name="T34" fmla="*/ 81 w 81"/>
                <a:gd name="T35" fmla="*/ 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" h="96">
                  <a:moveTo>
                    <a:pt x="81" y="1"/>
                  </a:moveTo>
                  <a:cubicBezTo>
                    <a:pt x="65" y="23"/>
                    <a:pt x="32" y="61"/>
                    <a:pt x="12" y="84"/>
                  </a:cubicBezTo>
                  <a:cubicBezTo>
                    <a:pt x="10" y="86"/>
                    <a:pt x="7" y="89"/>
                    <a:pt x="6" y="91"/>
                  </a:cubicBezTo>
                  <a:cubicBezTo>
                    <a:pt x="4" y="93"/>
                    <a:pt x="2" y="95"/>
                    <a:pt x="1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93"/>
                    <a:pt x="0" y="93"/>
                    <a:pt x="0" y="92"/>
                  </a:cubicBezTo>
                  <a:cubicBezTo>
                    <a:pt x="0" y="90"/>
                    <a:pt x="0" y="88"/>
                    <a:pt x="0" y="87"/>
                  </a:cubicBezTo>
                  <a:cubicBezTo>
                    <a:pt x="0" y="86"/>
                    <a:pt x="0" y="86"/>
                    <a:pt x="0" y="85"/>
                  </a:cubicBezTo>
                  <a:cubicBezTo>
                    <a:pt x="0" y="84"/>
                    <a:pt x="0" y="82"/>
                    <a:pt x="1" y="80"/>
                  </a:cubicBezTo>
                  <a:cubicBezTo>
                    <a:pt x="1" y="80"/>
                    <a:pt x="9" y="50"/>
                    <a:pt x="26" y="27"/>
                  </a:cubicBezTo>
                  <a:cubicBezTo>
                    <a:pt x="27" y="26"/>
                    <a:pt x="28" y="25"/>
                    <a:pt x="29" y="24"/>
                  </a:cubicBezTo>
                  <a:cubicBezTo>
                    <a:pt x="30" y="23"/>
                    <a:pt x="31" y="22"/>
                    <a:pt x="32" y="21"/>
                  </a:cubicBezTo>
                  <a:cubicBezTo>
                    <a:pt x="44" y="9"/>
                    <a:pt x="58" y="0"/>
                    <a:pt x="77" y="1"/>
                  </a:cubicBezTo>
                  <a:cubicBezTo>
                    <a:pt x="77" y="1"/>
                    <a:pt x="78" y="1"/>
                    <a:pt x="78" y="1"/>
                  </a:cubicBezTo>
                  <a:cubicBezTo>
                    <a:pt x="79" y="1"/>
                    <a:pt x="80" y="1"/>
                    <a:pt x="81" y="1"/>
                  </a:cubicBezTo>
                </a:path>
              </a:pathLst>
            </a:custGeom>
            <a:solidFill>
              <a:srgbClr val="558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27"/>
            <p:cNvSpPr/>
            <p:nvPr/>
          </p:nvSpPr>
          <p:spPr bwMode="auto">
            <a:xfrm>
              <a:off x="10321283" y="2195513"/>
              <a:ext cx="152400" cy="388938"/>
            </a:xfrm>
            <a:custGeom>
              <a:avLst/>
              <a:gdLst>
                <a:gd name="T0" fmla="*/ 0 w 53"/>
                <a:gd name="T1" fmla="*/ 136 h 136"/>
                <a:gd name="T2" fmla="*/ 45 w 53"/>
                <a:gd name="T3" fmla="*/ 24 h 136"/>
                <a:gd name="T4" fmla="*/ 17 w 53"/>
                <a:gd name="T5" fmla="*/ 56 h 136"/>
                <a:gd name="T6" fmla="*/ 0 w 53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136">
                  <a:moveTo>
                    <a:pt x="0" y="136"/>
                  </a:moveTo>
                  <a:cubicBezTo>
                    <a:pt x="0" y="136"/>
                    <a:pt x="53" y="48"/>
                    <a:pt x="45" y="24"/>
                  </a:cubicBezTo>
                  <a:cubicBezTo>
                    <a:pt x="37" y="0"/>
                    <a:pt x="25" y="20"/>
                    <a:pt x="17" y="56"/>
                  </a:cubicBezTo>
                  <a:cubicBezTo>
                    <a:pt x="8" y="91"/>
                    <a:pt x="0" y="136"/>
                    <a:pt x="0" y="136"/>
                  </a:cubicBezTo>
                </a:path>
              </a:pathLst>
            </a:custGeom>
            <a:solidFill>
              <a:srgbClr val="558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28"/>
            <p:cNvSpPr/>
            <p:nvPr/>
          </p:nvSpPr>
          <p:spPr bwMode="auto">
            <a:xfrm>
              <a:off x="10267308" y="2278063"/>
              <a:ext cx="111125" cy="292100"/>
            </a:xfrm>
            <a:custGeom>
              <a:avLst/>
              <a:gdLst>
                <a:gd name="T0" fmla="*/ 10 w 39"/>
                <a:gd name="T1" fmla="*/ 102 h 102"/>
                <a:gd name="T2" fmla="*/ 19 w 39"/>
                <a:gd name="T3" fmla="*/ 10 h 102"/>
                <a:gd name="T4" fmla="*/ 10 w 39"/>
                <a:gd name="T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102">
                  <a:moveTo>
                    <a:pt x="10" y="102"/>
                  </a:moveTo>
                  <a:cubicBezTo>
                    <a:pt x="10" y="102"/>
                    <a:pt x="39" y="19"/>
                    <a:pt x="19" y="10"/>
                  </a:cubicBezTo>
                  <a:cubicBezTo>
                    <a:pt x="0" y="0"/>
                    <a:pt x="10" y="102"/>
                    <a:pt x="10" y="102"/>
                  </a:cubicBezTo>
                </a:path>
              </a:pathLst>
            </a:custGeom>
            <a:solidFill>
              <a:srgbClr val="558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29"/>
            <p:cNvSpPr/>
            <p:nvPr/>
          </p:nvSpPr>
          <p:spPr bwMode="auto">
            <a:xfrm>
              <a:off x="10192696" y="2344738"/>
              <a:ext cx="117475" cy="214313"/>
            </a:xfrm>
            <a:custGeom>
              <a:avLst/>
              <a:gdLst>
                <a:gd name="T0" fmla="*/ 22 w 41"/>
                <a:gd name="T1" fmla="*/ 75 h 75"/>
                <a:gd name="T2" fmla="*/ 20 w 41"/>
                <a:gd name="T3" fmla="*/ 2 h 75"/>
                <a:gd name="T4" fmla="*/ 22 w 41"/>
                <a:gd name="T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75">
                  <a:moveTo>
                    <a:pt x="22" y="75"/>
                  </a:moveTo>
                  <a:cubicBezTo>
                    <a:pt x="22" y="75"/>
                    <a:pt x="41" y="0"/>
                    <a:pt x="20" y="2"/>
                  </a:cubicBezTo>
                  <a:cubicBezTo>
                    <a:pt x="0" y="4"/>
                    <a:pt x="22" y="75"/>
                    <a:pt x="22" y="75"/>
                  </a:cubicBezTo>
                </a:path>
              </a:pathLst>
            </a:custGeom>
            <a:solidFill>
              <a:srgbClr val="558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30"/>
            <p:cNvSpPr/>
            <p:nvPr/>
          </p:nvSpPr>
          <p:spPr bwMode="auto">
            <a:xfrm>
              <a:off x="10062521" y="2220913"/>
              <a:ext cx="158750" cy="290513"/>
            </a:xfrm>
            <a:custGeom>
              <a:avLst/>
              <a:gdLst>
                <a:gd name="T0" fmla="*/ 0 w 56"/>
                <a:gd name="T1" fmla="*/ 101 h 101"/>
                <a:gd name="T2" fmla="*/ 29 w 56"/>
                <a:gd name="T3" fmla="*/ 11 h 101"/>
                <a:gd name="T4" fmla="*/ 0 w 56"/>
                <a:gd name="T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01">
                  <a:moveTo>
                    <a:pt x="0" y="101"/>
                  </a:moveTo>
                  <a:cubicBezTo>
                    <a:pt x="0" y="101"/>
                    <a:pt x="56" y="21"/>
                    <a:pt x="29" y="11"/>
                  </a:cubicBezTo>
                  <a:cubicBezTo>
                    <a:pt x="2" y="0"/>
                    <a:pt x="0" y="101"/>
                    <a:pt x="0" y="101"/>
                  </a:cubicBezTo>
                  <a:close/>
                </a:path>
              </a:pathLst>
            </a:custGeom>
            <a:solidFill>
              <a:srgbClr val="558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31"/>
            <p:cNvSpPr/>
            <p:nvPr/>
          </p:nvSpPr>
          <p:spPr bwMode="auto">
            <a:xfrm>
              <a:off x="9673583" y="1989138"/>
              <a:ext cx="220663" cy="1054100"/>
            </a:xfrm>
            <a:custGeom>
              <a:avLst/>
              <a:gdLst>
                <a:gd name="T0" fmla="*/ 11 w 77"/>
                <a:gd name="T1" fmla="*/ 276 h 368"/>
                <a:gd name="T2" fmla="*/ 29 w 77"/>
                <a:gd name="T3" fmla="*/ 185 h 368"/>
                <a:gd name="T4" fmla="*/ 33 w 77"/>
                <a:gd name="T5" fmla="*/ 174 h 368"/>
                <a:gd name="T6" fmla="*/ 38 w 77"/>
                <a:gd name="T7" fmla="*/ 164 h 368"/>
                <a:gd name="T8" fmla="*/ 48 w 77"/>
                <a:gd name="T9" fmla="*/ 142 h 368"/>
                <a:gd name="T10" fmla="*/ 62 w 77"/>
                <a:gd name="T11" fmla="*/ 95 h 368"/>
                <a:gd name="T12" fmla="*/ 68 w 77"/>
                <a:gd name="T13" fmla="*/ 72 h 368"/>
                <a:gd name="T14" fmla="*/ 72 w 77"/>
                <a:gd name="T15" fmla="*/ 48 h 368"/>
                <a:gd name="T16" fmla="*/ 77 w 77"/>
                <a:gd name="T17" fmla="*/ 0 h 368"/>
                <a:gd name="T18" fmla="*/ 77 w 77"/>
                <a:gd name="T19" fmla="*/ 0 h 368"/>
                <a:gd name="T20" fmla="*/ 76 w 77"/>
                <a:gd name="T21" fmla="*/ 0 h 368"/>
                <a:gd name="T22" fmla="*/ 53 w 77"/>
                <a:gd name="T23" fmla="*/ 93 h 368"/>
                <a:gd name="T24" fmla="*/ 37 w 77"/>
                <a:gd name="T25" fmla="*/ 137 h 368"/>
                <a:gd name="T26" fmla="*/ 28 w 77"/>
                <a:gd name="T27" fmla="*/ 158 h 368"/>
                <a:gd name="T28" fmla="*/ 22 w 77"/>
                <a:gd name="T29" fmla="*/ 169 h 368"/>
                <a:gd name="T30" fmla="*/ 17 w 77"/>
                <a:gd name="T31" fmla="*/ 181 h 368"/>
                <a:gd name="T32" fmla="*/ 1 w 77"/>
                <a:gd name="T33" fmla="*/ 277 h 368"/>
                <a:gd name="T34" fmla="*/ 31 w 77"/>
                <a:gd name="T35" fmla="*/ 368 h 368"/>
                <a:gd name="T36" fmla="*/ 32 w 77"/>
                <a:gd name="T37" fmla="*/ 368 h 368"/>
                <a:gd name="T38" fmla="*/ 32 w 77"/>
                <a:gd name="T39" fmla="*/ 367 h 368"/>
                <a:gd name="T40" fmla="*/ 11 w 77"/>
                <a:gd name="T41" fmla="*/ 276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" h="368">
                  <a:moveTo>
                    <a:pt x="11" y="276"/>
                  </a:moveTo>
                  <a:cubicBezTo>
                    <a:pt x="11" y="245"/>
                    <a:pt x="17" y="214"/>
                    <a:pt x="29" y="185"/>
                  </a:cubicBezTo>
                  <a:cubicBezTo>
                    <a:pt x="30" y="182"/>
                    <a:pt x="32" y="178"/>
                    <a:pt x="33" y="174"/>
                  </a:cubicBezTo>
                  <a:cubicBezTo>
                    <a:pt x="35" y="171"/>
                    <a:pt x="37" y="168"/>
                    <a:pt x="38" y="164"/>
                  </a:cubicBezTo>
                  <a:cubicBezTo>
                    <a:pt x="42" y="157"/>
                    <a:pt x="45" y="149"/>
                    <a:pt x="48" y="142"/>
                  </a:cubicBezTo>
                  <a:cubicBezTo>
                    <a:pt x="54" y="126"/>
                    <a:pt x="58" y="111"/>
                    <a:pt x="62" y="95"/>
                  </a:cubicBezTo>
                  <a:cubicBezTo>
                    <a:pt x="64" y="87"/>
                    <a:pt x="66" y="80"/>
                    <a:pt x="68" y="72"/>
                  </a:cubicBezTo>
                  <a:cubicBezTo>
                    <a:pt x="69" y="64"/>
                    <a:pt x="70" y="56"/>
                    <a:pt x="72" y="48"/>
                  </a:cubicBezTo>
                  <a:cubicBezTo>
                    <a:pt x="74" y="32"/>
                    <a:pt x="76" y="16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69" y="31"/>
                    <a:pt x="62" y="62"/>
                    <a:pt x="53" y="93"/>
                  </a:cubicBezTo>
                  <a:cubicBezTo>
                    <a:pt x="48" y="108"/>
                    <a:pt x="43" y="123"/>
                    <a:pt x="37" y="137"/>
                  </a:cubicBezTo>
                  <a:cubicBezTo>
                    <a:pt x="34" y="144"/>
                    <a:pt x="31" y="152"/>
                    <a:pt x="28" y="158"/>
                  </a:cubicBezTo>
                  <a:cubicBezTo>
                    <a:pt x="26" y="162"/>
                    <a:pt x="24" y="166"/>
                    <a:pt x="22" y="169"/>
                  </a:cubicBezTo>
                  <a:cubicBezTo>
                    <a:pt x="20" y="173"/>
                    <a:pt x="19" y="177"/>
                    <a:pt x="17" y="181"/>
                  </a:cubicBezTo>
                  <a:cubicBezTo>
                    <a:pt x="5" y="211"/>
                    <a:pt x="0" y="244"/>
                    <a:pt x="1" y="277"/>
                  </a:cubicBezTo>
                  <a:cubicBezTo>
                    <a:pt x="3" y="309"/>
                    <a:pt x="13" y="341"/>
                    <a:pt x="31" y="368"/>
                  </a:cubicBezTo>
                  <a:cubicBezTo>
                    <a:pt x="32" y="368"/>
                    <a:pt x="32" y="368"/>
                    <a:pt x="32" y="368"/>
                  </a:cubicBezTo>
                  <a:cubicBezTo>
                    <a:pt x="32" y="367"/>
                    <a:pt x="32" y="367"/>
                    <a:pt x="32" y="367"/>
                  </a:cubicBezTo>
                  <a:cubicBezTo>
                    <a:pt x="18" y="339"/>
                    <a:pt x="11" y="307"/>
                    <a:pt x="11" y="276"/>
                  </a:cubicBezTo>
                </a:path>
              </a:pathLst>
            </a:custGeom>
            <a:solidFill>
              <a:srgbClr val="B7D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32"/>
            <p:cNvSpPr/>
            <p:nvPr/>
          </p:nvSpPr>
          <p:spPr bwMode="auto">
            <a:xfrm>
              <a:off x="9730733" y="2098676"/>
              <a:ext cx="211138" cy="858838"/>
            </a:xfrm>
            <a:custGeom>
              <a:avLst/>
              <a:gdLst>
                <a:gd name="T0" fmla="*/ 67 w 74"/>
                <a:gd name="T1" fmla="*/ 39 h 300"/>
                <a:gd name="T2" fmla="*/ 74 w 74"/>
                <a:gd name="T3" fmla="*/ 1 h 300"/>
                <a:gd name="T4" fmla="*/ 74 w 74"/>
                <a:gd name="T5" fmla="*/ 0 h 300"/>
                <a:gd name="T6" fmla="*/ 73 w 74"/>
                <a:gd name="T7" fmla="*/ 0 h 300"/>
                <a:gd name="T8" fmla="*/ 47 w 74"/>
                <a:gd name="T9" fmla="*/ 74 h 300"/>
                <a:gd name="T10" fmla="*/ 32 w 74"/>
                <a:gd name="T11" fmla="*/ 109 h 300"/>
                <a:gd name="T12" fmla="*/ 24 w 74"/>
                <a:gd name="T13" fmla="*/ 127 h 300"/>
                <a:gd name="T14" fmla="*/ 19 w 74"/>
                <a:gd name="T15" fmla="*/ 135 h 300"/>
                <a:gd name="T16" fmla="*/ 17 w 74"/>
                <a:gd name="T17" fmla="*/ 139 h 300"/>
                <a:gd name="T18" fmla="*/ 14 w 74"/>
                <a:gd name="T19" fmla="*/ 144 h 300"/>
                <a:gd name="T20" fmla="*/ 2 w 74"/>
                <a:gd name="T21" fmla="*/ 183 h 300"/>
                <a:gd name="T22" fmla="*/ 1 w 74"/>
                <a:gd name="T23" fmla="*/ 223 h 300"/>
                <a:gd name="T24" fmla="*/ 6 w 74"/>
                <a:gd name="T25" fmla="*/ 262 h 300"/>
                <a:gd name="T26" fmla="*/ 10 w 74"/>
                <a:gd name="T27" fmla="*/ 281 h 300"/>
                <a:gd name="T28" fmla="*/ 16 w 74"/>
                <a:gd name="T29" fmla="*/ 300 h 300"/>
                <a:gd name="T30" fmla="*/ 17 w 74"/>
                <a:gd name="T31" fmla="*/ 300 h 300"/>
                <a:gd name="T32" fmla="*/ 18 w 74"/>
                <a:gd name="T33" fmla="*/ 300 h 300"/>
                <a:gd name="T34" fmla="*/ 18 w 74"/>
                <a:gd name="T35" fmla="*/ 300 h 300"/>
                <a:gd name="T36" fmla="*/ 12 w 74"/>
                <a:gd name="T37" fmla="*/ 261 h 300"/>
                <a:gd name="T38" fmla="*/ 11 w 74"/>
                <a:gd name="T39" fmla="*/ 223 h 300"/>
                <a:gd name="T40" fmla="*/ 15 w 74"/>
                <a:gd name="T41" fmla="*/ 185 h 300"/>
                <a:gd name="T42" fmla="*/ 26 w 74"/>
                <a:gd name="T43" fmla="*/ 150 h 300"/>
                <a:gd name="T44" fmla="*/ 29 w 74"/>
                <a:gd name="T45" fmla="*/ 146 h 300"/>
                <a:gd name="T46" fmla="*/ 31 w 74"/>
                <a:gd name="T47" fmla="*/ 142 h 300"/>
                <a:gd name="T48" fmla="*/ 36 w 74"/>
                <a:gd name="T49" fmla="*/ 133 h 300"/>
                <a:gd name="T50" fmla="*/ 44 w 74"/>
                <a:gd name="T51" fmla="*/ 115 h 300"/>
                <a:gd name="T52" fmla="*/ 57 w 74"/>
                <a:gd name="T53" fmla="*/ 77 h 300"/>
                <a:gd name="T54" fmla="*/ 67 w 74"/>
                <a:gd name="T55" fmla="*/ 3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4" h="300">
                  <a:moveTo>
                    <a:pt x="67" y="39"/>
                  </a:moveTo>
                  <a:cubicBezTo>
                    <a:pt x="70" y="27"/>
                    <a:pt x="73" y="14"/>
                    <a:pt x="74" y="1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4" y="25"/>
                    <a:pt x="56" y="50"/>
                    <a:pt x="47" y="74"/>
                  </a:cubicBezTo>
                  <a:cubicBezTo>
                    <a:pt x="42" y="86"/>
                    <a:pt x="37" y="98"/>
                    <a:pt x="32" y="109"/>
                  </a:cubicBezTo>
                  <a:cubicBezTo>
                    <a:pt x="29" y="115"/>
                    <a:pt x="27" y="121"/>
                    <a:pt x="24" y="127"/>
                  </a:cubicBezTo>
                  <a:cubicBezTo>
                    <a:pt x="22" y="129"/>
                    <a:pt x="21" y="132"/>
                    <a:pt x="19" y="135"/>
                  </a:cubicBezTo>
                  <a:cubicBezTo>
                    <a:pt x="17" y="139"/>
                    <a:pt x="17" y="139"/>
                    <a:pt x="17" y="139"/>
                  </a:cubicBezTo>
                  <a:cubicBezTo>
                    <a:pt x="16" y="141"/>
                    <a:pt x="15" y="142"/>
                    <a:pt x="14" y="144"/>
                  </a:cubicBezTo>
                  <a:cubicBezTo>
                    <a:pt x="8" y="156"/>
                    <a:pt x="4" y="169"/>
                    <a:pt x="2" y="183"/>
                  </a:cubicBezTo>
                  <a:cubicBezTo>
                    <a:pt x="0" y="196"/>
                    <a:pt x="0" y="210"/>
                    <a:pt x="1" y="223"/>
                  </a:cubicBezTo>
                  <a:cubicBezTo>
                    <a:pt x="1" y="236"/>
                    <a:pt x="3" y="249"/>
                    <a:pt x="6" y="262"/>
                  </a:cubicBezTo>
                  <a:cubicBezTo>
                    <a:pt x="7" y="269"/>
                    <a:pt x="8" y="275"/>
                    <a:pt x="10" y="281"/>
                  </a:cubicBezTo>
                  <a:cubicBezTo>
                    <a:pt x="12" y="288"/>
                    <a:pt x="14" y="294"/>
                    <a:pt x="16" y="300"/>
                  </a:cubicBezTo>
                  <a:cubicBezTo>
                    <a:pt x="17" y="300"/>
                    <a:pt x="17" y="300"/>
                    <a:pt x="17" y="300"/>
                  </a:cubicBezTo>
                  <a:cubicBezTo>
                    <a:pt x="18" y="300"/>
                    <a:pt x="18" y="300"/>
                    <a:pt x="18" y="300"/>
                  </a:cubicBezTo>
                  <a:cubicBezTo>
                    <a:pt x="18" y="300"/>
                    <a:pt x="18" y="300"/>
                    <a:pt x="18" y="300"/>
                  </a:cubicBezTo>
                  <a:cubicBezTo>
                    <a:pt x="15" y="287"/>
                    <a:pt x="14" y="274"/>
                    <a:pt x="12" y="261"/>
                  </a:cubicBezTo>
                  <a:cubicBezTo>
                    <a:pt x="11" y="248"/>
                    <a:pt x="11" y="235"/>
                    <a:pt x="11" y="223"/>
                  </a:cubicBezTo>
                  <a:cubicBezTo>
                    <a:pt x="11" y="210"/>
                    <a:pt x="12" y="197"/>
                    <a:pt x="15" y="185"/>
                  </a:cubicBezTo>
                  <a:cubicBezTo>
                    <a:pt x="17" y="173"/>
                    <a:pt x="21" y="161"/>
                    <a:pt x="26" y="150"/>
                  </a:cubicBezTo>
                  <a:cubicBezTo>
                    <a:pt x="27" y="149"/>
                    <a:pt x="28" y="147"/>
                    <a:pt x="29" y="146"/>
                  </a:cubicBezTo>
                  <a:cubicBezTo>
                    <a:pt x="31" y="142"/>
                    <a:pt x="31" y="142"/>
                    <a:pt x="31" y="142"/>
                  </a:cubicBezTo>
                  <a:cubicBezTo>
                    <a:pt x="33" y="139"/>
                    <a:pt x="34" y="136"/>
                    <a:pt x="36" y="133"/>
                  </a:cubicBezTo>
                  <a:cubicBezTo>
                    <a:pt x="39" y="127"/>
                    <a:pt x="41" y="121"/>
                    <a:pt x="44" y="115"/>
                  </a:cubicBezTo>
                  <a:cubicBezTo>
                    <a:pt x="49" y="102"/>
                    <a:pt x="54" y="90"/>
                    <a:pt x="57" y="77"/>
                  </a:cubicBezTo>
                  <a:cubicBezTo>
                    <a:pt x="61" y="65"/>
                    <a:pt x="65" y="52"/>
                    <a:pt x="67" y="39"/>
                  </a:cubicBezTo>
                </a:path>
              </a:pathLst>
            </a:custGeom>
            <a:solidFill>
              <a:srgbClr val="B7D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33"/>
            <p:cNvSpPr/>
            <p:nvPr/>
          </p:nvSpPr>
          <p:spPr bwMode="auto">
            <a:xfrm>
              <a:off x="9862496" y="2135188"/>
              <a:ext cx="117475" cy="331788"/>
            </a:xfrm>
            <a:custGeom>
              <a:avLst/>
              <a:gdLst>
                <a:gd name="T0" fmla="*/ 40 w 41"/>
                <a:gd name="T1" fmla="*/ 0 h 116"/>
                <a:gd name="T2" fmla="*/ 40 w 41"/>
                <a:gd name="T3" fmla="*/ 0 h 116"/>
                <a:gd name="T4" fmla="*/ 28 w 41"/>
                <a:gd name="T5" fmla="*/ 28 h 116"/>
                <a:gd name="T6" fmla="*/ 18 w 41"/>
                <a:gd name="T7" fmla="*/ 57 h 116"/>
                <a:gd name="T8" fmla="*/ 9 w 41"/>
                <a:gd name="T9" fmla="*/ 86 h 116"/>
                <a:gd name="T10" fmla="*/ 0 w 41"/>
                <a:gd name="T11" fmla="*/ 115 h 116"/>
                <a:gd name="T12" fmla="*/ 0 w 41"/>
                <a:gd name="T13" fmla="*/ 116 h 116"/>
                <a:gd name="T14" fmla="*/ 1 w 41"/>
                <a:gd name="T15" fmla="*/ 116 h 116"/>
                <a:gd name="T16" fmla="*/ 19 w 41"/>
                <a:gd name="T17" fmla="*/ 90 h 116"/>
                <a:gd name="T18" fmla="*/ 30 w 41"/>
                <a:gd name="T19" fmla="*/ 61 h 116"/>
                <a:gd name="T20" fmla="*/ 38 w 41"/>
                <a:gd name="T21" fmla="*/ 31 h 116"/>
                <a:gd name="T22" fmla="*/ 41 w 41"/>
                <a:gd name="T23" fmla="*/ 0 h 116"/>
                <a:gd name="T24" fmla="*/ 40 w 41"/>
                <a:gd name="T2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116">
                  <a:moveTo>
                    <a:pt x="40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35" y="9"/>
                    <a:pt x="31" y="19"/>
                    <a:pt x="28" y="28"/>
                  </a:cubicBezTo>
                  <a:cubicBezTo>
                    <a:pt x="24" y="38"/>
                    <a:pt x="21" y="48"/>
                    <a:pt x="18" y="57"/>
                  </a:cubicBezTo>
                  <a:cubicBezTo>
                    <a:pt x="15" y="67"/>
                    <a:pt x="12" y="76"/>
                    <a:pt x="9" y="86"/>
                  </a:cubicBezTo>
                  <a:cubicBezTo>
                    <a:pt x="6" y="95"/>
                    <a:pt x="3" y="105"/>
                    <a:pt x="0" y="115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9" y="108"/>
                    <a:pt x="14" y="99"/>
                    <a:pt x="19" y="90"/>
                  </a:cubicBezTo>
                  <a:cubicBezTo>
                    <a:pt x="24" y="81"/>
                    <a:pt x="27" y="71"/>
                    <a:pt x="30" y="61"/>
                  </a:cubicBezTo>
                  <a:cubicBezTo>
                    <a:pt x="33" y="51"/>
                    <a:pt x="36" y="41"/>
                    <a:pt x="38" y="31"/>
                  </a:cubicBezTo>
                  <a:cubicBezTo>
                    <a:pt x="39" y="21"/>
                    <a:pt x="41" y="11"/>
                    <a:pt x="41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B7D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34"/>
            <p:cNvSpPr/>
            <p:nvPr/>
          </p:nvSpPr>
          <p:spPr bwMode="auto">
            <a:xfrm>
              <a:off x="9416408" y="2511426"/>
              <a:ext cx="14288" cy="19050"/>
            </a:xfrm>
            <a:custGeom>
              <a:avLst/>
              <a:gdLst>
                <a:gd name="T0" fmla="*/ 4 w 5"/>
                <a:gd name="T1" fmla="*/ 0 h 7"/>
                <a:gd name="T2" fmla="*/ 0 w 5"/>
                <a:gd name="T3" fmla="*/ 4 h 7"/>
                <a:gd name="T4" fmla="*/ 0 w 5"/>
                <a:gd name="T5" fmla="*/ 4 h 7"/>
                <a:gd name="T6" fmla="*/ 4 w 5"/>
                <a:gd name="T7" fmla="*/ 7 h 7"/>
                <a:gd name="T8" fmla="*/ 5 w 5"/>
                <a:gd name="T9" fmla="*/ 0 h 7"/>
                <a:gd name="T10" fmla="*/ 4 w 5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4" y="0"/>
                  </a:moveTo>
                  <a:cubicBezTo>
                    <a:pt x="3" y="1"/>
                    <a:pt x="1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2" y="6"/>
                    <a:pt x="4" y="7"/>
                  </a:cubicBezTo>
                  <a:cubicBezTo>
                    <a:pt x="4" y="5"/>
                    <a:pt x="4" y="2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</a:path>
              </a:pathLst>
            </a:custGeom>
            <a:solidFill>
              <a:srgbClr val="018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35"/>
            <p:cNvSpPr>
              <a:spLocks noEditPoints="1"/>
            </p:cNvSpPr>
            <p:nvPr/>
          </p:nvSpPr>
          <p:spPr bwMode="auto">
            <a:xfrm>
              <a:off x="9376721" y="2479676"/>
              <a:ext cx="100013" cy="76200"/>
            </a:xfrm>
            <a:custGeom>
              <a:avLst/>
              <a:gdLst>
                <a:gd name="T0" fmla="*/ 19 w 35"/>
                <a:gd name="T1" fmla="*/ 11 h 27"/>
                <a:gd name="T2" fmla="*/ 18 w 35"/>
                <a:gd name="T3" fmla="*/ 18 h 27"/>
                <a:gd name="T4" fmla="*/ 21 w 35"/>
                <a:gd name="T5" fmla="*/ 21 h 27"/>
                <a:gd name="T6" fmla="*/ 23 w 35"/>
                <a:gd name="T7" fmla="*/ 20 h 27"/>
                <a:gd name="T8" fmla="*/ 23 w 35"/>
                <a:gd name="T9" fmla="*/ 20 h 27"/>
                <a:gd name="T10" fmla="*/ 31 w 35"/>
                <a:gd name="T11" fmla="*/ 26 h 27"/>
                <a:gd name="T12" fmla="*/ 31 w 35"/>
                <a:gd name="T13" fmla="*/ 26 h 27"/>
                <a:gd name="T14" fmla="*/ 31 w 35"/>
                <a:gd name="T15" fmla="*/ 26 h 27"/>
                <a:gd name="T16" fmla="*/ 31 w 35"/>
                <a:gd name="T17" fmla="*/ 26 h 27"/>
                <a:gd name="T18" fmla="*/ 32 w 35"/>
                <a:gd name="T19" fmla="*/ 26 h 27"/>
                <a:gd name="T20" fmla="*/ 32 w 35"/>
                <a:gd name="T21" fmla="*/ 26 h 27"/>
                <a:gd name="T22" fmla="*/ 34 w 35"/>
                <a:gd name="T23" fmla="*/ 27 h 27"/>
                <a:gd name="T24" fmla="*/ 35 w 35"/>
                <a:gd name="T25" fmla="*/ 17 h 27"/>
                <a:gd name="T26" fmla="*/ 35 w 35"/>
                <a:gd name="T27" fmla="*/ 17 h 27"/>
                <a:gd name="T28" fmla="*/ 27 w 35"/>
                <a:gd name="T29" fmla="*/ 15 h 27"/>
                <a:gd name="T30" fmla="*/ 19 w 35"/>
                <a:gd name="T31" fmla="*/ 11 h 27"/>
                <a:gd name="T32" fmla="*/ 1 w 35"/>
                <a:gd name="T33" fmla="*/ 0 h 27"/>
                <a:gd name="T34" fmla="*/ 0 w 35"/>
                <a:gd name="T35" fmla="*/ 1 h 27"/>
                <a:gd name="T36" fmla="*/ 14 w 35"/>
                <a:gd name="T37" fmla="*/ 15 h 27"/>
                <a:gd name="T38" fmla="*/ 14 w 35"/>
                <a:gd name="T39" fmla="*/ 15 h 27"/>
                <a:gd name="T40" fmla="*/ 18 w 35"/>
                <a:gd name="T41" fmla="*/ 11 h 27"/>
                <a:gd name="T42" fmla="*/ 10 w 35"/>
                <a:gd name="T43" fmla="*/ 7 h 27"/>
                <a:gd name="T44" fmla="*/ 1 w 35"/>
                <a:gd name="T45" fmla="*/ 0 h 27"/>
                <a:gd name="T46" fmla="*/ 1 w 35"/>
                <a:gd name="T4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" h="27">
                  <a:moveTo>
                    <a:pt x="19" y="11"/>
                  </a:moveTo>
                  <a:cubicBezTo>
                    <a:pt x="18" y="13"/>
                    <a:pt x="18" y="16"/>
                    <a:pt x="18" y="18"/>
                  </a:cubicBezTo>
                  <a:cubicBezTo>
                    <a:pt x="19" y="19"/>
                    <a:pt x="20" y="20"/>
                    <a:pt x="21" y="21"/>
                  </a:cubicBezTo>
                  <a:cubicBezTo>
                    <a:pt x="22" y="20"/>
                    <a:pt x="22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6" y="20"/>
                    <a:pt x="29" y="22"/>
                    <a:pt x="3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6"/>
                    <a:pt x="34" y="26"/>
                    <a:pt x="34" y="27"/>
                  </a:cubicBezTo>
                  <a:cubicBezTo>
                    <a:pt x="34" y="23"/>
                    <a:pt x="34" y="20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2" y="16"/>
                    <a:pt x="30" y="15"/>
                    <a:pt x="27" y="15"/>
                  </a:cubicBezTo>
                  <a:cubicBezTo>
                    <a:pt x="24" y="14"/>
                    <a:pt x="22" y="13"/>
                    <a:pt x="19" y="11"/>
                  </a:cubicBezTo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3" y="7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3"/>
                    <a:pt x="17" y="12"/>
                    <a:pt x="18" y="11"/>
                  </a:cubicBezTo>
                  <a:cubicBezTo>
                    <a:pt x="15" y="10"/>
                    <a:pt x="13" y="8"/>
                    <a:pt x="10" y="7"/>
                  </a:cubicBezTo>
                  <a:cubicBezTo>
                    <a:pt x="7" y="5"/>
                    <a:pt x="4" y="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78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36"/>
            <p:cNvSpPr/>
            <p:nvPr/>
          </p:nvSpPr>
          <p:spPr bwMode="auto">
            <a:xfrm>
              <a:off x="9737083" y="2559051"/>
              <a:ext cx="14288" cy="23813"/>
            </a:xfrm>
            <a:custGeom>
              <a:avLst/>
              <a:gdLst>
                <a:gd name="T0" fmla="*/ 1 w 5"/>
                <a:gd name="T1" fmla="*/ 0 h 8"/>
                <a:gd name="T2" fmla="*/ 0 w 5"/>
                <a:gd name="T3" fmla="*/ 4 h 8"/>
                <a:gd name="T4" fmla="*/ 0 w 5"/>
                <a:gd name="T5" fmla="*/ 4 h 8"/>
                <a:gd name="T6" fmla="*/ 0 w 5"/>
                <a:gd name="T7" fmla="*/ 4 h 8"/>
                <a:gd name="T8" fmla="*/ 0 w 5"/>
                <a:gd name="T9" fmla="*/ 8 h 8"/>
                <a:gd name="T10" fmla="*/ 4 w 5"/>
                <a:gd name="T11" fmla="*/ 6 h 8"/>
                <a:gd name="T12" fmla="*/ 4 w 5"/>
                <a:gd name="T13" fmla="*/ 6 h 8"/>
                <a:gd name="T14" fmla="*/ 5 w 5"/>
                <a:gd name="T15" fmla="*/ 1 h 8"/>
                <a:gd name="T16" fmla="*/ 2 w 5"/>
                <a:gd name="T17" fmla="*/ 0 h 8"/>
                <a:gd name="T18" fmla="*/ 1 w 5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8">
                  <a:moveTo>
                    <a:pt x="1" y="0"/>
                  </a:moveTo>
                  <a:cubicBezTo>
                    <a:pt x="1" y="2"/>
                    <a:pt x="1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7"/>
                    <a:pt x="0" y="8"/>
                  </a:cubicBezTo>
                  <a:cubicBezTo>
                    <a:pt x="1" y="7"/>
                    <a:pt x="2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4"/>
                    <a:pt x="5" y="2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78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37"/>
            <p:cNvSpPr/>
            <p:nvPr/>
          </p:nvSpPr>
          <p:spPr bwMode="auto">
            <a:xfrm>
              <a:off x="9791058" y="25654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8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38"/>
            <p:cNvSpPr/>
            <p:nvPr/>
          </p:nvSpPr>
          <p:spPr bwMode="auto">
            <a:xfrm>
              <a:off x="9791058" y="25654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40"/>
            <p:cNvSpPr/>
            <p:nvPr/>
          </p:nvSpPr>
          <p:spPr bwMode="auto">
            <a:xfrm>
              <a:off x="9791058" y="2565401"/>
              <a:ext cx="117475" cy="61913"/>
            </a:xfrm>
            <a:custGeom>
              <a:avLst/>
              <a:gdLst>
                <a:gd name="T0" fmla="*/ 0 w 41"/>
                <a:gd name="T1" fmla="*/ 0 h 22"/>
                <a:gd name="T2" fmla="*/ 0 w 41"/>
                <a:gd name="T3" fmla="*/ 0 h 22"/>
                <a:gd name="T4" fmla="*/ 0 w 41"/>
                <a:gd name="T5" fmla="*/ 0 h 22"/>
                <a:gd name="T6" fmla="*/ 9 w 41"/>
                <a:gd name="T7" fmla="*/ 16 h 22"/>
                <a:gd name="T8" fmla="*/ 10 w 41"/>
                <a:gd name="T9" fmla="*/ 21 h 22"/>
                <a:gd name="T10" fmla="*/ 41 w 41"/>
                <a:gd name="T11" fmla="*/ 22 h 22"/>
                <a:gd name="T12" fmla="*/ 39 w 41"/>
                <a:gd name="T13" fmla="*/ 2 h 22"/>
                <a:gd name="T14" fmla="*/ 39 w 41"/>
                <a:gd name="T15" fmla="*/ 2 h 22"/>
                <a:gd name="T16" fmla="*/ 25 w 41"/>
                <a:gd name="T17" fmla="*/ 1 h 22"/>
                <a:gd name="T18" fmla="*/ 11 w 41"/>
                <a:gd name="T19" fmla="*/ 0 h 22"/>
                <a:gd name="T20" fmla="*/ 2 w 41"/>
                <a:gd name="T21" fmla="*/ 0 h 22"/>
                <a:gd name="T22" fmla="*/ 0 w 41"/>
                <a:gd name="T2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2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3"/>
                    <a:pt x="7" y="9"/>
                    <a:pt x="9" y="16"/>
                  </a:cubicBezTo>
                  <a:cubicBezTo>
                    <a:pt x="9" y="18"/>
                    <a:pt x="9" y="19"/>
                    <a:pt x="10" y="21"/>
                  </a:cubicBezTo>
                  <a:cubicBezTo>
                    <a:pt x="20" y="21"/>
                    <a:pt x="30" y="22"/>
                    <a:pt x="41" y="22"/>
                  </a:cubicBezTo>
                  <a:cubicBezTo>
                    <a:pt x="40" y="14"/>
                    <a:pt x="39" y="8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4" y="2"/>
                    <a:pt x="30" y="2"/>
                    <a:pt x="25" y="1"/>
                  </a:cubicBezTo>
                  <a:cubicBezTo>
                    <a:pt x="20" y="1"/>
                    <a:pt x="16" y="1"/>
                    <a:pt x="11" y="0"/>
                  </a:cubicBezTo>
                  <a:cubicBezTo>
                    <a:pt x="8" y="0"/>
                    <a:pt x="5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0081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41"/>
            <p:cNvSpPr/>
            <p:nvPr/>
          </p:nvSpPr>
          <p:spPr bwMode="auto">
            <a:xfrm>
              <a:off x="9902183" y="2570163"/>
              <a:ext cx="254000" cy="69850"/>
            </a:xfrm>
            <a:custGeom>
              <a:avLst/>
              <a:gdLst>
                <a:gd name="T0" fmla="*/ 0 w 89"/>
                <a:gd name="T1" fmla="*/ 0 h 24"/>
                <a:gd name="T2" fmla="*/ 0 w 89"/>
                <a:gd name="T3" fmla="*/ 0 h 24"/>
                <a:gd name="T4" fmla="*/ 2 w 89"/>
                <a:gd name="T5" fmla="*/ 20 h 24"/>
                <a:gd name="T6" fmla="*/ 75 w 89"/>
                <a:gd name="T7" fmla="*/ 24 h 24"/>
                <a:gd name="T8" fmla="*/ 89 w 89"/>
                <a:gd name="T9" fmla="*/ 12 h 24"/>
                <a:gd name="T10" fmla="*/ 69 w 89"/>
                <a:gd name="T11" fmla="*/ 8 h 24"/>
                <a:gd name="T12" fmla="*/ 69 w 89"/>
                <a:gd name="T13" fmla="*/ 8 h 24"/>
                <a:gd name="T14" fmla="*/ 69 w 89"/>
                <a:gd name="T15" fmla="*/ 8 h 24"/>
                <a:gd name="T16" fmla="*/ 0 w 89"/>
                <a:gd name="T17" fmla="*/ 0 h 24"/>
                <a:gd name="T18" fmla="*/ 0 w 89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2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2"/>
                    <a:pt x="2" y="20"/>
                  </a:cubicBezTo>
                  <a:cubicBezTo>
                    <a:pt x="28" y="22"/>
                    <a:pt x="53" y="23"/>
                    <a:pt x="75" y="24"/>
                  </a:cubicBezTo>
                  <a:cubicBezTo>
                    <a:pt x="80" y="20"/>
                    <a:pt x="84" y="16"/>
                    <a:pt x="89" y="12"/>
                  </a:cubicBezTo>
                  <a:cubicBezTo>
                    <a:pt x="83" y="11"/>
                    <a:pt x="76" y="9"/>
                    <a:pt x="6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47" y="4"/>
                    <a:pt x="24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18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42"/>
            <p:cNvSpPr/>
            <p:nvPr/>
          </p:nvSpPr>
          <p:spPr bwMode="auto">
            <a:xfrm>
              <a:off x="9737083" y="2559051"/>
              <a:ext cx="1588" cy="11113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0 h 4"/>
                <a:gd name="T4" fmla="*/ 0 w 1"/>
                <a:gd name="T5" fmla="*/ 4 h 4"/>
                <a:gd name="T6" fmla="*/ 1 w 1"/>
                <a:gd name="T7" fmla="*/ 0 h 4"/>
                <a:gd name="T8" fmla="*/ 0 w 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3"/>
                    <a:pt x="1" y="2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2B8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43"/>
            <p:cNvSpPr/>
            <p:nvPr/>
          </p:nvSpPr>
          <p:spPr bwMode="auto">
            <a:xfrm>
              <a:off x="9748196" y="2562226"/>
              <a:ext cx="11113" cy="14288"/>
            </a:xfrm>
            <a:custGeom>
              <a:avLst/>
              <a:gdLst>
                <a:gd name="T0" fmla="*/ 1 w 4"/>
                <a:gd name="T1" fmla="*/ 0 h 5"/>
                <a:gd name="T2" fmla="*/ 0 w 4"/>
                <a:gd name="T3" fmla="*/ 5 h 5"/>
                <a:gd name="T4" fmla="*/ 1 w 4"/>
                <a:gd name="T5" fmla="*/ 4 h 5"/>
                <a:gd name="T6" fmla="*/ 1 w 4"/>
                <a:gd name="T7" fmla="*/ 4 h 5"/>
                <a:gd name="T8" fmla="*/ 4 w 4"/>
                <a:gd name="T9" fmla="*/ 0 h 5"/>
                <a:gd name="T10" fmla="*/ 1 w 4"/>
                <a:gd name="T11" fmla="*/ 0 h 5"/>
                <a:gd name="T12" fmla="*/ 1 w 4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">
                  <a:moveTo>
                    <a:pt x="1" y="0"/>
                  </a:moveTo>
                  <a:cubicBezTo>
                    <a:pt x="1" y="1"/>
                    <a:pt x="0" y="3"/>
                    <a:pt x="0" y="5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3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2B8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44"/>
            <p:cNvSpPr/>
            <p:nvPr/>
          </p:nvSpPr>
          <p:spPr bwMode="auto">
            <a:xfrm>
              <a:off x="9319571" y="2301876"/>
              <a:ext cx="1065213" cy="385763"/>
            </a:xfrm>
            <a:custGeom>
              <a:avLst/>
              <a:gdLst>
                <a:gd name="T0" fmla="*/ 368 w 373"/>
                <a:gd name="T1" fmla="*/ 132 h 135"/>
                <a:gd name="T2" fmla="*/ 361 w 373"/>
                <a:gd name="T3" fmla="*/ 135 h 135"/>
                <a:gd name="T4" fmla="*/ 355 w 373"/>
                <a:gd name="T5" fmla="*/ 133 h 135"/>
                <a:gd name="T6" fmla="*/ 352 w 373"/>
                <a:gd name="T7" fmla="*/ 131 h 135"/>
                <a:gd name="T8" fmla="*/ 351 w 373"/>
                <a:gd name="T9" fmla="*/ 129 h 135"/>
                <a:gd name="T10" fmla="*/ 340 w 373"/>
                <a:gd name="T11" fmla="*/ 120 h 135"/>
                <a:gd name="T12" fmla="*/ 340 w 373"/>
                <a:gd name="T13" fmla="*/ 120 h 135"/>
                <a:gd name="T14" fmla="*/ 294 w 373"/>
                <a:gd name="T15" fmla="*/ 105 h 135"/>
                <a:gd name="T16" fmla="*/ 273 w 373"/>
                <a:gd name="T17" fmla="*/ 102 h 135"/>
                <a:gd name="T18" fmla="*/ 273 w 373"/>
                <a:gd name="T19" fmla="*/ 102 h 135"/>
                <a:gd name="T20" fmla="*/ 204 w 373"/>
                <a:gd name="T21" fmla="*/ 94 h 135"/>
                <a:gd name="T22" fmla="*/ 167 w 373"/>
                <a:gd name="T23" fmla="*/ 92 h 135"/>
                <a:gd name="T24" fmla="*/ 165 w 373"/>
                <a:gd name="T25" fmla="*/ 92 h 135"/>
                <a:gd name="T26" fmla="*/ 165 w 373"/>
                <a:gd name="T27" fmla="*/ 92 h 135"/>
                <a:gd name="T28" fmla="*/ 151 w 373"/>
                <a:gd name="T29" fmla="*/ 91 h 135"/>
                <a:gd name="T30" fmla="*/ 148 w 373"/>
                <a:gd name="T31" fmla="*/ 90 h 135"/>
                <a:gd name="T32" fmla="*/ 135 w 373"/>
                <a:gd name="T33" fmla="*/ 89 h 135"/>
                <a:gd name="T34" fmla="*/ 132 w 373"/>
                <a:gd name="T35" fmla="*/ 89 h 135"/>
                <a:gd name="T36" fmla="*/ 125 w 373"/>
                <a:gd name="T37" fmla="*/ 89 h 135"/>
                <a:gd name="T38" fmla="*/ 110 w 373"/>
                <a:gd name="T39" fmla="*/ 87 h 135"/>
                <a:gd name="T40" fmla="*/ 95 w 373"/>
                <a:gd name="T41" fmla="*/ 86 h 135"/>
                <a:gd name="T42" fmla="*/ 76 w 373"/>
                <a:gd name="T43" fmla="*/ 83 h 135"/>
                <a:gd name="T44" fmla="*/ 39 w 373"/>
                <a:gd name="T45" fmla="*/ 73 h 135"/>
                <a:gd name="T46" fmla="*/ 38 w 373"/>
                <a:gd name="T47" fmla="*/ 73 h 135"/>
                <a:gd name="T48" fmla="*/ 21 w 373"/>
                <a:gd name="T49" fmla="*/ 62 h 135"/>
                <a:gd name="T50" fmla="*/ 18 w 373"/>
                <a:gd name="T51" fmla="*/ 60 h 135"/>
                <a:gd name="T52" fmla="*/ 10 w 373"/>
                <a:gd name="T53" fmla="*/ 47 h 135"/>
                <a:gd name="T54" fmla="*/ 13 w 373"/>
                <a:gd name="T55" fmla="*/ 6 h 135"/>
                <a:gd name="T56" fmla="*/ 28 w 373"/>
                <a:gd name="T57" fmla="*/ 3 h 135"/>
                <a:gd name="T58" fmla="*/ 32 w 373"/>
                <a:gd name="T59" fmla="*/ 18 h 135"/>
                <a:gd name="T60" fmla="*/ 28 w 373"/>
                <a:gd name="T61" fmla="*/ 33 h 135"/>
                <a:gd name="T62" fmla="*/ 30 w 373"/>
                <a:gd name="T63" fmla="*/ 38 h 135"/>
                <a:gd name="T64" fmla="*/ 62 w 373"/>
                <a:gd name="T65" fmla="*/ 58 h 135"/>
                <a:gd name="T66" fmla="*/ 80 w 373"/>
                <a:gd name="T67" fmla="*/ 62 h 135"/>
                <a:gd name="T68" fmla="*/ 113 w 373"/>
                <a:gd name="T69" fmla="*/ 66 h 135"/>
                <a:gd name="T70" fmla="*/ 121 w 373"/>
                <a:gd name="T71" fmla="*/ 66 h 135"/>
                <a:gd name="T72" fmla="*/ 134 w 373"/>
                <a:gd name="T73" fmla="*/ 68 h 135"/>
                <a:gd name="T74" fmla="*/ 139 w 373"/>
                <a:gd name="T75" fmla="*/ 68 h 135"/>
                <a:gd name="T76" fmla="*/ 143 w 373"/>
                <a:gd name="T77" fmla="*/ 68 h 135"/>
                <a:gd name="T78" fmla="*/ 156 w 373"/>
                <a:gd name="T79" fmla="*/ 69 h 135"/>
                <a:gd name="T80" fmla="*/ 160 w 373"/>
                <a:gd name="T81" fmla="*/ 69 h 135"/>
                <a:gd name="T82" fmla="*/ 168 w 373"/>
                <a:gd name="T83" fmla="*/ 70 h 135"/>
                <a:gd name="T84" fmla="*/ 175 w 373"/>
                <a:gd name="T85" fmla="*/ 70 h 135"/>
                <a:gd name="T86" fmla="*/ 315 w 373"/>
                <a:gd name="T87" fmla="*/ 88 h 135"/>
                <a:gd name="T88" fmla="*/ 316 w 373"/>
                <a:gd name="T89" fmla="*/ 88 h 135"/>
                <a:gd name="T90" fmla="*/ 361 w 373"/>
                <a:gd name="T91" fmla="*/ 108 h 135"/>
                <a:gd name="T92" fmla="*/ 367 w 373"/>
                <a:gd name="T93" fmla="*/ 114 h 135"/>
                <a:gd name="T94" fmla="*/ 369 w 373"/>
                <a:gd name="T95" fmla="*/ 117 h 135"/>
                <a:gd name="T96" fmla="*/ 368 w 373"/>
                <a:gd name="T97" fmla="*/ 13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" h="135">
                  <a:moveTo>
                    <a:pt x="368" y="132"/>
                  </a:moveTo>
                  <a:cubicBezTo>
                    <a:pt x="366" y="134"/>
                    <a:pt x="363" y="135"/>
                    <a:pt x="361" y="135"/>
                  </a:cubicBezTo>
                  <a:cubicBezTo>
                    <a:pt x="359" y="135"/>
                    <a:pt x="357" y="134"/>
                    <a:pt x="355" y="133"/>
                  </a:cubicBezTo>
                  <a:cubicBezTo>
                    <a:pt x="354" y="132"/>
                    <a:pt x="353" y="132"/>
                    <a:pt x="352" y="131"/>
                  </a:cubicBezTo>
                  <a:cubicBezTo>
                    <a:pt x="352" y="130"/>
                    <a:pt x="351" y="129"/>
                    <a:pt x="351" y="129"/>
                  </a:cubicBezTo>
                  <a:cubicBezTo>
                    <a:pt x="348" y="126"/>
                    <a:pt x="344" y="123"/>
                    <a:pt x="340" y="120"/>
                  </a:cubicBezTo>
                  <a:cubicBezTo>
                    <a:pt x="340" y="120"/>
                    <a:pt x="340" y="120"/>
                    <a:pt x="340" y="120"/>
                  </a:cubicBezTo>
                  <a:cubicBezTo>
                    <a:pt x="328" y="114"/>
                    <a:pt x="312" y="109"/>
                    <a:pt x="294" y="105"/>
                  </a:cubicBezTo>
                  <a:cubicBezTo>
                    <a:pt x="287" y="104"/>
                    <a:pt x="280" y="103"/>
                    <a:pt x="273" y="102"/>
                  </a:cubicBezTo>
                  <a:cubicBezTo>
                    <a:pt x="273" y="102"/>
                    <a:pt x="273" y="102"/>
                    <a:pt x="273" y="102"/>
                  </a:cubicBezTo>
                  <a:cubicBezTo>
                    <a:pt x="251" y="98"/>
                    <a:pt x="228" y="96"/>
                    <a:pt x="204" y="94"/>
                  </a:cubicBezTo>
                  <a:cubicBezTo>
                    <a:pt x="191" y="93"/>
                    <a:pt x="179" y="92"/>
                    <a:pt x="167" y="92"/>
                  </a:cubicBezTo>
                  <a:cubicBezTo>
                    <a:pt x="166" y="92"/>
                    <a:pt x="166" y="92"/>
                    <a:pt x="165" y="92"/>
                  </a:cubicBezTo>
                  <a:cubicBezTo>
                    <a:pt x="165" y="92"/>
                    <a:pt x="165" y="92"/>
                    <a:pt x="165" y="92"/>
                  </a:cubicBezTo>
                  <a:cubicBezTo>
                    <a:pt x="160" y="91"/>
                    <a:pt x="156" y="91"/>
                    <a:pt x="151" y="91"/>
                  </a:cubicBezTo>
                  <a:cubicBezTo>
                    <a:pt x="150" y="91"/>
                    <a:pt x="149" y="90"/>
                    <a:pt x="148" y="90"/>
                  </a:cubicBezTo>
                  <a:cubicBezTo>
                    <a:pt x="143" y="90"/>
                    <a:pt x="139" y="90"/>
                    <a:pt x="135" y="89"/>
                  </a:cubicBezTo>
                  <a:cubicBezTo>
                    <a:pt x="134" y="89"/>
                    <a:pt x="133" y="89"/>
                    <a:pt x="132" y="89"/>
                  </a:cubicBezTo>
                  <a:cubicBezTo>
                    <a:pt x="129" y="89"/>
                    <a:pt x="127" y="89"/>
                    <a:pt x="125" y="89"/>
                  </a:cubicBezTo>
                  <a:cubicBezTo>
                    <a:pt x="120" y="88"/>
                    <a:pt x="115" y="88"/>
                    <a:pt x="110" y="87"/>
                  </a:cubicBezTo>
                  <a:cubicBezTo>
                    <a:pt x="105" y="87"/>
                    <a:pt x="100" y="86"/>
                    <a:pt x="95" y="86"/>
                  </a:cubicBezTo>
                  <a:cubicBezTo>
                    <a:pt x="89" y="85"/>
                    <a:pt x="82" y="84"/>
                    <a:pt x="76" y="83"/>
                  </a:cubicBezTo>
                  <a:cubicBezTo>
                    <a:pt x="62" y="81"/>
                    <a:pt x="49" y="78"/>
                    <a:pt x="39" y="73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31" y="70"/>
                    <a:pt x="26" y="66"/>
                    <a:pt x="21" y="62"/>
                  </a:cubicBezTo>
                  <a:cubicBezTo>
                    <a:pt x="20" y="62"/>
                    <a:pt x="19" y="61"/>
                    <a:pt x="18" y="60"/>
                  </a:cubicBezTo>
                  <a:cubicBezTo>
                    <a:pt x="15" y="56"/>
                    <a:pt x="12" y="52"/>
                    <a:pt x="10" y="47"/>
                  </a:cubicBezTo>
                  <a:cubicBezTo>
                    <a:pt x="0" y="27"/>
                    <a:pt x="13" y="7"/>
                    <a:pt x="13" y="6"/>
                  </a:cubicBezTo>
                  <a:cubicBezTo>
                    <a:pt x="16" y="1"/>
                    <a:pt x="23" y="0"/>
                    <a:pt x="28" y="3"/>
                  </a:cubicBezTo>
                  <a:cubicBezTo>
                    <a:pt x="33" y="6"/>
                    <a:pt x="35" y="13"/>
                    <a:pt x="32" y="18"/>
                  </a:cubicBezTo>
                  <a:cubicBezTo>
                    <a:pt x="31" y="18"/>
                    <a:pt x="27" y="25"/>
                    <a:pt x="28" y="33"/>
                  </a:cubicBezTo>
                  <a:cubicBezTo>
                    <a:pt x="28" y="35"/>
                    <a:pt x="29" y="37"/>
                    <a:pt x="30" y="38"/>
                  </a:cubicBezTo>
                  <a:cubicBezTo>
                    <a:pt x="33" y="47"/>
                    <a:pt x="45" y="54"/>
                    <a:pt x="62" y="58"/>
                  </a:cubicBezTo>
                  <a:cubicBezTo>
                    <a:pt x="67" y="60"/>
                    <a:pt x="73" y="61"/>
                    <a:pt x="80" y="62"/>
                  </a:cubicBezTo>
                  <a:cubicBezTo>
                    <a:pt x="90" y="63"/>
                    <a:pt x="101" y="65"/>
                    <a:pt x="113" y="66"/>
                  </a:cubicBezTo>
                  <a:cubicBezTo>
                    <a:pt x="116" y="66"/>
                    <a:pt x="118" y="66"/>
                    <a:pt x="121" y="66"/>
                  </a:cubicBezTo>
                  <a:cubicBezTo>
                    <a:pt x="125" y="67"/>
                    <a:pt x="130" y="67"/>
                    <a:pt x="134" y="68"/>
                  </a:cubicBezTo>
                  <a:cubicBezTo>
                    <a:pt x="136" y="68"/>
                    <a:pt x="138" y="68"/>
                    <a:pt x="139" y="68"/>
                  </a:cubicBezTo>
                  <a:cubicBezTo>
                    <a:pt x="141" y="68"/>
                    <a:pt x="142" y="68"/>
                    <a:pt x="143" y="68"/>
                  </a:cubicBezTo>
                  <a:cubicBezTo>
                    <a:pt x="147" y="68"/>
                    <a:pt x="151" y="69"/>
                    <a:pt x="156" y="69"/>
                  </a:cubicBezTo>
                  <a:cubicBezTo>
                    <a:pt x="157" y="69"/>
                    <a:pt x="159" y="69"/>
                    <a:pt x="160" y="69"/>
                  </a:cubicBezTo>
                  <a:cubicBezTo>
                    <a:pt x="163" y="70"/>
                    <a:pt x="166" y="70"/>
                    <a:pt x="168" y="70"/>
                  </a:cubicBezTo>
                  <a:cubicBezTo>
                    <a:pt x="171" y="70"/>
                    <a:pt x="173" y="70"/>
                    <a:pt x="175" y="70"/>
                  </a:cubicBezTo>
                  <a:cubicBezTo>
                    <a:pt x="226" y="74"/>
                    <a:pt x="277" y="78"/>
                    <a:pt x="315" y="88"/>
                  </a:cubicBezTo>
                  <a:cubicBezTo>
                    <a:pt x="316" y="88"/>
                    <a:pt x="316" y="88"/>
                    <a:pt x="316" y="88"/>
                  </a:cubicBezTo>
                  <a:cubicBezTo>
                    <a:pt x="334" y="93"/>
                    <a:pt x="350" y="100"/>
                    <a:pt x="361" y="108"/>
                  </a:cubicBezTo>
                  <a:cubicBezTo>
                    <a:pt x="363" y="110"/>
                    <a:pt x="365" y="112"/>
                    <a:pt x="367" y="114"/>
                  </a:cubicBezTo>
                  <a:cubicBezTo>
                    <a:pt x="368" y="115"/>
                    <a:pt x="368" y="116"/>
                    <a:pt x="369" y="117"/>
                  </a:cubicBezTo>
                  <a:cubicBezTo>
                    <a:pt x="373" y="121"/>
                    <a:pt x="372" y="128"/>
                    <a:pt x="368" y="132"/>
                  </a:cubicBezTo>
                </a:path>
              </a:pathLst>
            </a:custGeom>
            <a:solidFill>
              <a:srgbClr val="D0E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45"/>
            <p:cNvSpPr/>
            <p:nvPr/>
          </p:nvSpPr>
          <p:spPr bwMode="auto">
            <a:xfrm>
              <a:off x="9341796" y="2324101"/>
              <a:ext cx="1020763" cy="341313"/>
            </a:xfrm>
            <a:custGeom>
              <a:avLst/>
              <a:gdLst>
                <a:gd name="T0" fmla="*/ 353 w 357"/>
                <a:gd name="T1" fmla="*/ 119 h 119"/>
                <a:gd name="T2" fmla="*/ 350 w 357"/>
                <a:gd name="T3" fmla="*/ 118 h 119"/>
                <a:gd name="T4" fmla="*/ 159 w 357"/>
                <a:gd name="T5" fmla="*/ 76 h 119"/>
                <a:gd name="T6" fmla="*/ 69 w 357"/>
                <a:gd name="T7" fmla="*/ 68 h 119"/>
                <a:gd name="T8" fmla="*/ 8 w 357"/>
                <a:gd name="T9" fmla="*/ 36 h 119"/>
                <a:gd name="T10" fmla="*/ 11 w 357"/>
                <a:gd name="T11" fmla="*/ 2 h 119"/>
                <a:gd name="T12" fmla="*/ 14 w 357"/>
                <a:gd name="T13" fmla="*/ 0 h 119"/>
                <a:gd name="T14" fmla="*/ 16 w 357"/>
                <a:gd name="T15" fmla="*/ 1 h 119"/>
                <a:gd name="T16" fmla="*/ 17 w 357"/>
                <a:gd name="T17" fmla="*/ 6 h 119"/>
                <a:gd name="T18" fmla="*/ 15 w 357"/>
                <a:gd name="T19" fmla="*/ 34 h 119"/>
                <a:gd name="T20" fmla="*/ 71 w 357"/>
                <a:gd name="T21" fmla="*/ 61 h 119"/>
                <a:gd name="T22" fmla="*/ 160 w 357"/>
                <a:gd name="T23" fmla="*/ 69 h 119"/>
                <a:gd name="T24" fmla="*/ 356 w 357"/>
                <a:gd name="T25" fmla="*/ 113 h 119"/>
                <a:gd name="T26" fmla="*/ 356 w 357"/>
                <a:gd name="T27" fmla="*/ 116 h 119"/>
                <a:gd name="T28" fmla="*/ 355 w 357"/>
                <a:gd name="T29" fmla="*/ 118 h 119"/>
                <a:gd name="T30" fmla="*/ 353 w 357"/>
                <a:gd name="T3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7" h="119">
                  <a:moveTo>
                    <a:pt x="353" y="119"/>
                  </a:moveTo>
                  <a:cubicBezTo>
                    <a:pt x="352" y="119"/>
                    <a:pt x="351" y="119"/>
                    <a:pt x="350" y="118"/>
                  </a:cubicBezTo>
                  <a:cubicBezTo>
                    <a:pt x="325" y="88"/>
                    <a:pt x="237" y="82"/>
                    <a:pt x="159" y="76"/>
                  </a:cubicBezTo>
                  <a:cubicBezTo>
                    <a:pt x="126" y="74"/>
                    <a:pt x="95" y="72"/>
                    <a:pt x="69" y="68"/>
                  </a:cubicBezTo>
                  <a:cubicBezTo>
                    <a:pt x="36" y="63"/>
                    <a:pt x="16" y="53"/>
                    <a:pt x="8" y="36"/>
                  </a:cubicBezTo>
                  <a:cubicBezTo>
                    <a:pt x="0" y="19"/>
                    <a:pt x="11" y="2"/>
                    <a:pt x="11" y="2"/>
                  </a:cubicBezTo>
                  <a:cubicBezTo>
                    <a:pt x="12" y="1"/>
                    <a:pt x="13" y="0"/>
                    <a:pt x="14" y="0"/>
                  </a:cubicBezTo>
                  <a:cubicBezTo>
                    <a:pt x="15" y="0"/>
                    <a:pt x="16" y="1"/>
                    <a:pt x="16" y="1"/>
                  </a:cubicBezTo>
                  <a:cubicBezTo>
                    <a:pt x="18" y="2"/>
                    <a:pt x="18" y="4"/>
                    <a:pt x="17" y="6"/>
                  </a:cubicBezTo>
                  <a:cubicBezTo>
                    <a:pt x="16" y="8"/>
                    <a:pt x="9" y="21"/>
                    <a:pt x="15" y="34"/>
                  </a:cubicBezTo>
                  <a:cubicBezTo>
                    <a:pt x="21" y="47"/>
                    <a:pt x="40" y="57"/>
                    <a:pt x="71" y="61"/>
                  </a:cubicBezTo>
                  <a:cubicBezTo>
                    <a:pt x="96" y="65"/>
                    <a:pt x="127" y="67"/>
                    <a:pt x="160" y="69"/>
                  </a:cubicBezTo>
                  <a:cubicBezTo>
                    <a:pt x="243" y="75"/>
                    <a:pt x="329" y="81"/>
                    <a:pt x="356" y="113"/>
                  </a:cubicBezTo>
                  <a:cubicBezTo>
                    <a:pt x="357" y="114"/>
                    <a:pt x="357" y="115"/>
                    <a:pt x="356" y="116"/>
                  </a:cubicBezTo>
                  <a:cubicBezTo>
                    <a:pt x="356" y="117"/>
                    <a:pt x="356" y="118"/>
                    <a:pt x="355" y="118"/>
                  </a:cubicBezTo>
                  <a:cubicBezTo>
                    <a:pt x="354" y="119"/>
                    <a:pt x="353" y="119"/>
                    <a:pt x="353" y="119"/>
                  </a:cubicBezTo>
                </a:path>
              </a:pathLst>
            </a:custGeom>
            <a:solidFill>
              <a:srgbClr val="EBF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46"/>
            <p:cNvSpPr>
              <a:spLocks noEditPoints="1"/>
            </p:cNvSpPr>
            <p:nvPr/>
          </p:nvSpPr>
          <p:spPr bwMode="auto">
            <a:xfrm>
              <a:off x="10445108" y="2309813"/>
              <a:ext cx="165100" cy="114300"/>
            </a:xfrm>
            <a:custGeom>
              <a:avLst/>
              <a:gdLst>
                <a:gd name="T0" fmla="*/ 36 w 58"/>
                <a:gd name="T1" fmla="*/ 21 h 40"/>
                <a:gd name="T2" fmla="*/ 0 w 58"/>
                <a:gd name="T3" fmla="*/ 40 h 40"/>
                <a:gd name="T4" fmla="*/ 36 w 58"/>
                <a:gd name="T5" fmla="*/ 21 h 40"/>
                <a:gd name="T6" fmla="*/ 36 w 58"/>
                <a:gd name="T7" fmla="*/ 21 h 40"/>
                <a:gd name="T8" fmla="*/ 50 w 58"/>
                <a:gd name="T9" fmla="*/ 3 h 40"/>
                <a:gd name="T10" fmla="*/ 50 w 58"/>
                <a:gd name="T11" fmla="*/ 3 h 40"/>
                <a:gd name="T12" fmla="*/ 50 w 58"/>
                <a:gd name="T13" fmla="*/ 4 h 40"/>
                <a:gd name="T14" fmla="*/ 51 w 58"/>
                <a:gd name="T15" fmla="*/ 5 h 40"/>
                <a:gd name="T16" fmla="*/ 51 w 58"/>
                <a:gd name="T17" fmla="*/ 6 h 40"/>
                <a:gd name="T18" fmla="*/ 52 w 58"/>
                <a:gd name="T19" fmla="*/ 7 h 40"/>
                <a:gd name="T20" fmla="*/ 52 w 58"/>
                <a:gd name="T21" fmla="*/ 8 h 40"/>
                <a:gd name="T22" fmla="*/ 52 w 58"/>
                <a:gd name="T23" fmla="*/ 8 h 40"/>
                <a:gd name="T24" fmla="*/ 52 w 58"/>
                <a:gd name="T25" fmla="*/ 8 h 40"/>
                <a:gd name="T26" fmla="*/ 52 w 58"/>
                <a:gd name="T27" fmla="*/ 7 h 40"/>
                <a:gd name="T28" fmla="*/ 51 w 58"/>
                <a:gd name="T29" fmla="*/ 6 h 40"/>
                <a:gd name="T30" fmla="*/ 51 w 58"/>
                <a:gd name="T31" fmla="*/ 5 h 40"/>
                <a:gd name="T32" fmla="*/ 50 w 58"/>
                <a:gd name="T33" fmla="*/ 4 h 40"/>
                <a:gd name="T34" fmla="*/ 50 w 58"/>
                <a:gd name="T35" fmla="*/ 3 h 40"/>
                <a:gd name="T36" fmla="*/ 58 w 58"/>
                <a:gd name="T37" fmla="*/ 2 h 40"/>
                <a:gd name="T38" fmla="*/ 58 w 58"/>
                <a:gd name="T39" fmla="*/ 3 h 40"/>
                <a:gd name="T40" fmla="*/ 58 w 58"/>
                <a:gd name="T41" fmla="*/ 3 h 40"/>
                <a:gd name="T42" fmla="*/ 58 w 58"/>
                <a:gd name="T43" fmla="*/ 2 h 40"/>
                <a:gd name="T44" fmla="*/ 58 w 58"/>
                <a:gd name="T45" fmla="*/ 1 h 40"/>
                <a:gd name="T46" fmla="*/ 58 w 58"/>
                <a:gd name="T47" fmla="*/ 1 h 40"/>
                <a:gd name="T48" fmla="*/ 58 w 58"/>
                <a:gd name="T49" fmla="*/ 1 h 40"/>
                <a:gd name="T50" fmla="*/ 58 w 58"/>
                <a:gd name="T51" fmla="*/ 2 h 40"/>
                <a:gd name="T52" fmla="*/ 58 w 58"/>
                <a:gd name="T53" fmla="*/ 1 h 40"/>
                <a:gd name="T54" fmla="*/ 58 w 58"/>
                <a:gd name="T55" fmla="*/ 0 h 40"/>
                <a:gd name="T56" fmla="*/ 58 w 58"/>
                <a:gd name="T57" fmla="*/ 0 h 40"/>
                <a:gd name="T58" fmla="*/ 58 w 58"/>
                <a:gd name="T59" fmla="*/ 0 h 40"/>
                <a:gd name="T60" fmla="*/ 58 w 58"/>
                <a:gd name="T61" fmla="*/ 0 h 40"/>
                <a:gd name="T62" fmla="*/ 58 w 58"/>
                <a:gd name="T6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" h="40">
                  <a:moveTo>
                    <a:pt x="36" y="21"/>
                  </a:moveTo>
                  <a:cubicBezTo>
                    <a:pt x="21" y="22"/>
                    <a:pt x="9" y="30"/>
                    <a:pt x="0" y="40"/>
                  </a:cubicBezTo>
                  <a:cubicBezTo>
                    <a:pt x="9" y="30"/>
                    <a:pt x="21" y="22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moveTo>
                    <a:pt x="50" y="3"/>
                  </a:moveTo>
                  <a:cubicBezTo>
                    <a:pt x="50" y="3"/>
                    <a:pt x="50" y="3"/>
                    <a:pt x="50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5"/>
                    <a:pt x="51" y="6"/>
                    <a:pt x="51" y="6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5"/>
                    <a:pt x="51" y="5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3"/>
                    <a:pt x="50" y="3"/>
                    <a:pt x="50" y="3"/>
                  </a:cubicBezTo>
                  <a:moveTo>
                    <a:pt x="58" y="2"/>
                  </a:move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2"/>
                    <a:pt x="58" y="2"/>
                    <a:pt x="58" y="2"/>
                  </a:cubicBezTo>
                  <a:moveTo>
                    <a:pt x="58" y="1"/>
                  </a:moveTo>
                  <a:cubicBezTo>
                    <a:pt x="58" y="1"/>
                    <a:pt x="58" y="1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8" y="1"/>
                    <a:pt x="58" y="1"/>
                  </a:cubicBezTo>
                  <a:moveTo>
                    <a:pt x="58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solidFill>
              <a:srgbClr val="568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47"/>
            <p:cNvSpPr>
              <a:spLocks noEditPoints="1"/>
            </p:cNvSpPr>
            <p:nvPr/>
          </p:nvSpPr>
          <p:spPr bwMode="auto">
            <a:xfrm>
              <a:off x="10219683" y="2319338"/>
              <a:ext cx="373063" cy="268288"/>
            </a:xfrm>
            <a:custGeom>
              <a:avLst/>
              <a:gdLst>
                <a:gd name="T0" fmla="*/ 45 w 131"/>
                <a:gd name="T1" fmla="*/ 49 h 94"/>
                <a:gd name="T2" fmla="*/ 37 w 131"/>
                <a:gd name="T3" fmla="*/ 55 h 94"/>
                <a:gd name="T4" fmla="*/ 37 w 131"/>
                <a:gd name="T5" fmla="*/ 55 h 94"/>
                <a:gd name="T6" fmla="*/ 27 w 131"/>
                <a:gd name="T7" fmla="*/ 88 h 94"/>
                <a:gd name="T8" fmla="*/ 25 w 131"/>
                <a:gd name="T9" fmla="*/ 63 h 94"/>
                <a:gd name="T10" fmla="*/ 16 w 131"/>
                <a:gd name="T11" fmla="*/ 69 h 94"/>
                <a:gd name="T12" fmla="*/ 16 w 131"/>
                <a:gd name="T13" fmla="*/ 69 h 94"/>
                <a:gd name="T14" fmla="*/ 13 w 131"/>
                <a:gd name="T15" fmla="*/ 84 h 94"/>
                <a:gd name="T16" fmla="*/ 10 w 131"/>
                <a:gd name="T17" fmla="*/ 74 h 94"/>
                <a:gd name="T18" fmla="*/ 0 w 131"/>
                <a:gd name="T19" fmla="*/ 82 h 94"/>
                <a:gd name="T20" fmla="*/ 0 w 131"/>
                <a:gd name="T21" fmla="*/ 82 h 94"/>
                <a:gd name="T22" fmla="*/ 0 w 131"/>
                <a:gd name="T23" fmla="*/ 82 h 94"/>
                <a:gd name="T24" fmla="*/ 1 w 131"/>
                <a:gd name="T25" fmla="*/ 82 h 94"/>
                <a:gd name="T26" fmla="*/ 32 w 131"/>
                <a:gd name="T27" fmla="*/ 94 h 94"/>
                <a:gd name="T28" fmla="*/ 37 w 131"/>
                <a:gd name="T29" fmla="*/ 88 h 94"/>
                <a:gd name="T30" fmla="*/ 45 w 131"/>
                <a:gd name="T31" fmla="*/ 49 h 94"/>
                <a:gd name="T32" fmla="*/ 129 w 131"/>
                <a:gd name="T33" fmla="*/ 0 h 94"/>
                <a:gd name="T34" fmla="*/ 67 w 131"/>
                <a:gd name="T35" fmla="*/ 35 h 94"/>
                <a:gd name="T36" fmla="*/ 67 w 131"/>
                <a:gd name="T37" fmla="*/ 35 h 94"/>
                <a:gd name="T38" fmla="*/ 41 w 131"/>
                <a:gd name="T39" fmla="*/ 84 h 94"/>
                <a:gd name="T40" fmla="*/ 58 w 131"/>
                <a:gd name="T41" fmla="*/ 69 h 94"/>
                <a:gd name="T42" fmla="*/ 72 w 131"/>
                <a:gd name="T43" fmla="*/ 44 h 94"/>
                <a:gd name="T44" fmla="*/ 75 w 131"/>
                <a:gd name="T45" fmla="*/ 41 h 94"/>
                <a:gd name="T46" fmla="*/ 78 w 131"/>
                <a:gd name="T47" fmla="*/ 38 h 94"/>
                <a:gd name="T48" fmla="*/ 79 w 131"/>
                <a:gd name="T49" fmla="*/ 37 h 94"/>
                <a:gd name="T50" fmla="*/ 115 w 131"/>
                <a:gd name="T51" fmla="*/ 18 h 94"/>
                <a:gd name="T52" fmla="*/ 131 w 131"/>
                <a:gd name="T53" fmla="*/ 5 h 94"/>
                <a:gd name="T54" fmla="*/ 131 w 131"/>
                <a:gd name="T55" fmla="*/ 4 h 94"/>
                <a:gd name="T56" fmla="*/ 130 w 131"/>
                <a:gd name="T57" fmla="*/ 3 h 94"/>
                <a:gd name="T58" fmla="*/ 130 w 131"/>
                <a:gd name="T59" fmla="*/ 2 h 94"/>
                <a:gd name="T60" fmla="*/ 129 w 131"/>
                <a:gd name="T61" fmla="*/ 1 h 94"/>
                <a:gd name="T62" fmla="*/ 129 w 131"/>
                <a:gd name="T6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1" h="94">
                  <a:moveTo>
                    <a:pt x="45" y="49"/>
                  </a:moveTo>
                  <a:cubicBezTo>
                    <a:pt x="42" y="51"/>
                    <a:pt x="39" y="53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2" y="73"/>
                    <a:pt x="27" y="88"/>
                    <a:pt x="27" y="88"/>
                  </a:cubicBezTo>
                  <a:cubicBezTo>
                    <a:pt x="27" y="88"/>
                    <a:pt x="26" y="77"/>
                    <a:pt x="25" y="63"/>
                  </a:cubicBezTo>
                  <a:cubicBezTo>
                    <a:pt x="22" y="65"/>
                    <a:pt x="19" y="67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4" y="78"/>
                    <a:pt x="13" y="84"/>
                    <a:pt x="13" y="84"/>
                  </a:cubicBezTo>
                  <a:cubicBezTo>
                    <a:pt x="13" y="84"/>
                    <a:pt x="12" y="80"/>
                    <a:pt x="10" y="74"/>
                  </a:cubicBezTo>
                  <a:cubicBezTo>
                    <a:pt x="7" y="76"/>
                    <a:pt x="3" y="79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2" y="85"/>
                    <a:pt x="23" y="89"/>
                    <a:pt x="32" y="94"/>
                  </a:cubicBezTo>
                  <a:cubicBezTo>
                    <a:pt x="34" y="92"/>
                    <a:pt x="35" y="90"/>
                    <a:pt x="37" y="88"/>
                  </a:cubicBezTo>
                  <a:cubicBezTo>
                    <a:pt x="38" y="81"/>
                    <a:pt x="41" y="66"/>
                    <a:pt x="45" y="49"/>
                  </a:cubicBezTo>
                  <a:moveTo>
                    <a:pt x="129" y="0"/>
                  </a:moveTo>
                  <a:cubicBezTo>
                    <a:pt x="114" y="8"/>
                    <a:pt x="92" y="19"/>
                    <a:pt x="67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58" y="54"/>
                    <a:pt x="47" y="74"/>
                    <a:pt x="41" y="84"/>
                  </a:cubicBezTo>
                  <a:cubicBezTo>
                    <a:pt x="47" y="79"/>
                    <a:pt x="52" y="74"/>
                    <a:pt x="58" y="69"/>
                  </a:cubicBezTo>
                  <a:cubicBezTo>
                    <a:pt x="61" y="61"/>
                    <a:pt x="66" y="52"/>
                    <a:pt x="72" y="44"/>
                  </a:cubicBezTo>
                  <a:cubicBezTo>
                    <a:pt x="73" y="43"/>
                    <a:pt x="74" y="42"/>
                    <a:pt x="75" y="41"/>
                  </a:cubicBezTo>
                  <a:cubicBezTo>
                    <a:pt x="76" y="40"/>
                    <a:pt x="77" y="39"/>
                    <a:pt x="78" y="38"/>
                  </a:cubicBezTo>
                  <a:cubicBezTo>
                    <a:pt x="78" y="37"/>
                    <a:pt x="79" y="37"/>
                    <a:pt x="79" y="37"/>
                  </a:cubicBezTo>
                  <a:cubicBezTo>
                    <a:pt x="88" y="27"/>
                    <a:pt x="100" y="19"/>
                    <a:pt x="115" y="18"/>
                  </a:cubicBezTo>
                  <a:cubicBezTo>
                    <a:pt x="121" y="13"/>
                    <a:pt x="126" y="8"/>
                    <a:pt x="131" y="5"/>
                  </a:cubicBezTo>
                  <a:cubicBezTo>
                    <a:pt x="131" y="4"/>
                    <a:pt x="131" y="4"/>
                    <a:pt x="131" y="4"/>
                  </a:cubicBezTo>
                  <a:cubicBezTo>
                    <a:pt x="130" y="3"/>
                    <a:pt x="130" y="3"/>
                    <a:pt x="130" y="3"/>
                  </a:cubicBezTo>
                  <a:cubicBezTo>
                    <a:pt x="130" y="3"/>
                    <a:pt x="130" y="2"/>
                    <a:pt x="130" y="2"/>
                  </a:cubicBezTo>
                  <a:cubicBezTo>
                    <a:pt x="129" y="1"/>
                    <a:pt x="129" y="1"/>
                    <a:pt x="129" y="1"/>
                  </a:cubicBezTo>
                  <a:cubicBezTo>
                    <a:pt x="129" y="0"/>
                    <a:pt x="129" y="0"/>
                    <a:pt x="129" y="0"/>
                  </a:cubicBezTo>
                </a:path>
              </a:pathLst>
            </a:custGeom>
            <a:solidFill>
              <a:srgbClr val="0078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48"/>
            <p:cNvSpPr/>
            <p:nvPr/>
          </p:nvSpPr>
          <p:spPr bwMode="auto">
            <a:xfrm>
              <a:off x="10587983" y="2309813"/>
              <a:ext cx="22225" cy="23813"/>
            </a:xfrm>
            <a:custGeom>
              <a:avLst/>
              <a:gdLst>
                <a:gd name="T0" fmla="*/ 8 w 8"/>
                <a:gd name="T1" fmla="*/ 0 h 8"/>
                <a:gd name="T2" fmla="*/ 0 w 8"/>
                <a:gd name="T3" fmla="*/ 3 h 8"/>
                <a:gd name="T4" fmla="*/ 0 w 8"/>
                <a:gd name="T5" fmla="*/ 3 h 8"/>
                <a:gd name="T6" fmla="*/ 0 w 8"/>
                <a:gd name="T7" fmla="*/ 4 h 8"/>
                <a:gd name="T8" fmla="*/ 1 w 8"/>
                <a:gd name="T9" fmla="*/ 5 h 8"/>
                <a:gd name="T10" fmla="*/ 1 w 8"/>
                <a:gd name="T11" fmla="*/ 6 h 8"/>
                <a:gd name="T12" fmla="*/ 2 w 8"/>
                <a:gd name="T13" fmla="*/ 7 h 8"/>
                <a:gd name="T14" fmla="*/ 2 w 8"/>
                <a:gd name="T15" fmla="*/ 8 h 8"/>
                <a:gd name="T16" fmla="*/ 2 w 8"/>
                <a:gd name="T17" fmla="*/ 8 h 8"/>
                <a:gd name="T18" fmla="*/ 8 w 8"/>
                <a:gd name="T19" fmla="*/ 3 h 8"/>
                <a:gd name="T20" fmla="*/ 8 w 8"/>
                <a:gd name="T21" fmla="*/ 2 h 8"/>
                <a:gd name="T22" fmla="*/ 8 w 8"/>
                <a:gd name="T23" fmla="*/ 2 h 8"/>
                <a:gd name="T24" fmla="*/ 8 w 8"/>
                <a:gd name="T25" fmla="*/ 1 h 8"/>
                <a:gd name="T26" fmla="*/ 8 w 8"/>
                <a:gd name="T27" fmla="*/ 1 h 8"/>
                <a:gd name="T28" fmla="*/ 8 w 8"/>
                <a:gd name="T29" fmla="*/ 1 h 8"/>
                <a:gd name="T30" fmla="*/ 8 w 8"/>
                <a:gd name="T31" fmla="*/ 0 h 8"/>
                <a:gd name="T32" fmla="*/ 8 w 8"/>
                <a:gd name="T33" fmla="*/ 0 h 8"/>
                <a:gd name="T34" fmla="*/ 8 w 8"/>
                <a:gd name="T3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cubicBezTo>
                    <a:pt x="5" y="1"/>
                    <a:pt x="3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4" y="6"/>
                    <a:pt x="6" y="4"/>
                    <a:pt x="8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018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49"/>
            <p:cNvSpPr/>
            <p:nvPr/>
          </p:nvSpPr>
          <p:spPr bwMode="auto">
            <a:xfrm>
              <a:off x="10384783" y="2370138"/>
              <a:ext cx="161925" cy="146050"/>
            </a:xfrm>
            <a:custGeom>
              <a:avLst/>
              <a:gdLst>
                <a:gd name="T0" fmla="*/ 57 w 57"/>
                <a:gd name="T1" fmla="*/ 0 h 51"/>
                <a:gd name="T2" fmla="*/ 21 w 57"/>
                <a:gd name="T3" fmla="*/ 19 h 51"/>
                <a:gd name="T4" fmla="*/ 20 w 57"/>
                <a:gd name="T5" fmla="*/ 20 h 51"/>
                <a:gd name="T6" fmla="*/ 17 w 57"/>
                <a:gd name="T7" fmla="*/ 23 h 51"/>
                <a:gd name="T8" fmla="*/ 14 w 57"/>
                <a:gd name="T9" fmla="*/ 26 h 51"/>
                <a:gd name="T10" fmla="*/ 0 w 57"/>
                <a:gd name="T11" fmla="*/ 51 h 51"/>
                <a:gd name="T12" fmla="*/ 57 w 57"/>
                <a:gd name="T1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51">
                  <a:moveTo>
                    <a:pt x="57" y="0"/>
                  </a:moveTo>
                  <a:cubicBezTo>
                    <a:pt x="42" y="1"/>
                    <a:pt x="30" y="9"/>
                    <a:pt x="21" y="19"/>
                  </a:cubicBezTo>
                  <a:cubicBezTo>
                    <a:pt x="21" y="19"/>
                    <a:pt x="20" y="19"/>
                    <a:pt x="20" y="20"/>
                  </a:cubicBezTo>
                  <a:cubicBezTo>
                    <a:pt x="19" y="21"/>
                    <a:pt x="18" y="22"/>
                    <a:pt x="17" y="23"/>
                  </a:cubicBezTo>
                  <a:cubicBezTo>
                    <a:pt x="16" y="24"/>
                    <a:pt x="15" y="25"/>
                    <a:pt x="14" y="26"/>
                  </a:cubicBezTo>
                  <a:cubicBezTo>
                    <a:pt x="8" y="34"/>
                    <a:pt x="3" y="43"/>
                    <a:pt x="0" y="51"/>
                  </a:cubicBezTo>
                  <a:cubicBezTo>
                    <a:pt x="22" y="30"/>
                    <a:pt x="42" y="13"/>
                    <a:pt x="57" y="0"/>
                  </a:cubicBezTo>
                </a:path>
              </a:pathLst>
            </a:custGeom>
            <a:solidFill>
              <a:srgbClr val="0069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50"/>
            <p:cNvSpPr/>
            <p:nvPr/>
          </p:nvSpPr>
          <p:spPr bwMode="auto">
            <a:xfrm>
              <a:off x="10324458" y="2419351"/>
              <a:ext cx="85725" cy="150813"/>
            </a:xfrm>
            <a:custGeom>
              <a:avLst/>
              <a:gdLst>
                <a:gd name="T0" fmla="*/ 30 w 30"/>
                <a:gd name="T1" fmla="*/ 0 h 53"/>
                <a:gd name="T2" fmla="*/ 8 w 30"/>
                <a:gd name="T3" fmla="*/ 14 h 53"/>
                <a:gd name="T4" fmla="*/ 8 w 30"/>
                <a:gd name="T5" fmla="*/ 14 h 53"/>
                <a:gd name="T6" fmla="*/ 0 w 30"/>
                <a:gd name="T7" fmla="*/ 53 h 53"/>
                <a:gd name="T8" fmla="*/ 4 w 30"/>
                <a:gd name="T9" fmla="*/ 49 h 53"/>
                <a:gd name="T10" fmla="*/ 30 w 30"/>
                <a:gd name="T1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53">
                  <a:moveTo>
                    <a:pt x="30" y="0"/>
                  </a:moveTo>
                  <a:cubicBezTo>
                    <a:pt x="23" y="4"/>
                    <a:pt x="15" y="9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4" y="31"/>
                    <a:pt x="1" y="46"/>
                    <a:pt x="0" y="53"/>
                  </a:cubicBezTo>
                  <a:cubicBezTo>
                    <a:pt x="1" y="52"/>
                    <a:pt x="3" y="51"/>
                    <a:pt x="4" y="49"/>
                  </a:cubicBezTo>
                  <a:cubicBezTo>
                    <a:pt x="10" y="39"/>
                    <a:pt x="21" y="19"/>
                    <a:pt x="30" y="0"/>
                  </a:cubicBezTo>
                </a:path>
              </a:pathLst>
            </a:custGeom>
            <a:solidFill>
              <a:srgbClr val="0069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51"/>
            <p:cNvSpPr/>
            <p:nvPr/>
          </p:nvSpPr>
          <p:spPr bwMode="auto">
            <a:xfrm>
              <a:off x="10291121" y="2476501"/>
              <a:ext cx="33338" cy="93663"/>
            </a:xfrm>
            <a:custGeom>
              <a:avLst/>
              <a:gdLst>
                <a:gd name="T0" fmla="*/ 12 w 12"/>
                <a:gd name="T1" fmla="*/ 0 h 33"/>
                <a:gd name="T2" fmla="*/ 0 w 12"/>
                <a:gd name="T3" fmla="*/ 8 h 33"/>
                <a:gd name="T4" fmla="*/ 0 w 12"/>
                <a:gd name="T5" fmla="*/ 8 h 33"/>
                <a:gd name="T6" fmla="*/ 2 w 12"/>
                <a:gd name="T7" fmla="*/ 33 h 33"/>
                <a:gd name="T8" fmla="*/ 12 w 12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3">
                  <a:moveTo>
                    <a:pt x="12" y="0"/>
                  </a:moveTo>
                  <a:cubicBezTo>
                    <a:pt x="8" y="2"/>
                    <a:pt x="4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22"/>
                    <a:pt x="2" y="33"/>
                    <a:pt x="2" y="33"/>
                  </a:cubicBezTo>
                  <a:cubicBezTo>
                    <a:pt x="2" y="33"/>
                    <a:pt x="7" y="18"/>
                    <a:pt x="12" y="0"/>
                  </a:cubicBezTo>
                </a:path>
              </a:pathLst>
            </a:custGeom>
            <a:solidFill>
              <a:srgbClr val="0069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52"/>
            <p:cNvSpPr/>
            <p:nvPr/>
          </p:nvSpPr>
          <p:spPr bwMode="auto">
            <a:xfrm>
              <a:off x="10248258" y="2516188"/>
              <a:ext cx="15875" cy="42863"/>
            </a:xfrm>
            <a:custGeom>
              <a:avLst/>
              <a:gdLst>
                <a:gd name="T0" fmla="*/ 6 w 6"/>
                <a:gd name="T1" fmla="*/ 0 h 15"/>
                <a:gd name="T2" fmla="*/ 0 w 6"/>
                <a:gd name="T3" fmla="*/ 5 h 15"/>
                <a:gd name="T4" fmla="*/ 0 w 6"/>
                <a:gd name="T5" fmla="*/ 5 h 15"/>
                <a:gd name="T6" fmla="*/ 3 w 6"/>
                <a:gd name="T7" fmla="*/ 15 h 15"/>
                <a:gd name="T8" fmla="*/ 6 w 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5">
                  <a:moveTo>
                    <a:pt x="6" y="0"/>
                  </a:moveTo>
                  <a:cubicBezTo>
                    <a:pt x="4" y="2"/>
                    <a:pt x="2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11"/>
                    <a:pt x="3" y="15"/>
                    <a:pt x="3" y="15"/>
                  </a:cubicBezTo>
                  <a:cubicBezTo>
                    <a:pt x="3" y="15"/>
                    <a:pt x="4" y="9"/>
                    <a:pt x="6" y="0"/>
                  </a:cubicBezTo>
                </a:path>
              </a:pathLst>
            </a:custGeom>
            <a:solidFill>
              <a:srgbClr val="0069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53"/>
            <p:cNvSpPr/>
            <p:nvPr/>
          </p:nvSpPr>
          <p:spPr bwMode="auto">
            <a:xfrm>
              <a:off x="10159358" y="2601913"/>
              <a:ext cx="33338" cy="9525"/>
            </a:xfrm>
            <a:custGeom>
              <a:avLst/>
              <a:gdLst>
                <a:gd name="T0" fmla="*/ 0 w 12"/>
                <a:gd name="T1" fmla="*/ 0 h 3"/>
                <a:gd name="T2" fmla="*/ 0 w 12"/>
                <a:gd name="T3" fmla="*/ 0 h 3"/>
                <a:gd name="T4" fmla="*/ 12 w 12"/>
                <a:gd name="T5" fmla="*/ 3 h 3"/>
                <a:gd name="T6" fmla="*/ 0 w 12"/>
                <a:gd name="T7" fmla="*/ 0 h 3"/>
                <a:gd name="T8" fmla="*/ 0 w 1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1"/>
                    <a:pt x="8" y="2"/>
                    <a:pt x="12" y="3"/>
                  </a:cubicBezTo>
                  <a:cubicBezTo>
                    <a:pt x="8" y="2"/>
                    <a:pt x="4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78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55"/>
            <p:cNvSpPr/>
            <p:nvPr/>
          </p:nvSpPr>
          <p:spPr bwMode="auto">
            <a:xfrm>
              <a:off x="9994258" y="2640013"/>
              <a:ext cx="250825" cy="246063"/>
            </a:xfrm>
            <a:custGeom>
              <a:avLst/>
              <a:gdLst>
                <a:gd name="T0" fmla="*/ 43 w 88"/>
                <a:gd name="T1" fmla="*/ 0 h 86"/>
                <a:gd name="T2" fmla="*/ 43 w 88"/>
                <a:gd name="T3" fmla="*/ 0 h 86"/>
                <a:gd name="T4" fmla="*/ 0 w 88"/>
                <a:gd name="T5" fmla="*/ 44 h 86"/>
                <a:gd name="T6" fmla="*/ 5 w 88"/>
                <a:gd name="T7" fmla="*/ 64 h 86"/>
                <a:gd name="T8" fmla="*/ 5 w 88"/>
                <a:gd name="T9" fmla="*/ 64 h 86"/>
                <a:gd name="T10" fmla="*/ 7 w 88"/>
                <a:gd name="T11" fmla="*/ 63 h 86"/>
                <a:gd name="T12" fmla="*/ 9 w 88"/>
                <a:gd name="T13" fmla="*/ 64 h 86"/>
                <a:gd name="T14" fmla="*/ 13 w 88"/>
                <a:gd name="T15" fmla="*/ 84 h 86"/>
                <a:gd name="T16" fmla="*/ 13 w 88"/>
                <a:gd name="T17" fmla="*/ 84 h 86"/>
                <a:gd name="T18" fmla="*/ 14 w 88"/>
                <a:gd name="T19" fmla="*/ 86 h 86"/>
                <a:gd name="T20" fmla="*/ 18 w 88"/>
                <a:gd name="T21" fmla="*/ 85 h 86"/>
                <a:gd name="T22" fmla="*/ 52 w 88"/>
                <a:gd name="T23" fmla="*/ 44 h 86"/>
                <a:gd name="T24" fmla="*/ 53 w 88"/>
                <a:gd name="T25" fmla="*/ 37 h 86"/>
                <a:gd name="T26" fmla="*/ 63 w 88"/>
                <a:gd name="T27" fmla="*/ 30 h 86"/>
                <a:gd name="T28" fmla="*/ 64 w 88"/>
                <a:gd name="T29" fmla="*/ 30 h 86"/>
                <a:gd name="T30" fmla="*/ 88 w 88"/>
                <a:gd name="T31" fmla="*/ 4 h 86"/>
                <a:gd name="T32" fmla="*/ 43 w 88"/>
                <a:gd name="T3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6">
                  <a:moveTo>
                    <a:pt x="43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28" y="14"/>
                    <a:pt x="14" y="28"/>
                    <a:pt x="0" y="44"/>
                  </a:cubicBezTo>
                  <a:cubicBezTo>
                    <a:pt x="4" y="47"/>
                    <a:pt x="6" y="55"/>
                    <a:pt x="5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64"/>
                    <a:pt x="6" y="63"/>
                    <a:pt x="7" y="63"/>
                  </a:cubicBezTo>
                  <a:cubicBezTo>
                    <a:pt x="8" y="63"/>
                    <a:pt x="8" y="64"/>
                    <a:pt x="9" y="64"/>
                  </a:cubicBezTo>
                  <a:cubicBezTo>
                    <a:pt x="14" y="66"/>
                    <a:pt x="15" y="74"/>
                    <a:pt x="13" y="84"/>
                  </a:cubicBezTo>
                  <a:cubicBezTo>
                    <a:pt x="13" y="84"/>
                    <a:pt x="13" y="84"/>
                    <a:pt x="13" y="84"/>
                  </a:cubicBezTo>
                  <a:cubicBezTo>
                    <a:pt x="14" y="85"/>
                    <a:pt x="14" y="85"/>
                    <a:pt x="14" y="86"/>
                  </a:cubicBezTo>
                  <a:cubicBezTo>
                    <a:pt x="16" y="85"/>
                    <a:pt x="17" y="85"/>
                    <a:pt x="18" y="85"/>
                  </a:cubicBezTo>
                  <a:cubicBezTo>
                    <a:pt x="29" y="71"/>
                    <a:pt x="40" y="57"/>
                    <a:pt x="52" y="44"/>
                  </a:cubicBezTo>
                  <a:cubicBezTo>
                    <a:pt x="52" y="42"/>
                    <a:pt x="52" y="39"/>
                    <a:pt x="53" y="37"/>
                  </a:cubicBezTo>
                  <a:cubicBezTo>
                    <a:pt x="54" y="33"/>
                    <a:pt x="59" y="30"/>
                    <a:pt x="63" y="30"/>
                  </a:cubicBezTo>
                  <a:cubicBezTo>
                    <a:pt x="63" y="30"/>
                    <a:pt x="64" y="30"/>
                    <a:pt x="64" y="30"/>
                  </a:cubicBezTo>
                  <a:cubicBezTo>
                    <a:pt x="72" y="21"/>
                    <a:pt x="80" y="13"/>
                    <a:pt x="88" y="4"/>
                  </a:cubicBezTo>
                  <a:cubicBezTo>
                    <a:pt x="76" y="3"/>
                    <a:pt x="60" y="1"/>
                    <a:pt x="43" y="0"/>
                  </a:cubicBezTo>
                </a:path>
              </a:pathLst>
            </a:custGeom>
            <a:solidFill>
              <a:srgbClr val="018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56"/>
            <p:cNvSpPr/>
            <p:nvPr/>
          </p:nvSpPr>
          <p:spPr bwMode="auto">
            <a:xfrm>
              <a:off x="10156183" y="2601913"/>
              <a:ext cx="106363" cy="34925"/>
            </a:xfrm>
            <a:custGeom>
              <a:avLst/>
              <a:gdLst>
                <a:gd name="T0" fmla="*/ 1 w 37"/>
                <a:gd name="T1" fmla="*/ 0 h 12"/>
                <a:gd name="T2" fmla="*/ 0 w 37"/>
                <a:gd name="T3" fmla="*/ 1 h 12"/>
                <a:gd name="T4" fmla="*/ 0 w 37"/>
                <a:gd name="T5" fmla="*/ 1 h 12"/>
                <a:gd name="T6" fmla="*/ 0 w 37"/>
                <a:gd name="T7" fmla="*/ 1 h 12"/>
                <a:gd name="T8" fmla="*/ 12 w 37"/>
                <a:gd name="T9" fmla="*/ 4 h 12"/>
                <a:gd name="T10" fmla="*/ 16 w 37"/>
                <a:gd name="T11" fmla="*/ 5 h 12"/>
                <a:gd name="T12" fmla="*/ 37 w 37"/>
                <a:gd name="T13" fmla="*/ 12 h 12"/>
                <a:gd name="T14" fmla="*/ 37 w 37"/>
                <a:gd name="T15" fmla="*/ 11 h 12"/>
                <a:gd name="T16" fmla="*/ 13 w 37"/>
                <a:gd name="T17" fmla="*/ 3 h 12"/>
                <a:gd name="T18" fmla="*/ 1 w 37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12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2"/>
                    <a:pt x="8" y="3"/>
                    <a:pt x="12" y="4"/>
                  </a:cubicBezTo>
                  <a:cubicBezTo>
                    <a:pt x="13" y="5"/>
                    <a:pt x="14" y="5"/>
                    <a:pt x="16" y="5"/>
                  </a:cubicBezTo>
                  <a:cubicBezTo>
                    <a:pt x="23" y="8"/>
                    <a:pt x="31" y="10"/>
                    <a:pt x="37" y="12"/>
                  </a:cubicBezTo>
                  <a:cubicBezTo>
                    <a:pt x="37" y="12"/>
                    <a:pt x="37" y="11"/>
                    <a:pt x="37" y="11"/>
                  </a:cubicBezTo>
                  <a:cubicBezTo>
                    <a:pt x="30" y="8"/>
                    <a:pt x="22" y="5"/>
                    <a:pt x="13" y="3"/>
                  </a:cubicBezTo>
                  <a:cubicBezTo>
                    <a:pt x="9" y="2"/>
                    <a:pt x="5" y="1"/>
                    <a:pt x="1" y="0"/>
                  </a:cubicBezTo>
                </a:path>
              </a:pathLst>
            </a:custGeom>
            <a:solidFill>
              <a:srgbClr val="006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57"/>
            <p:cNvSpPr/>
            <p:nvPr/>
          </p:nvSpPr>
          <p:spPr bwMode="auto">
            <a:xfrm>
              <a:off x="10116496" y="2605088"/>
              <a:ext cx="146050" cy="46038"/>
            </a:xfrm>
            <a:custGeom>
              <a:avLst/>
              <a:gdLst>
                <a:gd name="T0" fmla="*/ 14 w 51"/>
                <a:gd name="T1" fmla="*/ 0 h 16"/>
                <a:gd name="T2" fmla="*/ 0 w 51"/>
                <a:gd name="T3" fmla="*/ 12 h 16"/>
                <a:gd name="T4" fmla="*/ 45 w 51"/>
                <a:gd name="T5" fmla="*/ 16 h 16"/>
                <a:gd name="T6" fmla="*/ 51 w 51"/>
                <a:gd name="T7" fmla="*/ 11 h 16"/>
                <a:gd name="T8" fmla="*/ 30 w 51"/>
                <a:gd name="T9" fmla="*/ 4 h 16"/>
                <a:gd name="T10" fmla="*/ 26 w 51"/>
                <a:gd name="T11" fmla="*/ 3 h 16"/>
                <a:gd name="T12" fmla="*/ 14 w 51"/>
                <a:gd name="T13" fmla="*/ 0 h 16"/>
                <a:gd name="T14" fmla="*/ 14 w 51"/>
                <a:gd name="T1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16">
                  <a:moveTo>
                    <a:pt x="14" y="0"/>
                  </a:moveTo>
                  <a:cubicBezTo>
                    <a:pt x="9" y="4"/>
                    <a:pt x="5" y="8"/>
                    <a:pt x="0" y="12"/>
                  </a:cubicBezTo>
                  <a:cubicBezTo>
                    <a:pt x="17" y="13"/>
                    <a:pt x="33" y="15"/>
                    <a:pt x="45" y="16"/>
                  </a:cubicBezTo>
                  <a:cubicBezTo>
                    <a:pt x="47" y="15"/>
                    <a:pt x="49" y="13"/>
                    <a:pt x="51" y="11"/>
                  </a:cubicBezTo>
                  <a:cubicBezTo>
                    <a:pt x="45" y="9"/>
                    <a:pt x="37" y="7"/>
                    <a:pt x="30" y="4"/>
                  </a:cubicBezTo>
                  <a:cubicBezTo>
                    <a:pt x="28" y="4"/>
                    <a:pt x="27" y="4"/>
                    <a:pt x="26" y="3"/>
                  </a:cubicBezTo>
                  <a:cubicBezTo>
                    <a:pt x="22" y="2"/>
                    <a:pt x="18" y="1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006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58"/>
            <p:cNvSpPr>
              <a:spLocks noEditPoints="1"/>
            </p:cNvSpPr>
            <p:nvPr/>
          </p:nvSpPr>
          <p:spPr bwMode="auto">
            <a:xfrm>
              <a:off x="10159358" y="2554288"/>
              <a:ext cx="150813" cy="79375"/>
            </a:xfrm>
            <a:custGeom>
              <a:avLst/>
              <a:gdLst>
                <a:gd name="T0" fmla="*/ 7 w 53"/>
                <a:gd name="T1" fmla="*/ 11 h 28"/>
                <a:gd name="T2" fmla="*/ 0 w 53"/>
                <a:gd name="T3" fmla="*/ 17 h 28"/>
                <a:gd name="T4" fmla="*/ 0 w 53"/>
                <a:gd name="T5" fmla="*/ 17 h 28"/>
                <a:gd name="T6" fmla="*/ 0 w 53"/>
                <a:gd name="T7" fmla="*/ 17 h 28"/>
                <a:gd name="T8" fmla="*/ 12 w 53"/>
                <a:gd name="T9" fmla="*/ 20 h 28"/>
                <a:gd name="T10" fmla="*/ 36 w 53"/>
                <a:gd name="T11" fmla="*/ 28 h 28"/>
                <a:gd name="T12" fmla="*/ 42 w 53"/>
                <a:gd name="T13" fmla="*/ 22 h 28"/>
                <a:gd name="T14" fmla="*/ 7 w 53"/>
                <a:gd name="T15" fmla="*/ 11 h 28"/>
                <a:gd name="T16" fmla="*/ 21 w 53"/>
                <a:gd name="T17" fmla="*/ 0 h 28"/>
                <a:gd name="T18" fmla="*/ 14 w 53"/>
                <a:gd name="T19" fmla="*/ 5 h 28"/>
                <a:gd name="T20" fmla="*/ 47 w 53"/>
                <a:gd name="T21" fmla="*/ 17 h 28"/>
                <a:gd name="T22" fmla="*/ 53 w 53"/>
                <a:gd name="T23" fmla="*/ 12 h 28"/>
                <a:gd name="T24" fmla="*/ 22 w 53"/>
                <a:gd name="T25" fmla="*/ 0 h 28"/>
                <a:gd name="T26" fmla="*/ 21 w 53"/>
                <a:gd name="T27" fmla="*/ 0 h 28"/>
                <a:gd name="T28" fmla="*/ 21 w 53"/>
                <a:gd name="T2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" h="28">
                  <a:moveTo>
                    <a:pt x="7" y="11"/>
                  </a:moveTo>
                  <a:cubicBezTo>
                    <a:pt x="4" y="13"/>
                    <a:pt x="2" y="15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" y="18"/>
                    <a:pt x="8" y="19"/>
                    <a:pt x="12" y="20"/>
                  </a:cubicBezTo>
                  <a:cubicBezTo>
                    <a:pt x="21" y="22"/>
                    <a:pt x="29" y="25"/>
                    <a:pt x="36" y="28"/>
                  </a:cubicBezTo>
                  <a:cubicBezTo>
                    <a:pt x="38" y="26"/>
                    <a:pt x="40" y="24"/>
                    <a:pt x="42" y="22"/>
                  </a:cubicBezTo>
                  <a:cubicBezTo>
                    <a:pt x="32" y="18"/>
                    <a:pt x="20" y="14"/>
                    <a:pt x="7" y="11"/>
                  </a:cubicBezTo>
                  <a:moveTo>
                    <a:pt x="21" y="0"/>
                  </a:moveTo>
                  <a:cubicBezTo>
                    <a:pt x="19" y="2"/>
                    <a:pt x="16" y="4"/>
                    <a:pt x="14" y="5"/>
                  </a:cubicBezTo>
                  <a:cubicBezTo>
                    <a:pt x="27" y="9"/>
                    <a:pt x="38" y="12"/>
                    <a:pt x="47" y="17"/>
                  </a:cubicBezTo>
                  <a:cubicBezTo>
                    <a:pt x="49" y="15"/>
                    <a:pt x="51" y="13"/>
                    <a:pt x="53" y="12"/>
                  </a:cubicBezTo>
                  <a:cubicBezTo>
                    <a:pt x="44" y="7"/>
                    <a:pt x="33" y="3"/>
                    <a:pt x="2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3B8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59"/>
            <p:cNvSpPr/>
            <p:nvPr/>
          </p:nvSpPr>
          <p:spPr bwMode="auto">
            <a:xfrm>
              <a:off x="10178408" y="2568576"/>
              <a:ext cx="114300" cy="47625"/>
            </a:xfrm>
            <a:custGeom>
              <a:avLst/>
              <a:gdLst>
                <a:gd name="T0" fmla="*/ 7 w 40"/>
                <a:gd name="T1" fmla="*/ 0 h 17"/>
                <a:gd name="T2" fmla="*/ 7 w 40"/>
                <a:gd name="T3" fmla="*/ 0 h 17"/>
                <a:gd name="T4" fmla="*/ 0 w 40"/>
                <a:gd name="T5" fmla="*/ 6 h 17"/>
                <a:gd name="T6" fmla="*/ 0 w 40"/>
                <a:gd name="T7" fmla="*/ 6 h 17"/>
                <a:gd name="T8" fmla="*/ 35 w 40"/>
                <a:gd name="T9" fmla="*/ 17 h 17"/>
                <a:gd name="T10" fmla="*/ 40 w 40"/>
                <a:gd name="T11" fmla="*/ 12 h 17"/>
                <a:gd name="T12" fmla="*/ 7 w 4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7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5" y="2"/>
                    <a:pt x="2" y="4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3" y="9"/>
                    <a:pt x="25" y="13"/>
                    <a:pt x="35" y="17"/>
                  </a:cubicBezTo>
                  <a:cubicBezTo>
                    <a:pt x="37" y="16"/>
                    <a:pt x="39" y="14"/>
                    <a:pt x="40" y="12"/>
                  </a:cubicBezTo>
                  <a:cubicBezTo>
                    <a:pt x="31" y="7"/>
                    <a:pt x="20" y="4"/>
                    <a:pt x="7" y="0"/>
                  </a:cubicBezTo>
                </a:path>
              </a:pathLst>
            </a:custGeom>
            <a:solidFill>
              <a:srgbClr val="4B8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60"/>
            <p:cNvSpPr>
              <a:spLocks noEditPoints="1"/>
            </p:cNvSpPr>
            <p:nvPr/>
          </p:nvSpPr>
          <p:spPr bwMode="auto">
            <a:xfrm>
              <a:off x="10546708" y="2333626"/>
              <a:ext cx="46038" cy="36513"/>
            </a:xfrm>
            <a:custGeom>
              <a:avLst/>
              <a:gdLst>
                <a:gd name="T0" fmla="*/ 5 w 16"/>
                <a:gd name="T1" fmla="*/ 13 h 13"/>
                <a:gd name="T2" fmla="*/ 0 w 16"/>
                <a:gd name="T3" fmla="*/ 13 h 13"/>
                <a:gd name="T4" fmla="*/ 0 w 16"/>
                <a:gd name="T5" fmla="*/ 13 h 13"/>
                <a:gd name="T6" fmla="*/ 5 w 16"/>
                <a:gd name="T7" fmla="*/ 13 h 13"/>
                <a:gd name="T8" fmla="*/ 5 w 16"/>
                <a:gd name="T9" fmla="*/ 13 h 13"/>
                <a:gd name="T10" fmla="*/ 5 w 16"/>
                <a:gd name="T11" fmla="*/ 13 h 13"/>
                <a:gd name="T12" fmla="*/ 5 w 16"/>
                <a:gd name="T13" fmla="*/ 13 h 13"/>
                <a:gd name="T14" fmla="*/ 5 w 16"/>
                <a:gd name="T15" fmla="*/ 13 h 13"/>
                <a:gd name="T16" fmla="*/ 16 w 16"/>
                <a:gd name="T17" fmla="*/ 0 h 13"/>
                <a:gd name="T18" fmla="*/ 16 w 16"/>
                <a:gd name="T19" fmla="*/ 0 h 13"/>
                <a:gd name="T20" fmla="*/ 16 w 16"/>
                <a:gd name="T21" fmla="*/ 0 h 13"/>
                <a:gd name="T22" fmla="*/ 16 w 16"/>
                <a:gd name="T23" fmla="*/ 0 h 13"/>
                <a:gd name="T24" fmla="*/ 16 w 16"/>
                <a:gd name="T25" fmla="*/ 1 h 13"/>
                <a:gd name="T26" fmla="*/ 16 w 16"/>
                <a:gd name="T27" fmla="*/ 1 h 13"/>
                <a:gd name="T28" fmla="*/ 16 w 16"/>
                <a:gd name="T29" fmla="*/ 0 h 13"/>
                <a:gd name="T30" fmla="*/ 16 w 16"/>
                <a:gd name="T31" fmla="*/ 0 h 13"/>
                <a:gd name="T32" fmla="*/ 16 w 16"/>
                <a:gd name="T3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13">
                  <a:moveTo>
                    <a:pt x="5" y="13"/>
                  </a:moveTo>
                  <a:cubicBezTo>
                    <a:pt x="3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3" y="13"/>
                    <a:pt x="5" y="13"/>
                  </a:cubicBezTo>
                  <a:moveTo>
                    <a:pt x="5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2E4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61"/>
            <p:cNvSpPr>
              <a:spLocks noEditPoints="1"/>
            </p:cNvSpPr>
            <p:nvPr/>
          </p:nvSpPr>
          <p:spPr bwMode="auto">
            <a:xfrm>
              <a:off x="10310171" y="2333626"/>
              <a:ext cx="282575" cy="274638"/>
            </a:xfrm>
            <a:custGeom>
              <a:avLst/>
              <a:gdLst>
                <a:gd name="T0" fmla="*/ 26 w 99"/>
                <a:gd name="T1" fmla="*/ 64 h 96"/>
                <a:gd name="T2" fmla="*/ 9 w 99"/>
                <a:gd name="T3" fmla="*/ 79 h 96"/>
                <a:gd name="T4" fmla="*/ 4 w 99"/>
                <a:gd name="T5" fmla="*/ 88 h 96"/>
                <a:gd name="T6" fmla="*/ 5 w 99"/>
                <a:gd name="T7" fmla="*/ 83 h 96"/>
                <a:gd name="T8" fmla="*/ 0 w 99"/>
                <a:gd name="T9" fmla="*/ 89 h 96"/>
                <a:gd name="T10" fmla="*/ 12 w 99"/>
                <a:gd name="T11" fmla="*/ 96 h 96"/>
                <a:gd name="T12" fmla="*/ 15 w 99"/>
                <a:gd name="T13" fmla="*/ 92 h 96"/>
                <a:gd name="T14" fmla="*/ 15 w 99"/>
                <a:gd name="T15" fmla="*/ 92 h 96"/>
                <a:gd name="T16" fmla="*/ 26 w 99"/>
                <a:gd name="T17" fmla="*/ 64 h 96"/>
                <a:gd name="T18" fmla="*/ 99 w 99"/>
                <a:gd name="T19" fmla="*/ 0 h 96"/>
                <a:gd name="T20" fmla="*/ 83 w 99"/>
                <a:gd name="T21" fmla="*/ 13 h 96"/>
                <a:gd name="T22" fmla="*/ 88 w 99"/>
                <a:gd name="T23" fmla="*/ 13 h 96"/>
                <a:gd name="T24" fmla="*/ 88 w 99"/>
                <a:gd name="T25" fmla="*/ 13 h 96"/>
                <a:gd name="T26" fmla="*/ 88 w 99"/>
                <a:gd name="T27" fmla="*/ 13 h 96"/>
                <a:gd name="T28" fmla="*/ 88 w 99"/>
                <a:gd name="T29" fmla="*/ 13 h 96"/>
                <a:gd name="T30" fmla="*/ 88 w 99"/>
                <a:gd name="T31" fmla="*/ 13 h 96"/>
                <a:gd name="T32" fmla="*/ 90 w 99"/>
                <a:gd name="T33" fmla="*/ 13 h 96"/>
                <a:gd name="T34" fmla="*/ 98 w 99"/>
                <a:gd name="T35" fmla="*/ 4 h 96"/>
                <a:gd name="T36" fmla="*/ 98 w 99"/>
                <a:gd name="T37" fmla="*/ 4 h 96"/>
                <a:gd name="T38" fmla="*/ 99 w 99"/>
                <a:gd name="T39" fmla="*/ 3 h 96"/>
                <a:gd name="T40" fmla="*/ 99 w 99"/>
                <a:gd name="T41" fmla="*/ 2 h 96"/>
                <a:gd name="T42" fmla="*/ 99 w 99"/>
                <a:gd name="T43" fmla="*/ 1 h 96"/>
                <a:gd name="T44" fmla="*/ 99 w 99"/>
                <a:gd name="T45" fmla="*/ 0 h 96"/>
                <a:gd name="T46" fmla="*/ 99 w 99"/>
                <a:gd name="T47" fmla="*/ 0 h 96"/>
                <a:gd name="T48" fmla="*/ 99 w 99"/>
                <a:gd name="T4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9" h="96">
                  <a:moveTo>
                    <a:pt x="26" y="64"/>
                  </a:moveTo>
                  <a:cubicBezTo>
                    <a:pt x="20" y="69"/>
                    <a:pt x="15" y="74"/>
                    <a:pt x="9" y="79"/>
                  </a:cubicBezTo>
                  <a:cubicBezTo>
                    <a:pt x="6" y="85"/>
                    <a:pt x="4" y="88"/>
                    <a:pt x="4" y="88"/>
                  </a:cubicBezTo>
                  <a:cubicBezTo>
                    <a:pt x="4" y="88"/>
                    <a:pt x="5" y="86"/>
                    <a:pt x="5" y="83"/>
                  </a:cubicBezTo>
                  <a:cubicBezTo>
                    <a:pt x="3" y="85"/>
                    <a:pt x="2" y="87"/>
                    <a:pt x="0" y="89"/>
                  </a:cubicBezTo>
                  <a:cubicBezTo>
                    <a:pt x="4" y="91"/>
                    <a:pt x="8" y="93"/>
                    <a:pt x="12" y="96"/>
                  </a:cubicBezTo>
                  <a:cubicBezTo>
                    <a:pt x="13" y="95"/>
                    <a:pt x="14" y="93"/>
                    <a:pt x="15" y="92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5" y="92"/>
                    <a:pt x="18" y="79"/>
                    <a:pt x="26" y="64"/>
                  </a:cubicBezTo>
                  <a:moveTo>
                    <a:pt x="99" y="0"/>
                  </a:moveTo>
                  <a:cubicBezTo>
                    <a:pt x="94" y="3"/>
                    <a:pt x="89" y="8"/>
                    <a:pt x="83" y="13"/>
                  </a:cubicBezTo>
                  <a:cubicBezTo>
                    <a:pt x="84" y="13"/>
                    <a:pt x="86" y="13"/>
                    <a:pt x="88" y="1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8" y="13"/>
                    <a:pt x="89" y="13"/>
                    <a:pt x="90" y="13"/>
                  </a:cubicBezTo>
                  <a:cubicBezTo>
                    <a:pt x="93" y="10"/>
                    <a:pt x="96" y="7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9" y="3"/>
                    <a:pt x="99" y="3"/>
                  </a:cubicBezTo>
                  <a:cubicBezTo>
                    <a:pt x="99" y="2"/>
                    <a:pt x="99" y="2"/>
                    <a:pt x="99" y="2"/>
                  </a:cubicBezTo>
                  <a:cubicBezTo>
                    <a:pt x="99" y="2"/>
                    <a:pt x="99" y="1"/>
                    <a:pt x="99" y="1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</a:path>
              </a:pathLst>
            </a:custGeom>
            <a:solidFill>
              <a:srgbClr val="0F4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62"/>
            <p:cNvSpPr/>
            <p:nvPr/>
          </p:nvSpPr>
          <p:spPr bwMode="auto">
            <a:xfrm>
              <a:off x="10589571" y="2319338"/>
              <a:ext cx="20638" cy="25400"/>
            </a:xfrm>
            <a:custGeom>
              <a:avLst/>
              <a:gdLst>
                <a:gd name="T0" fmla="*/ 7 w 7"/>
                <a:gd name="T1" fmla="*/ 0 h 9"/>
                <a:gd name="T2" fmla="*/ 1 w 7"/>
                <a:gd name="T3" fmla="*/ 5 h 9"/>
                <a:gd name="T4" fmla="*/ 1 w 7"/>
                <a:gd name="T5" fmla="*/ 5 h 9"/>
                <a:gd name="T6" fmla="*/ 1 w 7"/>
                <a:gd name="T7" fmla="*/ 5 h 9"/>
                <a:gd name="T8" fmla="*/ 1 w 7"/>
                <a:gd name="T9" fmla="*/ 6 h 9"/>
                <a:gd name="T10" fmla="*/ 1 w 7"/>
                <a:gd name="T11" fmla="*/ 6 h 9"/>
                <a:gd name="T12" fmla="*/ 1 w 7"/>
                <a:gd name="T13" fmla="*/ 7 h 9"/>
                <a:gd name="T14" fmla="*/ 1 w 7"/>
                <a:gd name="T15" fmla="*/ 8 h 9"/>
                <a:gd name="T16" fmla="*/ 0 w 7"/>
                <a:gd name="T17" fmla="*/ 9 h 9"/>
                <a:gd name="T18" fmla="*/ 0 w 7"/>
                <a:gd name="T19" fmla="*/ 9 h 9"/>
                <a:gd name="T20" fmla="*/ 6 w 7"/>
                <a:gd name="T21" fmla="*/ 3 h 9"/>
                <a:gd name="T22" fmla="*/ 7 w 7"/>
                <a:gd name="T23" fmla="*/ 3 h 9"/>
                <a:gd name="T24" fmla="*/ 7 w 7"/>
                <a:gd name="T25" fmla="*/ 3 h 9"/>
                <a:gd name="T26" fmla="*/ 7 w 7"/>
                <a:gd name="T27" fmla="*/ 2 h 9"/>
                <a:gd name="T28" fmla="*/ 7 w 7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cubicBezTo>
                    <a:pt x="5" y="1"/>
                    <a:pt x="3" y="3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7"/>
                    <a:pt x="4" y="5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0"/>
                    <a:pt x="7" y="0"/>
                  </a:cubicBezTo>
                </a:path>
              </a:pathLst>
            </a:custGeom>
            <a:solidFill>
              <a:srgbClr val="174E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63"/>
            <p:cNvSpPr/>
            <p:nvPr/>
          </p:nvSpPr>
          <p:spPr bwMode="auto">
            <a:xfrm>
              <a:off x="10353033" y="2370138"/>
              <a:ext cx="214313" cy="227013"/>
            </a:xfrm>
            <a:custGeom>
              <a:avLst/>
              <a:gdLst>
                <a:gd name="T0" fmla="*/ 73 w 75"/>
                <a:gd name="T1" fmla="*/ 0 h 79"/>
                <a:gd name="T2" fmla="*/ 73 w 75"/>
                <a:gd name="T3" fmla="*/ 0 h 79"/>
                <a:gd name="T4" fmla="*/ 68 w 75"/>
                <a:gd name="T5" fmla="*/ 0 h 79"/>
                <a:gd name="T6" fmla="*/ 11 w 75"/>
                <a:gd name="T7" fmla="*/ 51 h 79"/>
                <a:gd name="T8" fmla="*/ 0 w 75"/>
                <a:gd name="T9" fmla="*/ 79 h 79"/>
                <a:gd name="T10" fmla="*/ 0 w 75"/>
                <a:gd name="T11" fmla="*/ 79 h 79"/>
                <a:gd name="T12" fmla="*/ 75 w 75"/>
                <a:gd name="T13" fmla="*/ 0 h 79"/>
                <a:gd name="T14" fmla="*/ 73 w 75"/>
                <a:gd name="T15" fmla="*/ 0 h 79"/>
                <a:gd name="T16" fmla="*/ 73 w 75"/>
                <a:gd name="T17" fmla="*/ 0 h 79"/>
                <a:gd name="T18" fmla="*/ 73 w 75"/>
                <a:gd name="T1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9">
                  <a:moveTo>
                    <a:pt x="73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1" y="0"/>
                    <a:pt x="69" y="0"/>
                    <a:pt x="68" y="0"/>
                  </a:cubicBezTo>
                  <a:cubicBezTo>
                    <a:pt x="53" y="13"/>
                    <a:pt x="33" y="30"/>
                    <a:pt x="11" y="51"/>
                  </a:cubicBezTo>
                  <a:cubicBezTo>
                    <a:pt x="3" y="66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8" y="47"/>
                    <a:pt x="54" y="20"/>
                    <a:pt x="75" y="0"/>
                  </a:cubicBezTo>
                  <a:cubicBezTo>
                    <a:pt x="74" y="0"/>
                    <a:pt x="73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</a:path>
              </a:pathLst>
            </a:custGeom>
            <a:solidFill>
              <a:srgbClr val="14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64"/>
            <p:cNvSpPr/>
            <p:nvPr/>
          </p:nvSpPr>
          <p:spPr bwMode="auto">
            <a:xfrm>
              <a:off x="10321283" y="2559051"/>
              <a:ext cx="14288" cy="25400"/>
            </a:xfrm>
            <a:custGeom>
              <a:avLst/>
              <a:gdLst>
                <a:gd name="T0" fmla="*/ 5 w 5"/>
                <a:gd name="T1" fmla="*/ 0 h 9"/>
                <a:gd name="T2" fmla="*/ 1 w 5"/>
                <a:gd name="T3" fmla="*/ 4 h 9"/>
                <a:gd name="T4" fmla="*/ 0 w 5"/>
                <a:gd name="T5" fmla="*/ 9 h 9"/>
                <a:gd name="T6" fmla="*/ 5 w 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9">
                  <a:moveTo>
                    <a:pt x="5" y="0"/>
                  </a:moveTo>
                  <a:cubicBezTo>
                    <a:pt x="4" y="2"/>
                    <a:pt x="2" y="3"/>
                    <a:pt x="1" y="4"/>
                  </a:cubicBezTo>
                  <a:cubicBezTo>
                    <a:pt x="1" y="7"/>
                    <a:pt x="0" y="9"/>
                    <a:pt x="0" y="9"/>
                  </a:cubicBezTo>
                  <a:cubicBezTo>
                    <a:pt x="0" y="9"/>
                    <a:pt x="2" y="6"/>
                    <a:pt x="5" y="0"/>
                  </a:cubicBezTo>
                </a:path>
              </a:pathLst>
            </a:custGeom>
            <a:solidFill>
              <a:srgbClr val="14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65"/>
            <p:cNvSpPr>
              <a:spLocks noEditPoints="1"/>
            </p:cNvSpPr>
            <p:nvPr/>
          </p:nvSpPr>
          <p:spPr bwMode="auto">
            <a:xfrm>
              <a:off x="10176821" y="2644776"/>
              <a:ext cx="125413" cy="100013"/>
            </a:xfrm>
            <a:custGeom>
              <a:avLst/>
              <a:gdLst>
                <a:gd name="T0" fmla="*/ 24 w 44"/>
                <a:gd name="T1" fmla="*/ 2 h 35"/>
                <a:gd name="T2" fmla="*/ 0 w 44"/>
                <a:gd name="T3" fmla="*/ 28 h 35"/>
                <a:gd name="T4" fmla="*/ 3 w 44"/>
                <a:gd name="T5" fmla="*/ 29 h 35"/>
                <a:gd name="T6" fmla="*/ 17 w 44"/>
                <a:gd name="T7" fmla="*/ 35 h 35"/>
                <a:gd name="T8" fmla="*/ 17 w 44"/>
                <a:gd name="T9" fmla="*/ 35 h 35"/>
                <a:gd name="T10" fmla="*/ 42 w 44"/>
                <a:gd name="T11" fmla="*/ 6 h 35"/>
                <a:gd name="T12" fmla="*/ 24 w 44"/>
                <a:gd name="T13" fmla="*/ 2 h 35"/>
                <a:gd name="T14" fmla="*/ 40 w 44"/>
                <a:gd name="T15" fmla="*/ 0 h 35"/>
                <a:gd name="T16" fmla="*/ 44 w 44"/>
                <a:gd name="T17" fmla="*/ 3 h 35"/>
                <a:gd name="T18" fmla="*/ 44 w 44"/>
                <a:gd name="T19" fmla="*/ 3 h 35"/>
                <a:gd name="T20" fmla="*/ 40 w 44"/>
                <a:gd name="T21" fmla="*/ 0 h 35"/>
                <a:gd name="T22" fmla="*/ 40 w 44"/>
                <a:gd name="T23" fmla="*/ 0 h 35"/>
                <a:gd name="T24" fmla="*/ 40 w 44"/>
                <a:gd name="T2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35">
                  <a:moveTo>
                    <a:pt x="24" y="2"/>
                  </a:moveTo>
                  <a:cubicBezTo>
                    <a:pt x="16" y="11"/>
                    <a:pt x="8" y="19"/>
                    <a:pt x="0" y="28"/>
                  </a:cubicBezTo>
                  <a:cubicBezTo>
                    <a:pt x="1" y="28"/>
                    <a:pt x="2" y="29"/>
                    <a:pt x="3" y="29"/>
                  </a:cubicBezTo>
                  <a:cubicBezTo>
                    <a:pt x="5" y="30"/>
                    <a:pt x="10" y="31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26" y="25"/>
                    <a:pt x="34" y="15"/>
                    <a:pt x="42" y="6"/>
                  </a:cubicBezTo>
                  <a:cubicBezTo>
                    <a:pt x="37" y="4"/>
                    <a:pt x="31" y="3"/>
                    <a:pt x="24" y="2"/>
                  </a:cubicBezTo>
                  <a:moveTo>
                    <a:pt x="40" y="0"/>
                  </a:moveTo>
                  <a:cubicBezTo>
                    <a:pt x="41" y="1"/>
                    <a:pt x="43" y="2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3" y="2"/>
                    <a:pt x="41" y="1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</a:path>
              </a:pathLst>
            </a:custGeom>
            <a:solidFill>
              <a:srgbClr val="174E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66"/>
            <p:cNvSpPr/>
            <p:nvPr/>
          </p:nvSpPr>
          <p:spPr bwMode="auto">
            <a:xfrm>
              <a:off x="10262546" y="2633663"/>
              <a:ext cx="28575" cy="11113"/>
            </a:xfrm>
            <a:custGeom>
              <a:avLst/>
              <a:gdLst>
                <a:gd name="T0" fmla="*/ 0 w 10"/>
                <a:gd name="T1" fmla="*/ 0 h 4"/>
                <a:gd name="T2" fmla="*/ 0 w 10"/>
                <a:gd name="T3" fmla="*/ 1 h 4"/>
                <a:gd name="T4" fmla="*/ 5 w 10"/>
                <a:gd name="T5" fmla="*/ 3 h 4"/>
                <a:gd name="T6" fmla="*/ 9 w 10"/>
                <a:gd name="T7" fmla="*/ 4 h 4"/>
                <a:gd name="T8" fmla="*/ 10 w 10"/>
                <a:gd name="T9" fmla="*/ 4 h 4"/>
                <a:gd name="T10" fmla="*/ 10 w 10"/>
                <a:gd name="T11" fmla="*/ 4 h 4"/>
                <a:gd name="T12" fmla="*/ 10 w 10"/>
                <a:gd name="T13" fmla="*/ 4 h 4"/>
                <a:gd name="T14" fmla="*/ 10 w 10"/>
                <a:gd name="T15" fmla="*/ 4 h 4"/>
                <a:gd name="T16" fmla="*/ 0 w 10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4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2" y="2"/>
                    <a:pt x="4" y="2"/>
                    <a:pt x="5" y="3"/>
                  </a:cubicBezTo>
                  <a:cubicBezTo>
                    <a:pt x="7" y="3"/>
                    <a:pt x="8" y="4"/>
                    <a:pt x="9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3"/>
                    <a:pt x="4" y="1"/>
                    <a:pt x="0" y="0"/>
                  </a:cubicBezTo>
                </a:path>
              </a:pathLst>
            </a:custGeom>
            <a:solidFill>
              <a:srgbClr val="0D41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67"/>
            <p:cNvSpPr/>
            <p:nvPr/>
          </p:nvSpPr>
          <p:spPr bwMode="auto">
            <a:xfrm>
              <a:off x="10245083" y="2636838"/>
              <a:ext cx="57150" cy="25400"/>
            </a:xfrm>
            <a:custGeom>
              <a:avLst/>
              <a:gdLst>
                <a:gd name="T0" fmla="*/ 6 w 20"/>
                <a:gd name="T1" fmla="*/ 0 h 9"/>
                <a:gd name="T2" fmla="*/ 0 w 20"/>
                <a:gd name="T3" fmla="*/ 5 h 9"/>
                <a:gd name="T4" fmla="*/ 18 w 20"/>
                <a:gd name="T5" fmla="*/ 9 h 9"/>
                <a:gd name="T6" fmla="*/ 20 w 20"/>
                <a:gd name="T7" fmla="*/ 6 h 9"/>
                <a:gd name="T8" fmla="*/ 16 w 20"/>
                <a:gd name="T9" fmla="*/ 3 h 9"/>
                <a:gd name="T10" fmla="*/ 16 w 20"/>
                <a:gd name="T11" fmla="*/ 3 h 9"/>
                <a:gd name="T12" fmla="*/ 15 w 20"/>
                <a:gd name="T13" fmla="*/ 3 h 9"/>
                <a:gd name="T14" fmla="*/ 11 w 20"/>
                <a:gd name="T15" fmla="*/ 2 h 9"/>
                <a:gd name="T16" fmla="*/ 6 w 2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9">
                  <a:moveTo>
                    <a:pt x="6" y="0"/>
                  </a:moveTo>
                  <a:cubicBezTo>
                    <a:pt x="4" y="2"/>
                    <a:pt x="2" y="4"/>
                    <a:pt x="0" y="5"/>
                  </a:cubicBezTo>
                  <a:cubicBezTo>
                    <a:pt x="7" y="6"/>
                    <a:pt x="13" y="7"/>
                    <a:pt x="18" y="9"/>
                  </a:cubicBezTo>
                  <a:cubicBezTo>
                    <a:pt x="19" y="8"/>
                    <a:pt x="19" y="7"/>
                    <a:pt x="20" y="6"/>
                  </a:cubicBezTo>
                  <a:cubicBezTo>
                    <a:pt x="19" y="5"/>
                    <a:pt x="17" y="4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3" y="2"/>
                    <a:pt x="11" y="2"/>
                  </a:cubicBezTo>
                  <a:cubicBezTo>
                    <a:pt x="10" y="1"/>
                    <a:pt x="8" y="1"/>
                    <a:pt x="6" y="0"/>
                  </a:cubicBezTo>
                </a:path>
              </a:pathLst>
            </a:custGeom>
            <a:solidFill>
              <a:srgbClr val="0B4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69"/>
            <p:cNvSpPr/>
            <p:nvPr/>
          </p:nvSpPr>
          <p:spPr bwMode="auto">
            <a:xfrm>
              <a:off x="10045058" y="2765426"/>
              <a:ext cx="136525" cy="152400"/>
            </a:xfrm>
            <a:custGeom>
              <a:avLst/>
              <a:gdLst>
                <a:gd name="T0" fmla="*/ 34 w 48"/>
                <a:gd name="T1" fmla="*/ 0 h 53"/>
                <a:gd name="T2" fmla="*/ 0 w 48"/>
                <a:gd name="T3" fmla="*/ 41 h 53"/>
                <a:gd name="T4" fmla="*/ 0 w 48"/>
                <a:gd name="T5" fmla="*/ 41 h 53"/>
                <a:gd name="T6" fmla="*/ 0 w 48"/>
                <a:gd name="T7" fmla="*/ 41 h 53"/>
                <a:gd name="T8" fmla="*/ 2 w 48"/>
                <a:gd name="T9" fmla="*/ 41 h 53"/>
                <a:gd name="T10" fmla="*/ 8 w 48"/>
                <a:gd name="T11" fmla="*/ 52 h 53"/>
                <a:gd name="T12" fmla="*/ 12 w 48"/>
                <a:gd name="T13" fmla="*/ 51 h 53"/>
                <a:gd name="T14" fmla="*/ 14 w 48"/>
                <a:gd name="T15" fmla="*/ 51 h 53"/>
                <a:gd name="T16" fmla="*/ 16 w 48"/>
                <a:gd name="T17" fmla="*/ 53 h 53"/>
                <a:gd name="T18" fmla="*/ 48 w 48"/>
                <a:gd name="T19" fmla="*/ 11 h 53"/>
                <a:gd name="T20" fmla="*/ 48 w 48"/>
                <a:gd name="T21" fmla="*/ 11 h 53"/>
                <a:gd name="T22" fmla="*/ 48 w 48"/>
                <a:gd name="T23" fmla="*/ 11 h 53"/>
                <a:gd name="T24" fmla="*/ 41 w 48"/>
                <a:gd name="T25" fmla="*/ 8 h 53"/>
                <a:gd name="T26" fmla="*/ 34 w 48"/>
                <a:gd name="T2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3">
                  <a:moveTo>
                    <a:pt x="34" y="0"/>
                  </a:moveTo>
                  <a:cubicBezTo>
                    <a:pt x="22" y="13"/>
                    <a:pt x="11" y="27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" y="41"/>
                    <a:pt x="1" y="41"/>
                    <a:pt x="2" y="41"/>
                  </a:cubicBezTo>
                  <a:cubicBezTo>
                    <a:pt x="5" y="42"/>
                    <a:pt x="8" y="46"/>
                    <a:pt x="8" y="52"/>
                  </a:cubicBezTo>
                  <a:cubicBezTo>
                    <a:pt x="9" y="51"/>
                    <a:pt x="11" y="51"/>
                    <a:pt x="12" y="51"/>
                  </a:cubicBezTo>
                  <a:cubicBezTo>
                    <a:pt x="13" y="51"/>
                    <a:pt x="13" y="51"/>
                    <a:pt x="14" y="51"/>
                  </a:cubicBezTo>
                  <a:cubicBezTo>
                    <a:pt x="15" y="52"/>
                    <a:pt x="15" y="52"/>
                    <a:pt x="16" y="53"/>
                  </a:cubicBezTo>
                  <a:cubicBezTo>
                    <a:pt x="27" y="39"/>
                    <a:pt x="37" y="25"/>
                    <a:pt x="48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4" y="9"/>
                    <a:pt x="41" y="8"/>
                    <a:pt x="41" y="8"/>
                  </a:cubicBezTo>
                  <a:cubicBezTo>
                    <a:pt x="37" y="7"/>
                    <a:pt x="35" y="3"/>
                    <a:pt x="34" y="0"/>
                  </a:cubicBezTo>
                </a:path>
              </a:pathLst>
            </a:custGeom>
            <a:solidFill>
              <a:srgbClr val="174E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70"/>
            <p:cNvSpPr>
              <a:spLocks noEditPoints="1"/>
            </p:cNvSpPr>
            <p:nvPr/>
          </p:nvSpPr>
          <p:spPr bwMode="auto">
            <a:xfrm>
              <a:off x="10262546" y="2587626"/>
              <a:ext cx="82550" cy="66675"/>
            </a:xfrm>
            <a:custGeom>
              <a:avLst/>
              <a:gdLst>
                <a:gd name="T0" fmla="*/ 6 w 29"/>
                <a:gd name="T1" fmla="*/ 10 h 23"/>
                <a:gd name="T2" fmla="*/ 0 w 29"/>
                <a:gd name="T3" fmla="*/ 16 h 23"/>
                <a:gd name="T4" fmla="*/ 10 w 29"/>
                <a:gd name="T5" fmla="*/ 20 h 23"/>
                <a:gd name="T6" fmla="*/ 10 w 29"/>
                <a:gd name="T7" fmla="*/ 20 h 23"/>
                <a:gd name="T8" fmla="*/ 10 w 29"/>
                <a:gd name="T9" fmla="*/ 20 h 23"/>
                <a:gd name="T10" fmla="*/ 10 w 29"/>
                <a:gd name="T11" fmla="*/ 20 h 23"/>
                <a:gd name="T12" fmla="*/ 14 w 29"/>
                <a:gd name="T13" fmla="*/ 23 h 23"/>
                <a:gd name="T14" fmla="*/ 19 w 29"/>
                <a:gd name="T15" fmla="*/ 18 h 23"/>
                <a:gd name="T16" fmla="*/ 6 w 29"/>
                <a:gd name="T17" fmla="*/ 10 h 23"/>
                <a:gd name="T18" fmla="*/ 17 w 29"/>
                <a:gd name="T19" fmla="*/ 0 h 23"/>
                <a:gd name="T20" fmla="*/ 11 w 29"/>
                <a:gd name="T21" fmla="*/ 5 h 23"/>
                <a:gd name="T22" fmla="*/ 24 w 29"/>
                <a:gd name="T23" fmla="*/ 12 h 23"/>
                <a:gd name="T24" fmla="*/ 29 w 29"/>
                <a:gd name="T25" fmla="*/ 7 h 23"/>
                <a:gd name="T26" fmla="*/ 17 w 29"/>
                <a:gd name="T2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3">
                  <a:moveTo>
                    <a:pt x="6" y="10"/>
                  </a:moveTo>
                  <a:cubicBezTo>
                    <a:pt x="4" y="12"/>
                    <a:pt x="2" y="14"/>
                    <a:pt x="0" y="16"/>
                  </a:cubicBezTo>
                  <a:cubicBezTo>
                    <a:pt x="4" y="17"/>
                    <a:pt x="7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1" y="21"/>
                    <a:pt x="13" y="22"/>
                    <a:pt x="14" y="23"/>
                  </a:cubicBezTo>
                  <a:cubicBezTo>
                    <a:pt x="16" y="21"/>
                    <a:pt x="17" y="19"/>
                    <a:pt x="19" y="18"/>
                  </a:cubicBezTo>
                  <a:cubicBezTo>
                    <a:pt x="15" y="15"/>
                    <a:pt x="11" y="13"/>
                    <a:pt x="6" y="10"/>
                  </a:cubicBezTo>
                  <a:moveTo>
                    <a:pt x="17" y="0"/>
                  </a:moveTo>
                  <a:cubicBezTo>
                    <a:pt x="15" y="1"/>
                    <a:pt x="13" y="3"/>
                    <a:pt x="11" y="5"/>
                  </a:cubicBezTo>
                  <a:cubicBezTo>
                    <a:pt x="16" y="7"/>
                    <a:pt x="20" y="10"/>
                    <a:pt x="24" y="12"/>
                  </a:cubicBezTo>
                  <a:cubicBezTo>
                    <a:pt x="25" y="10"/>
                    <a:pt x="27" y="9"/>
                    <a:pt x="29" y="7"/>
                  </a:cubicBezTo>
                  <a:cubicBezTo>
                    <a:pt x="25" y="4"/>
                    <a:pt x="21" y="2"/>
                    <a:pt x="17" y="0"/>
                  </a:cubicBezTo>
                </a:path>
              </a:pathLst>
            </a:custGeom>
            <a:solidFill>
              <a:srgbClr val="244E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71"/>
            <p:cNvSpPr/>
            <p:nvPr/>
          </p:nvSpPr>
          <p:spPr bwMode="auto">
            <a:xfrm>
              <a:off x="10278421" y="2601913"/>
              <a:ext cx="52388" cy="38100"/>
            </a:xfrm>
            <a:custGeom>
              <a:avLst/>
              <a:gdLst>
                <a:gd name="T0" fmla="*/ 5 w 18"/>
                <a:gd name="T1" fmla="*/ 0 h 13"/>
                <a:gd name="T2" fmla="*/ 0 w 18"/>
                <a:gd name="T3" fmla="*/ 5 h 13"/>
                <a:gd name="T4" fmla="*/ 13 w 18"/>
                <a:gd name="T5" fmla="*/ 13 h 13"/>
                <a:gd name="T6" fmla="*/ 18 w 18"/>
                <a:gd name="T7" fmla="*/ 7 h 13"/>
                <a:gd name="T8" fmla="*/ 5 w 18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5" y="0"/>
                  </a:moveTo>
                  <a:cubicBezTo>
                    <a:pt x="4" y="2"/>
                    <a:pt x="2" y="4"/>
                    <a:pt x="0" y="5"/>
                  </a:cubicBezTo>
                  <a:cubicBezTo>
                    <a:pt x="5" y="8"/>
                    <a:pt x="9" y="10"/>
                    <a:pt x="13" y="13"/>
                  </a:cubicBezTo>
                  <a:cubicBezTo>
                    <a:pt x="15" y="11"/>
                    <a:pt x="16" y="9"/>
                    <a:pt x="18" y="7"/>
                  </a:cubicBezTo>
                  <a:cubicBezTo>
                    <a:pt x="14" y="5"/>
                    <a:pt x="10" y="2"/>
                    <a:pt x="5" y="0"/>
                  </a:cubicBezTo>
                </a:path>
              </a:pathLst>
            </a:custGeom>
            <a:solidFill>
              <a:srgbClr val="2A4E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Oval 72"/>
            <p:cNvSpPr>
              <a:spLocks noChangeArrowheads="1"/>
            </p:cNvSpPr>
            <p:nvPr/>
          </p:nvSpPr>
          <p:spPr bwMode="auto">
            <a:xfrm>
              <a:off x="10599096" y="2351088"/>
              <a:ext cx="1588" cy="1588"/>
            </a:xfrm>
            <a:prstGeom prst="ellipse">
              <a:avLst/>
            </a:prstGeom>
            <a:solidFill>
              <a:srgbClr val="2E4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73"/>
            <p:cNvSpPr/>
            <p:nvPr/>
          </p:nvSpPr>
          <p:spPr bwMode="auto">
            <a:xfrm>
              <a:off x="10595921" y="2351088"/>
              <a:ext cx="3175" cy="158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  <a:gd name="T6" fmla="*/ 1 w 1"/>
                <a:gd name="T7" fmla="*/ 0 h 1"/>
                <a:gd name="T8" fmla="*/ 1 w 1"/>
                <a:gd name="T9" fmla="*/ 0 h 1"/>
                <a:gd name="T10" fmla="*/ 1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174E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Oval 74"/>
            <p:cNvSpPr>
              <a:spLocks noChangeArrowheads="1"/>
            </p:cNvSpPr>
            <p:nvPr/>
          </p:nvSpPr>
          <p:spPr bwMode="auto">
            <a:xfrm>
              <a:off x="10581633" y="2370138"/>
              <a:ext cx="1588" cy="1588"/>
            </a:xfrm>
            <a:prstGeom prst="ellipse">
              <a:avLst/>
            </a:prstGeom>
            <a:solidFill>
              <a:srgbClr val="2E4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Oval 75"/>
            <p:cNvSpPr>
              <a:spLocks noChangeArrowheads="1"/>
            </p:cNvSpPr>
            <p:nvPr/>
          </p:nvSpPr>
          <p:spPr bwMode="auto">
            <a:xfrm>
              <a:off x="10581633" y="2370138"/>
              <a:ext cx="1588" cy="1588"/>
            </a:xfrm>
            <a:prstGeom prst="ellipse">
              <a:avLst/>
            </a:prstGeom>
            <a:solidFill>
              <a:srgbClr val="0F4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76"/>
            <p:cNvSpPr/>
            <p:nvPr/>
          </p:nvSpPr>
          <p:spPr bwMode="auto">
            <a:xfrm>
              <a:off x="10581633" y="2359026"/>
              <a:ext cx="7938" cy="11113"/>
            </a:xfrm>
            <a:custGeom>
              <a:avLst/>
              <a:gdLst>
                <a:gd name="T0" fmla="*/ 3 w 3"/>
                <a:gd name="T1" fmla="*/ 0 h 4"/>
                <a:gd name="T2" fmla="*/ 0 w 3"/>
                <a:gd name="T3" fmla="*/ 4 h 4"/>
                <a:gd name="T4" fmla="*/ 0 w 3"/>
                <a:gd name="T5" fmla="*/ 4 h 4"/>
                <a:gd name="T6" fmla="*/ 3 w 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2" y="2"/>
                    <a:pt x="1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2" y="2"/>
                    <a:pt x="3" y="0"/>
                  </a:cubicBezTo>
                </a:path>
              </a:pathLst>
            </a:custGeom>
            <a:solidFill>
              <a:srgbClr val="174E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77"/>
            <p:cNvSpPr>
              <a:spLocks noEditPoints="1"/>
            </p:cNvSpPr>
            <p:nvPr/>
          </p:nvSpPr>
          <p:spPr bwMode="auto">
            <a:xfrm>
              <a:off x="10564171" y="2370138"/>
              <a:ext cx="17463" cy="23813"/>
            </a:xfrm>
            <a:custGeom>
              <a:avLst/>
              <a:gdLst>
                <a:gd name="T0" fmla="*/ 4 w 6"/>
                <a:gd name="T1" fmla="*/ 2 h 8"/>
                <a:gd name="T2" fmla="*/ 4 w 6"/>
                <a:gd name="T3" fmla="*/ 2 h 8"/>
                <a:gd name="T4" fmla="*/ 0 w 6"/>
                <a:gd name="T5" fmla="*/ 8 h 8"/>
                <a:gd name="T6" fmla="*/ 0 w 6"/>
                <a:gd name="T7" fmla="*/ 8 h 8"/>
                <a:gd name="T8" fmla="*/ 4 w 6"/>
                <a:gd name="T9" fmla="*/ 2 h 8"/>
                <a:gd name="T10" fmla="*/ 6 w 6"/>
                <a:gd name="T11" fmla="*/ 0 h 8"/>
                <a:gd name="T12" fmla="*/ 4 w 6"/>
                <a:gd name="T13" fmla="*/ 2 h 8"/>
                <a:gd name="T14" fmla="*/ 6 w 6"/>
                <a:gd name="T15" fmla="*/ 0 h 8"/>
                <a:gd name="T16" fmla="*/ 6 w 6"/>
                <a:gd name="T17" fmla="*/ 0 h 8"/>
                <a:gd name="T18" fmla="*/ 6 w 6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8"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3" y="4"/>
                    <a:pt x="2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6"/>
                    <a:pt x="3" y="4"/>
                    <a:pt x="4" y="2"/>
                  </a:cubicBezTo>
                  <a:moveTo>
                    <a:pt x="6" y="0"/>
                  </a:moveTo>
                  <a:cubicBezTo>
                    <a:pt x="5" y="1"/>
                    <a:pt x="5" y="1"/>
                    <a:pt x="4" y="2"/>
                  </a:cubicBezTo>
                  <a:cubicBezTo>
                    <a:pt x="5" y="1"/>
                    <a:pt x="5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14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78"/>
            <p:cNvSpPr/>
            <p:nvPr/>
          </p:nvSpPr>
          <p:spPr bwMode="auto">
            <a:xfrm>
              <a:off x="10349858" y="2644776"/>
              <a:ext cx="28575" cy="42863"/>
            </a:xfrm>
            <a:custGeom>
              <a:avLst/>
              <a:gdLst>
                <a:gd name="T0" fmla="*/ 10 w 10"/>
                <a:gd name="T1" fmla="*/ 0 h 15"/>
                <a:gd name="T2" fmla="*/ 0 w 10"/>
                <a:gd name="T3" fmla="*/ 15 h 15"/>
                <a:gd name="T4" fmla="*/ 0 w 10"/>
                <a:gd name="T5" fmla="*/ 15 h 15"/>
                <a:gd name="T6" fmla="*/ 10 w 10"/>
                <a:gd name="T7" fmla="*/ 0 h 15"/>
                <a:gd name="T8" fmla="*/ 10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10" y="0"/>
                  </a:moveTo>
                  <a:cubicBezTo>
                    <a:pt x="7" y="5"/>
                    <a:pt x="3" y="10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" y="10"/>
                    <a:pt x="7" y="5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244E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79"/>
            <p:cNvSpPr/>
            <p:nvPr/>
          </p:nvSpPr>
          <p:spPr bwMode="auto">
            <a:xfrm>
              <a:off x="10216508" y="3203576"/>
              <a:ext cx="93663" cy="42863"/>
            </a:xfrm>
            <a:custGeom>
              <a:avLst/>
              <a:gdLst>
                <a:gd name="T0" fmla="*/ 0 w 33"/>
                <a:gd name="T1" fmla="*/ 0 h 15"/>
                <a:gd name="T2" fmla="*/ 0 w 33"/>
                <a:gd name="T3" fmla="*/ 0 h 15"/>
                <a:gd name="T4" fmla="*/ 1 w 33"/>
                <a:gd name="T5" fmla="*/ 1 h 15"/>
                <a:gd name="T6" fmla="*/ 4 w 33"/>
                <a:gd name="T7" fmla="*/ 2 h 15"/>
                <a:gd name="T8" fmla="*/ 11 w 33"/>
                <a:gd name="T9" fmla="*/ 5 h 15"/>
                <a:gd name="T10" fmla="*/ 19 w 33"/>
                <a:gd name="T11" fmla="*/ 9 h 15"/>
                <a:gd name="T12" fmla="*/ 33 w 33"/>
                <a:gd name="T13" fmla="*/ 15 h 15"/>
                <a:gd name="T14" fmla="*/ 33 w 33"/>
                <a:gd name="T15" fmla="*/ 15 h 15"/>
                <a:gd name="T16" fmla="*/ 19 w 33"/>
                <a:gd name="T17" fmla="*/ 9 h 15"/>
                <a:gd name="T18" fmla="*/ 11 w 33"/>
                <a:gd name="T19" fmla="*/ 5 h 15"/>
                <a:gd name="T20" fmla="*/ 4 w 33"/>
                <a:gd name="T21" fmla="*/ 2 h 15"/>
                <a:gd name="T22" fmla="*/ 1 w 33"/>
                <a:gd name="T23" fmla="*/ 1 h 15"/>
                <a:gd name="T24" fmla="*/ 0 w 33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2" y="1"/>
                    <a:pt x="3" y="2"/>
                    <a:pt x="4" y="2"/>
                  </a:cubicBezTo>
                  <a:cubicBezTo>
                    <a:pt x="6" y="3"/>
                    <a:pt x="9" y="4"/>
                    <a:pt x="11" y="5"/>
                  </a:cubicBezTo>
                  <a:cubicBezTo>
                    <a:pt x="14" y="7"/>
                    <a:pt x="17" y="8"/>
                    <a:pt x="19" y="9"/>
                  </a:cubicBezTo>
                  <a:cubicBezTo>
                    <a:pt x="24" y="11"/>
                    <a:pt x="28" y="13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28" y="13"/>
                    <a:pt x="24" y="11"/>
                    <a:pt x="19" y="9"/>
                  </a:cubicBezTo>
                  <a:cubicBezTo>
                    <a:pt x="17" y="8"/>
                    <a:pt x="14" y="7"/>
                    <a:pt x="11" y="5"/>
                  </a:cubicBezTo>
                  <a:cubicBezTo>
                    <a:pt x="9" y="4"/>
                    <a:pt x="6" y="3"/>
                    <a:pt x="4" y="2"/>
                  </a:cubicBezTo>
                  <a:cubicBezTo>
                    <a:pt x="3" y="2"/>
                    <a:pt x="2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74E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80"/>
            <p:cNvSpPr>
              <a:spLocks noEditPoints="1"/>
            </p:cNvSpPr>
            <p:nvPr/>
          </p:nvSpPr>
          <p:spPr bwMode="auto">
            <a:xfrm>
              <a:off x="10205396" y="2711451"/>
              <a:ext cx="130175" cy="222250"/>
            </a:xfrm>
            <a:custGeom>
              <a:avLst/>
              <a:gdLst>
                <a:gd name="T0" fmla="*/ 19 w 46"/>
                <a:gd name="T1" fmla="*/ 42 h 78"/>
                <a:gd name="T2" fmla="*/ 19 w 46"/>
                <a:gd name="T3" fmla="*/ 42 h 78"/>
                <a:gd name="T4" fmla="*/ 0 w 46"/>
                <a:gd name="T5" fmla="*/ 78 h 78"/>
                <a:gd name="T6" fmla="*/ 19 w 46"/>
                <a:gd name="T7" fmla="*/ 42 h 78"/>
                <a:gd name="T8" fmla="*/ 19 w 46"/>
                <a:gd name="T9" fmla="*/ 42 h 78"/>
                <a:gd name="T10" fmla="*/ 44 w 46"/>
                <a:gd name="T11" fmla="*/ 2 h 78"/>
                <a:gd name="T12" fmla="*/ 44 w 46"/>
                <a:gd name="T13" fmla="*/ 2 h 78"/>
                <a:gd name="T14" fmla="*/ 44 w 46"/>
                <a:gd name="T15" fmla="*/ 2 h 78"/>
                <a:gd name="T16" fmla="*/ 46 w 46"/>
                <a:gd name="T17" fmla="*/ 0 h 78"/>
                <a:gd name="T18" fmla="*/ 44 w 46"/>
                <a:gd name="T19" fmla="*/ 2 h 78"/>
                <a:gd name="T20" fmla="*/ 46 w 46"/>
                <a:gd name="T21" fmla="*/ 0 h 78"/>
                <a:gd name="T22" fmla="*/ 46 w 46"/>
                <a:gd name="T2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78">
                  <a:moveTo>
                    <a:pt x="19" y="42"/>
                  </a:moveTo>
                  <a:cubicBezTo>
                    <a:pt x="19" y="42"/>
                    <a:pt x="19" y="42"/>
                    <a:pt x="19" y="42"/>
                  </a:cubicBezTo>
                  <a:cubicBezTo>
                    <a:pt x="12" y="54"/>
                    <a:pt x="6" y="66"/>
                    <a:pt x="0" y="78"/>
                  </a:cubicBezTo>
                  <a:cubicBezTo>
                    <a:pt x="6" y="66"/>
                    <a:pt x="12" y="54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moveTo>
                    <a:pt x="44" y="2"/>
                  </a:move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44" y="2"/>
                    <a:pt x="44" y="2"/>
                  </a:cubicBezTo>
                  <a:moveTo>
                    <a:pt x="46" y="0"/>
                  </a:moveTo>
                  <a:cubicBezTo>
                    <a:pt x="45" y="1"/>
                    <a:pt x="45" y="1"/>
                    <a:pt x="44" y="2"/>
                  </a:cubicBezTo>
                  <a:cubicBezTo>
                    <a:pt x="45" y="1"/>
                    <a:pt x="45" y="1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solidFill>
              <a:srgbClr val="174E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82"/>
            <p:cNvSpPr/>
            <p:nvPr/>
          </p:nvSpPr>
          <p:spPr bwMode="auto">
            <a:xfrm>
              <a:off x="10191108" y="3317876"/>
              <a:ext cx="7938" cy="0"/>
            </a:xfrm>
            <a:custGeom>
              <a:avLst/>
              <a:gdLst>
                <a:gd name="T0" fmla="*/ 0 w 3"/>
                <a:gd name="T1" fmla="*/ 0 w 3"/>
                <a:gd name="T2" fmla="*/ 3 w 3"/>
                <a:gd name="T3" fmla="*/ 3 w 3"/>
                <a:gd name="T4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solidFill>
              <a:srgbClr val="164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83"/>
            <p:cNvSpPr/>
            <p:nvPr/>
          </p:nvSpPr>
          <p:spPr bwMode="auto">
            <a:xfrm>
              <a:off x="10199046" y="3317876"/>
              <a:ext cx="88900" cy="6350"/>
            </a:xfrm>
            <a:custGeom>
              <a:avLst/>
              <a:gdLst>
                <a:gd name="T0" fmla="*/ 0 w 31"/>
                <a:gd name="T1" fmla="*/ 0 h 2"/>
                <a:gd name="T2" fmla="*/ 0 w 31"/>
                <a:gd name="T3" fmla="*/ 0 h 2"/>
                <a:gd name="T4" fmla="*/ 31 w 31"/>
                <a:gd name="T5" fmla="*/ 2 h 2"/>
                <a:gd name="T6" fmla="*/ 31 w 31"/>
                <a:gd name="T7" fmla="*/ 2 h 2"/>
                <a:gd name="T8" fmla="*/ 0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20" y="1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0" y="1"/>
                    <a:pt x="10" y="0"/>
                    <a:pt x="0" y="0"/>
                  </a:cubicBezTo>
                </a:path>
              </a:pathLst>
            </a:custGeom>
            <a:solidFill>
              <a:srgbClr val="174E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84"/>
            <p:cNvSpPr/>
            <p:nvPr/>
          </p:nvSpPr>
          <p:spPr bwMode="auto">
            <a:xfrm>
              <a:off x="9838683" y="2295526"/>
              <a:ext cx="803275" cy="996950"/>
            </a:xfrm>
            <a:custGeom>
              <a:avLst/>
              <a:gdLst>
                <a:gd name="T0" fmla="*/ 281 w 281"/>
                <a:gd name="T1" fmla="*/ 0 h 348"/>
                <a:gd name="T2" fmla="*/ 258 w 281"/>
                <a:gd name="T3" fmla="*/ 28 h 348"/>
                <a:gd name="T4" fmla="*/ 258 w 281"/>
                <a:gd name="T5" fmla="*/ 28 h 348"/>
                <a:gd name="T6" fmla="*/ 160 w 281"/>
                <a:gd name="T7" fmla="*/ 167 h 348"/>
                <a:gd name="T8" fmla="*/ 154 w 281"/>
                <a:gd name="T9" fmla="*/ 175 h 348"/>
                <a:gd name="T10" fmla="*/ 153 w 281"/>
                <a:gd name="T11" fmla="*/ 178 h 348"/>
                <a:gd name="T12" fmla="*/ 147 w 281"/>
                <a:gd name="T13" fmla="*/ 187 h 348"/>
                <a:gd name="T14" fmla="*/ 97 w 281"/>
                <a:gd name="T15" fmla="*/ 304 h 348"/>
                <a:gd name="T16" fmla="*/ 93 w 281"/>
                <a:gd name="T17" fmla="*/ 303 h 348"/>
                <a:gd name="T18" fmla="*/ 86 w 281"/>
                <a:gd name="T19" fmla="*/ 301 h 348"/>
                <a:gd name="T20" fmla="*/ 77 w 281"/>
                <a:gd name="T21" fmla="*/ 299 h 348"/>
                <a:gd name="T22" fmla="*/ 74 w 281"/>
                <a:gd name="T23" fmla="*/ 298 h 348"/>
                <a:gd name="T24" fmla="*/ 71 w 281"/>
                <a:gd name="T25" fmla="*/ 298 h 348"/>
                <a:gd name="T26" fmla="*/ 42 w 281"/>
                <a:gd name="T27" fmla="*/ 316 h 348"/>
                <a:gd name="T28" fmla="*/ 17 w 281"/>
                <a:gd name="T29" fmla="*/ 348 h 348"/>
                <a:gd name="T30" fmla="*/ 9 w 281"/>
                <a:gd name="T31" fmla="*/ 345 h 348"/>
                <a:gd name="T32" fmla="*/ 26 w 281"/>
                <a:gd name="T33" fmla="*/ 308 h 348"/>
                <a:gd name="T34" fmla="*/ 120 w 281"/>
                <a:gd name="T35" fmla="*/ 175 h 348"/>
                <a:gd name="T36" fmla="*/ 127 w 281"/>
                <a:gd name="T37" fmla="*/ 167 h 348"/>
                <a:gd name="T38" fmla="*/ 129 w 281"/>
                <a:gd name="T39" fmla="*/ 165 h 348"/>
                <a:gd name="T40" fmla="*/ 135 w 281"/>
                <a:gd name="T41" fmla="*/ 157 h 348"/>
                <a:gd name="T42" fmla="*/ 269 w 281"/>
                <a:gd name="T43" fmla="*/ 11 h 348"/>
                <a:gd name="T44" fmla="*/ 281 w 281"/>
                <a:gd name="T4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1" h="348">
                  <a:moveTo>
                    <a:pt x="281" y="0"/>
                  </a:moveTo>
                  <a:cubicBezTo>
                    <a:pt x="280" y="1"/>
                    <a:pt x="271" y="12"/>
                    <a:pt x="258" y="28"/>
                  </a:cubicBezTo>
                  <a:cubicBezTo>
                    <a:pt x="258" y="28"/>
                    <a:pt x="258" y="28"/>
                    <a:pt x="258" y="28"/>
                  </a:cubicBezTo>
                  <a:cubicBezTo>
                    <a:pt x="234" y="59"/>
                    <a:pt x="194" y="112"/>
                    <a:pt x="160" y="167"/>
                  </a:cubicBezTo>
                  <a:cubicBezTo>
                    <a:pt x="158" y="170"/>
                    <a:pt x="156" y="173"/>
                    <a:pt x="154" y="175"/>
                  </a:cubicBezTo>
                  <a:cubicBezTo>
                    <a:pt x="154" y="176"/>
                    <a:pt x="153" y="177"/>
                    <a:pt x="153" y="178"/>
                  </a:cubicBezTo>
                  <a:cubicBezTo>
                    <a:pt x="151" y="181"/>
                    <a:pt x="149" y="184"/>
                    <a:pt x="147" y="187"/>
                  </a:cubicBezTo>
                  <a:cubicBezTo>
                    <a:pt x="123" y="229"/>
                    <a:pt x="103" y="271"/>
                    <a:pt x="97" y="304"/>
                  </a:cubicBezTo>
                  <a:cubicBezTo>
                    <a:pt x="96" y="304"/>
                    <a:pt x="94" y="303"/>
                    <a:pt x="93" y="303"/>
                  </a:cubicBezTo>
                  <a:cubicBezTo>
                    <a:pt x="90" y="302"/>
                    <a:pt x="88" y="302"/>
                    <a:pt x="86" y="301"/>
                  </a:cubicBezTo>
                  <a:cubicBezTo>
                    <a:pt x="83" y="300"/>
                    <a:pt x="80" y="299"/>
                    <a:pt x="77" y="299"/>
                  </a:cubicBezTo>
                  <a:cubicBezTo>
                    <a:pt x="76" y="298"/>
                    <a:pt x="75" y="298"/>
                    <a:pt x="74" y="298"/>
                  </a:cubicBezTo>
                  <a:cubicBezTo>
                    <a:pt x="73" y="298"/>
                    <a:pt x="72" y="298"/>
                    <a:pt x="71" y="298"/>
                  </a:cubicBezTo>
                  <a:cubicBezTo>
                    <a:pt x="44" y="293"/>
                    <a:pt x="42" y="316"/>
                    <a:pt x="42" y="316"/>
                  </a:cubicBezTo>
                  <a:cubicBezTo>
                    <a:pt x="17" y="319"/>
                    <a:pt x="16" y="339"/>
                    <a:pt x="17" y="348"/>
                  </a:cubicBezTo>
                  <a:cubicBezTo>
                    <a:pt x="14" y="347"/>
                    <a:pt x="12" y="346"/>
                    <a:pt x="9" y="345"/>
                  </a:cubicBezTo>
                  <a:cubicBezTo>
                    <a:pt x="0" y="316"/>
                    <a:pt x="26" y="308"/>
                    <a:pt x="26" y="308"/>
                  </a:cubicBezTo>
                  <a:cubicBezTo>
                    <a:pt x="54" y="262"/>
                    <a:pt x="87" y="217"/>
                    <a:pt x="120" y="175"/>
                  </a:cubicBezTo>
                  <a:cubicBezTo>
                    <a:pt x="122" y="173"/>
                    <a:pt x="125" y="170"/>
                    <a:pt x="127" y="167"/>
                  </a:cubicBezTo>
                  <a:cubicBezTo>
                    <a:pt x="127" y="166"/>
                    <a:pt x="128" y="166"/>
                    <a:pt x="129" y="165"/>
                  </a:cubicBezTo>
                  <a:cubicBezTo>
                    <a:pt x="131" y="162"/>
                    <a:pt x="133" y="159"/>
                    <a:pt x="135" y="157"/>
                  </a:cubicBezTo>
                  <a:cubicBezTo>
                    <a:pt x="188" y="93"/>
                    <a:pt x="239" y="41"/>
                    <a:pt x="269" y="11"/>
                  </a:cubicBezTo>
                  <a:cubicBezTo>
                    <a:pt x="274" y="7"/>
                    <a:pt x="278" y="3"/>
                    <a:pt x="281" y="0"/>
                  </a:cubicBezTo>
                </a:path>
              </a:pathLst>
            </a:custGeom>
            <a:solidFill>
              <a:srgbClr val="99CA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85"/>
            <p:cNvSpPr/>
            <p:nvPr/>
          </p:nvSpPr>
          <p:spPr bwMode="auto">
            <a:xfrm>
              <a:off x="10024421" y="2293938"/>
              <a:ext cx="1128713" cy="1227138"/>
            </a:xfrm>
            <a:custGeom>
              <a:avLst/>
              <a:gdLst>
                <a:gd name="T0" fmla="*/ 163 w 395"/>
                <a:gd name="T1" fmla="*/ 427 h 429"/>
                <a:gd name="T2" fmla="*/ 1 w 395"/>
                <a:gd name="T3" fmla="*/ 403 h 429"/>
                <a:gd name="T4" fmla="*/ 141 w 395"/>
                <a:gd name="T5" fmla="*/ 383 h 429"/>
                <a:gd name="T6" fmla="*/ 182 w 395"/>
                <a:gd name="T7" fmla="*/ 384 h 429"/>
                <a:gd name="T8" fmla="*/ 377 w 395"/>
                <a:gd name="T9" fmla="*/ 420 h 429"/>
                <a:gd name="T10" fmla="*/ 186 w 395"/>
                <a:gd name="T11" fmla="*/ 368 h 429"/>
                <a:gd name="T12" fmla="*/ 115 w 395"/>
                <a:gd name="T13" fmla="*/ 242 h 429"/>
                <a:gd name="T14" fmla="*/ 117 w 395"/>
                <a:gd name="T15" fmla="*/ 219 h 429"/>
                <a:gd name="T16" fmla="*/ 123 w 395"/>
                <a:gd name="T17" fmla="*/ 188 h 429"/>
                <a:gd name="T18" fmla="*/ 130 w 395"/>
                <a:gd name="T19" fmla="*/ 163 h 429"/>
                <a:gd name="T20" fmla="*/ 154 w 395"/>
                <a:gd name="T21" fmla="*/ 101 h 429"/>
                <a:gd name="T22" fmla="*/ 166 w 395"/>
                <a:gd name="T23" fmla="*/ 76 h 429"/>
                <a:gd name="T24" fmla="*/ 195 w 395"/>
                <a:gd name="T25" fmla="*/ 27 h 429"/>
                <a:gd name="T26" fmla="*/ 220 w 395"/>
                <a:gd name="T27" fmla="*/ 3 h 429"/>
                <a:gd name="T28" fmla="*/ 254 w 395"/>
                <a:gd name="T29" fmla="*/ 60 h 429"/>
                <a:gd name="T30" fmla="*/ 240 w 395"/>
                <a:gd name="T31" fmla="*/ 61 h 429"/>
                <a:gd name="T32" fmla="*/ 229 w 395"/>
                <a:gd name="T33" fmla="*/ 58 h 429"/>
                <a:gd name="T34" fmla="*/ 210 w 395"/>
                <a:gd name="T35" fmla="*/ 53 h 429"/>
                <a:gd name="T36" fmla="*/ 211 w 395"/>
                <a:gd name="T37" fmla="*/ 53 h 429"/>
                <a:gd name="T38" fmla="*/ 216 w 395"/>
                <a:gd name="T39" fmla="*/ 56 h 429"/>
                <a:gd name="T40" fmla="*/ 234 w 395"/>
                <a:gd name="T41" fmla="*/ 67 h 429"/>
                <a:gd name="T42" fmla="*/ 247 w 395"/>
                <a:gd name="T43" fmla="*/ 75 h 429"/>
                <a:gd name="T44" fmla="*/ 276 w 395"/>
                <a:gd name="T45" fmla="*/ 103 h 429"/>
                <a:gd name="T46" fmla="*/ 261 w 395"/>
                <a:gd name="T47" fmla="*/ 106 h 429"/>
                <a:gd name="T48" fmla="*/ 227 w 395"/>
                <a:gd name="T49" fmla="*/ 95 h 429"/>
                <a:gd name="T50" fmla="*/ 205 w 395"/>
                <a:gd name="T51" fmla="*/ 86 h 429"/>
                <a:gd name="T52" fmla="*/ 212 w 395"/>
                <a:gd name="T53" fmla="*/ 90 h 429"/>
                <a:gd name="T54" fmla="*/ 231 w 395"/>
                <a:gd name="T55" fmla="*/ 102 h 429"/>
                <a:gd name="T56" fmla="*/ 271 w 395"/>
                <a:gd name="T57" fmla="*/ 127 h 429"/>
                <a:gd name="T58" fmla="*/ 297 w 395"/>
                <a:gd name="T59" fmla="*/ 147 h 429"/>
                <a:gd name="T60" fmla="*/ 210 w 395"/>
                <a:gd name="T61" fmla="*/ 126 h 429"/>
                <a:gd name="T62" fmla="*/ 309 w 395"/>
                <a:gd name="T63" fmla="*/ 190 h 429"/>
                <a:gd name="T64" fmla="*/ 279 w 395"/>
                <a:gd name="T65" fmla="*/ 189 h 429"/>
                <a:gd name="T66" fmla="*/ 285 w 395"/>
                <a:gd name="T67" fmla="*/ 205 h 429"/>
                <a:gd name="T68" fmla="*/ 259 w 395"/>
                <a:gd name="T69" fmla="*/ 223 h 429"/>
                <a:gd name="T70" fmla="*/ 267 w 395"/>
                <a:gd name="T71" fmla="*/ 235 h 429"/>
                <a:gd name="T72" fmla="*/ 248 w 395"/>
                <a:gd name="T73" fmla="*/ 256 h 429"/>
                <a:gd name="T74" fmla="*/ 157 w 395"/>
                <a:gd name="T75" fmla="*/ 223 h 429"/>
                <a:gd name="T76" fmla="*/ 262 w 395"/>
                <a:gd name="T77" fmla="*/ 275 h 429"/>
                <a:gd name="T78" fmla="*/ 282 w 395"/>
                <a:gd name="T79" fmla="*/ 310 h 429"/>
                <a:gd name="T80" fmla="*/ 250 w 395"/>
                <a:gd name="T81" fmla="*/ 299 h 429"/>
                <a:gd name="T82" fmla="*/ 282 w 395"/>
                <a:gd name="T83" fmla="*/ 330 h 429"/>
                <a:gd name="T84" fmla="*/ 243 w 395"/>
                <a:gd name="T85" fmla="*/ 316 h 429"/>
                <a:gd name="T86" fmla="*/ 227 w 395"/>
                <a:gd name="T87" fmla="*/ 310 h 429"/>
                <a:gd name="T88" fmla="*/ 205 w 395"/>
                <a:gd name="T89" fmla="*/ 300 h 429"/>
                <a:gd name="T90" fmla="*/ 179 w 395"/>
                <a:gd name="T91" fmla="*/ 289 h 429"/>
                <a:gd name="T92" fmla="*/ 152 w 395"/>
                <a:gd name="T93" fmla="*/ 277 h 429"/>
                <a:gd name="T94" fmla="*/ 154 w 395"/>
                <a:gd name="T95" fmla="*/ 278 h 429"/>
                <a:gd name="T96" fmla="*/ 171 w 395"/>
                <a:gd name="T97" fmla="*/ 288 h 429"/>
                <a:gd name="T98" fmla="*/ 209 w 395"/>
                <a:gd name="T99" fmla="*/ 309 h 429"/>
                <a:gd name="T100" fmla="*/ 220 w 395"/>
                <a:gd name="T101" fmla="*/ 314 h 429"/>
                <a:gd name="T102" fmla="*/ 243 w 395"/>
                <a:gd name="T103" fmla="*/ 326 h 429"/>
                <a:gd name="T104" fmla="*/ 335 w 395"/>
                <a:gd name="T105" fmla="*/ 375 h 429"/>
                <a:gd name="T106" fmla="*/ 395 w 395"/>
                <a:gd name="T107" fmla="*/ 412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95" h="429">
                  <a:moveTo>
                    <a:pt x="395" y="412"/>
                  </a:moveTo>
                  <a:cubicBezTo>
                    <a:pt x="392" y="419"/>
                    <a:pt x="388" y="423"/>
                    <a:pt x="384" y="425"/>
                  </a:cubicBezTo>
                  <a:cubicBezTo>
                    <a:pt x="378" y="428"/>
                    <a:pt x="280" y="429"/>
                    <a:pt x="186" y="427"/>
                  </a:cubicBezTo>
                  <a:cubicBezTo>
                    <a:pt x="182" y="427"/>
                    <a:pt x="179" y="427"/>
                    <a:pt x="176" y="427"/>
                  </a:cubicBezTo>
                  <a:cubicBezTo>
                    <a:pt x="175" y="427"/>
                    <a:pt x="174" y="427"/>
                    <a:pt x="173" y="427"/>
                  </a:cubicBezTo>
                  <a:cubicBezTo>
                    <a:pt x="169" y="427"/>
                    <a:pt x="166" y="427"/>
                    <a:pt x="163" y="427"/>
                  </a:cubicBezTo>
                  <a:cubicBezTo>
                    <a:pt x="115" y="426"/>
                    <a:pt x="70" y="424"/>
                    <a:pt x="41" y="422"/>
                  </a:cubicBezTo>
                  <a:cubicBezTo>
                    <a:pt x="35" y="422"/>
                    <a:pt x="31" y="421"/>
                    <a:pt x="27" y="421"/>
                  </a:cubicBezTo>
                  <a:cubicBezTo>
                    <a:pt x="16" y="420"/>
                    <a:pt x="9" y="419"/>
                    <a:pt x="7" y="417"/>
                  </a:cubicBezTo>
                  <a:cubicBezTo>
                    <a:pt x="3" y="415"/>
                    <a:pt x="1" y="412"/>
                    <a:pt x="1" y="409"/>
                  </a:cubicBezTo>
                  <a:cubicBezTo>
                    <a:pt x="0" y="407"/>
                    <a:pt x="0" y="406"/>
                    <a:pt x="1" y="405"/>
                  </a:cubicBezTo>
                  <a:cubicBezTo>
                    <a:pt x="1" y="404"/>
                    <a:pt x="1" y="403"/>
                    <a:pt x="1" y="403"/>
                  </a:cubicBezTo>
                  <a:cubicBezTo>
                    <a:pt x="3" y="395"/>
                    <a:pt x="12" y="388"/>
                    <a:pt x="14" y="387"/>
                  </a:cubicBezTo>
                  <a:cubicBezTo>
                    <a:pt x="14" y="387"/>
                    <a:pt x="14" y="387"/>
                    <a:pt x="14" y="387"/>
                  </a:cubicBezTo>
                  <a:cubicBezTo>
                    <a:pt x="14" y="387"/>
                    <a:pt x="18" y="386"/>
                    <a:pt x="26" y="386"/>
                  </a:cubicBezTo>
                  <a:cubicBezTo>
                    <a:pt x="34" y="385"/>
                    <a:pt x="44" y="385"/>
                    <a:pt x="56" y="384"/>
                  </a:cubicBezTo>
                  <a:cubicBezTo>
                    <a:pt x="77" y="383"/>
                    <a:pt x="103" y="383"/>
                    <a:pt x="133" y="383"/>
                  </a:cubicBezTo>
                  <a:cubicBezTo>
                    <a:pt x="135" y="383"/>
                    <a:pt x="138" y="383"/>
                    <a:pt x="141" y="383"/>
                  </a:cubicBezTo>
                  <a:cubicBezTo>
                    <a:pt x="143" y="383"/>
                    <a:pt x="146" y="383"/>
                    <a:pt x="149" y="383"/>
                  </a:cubicBezTo>
                  <a:cubicBezTo>
                    <a:pt x="151" y="383"/>
                    <a:pt x="154" y="383"/>
                    <a:pt x="156" y="383"/>
                  </a:cubicBezTo>
                  <a:cubicBezTo>
                    <a:pt x="161" y="383"/>
                    <a:pt x="166" y="384"/>
                    <a:pt x="171" y="384"/>
                  </a:cubicBezTo>
                  <a:cubicBezTo>
                    <a:pt x="173" y="384"/>
                    <a:pt x="174" y="384"/>
                    <a:pt x="176" y="384"/>
                  </a:cubicBezTo>
                  <a:cubicBezTo>
                    <a:pt x="178" y="384"/>
                    <a:pt x="179" y="384"/>
                    <a:pt x="181" y="384"/>
                  </a:cubicBezTo>
                  <a:cubicBezTo>
                    <a:pt x="181" y="384"/>
                    <a:pt x="182" y="384"/>
                    <a:pt x="182" y="384"/>
                  </a:cubicBezTo>
                  <a:cubicBezTo>
                    <a:pt x="183" y="384"/>
                    <a:pt x="184" y="385"/>
                    <a:pt x="184" y="385"/>
                  </a:cubicBezTo>
                  <a:cubicBezTo>
                    <a:pt x="184" y="385"/>
                    <a:pt x="184" y="385"/>
                    <a:pt x="184" y="385"/>
                  </a:cubicBezTo>
                  <a:cubicBezTo>
                    <a:pt x="188" y="385"/>
                    <a:pt x="191" y="385"/>
                    <a:pt x="194" y="385"/>
                  </a:cubicBezTo>
                  <a:cubicBezTo>
                    <a:pt x="196" y="385"/>
                    <a:pt x="197" y="385"/>
                    <a:pt x="199" y="385"/>
                  </a:cubicBezTo>
                  <a:cubicBezTo>
                    <a:pt x="238" y="388"/>
                    <a:pt x="279" y="393"/>
                    <a:pt x="317" y="402"/>
                  </a:cubicBezTo>
                  <a:cubicBezTo>
                    <a:pt x="338" y="407"/>
                    <a:pt x="358" y="412"/>
                    <a:pt x="377" y="420"/>
                  </a:cubicBezTo>
                  <a:cubicBezTo>
                    <a:pt x="376" y="419"/>
                    <a:pt x="362" y="408"/>
                    <a:pt x="323" y="395"/>
                  </a:cubicBezTo>
                  <a:cubicBezTo>
                    <a:pt x="297" y="387"/>
                    <a:pt x="260" y="378"/>
                    <a:pt x="208" y="371"/>
                  </a:cubicBezTo>
                  <a:cubicBezTo>
                    <a:pt x="208" y="371"/>
                    <a:pt x="208" y="371"/>
                    <a:pt x="208" y="371"/>
                  </a:cubicBezTo>
                  <a:cubicBezTo>
                    <a:pt x="206" y="371"/>
                    <a:pt x="203" y="370"/>
                    <a:pt x="200" y="370"/>
                  </a:cubicBezTo>
                  <a:cubicBezTo>
                    <a:pt x="196" y="369"/>
                    <a:pt x="193" y="369"/>
                    <a:pt x="190" y="369"/>
                  </a:cubicBezTo>
                  <a:cubicBezTo>
                    <a:pt x="189" y="368"/>
                    <a:pt x="188" y="368"/>
                    <a:pt x="186" y="368"/>
                  </a:cubicBezTo>
                  <a:cubicBezTo>
                    <a:pt x="183" y="368"/>
                    <a:pt x="180" y="367"/>
                    <a:pt x="176" y="367"/>
                  </a:cubicBezTo>
                  <a:cubicBezTo>
                    <a:pt x="175" y="367"/>
                    <a:pt x="173" y="367"/>
                    <a:pt x="171" y="366"/>
                  </a:cubicBezTo>
                  <a:cubicBezTo>
                    <a:pt x="168" y="366"/>
                    <a:pt x="165" y="366"/>
                    <a:pt x="162" y="366"/>
                  </a:cubicBezTo>
                  <a:cubicBezTo>
                    <a:pt x="160" y="364"/>
                    <a:pt x="159" y="362"/>
                    <a:pt x="157" y="361"/>
                  </a:cubicBezTo>
                  <a:cubicBezTo>
                    <a:pt x="124" y="329"/>
                    <a:pt x="113" y="287"/>
                    <a:pt x="115" y="245"/>
                  </a:cubicBezTo>
                  <a:cubicBezTo>
                    <a:pt x="115" y="244"/>
                    <a:pt x="115" y="243"/>
                    <a:pt x="115" y="242"/>
                  </a:cubicBezTo>
                  <a:cubicBezTo>
                    <a:pt x="115" y="241"/>
                    <a:pt x="115" y="241"/>
                    <a:pt x="115" y="240"/>
                  </a:cubicBezTo>
                  <a:cubicBezTo>
                    <a:pt x="115" y="239"/>
                    <a:pt x="115" y="237"/>
                    <a:pt x="115" y="236"/>
                  </a:cubicBezTo>
                  <a:cubicBezTo>
                    <a:pt x="115" y="235"/>
                    <a:pt x="115" y="235"/>
                    <a:pt x="115" y="235"/>
                  </a:cubicBezTo>
                  <a:cubicBezTo>
                    <a:pt x="115" y="233"/>
                    <a:pt x="115" y="232"/>
                    <a:pt x="116" y="230"/>
                  </a:cubicBezTo>
                  <a:cubicBezTo>
                    <a:pt x="116" y="229"/>
                    <a:pt x="116" y="227"/>
                    <a:pt x="116" y="225"/>
                  </a:cubicBezTo>
                  <a:cubicBezTo>
                    <a:pt x="116" y="223"/>
                    <a:pt x="117" y="221"/>
                    <a:pt x="117" y="219"/>
                  </a:cubicBezTo>
                  <a:cubicBezTo>
                    <a:pt x="117" y="217"/>
                    <a:pt x="117" y="216"/>
                    <a:pt x="118" y="214"/>
                  </a:cubicBezTo>
                  <a:cubicBezTo>
                    <a:pt x="118" y="212"/>
                    <a:pt x="118" y="211"/>
                    <a:pt x="118" y="209"/>
                  </a:cubicBezTo>
                  <a:cubicBezTo>
                    <a:pt x="119" y="207"/>
                    <a:pt x="119" y="206"/>
                    <a:pt x="119" y="204"/>
                  </a:cubicBezTo>
                  <a:cubicBezTo>
                    <a:pt x="120" y="201"/>
                    <a:pt x="120" y="198"/>
                    <a:pt x="121" y="195"/>
                  </a:cubicBezTo>
                  <a:cubicBezTo>
                    <a:pt x="121" y="193"/>
                    <a:pt x="122" y="192"/>
                    <a:pt x="122" y="191"/>
                  </a:cubicBezTo>
                  <a:cubicBezTo>
                    <a:pt x="122" y="190"/>
                    <a:pt x="123" y="189"/>
                    <a:pt x="123" y="188"/>
                  </a:cubicBezTo>
                  <a:cubicBezTo>
                    <a:pt x="123" y="187"/>
                    <a:pt x="123" y="186"/>
                    <a:pt x="124" y="185"/>
                  </a:cubicBezTo>
                  <a:cubicBezTo>
                    <a:pt x="124" y="184"/>
                    <a:pt x="124" y="182"/>
                    <a:pt x="124" y="181"/>
                  </a:cubicBezTo>
                  <a:cubicBezTo>
                    <a:pt x="125" y="179"/>
                    <a:pt x="126" y="176"/>
                    <a:pt x="126" y="174"/>
                  </a:cubicBezTo>
                  <a:cubicBezTo>
                    <a:pt x="127" y="173"/>
                    <a:pt x="127" y="172"/>
                    <a:pt x="127" y="170"/>
                  </a:cubicBezTo>
                  <a:cubicBezTo>
                    <a:pt x="128" y="169"/>
                    <a:pt x="128" y="169"/>
                    <a:pt x="128" y="168"/>
                  </a:cubicBezTo>
                  <a:cubicBezTo>
                    <a:pt x="129" y="166"/>
                    <a:pt x="129" y="165"/>
                    <a:pt x="130" y="163"/>
                  </a:cubicBezTo>
                  <a:cubicBezTo>
                    <a:pt x="130" y="162"/>
                    <a:pt x="130" y="161"/>
                    <a:pt x="131" y="160"/>
                  </a:cubicBezTo>
                  <a:cubicBezTo>
                    <a:pt x="131" y="159"/>
                    <a:pt x="131" y="157"/>
                    <a:pt x="132" y="156"/>
                  </a:cubicBezTo>
                  <a:cubicBezTo>
                    <a:pt x="133" y="154"/>
                    <a:pt x="133" y="152"/>
                    <a:pt x="134" y="150"/>
                  </a:cubicBezTo>
                  <a:cubicBezTo>
                    <a:pt x="134" y="149"/>
                    <a:pt x="135" y="148"/>
                    <a:pt x="135" y="146"/>
                  </a:cubicBezTo>
                  <a:cubicBezTo>
                    <a:pt x="140" y="132"/>
                    <a:pt x="146" y="119"/>
                    <a:pt x="151" y="107"/>
                  </a:cubicBezTo>
                  <a:cubicBezTo>
                    <a:pt x="152" y="105"/>
                    <a:pt x="153" y="103"/>
                    <a:pt x="154" y="101"/>
                  </a:cubicBezTo>
                  <a:cubicBezTo>
                    <a:pt x="155" y="100"/>
                    <a:pt x="155" y="98"/>
                    <a:pt x="156" y="96"/>
                  </a:cubicBezTo>
                  <a:cubicBezTo>
                    <a:pt x="157" y="95"/>
                    <a:pt x="158" y="93"/>
                    <a:pt x="159" y="91"/>
                  </a:cubicBezTo>
                  <a:cubicBezTo>
                    <a:pt x="159" y="90"/>
                    <a:pt x="160" y="88"/>
                    <a:pt x="161" y="86"/>
                  </a:cubicBezTo>
                  <a:cubicBezTo>
                    <a:pt x="161" y="86"/>
                    <a:pt x="161" y="86"/>
                    <a:pt x="161" y="86"/>
                  </a:cubicBezTo>
                  <a:cubicBezTo>
                    <a:pt x="163" y="83"/>
                    <a:pt x="164" y="80"/>
                    <a:pt x="166" y="77"/>
                  </a:cubicBezTo>
                  <a:cubicBezTo>
                    <a:pt x="166" y="76"/>
                    <a:pt x="166" y="76"/>
                    <a:pt x="166" y="76"/>
                  </a:cubicBezTo>
                  <a:cubicBezTo>
                    <a:pt x="168" y="73"/>
                    <a:pt x="169" y="71"/>
                    <a:pt x="171" y="68"/>
                  </a:cubicBezTo>
                  <a:cubicBezTo>
                    <a:pt x="177" y="55"/>
                    <a:pt x="184" y="44"/>
                    <a:pt x="189" y="35"/>
                  </a:cubicBezTo>
                  <a:cubicBezTo>
                    <a:pt x="191" y="33"/>
                    <a:pt x="192" y="31"/>
                    <a:pt x="193" y="29"/>
                  </a:cubicBezTo>
                  <a:cubicBezTo>
                    <a:pt x="193" y="29"/>
                    <a:pt x="193" y="29"/>
                    <a:pt x="193" y="29"/>
                  </a:cubicBezTo>
                  <a:cubicBezTo>
                    <a:pt x="194" y="28"/>
                    <a:pt x="194" y="28"/>
                    <a:pt x="195" y="27"/>
                  </a:cubicBezTo>
                  <a:cubicBezTo>
                    <a:pt x="195" y="27"/>
                    <a:pt x="195" y="27"/>
                    <a:pt x="195" y="27"/>
                  </a:cubicBezTo>
                  <a:cubicBezTo>
                    <a:pt x="197" y="24"/>
                    <a:pt x="199" y="22"/>
                    <a:pt x="201" y="20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209" y="9"/>
                    <a:pt x="215" y="2"/>
                    <a:pt x="216" y="1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18" y="1"/>
                    <a:pt x="219" y="2"/>
                    <a:pt x="220" y="3"/>
                  </a:cubicBezTo>
                  <a:cubicBezTo>
                    <a:pt x="231" y="9"/>
                    <a:pt x="245" y="19"/>
                    <a:pt x="251" y="27"/>
                  </a:cubicBezTo>
                  <a:cubicBezTo>
                    <a:pt x="259" y="37"/>
                    <a:pt x="235" y="29"/>
                    <a:pt x="223" y="24"/>
                  </a:cubicBezTo>
                  <a:cubicBezTo>
                    <a:pt x="219" y="23"/>
                    <a:pt x="216" y="22"/>
                    <a:pt x="216" y="22"/>
                  </a:cubicBezTo>
                  <a:cubicBezTo>
                    <a:pt x="216" y="22"/>
                    <a:pt x="219" y="24"/>
                    <a:pt x="223" y="26"/>
                  </a:cubicBezTo>
                  <a:cubicBezTo>
                    <a:pt x="232" y="33"/>
                    <a:pt x="249" y="45"/>
                    <a:pt x="254" y="55"/>
                  </a:cubicBezTo>
                  <a:cubicBezTo>
                    <a:pt x="255" y="58"/>
                    <a:pt x="255" y="59"/>
                    <a:pt x="254" y="60"/>
                  </a:cubicBezTo>
                  <a:cubicBezTo>
                    <a:pt x="254" y="60"/>
                    <a:pt x="254" y="60"/>
                    <a:pt x="254" y="60"/>
                  </a:cubicBezTo>
                  <a:cubicBezTo>
                    <a:pt x="254" y="61"/>
                    <a:pt x="254" y="61"/>
                    <a:pt x="254" y="61"/>
                  </a:cubicBezTo>
                  <a:cubicBezTo>
                    <a:pt x="253" y="61"/>
                    <a:pt x="253" y="61"/>
                    <a:pt x="253" y="61"/>
                  </a:cubicBezTo>
                  <a:cubicBezTo>
                    <a:pt x="253" y="61"/>
                    <a:pt x="253" y="61"/>
                    <a:pt x="252" y="61"/>
                  </a:cubicBezTo>
                  <a:cubicBezTo>
                    <a:pt x="250" y="62"/>
                    <a:pt x="247" y="62"/>
                    <a:pt x="243" y="61"/>
                  </a:cubicBezTo>
                  <a:cubicBezTo>
                    <a:pt x="242" y="61"/>
                    <a:pt x="241" y="61"/>
                    <a:pt x="240" y="61"/>
                  </a:cubicBezTo>
                  <a:cubicBezTo>
                    <a:pt x="239" y="61"/>
                    <a:pt x="238" y="60"/>
                    <a:pt x="237" y="60"/>
                  </a:cubicBezTo>
                  <a:cubicBezTo>
                    <a:pt x="236" y="60"/>
                    <a:pt x="235" y="60"/>
                    <a:pt x="234" y="60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3" y="59"/>
                    <a:pt x="232" y="59"/>
                    <a:pt x="231" y="59"/>
                  </a:cubicBezTo>
                  <a:cubicBezTo>
                    <a:pt x="231" y="59"/>
                    <a:pt x="230" y="59"/>
                    <a:pt x="230" y="59"/>
                  </a:cubicBezTo>
                  <a:cubicBezTo>
                    <a:pt x="229" y="58"/>
                    <a:pt x="229" y="58"/>
                    <a:pt x="229" y="58"/>
                  </a:cubicBezTo>
                  <a:cubicBezTo>
                    <a:pt x="227" y="58"/>
                    <a:pt x="225" y="57"/>
                    <a:pt x="223" y="57"/>
                  </a:cubicBezTo>
                  <a:cubicBezTo>
                    <a:pt x="221" y="56"/>
                    <a:pt x="219" y="55"/>
                    <a:pt x="217" y="55"/>
                  </a:cubicBezTo>
                  <a:cubicBezTo>
                    <a:pt x="216" y="55"/>
                    <a:pt x="215" y="54"/>
                    <a:pt x="215" y="54"/>
                  </a:cubicBezTo>
                  <a:cubicBezTo>
                    <a:pt x="214" y="54"/>
                    <a:pt x="213" y="54"/>
                    <a:pt x="213" y="54"/>
                  </a:cubicBezTo>
                  <a:cubicBezTo>
                    <a:pt x="212" y="53"/>
                    <a:pt x="211" y="53"/>
                    <a:pt x="211" y="53"/>
                  </a:cubicBezTo>
                  <a:cubicBezTo>
                    <a:pt x="210" y="53"/>
                    <a:pt x="210" y="53"/>
                    <a:pt x="210" y="53"/>
                  </a:cubicBezTo>
                  <a:cubicBezTo>
                    <a:pt x="210" y="53"/>
                    <a:pt x="209" y="53"/>
                    <a:pt x="209" y="52"/>
                  </a:cubicBezTo>
                  <a:cubicBezTo>
                    <a:pt x="209" y="52"/>
                    <a:pt x="209" y="52"/>
                    <a:pt x="209" y="52"/>
                  </a:cubicBezTo>
                  <a:cubicBezTo>
                    <a:pt x="209" y="52"/>
                    <a:pt x="209" y="53"/>
                    <a:pt x="210" y="53"/>
                  </a:cubicBezTo>
                  <a:cubicBezTo>
                    <a:pt x="210" y="53"/>
                    <a:pt x="210" y="53"/>
                    <a:pt x="210" y="53"/>
                  </a:cubicBezTo>
                  <a:cubicBezTo>
                    <a:pt x="210" y="53"/>
                    <a:pt x="210" y="53"/>
                    <a:pt x="211" y="53"/>
                  </a:cubicBezTo>
                  <a:cubicBezTo>
                    <a:pt x="211" y="53"/>
                    <a:pt x="211" y="53"/>
                    <a:pt x="211" y="53"/>
                  </a:cubicBezTo>
                  <a:cubicBezTo>
                    <a:pt x="211" y="54"/>
                    <a:pt x="212" y="54"/>
                    <a:pt x="212" y="54"/>
                  </a:cubicBezTo>
                  <a:cubicBezTo>
                    <a:pt x="212" y="54"/>
                    <a:pt x="212" y="54"/>
                    <a:pt x="212" y="54"/>
                  </a:cubicBezTo>
                  <a:cubicBezTo>
                    <a:pt x="213" y="55"/>
                    <a:pt x="213" y="55"/>
                    <a:pt x="213" y="55"/>
                  </a:cubicBezTo>
                  <a:cubicBezTo>
                    <a:pt x="214" y="55"/>
                    <a:pt x="214" y="55"/>
                    <a:pt x="214" y="55"/>
                  </a:cubicBezTo>
                  <a:cubicBezTo>
                    <a:pt x="214" y="55"/>
                    <a:pt x="214" y="55"/>
                    <a:pt x="214" y="55"/>
                  </a:cubicBezTo>
                  <a:cubicBezTo>
                    <a:pt x="215" y="56"/>
                    <a:pt x="215" y="56"/>
                    <a:pt x="216" y="56"/>
                  </a:cubicBezTo>
                  <a:cubicBezTo>
                    <a:pt x="216" y="56"/>
                    <a:pt x="217" y="57"/>
                    <a:pt x="217" y="57"/>
                  </a:cubicBezTo>
                  <a:cubicBezTo>
                    <a:pt x="219" y="58"/>
                    <a:pt x="220" y="59"/>
                    <a:pt x="222" y="60"/>
                  </a:cubicBezTo>
                  <a:cubicBezTo>
                    <a:pt x="223" y="60"/>
                    <a:pt x="223" y="60"/>
                    <a:pt x="223" y="61"/>
                  </a:cubicBezTo>
                  <a:cubicBezTo>
                    <a:pt x="226" y="62"/>
                    <a:pt x="229" y="64"/>
                    <a:pt x="232" y="66"/>
                  </a:cubicBezTo>
                  <a:cubicBezTo>
                    <a:pt x="232" y="66"/>
                    <a:pt x="232" y="66"/>
                    <a:pt x="232" y="66"/>
                  </a:cubicBezTo>
                  <a:cubicBezTo>
                    <a:pt x="233" y="66"/>
                    <a:pt x="233" y="67"/>
                    <a:pt x="234" y="67"/>
                  </a:cubicBezTo>
                  <a:cubicBezTo>
                    <a:pt x="235" y="68"/>
                    <a:pt x="236" y="68"/>
                    <a:pt x="238" y="69"/>
                  </a:cubicBezTo>
                  <a:cubicBezTo>
                    <a:pt x="239" y="70"/>
                    <a:pt x="240" y="71"/>
                    <a:pt x="241" y="72"/>
                  </a:cubicBezTo>
                  <a:cubicBezTo>
                    <a:pt x="242" y="72"/>
                    <a:pt x="242" y="72"/>
                    <a:pt x="242" y="72"/>
                  </a:cubicBezTo>
                  <a:cubicBezTo>
                    <a:pt x="243" y="72"/>
                    <a:pt x="243" y="73"/>
                    <a:pt x="244" y="73"/>
                  </a:cubicBezTo>
                  <a:cubicBezTo>
                    <a:pt x="244" y="73"/>
                    <a:pt x="245" y="74"/>
                    <a:pt x="245" y="74"/>
                  </a:cubicBezTo>
                  <a:cubicBezTo>
                    <a:pt x="246" y="75"/>
                    <a:pt x="247" y="75"/>
                    <a:pt x="247" y="75"/>
                  </a:cubicBezTo>
                  <a:cubicBezTo>
                    <a:pt x="248" y="76"/>
                    <a:pt x="249" y="77"/>
                    <a:pt x="250" y="78"/>
                  </a:cubicBezTo>
                  <a:cubicBezTo>
                    <a:pt x="251" y="78"/>
                    <a:pt x="251" y="78"/>
                    <a:pt x="252" y="79"/>
                  </a:cubicBezTo>
                  <a:cubicBezTo>
                    <a:pt x="260" y="84"/>
                    <a:pt x="267" y="90"/>
                    <a:pt x="271" y="95"/>
                  </a:cubicBezTo>
                  <a:cubicBezTo>
                    <a:pt x="272" y="96"/>
                    <a:pt x="272" y="96"/>
                    <a:pt x="272" y="96"/>
                  </a:cubicBezTo>
                  <a:cubicBezTo>
                    <a:pt x="273" y="97"/>
                    <a:pt x="274" y="99"/>
                    <a:pt x="275" y="100"/>
                  </a:cubicBezTo>
                  <a:cubicBezTo>
                    <a:pt x="275" y="101"/>
                    <a:pt x="276" y="102"/>
                    <a:pt x="276" y="103"/>
                  </a:cubicBezTo>
                  <a:cubicBezTo>
                    <a:pt x="276" y="103"/>
                    <a:pt x="276" y="104"/>
                    <a:pt x="276" y="104"/>
                  </a:cubicBezTo>
                  <a:cubicBezTo>
                    <a:pt x="275" y="105"/>
                    <a:pt x="275" y="105"/>
                    <a:pt x="275" y="105"/>
                  </a:cubicBezTo>
                  <a:cubicBezTo>
                    <a:pt x="275" y="105"/>
                    <a:pt x="275" y="105"/>
                    <a:pt x="275" y="105"/>
                  </a:cubicBezTo>
                  <a:cubicBezTo>
                    <a:pt x="275" y="106"/>
                    <a:pt x="275" y="106"/>
                    <a:pt x="275" y="106"/>
                  </a:cubicBezTo>
                  <a:cubicBezTo>
                    <a:pt x="273" y="108"/>
                    <a:pt x="269" y="108"/>
                    <a:pt x="263" y="107"/>
                  </a:cubicBezTo>
                  <a:cubicBezTo>
                    <a:pt x="262" y="107"/>
                    <a:pt x="262" y="107"/>
                    <a:pt x="261" y="106"/>
                  </a:cubicBezTo>
                  <a:cubicBezTo>
                    <a:pt x="256" y="105"/>
                    <a:pt x="251" y="104"/>
                    <a:pt x="245" y="102"/>
                  </a:cubicBezTo>
                  <a:cubicBezTo>
                    <a:pt x="244" y="102"/>
                    <a:pt x="244" y="101"/>
                    <a:pt x="243" y="101"/>
                  </a:cubicBezTo>
                  <a:cubicBezTo>
                    <a:pt x="240" y="100"/>
                    <a:pt x="237" y="99"/>
                    <a:pt x="234" y="98"/>
                  </a:cubicBezTo>
                  <a:cubicBezTo>
                    <a:pt x="234" y="98"/>
                    <a:pt x="233" y="98"/>
                    <a:pt x="233" y="97"/>
                  </a:cubicBezTo>
                  <a:cubicBezTo>
                    <a:pt x="231" y="97"/>
                    <a:pt x="230" y="97"/>
                    <a:pt x="229" y="96"/>
                  </a:cubicBezTo>
                  <a:cubicBezTo>
                    <a:pt x="228" y="96"/>
                    <a:pt x="227" y="95"/>
                    <a:pt x="227" y="95"/>
                  </a:cubicBezTo>
                  <a:cubicBezTo>
                    <a:pt x="226" y="95"/>
                    <a:pt x="225" y="94"/>
                    <a:pt x="224" y="94"/>
                  </a:cubicBezTo>
                  <a:cubicBezTo>
                    <a:pt x="223" y="94"/>
                    <a:pt x="223" y="94"/>
                    <a:pt x="222" y="93"/>
                  </a:cubicBezTo>
                  <a:cubicBezTo>
                    <a:pt x="215" y="91"/>
                    <a:pt x="210" y="88"/>
                    <a:pt x="207" y="87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206" y="86"/>
                    <a:pt x="206" y="86"/>
                    <a:pt x="205" y="86"/>
                  </a:cubicBezTo>
                  <a:cubicBezTo>
                    <a:pt x="205" y="86"/>
                    <a:pt x="205" y="86"/>
                    <a:pt x="205" y="86"/>
                  </a:cubicBezTo>
                  <a:cubicBezTo>
                    <a:pt x="206" y="86"/>
                    <a:pt x="206" y="86"/>
                    <a:pt x="206" y="86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207" y="87"/>
                    <a:pt x="208" y="88"/>
                    <a:pt x="209" y="88"/>
                  </a:cubicBezTo>
                  <a:cubicBezTo>
                    <a:pt x="209" y="88"/>
                    <a:pt x="209" y="88"/>
                    <a:pt x="209" y="88"/>
                  </a:cubicBezTo>
                  <a:cubicBezTo>
                    <a:pt x="210" y="89"/>
                    <a:pt x="211" y="90"/>
                    <a:pt x="212" y="90"/>
                  </a:cubicBezTo>
                  <a:cubicBezTo>
                    <a:pt x="213" y="90"/>
                    <a:pt x="213" y="91"/>
                    <a:pt x="213" y="91"/>
                  </a:cubicBezTo>
                  <a:cubicBezTo>
                    <a:pt x="214" y="91"/>
                    <a:pt x="214" y="91"/>
                    <a:pt x="214" y="91"/>
                  </a:cubicBezTo>
                  <a:cubicBezTo>
                    <a:pt x="215" y="92"/>
                    <a:pt x="217" y="93"/>
                    <a:pt x="219" y="95"/>
                  </a:cubicBezTo>
                  <a:cubicBezTo>
                    <a:pt x="220" y="95"/>
                    <a:pt x="221" y="95"/>
                    <a:pt x="222" y="96"/>
                  </a:cubicBezTo>
                  <a:cubicBezTo>
                    <a:pt x="224" y="97"/>
                    <a:pt x="227" y="99"/>
                    <a:pt x="231" y="101"/>
                  </a:cubicBezTo>
                  <a:cubicBezTo>
                    <a:pt x="231" y="102"/>
                    <a:pt x="231" y="102"/>
                    <a:pt x="231" y="102"/>
                  </a:cubicBezTo>
                  <a:cubicBezTo>
                    <a:pt x="237" y="105"/>
                    <a:pt x="243" y="109"/>
                    <a:pt x="249" y="112"/>
                  </a:cubicBezTo>
                  <a:cubicBezTo>
                    <a:pt x="252" y="114"/>
                    <a:pt x="255" y="116"/>
                    <a:pt x="258" y="118"/>
                  </a:cubicBezTo>
                  <a:cubicBezTo>
                    <a:pt x="259" y="119"/>
                    <a:pt x="260" y="120"/>
                    <a:pt x="261" y="120"/>
                  </a:cubicBezTo>
                  <a:cubicBezTo>
                    <a:pt x="263" y="122"/>
                    <a:pt x="265" y="123"/>
                    <a:pt x="267" y="124"/>
                  </a:cubicBezTo>
                  <a:cubicBezTo>
                    <a:pt x="267" y="124"/>
                    <a:pt x="268" y="125"/>
                    <a:pt x="269" y="125"/>
                  </a:cubicBezTo>
                  <a:cubicBezTo>
                    <a:pt x="270" y="126"/>
                    <a:pt x="270" y="126"/>
                    <a:pt x="271" y="127"/>
                  </a:cubicBezTo>
                  <a:cubicBezTo>
                    <a:pt x="272" y="127"/>
                    <a:pt x="272" y="128"/>
                    <a:pt x="273" y="128"/>
                  </a:cubicBezTo>
                  <a:cubicBezTo>
                    <a:pt x="278" y="132"/>
                    <a:pt x="283" y="135"/>
                    <a:pt x="287" y="138"/>
                  </a:cubicBezTo>
                  <a:cubicBezTo>
                    <a:pt x="288" y="139"/>
                    <a:pt x="288" y="139"/>
                    <a:pt x="289" y="140"/>
                  </a:cubicBezTo>
                  <a:cubicBezTo>
                    <a:pt x="291" y="142"/>
                    <a:pt x="294" y="144"/>
                    <a:pt x="296" y="145"/>
                  </a:cubicBezTo>
                  <a:cubicBezTo>
                    <a:pt x="296" y="145"/>
                    <a:pt x="296" y="145"/>
                    <a:pt x="296" y="145"/>
                  </a:cubicBezTo>
                  <a:cubicBezTo>
                    <a:pt x="296" y="146"/>
                    <a:pt x="297" y="146"/>
                    <a:pt x="297" y="147"/>
                  </a:cubicBezTo>
                  <a:cubicBezTo>
                    <a:pt x="300" y="149"/>
                    <a:pt x="302" y="151"/>
                    <a:pt x="303" y="153"/>
                  </a:cubicBezTo>
                  <a:cubicBezTo>
                    <a:pt x="303" y="153"/>
                    <a:pt x="303" y="153"/>
                    <a:pt x="303" y="153"/>
                  </a:cubicBezTo>
                  <a:cubicBezTo>
                    <a:pt x="303" y="154"/>
                    <a:pt x="304" y="155"/>
                    <a:pt x="303" y="155"/>
                  </a:cubicBezTo>
                  <a:cubicBezTo>
                    <a:pt x="303" y="157"/>
                    <a:pt x="302" y="157"/>
                    <a:pt x="299" y="158"/>
                  </a:cubicBezTo>
                  <a:cubicBezTo>
                    <a:pt x="297" y="158"/>
                    <a:pt x="293" y="157"/>
                    <a:pt x="289" y="156"/>
                  </a:cubicBezTo>
                  <a:cubicBezTo>
                    <a:pt x="264" y="150"/>
                    <a:pt x="218" y="130"/>
                    <a:pt x="210" y="126"/>
                  </a:cubicBezTo>
                  <a:cubicBezTo>
                    <a:pt x="217" y="130"/>
                    <a:pt x="255" y="149"/>
                    <a:pt x="282" y="166"/>
                  </a:cubicBezTo>
                  <a:cubicBezTo>
                    <a:pt x="285" y="168"/>
                    <a:pt x="288" y="169"/>
                    <a:pt x="291" y="171"/>
                  </a:cubicBezTo>
                  <a:cubicBezTo>
                    <a:pt x="292" y="172"/>
                    <a:pt x="293" y="172"/>
                    <a:pt x="293" y="173"/>
                  </a:cubicBezTo>
                  <a:cubicBezTo>
                    <a:pt x="296" y="175"/>
                    <a:pt x="299" y="177"/>
                    <a:pt x="301" y="179"/>
                  </a:cubicBezTo>
                  <a:cubicBezTo>
                    <a:pt x="303" y="181"/>
                    <a:pt x="305" y="182"/>
                    <a:pt x="306" y="183"/>
                  </a:cubicBezTo>
                  <a:cubicBezTo>
                    <a:pt x="308" y="186"/>
                    <a:pt x="309" y="188"/>
                    <a:pt x="309" y="190"/>
                  </a:cubicBezTo>
                  <a:cubicBezTo>
                    <a:pt x="309" y="193"/>
                    <a:pt x="306" y="194"/>
                    <a:pt x="301" y="194"/>
                  </a:cubicBezTo>
                  <a:cubicBezTo>
                    <a:pt x="301" y="194"/>
                    <a:pt x="301" y="194"/>
                    <a:pt x="301" y="194"/>
                  </a:cubicBezTo>
                  <a:cubicBezTo>
                    <a:pt x="299" y="194"/>
                    <a:pt x="296" y="193"/>
                    <a:pt x="293" y="193"/>
                  </a:cubicBezTo>
                  <a:cubicBezTo>
                    <a:pt x="293" y="193"/>
                    <a:pt x="293" y="193"/>
                    <a:pt x="293" y="193"/>
                  </a:cubicBezTo>
                  <a:cubicBezTo>
                    <a:pt x="290" y="192"/>
                    <a:pt x="286" y="191"/>
                    <a:pt x="283" y="190"/>
                  </a:cubicBezTo>
                  <a:cubicBezTo>
                    <a:pt x="282" y="190"/>
                    <a:pt x="280" y="190"/>
                    <a:pt x="279" y="189"/>
                  </a:cubicBezTo>
                  <a:cubicBezTo>
                    <a:pt x="276" y="188"/>
                    <a:pt x="273" y="187"/>
                    <a:pt x="270" y="186"/>
                  </a:cubicBezTo>
                  <a:cubicBezTo>
                    <a:pt x="250" y="180"/>
                    <a:pt x="230" y="171"/>
                    <a:pt x="227" y="170"/>
                  </a:cubicBezTo>
                  <a:cubicBezTo>
                    <a:pt x="230" y="172"/>
                    <a:pt x="247" y="181"/>
                    <a:pt x="266" y="192"/>
                  </a:cubicBezTo>
                  <a:cubicBezTo>
                    <a:pt x="268" y="194"/>
                    <a:pt x="271" y="196"/>
                    <a:pt x="274" y="198"/>
                  </a:cubicBezTo>
                  <a:cubicBezTo>
                    <a:pt x="275" y="198"/>
                    <a:pt x="276" y="199"/>
                    <a:pt x="277" y="199"/>
                  </a:cubicBezTo>
                  <a:cubicBezTo>
                    <a:pt x="280" y="201"/>
                    <a:pt x="282" y="203"/>
                    <a:pt x="285" y="205"/>
                  </a:cubicBezTo>
                  <a:cubicBezTo>
                    <a:pt x="288" y="207"/>
                    <a:pt x="291" y="209"/>
                    <a:pt x="294" y="210"/>
                  </a:cubicBezTo>
                  <a:cubicBezTo>
                    <a:pt x="310" y="222"/>
                    <a:pt x="323" y="233"/>
                    <a:pt x="322" y="240"/>
                  </a:cubicBezTo>
                  <a:cubicBezTo>
                    <a:pt x="321" y="246"/>
                    <a:pt x="305" y="241"/>
                    <a:pt x="283" y="233"/>
                  </a:cubicBezTo>
                  <a:cubicBezTo>
                    <a:pt x="279" y="231"/>
                    <a:pt x="275" y="230"/>
                    <a:pt x="271" y="228"/>
                  </a:cubicBezTo>
                  <a:cubicBezTo>
                    <a:pt x="268" y="227"/>
                    <a:pt x="265" y="225"/>
                    <a:pt x="262" y="224"/>
                  </a:cubicBezTo>
                  <a:cubicBezTo>
                    <a:pt x="261" y="224"/>
                    <a:pt x="260" y="223"/>
                    <a:pt x="259" y="223"/>
                  </a:cubicBezTo>
                  <a:cubicBezTo>
                    <a:pt x="256" y="221"/>
                    <a:pt x="253" y="220"/>
                    <a:pt x="250" y="219"/>
                  </a:cubicBezTo>
                  <a:cubicBezTo>
                    <a:pt x="220" y="205"/>
                    <a:pt x="190" y="190"/>
                    <a:pt x="185" y="188"/>
                  </a:cubicBezTo>
                  <a:cubicBezTo>
                    <a:pt x="190" y="190"/>
                    <a:pt x="218" y="206"/>
                    <a:pt x="247" y="223"/>
                  </a:cubicBezTo>
                  <a:cubicBezTo>
                    <a:pt x="250" y="225"/>
                    <a:pt x="253" y="227"/>
                    <a:pt x="255" y="228"/>
                  </a:cubicBezTo>
                  <a:cubicBezTo>
                    <a:pt x="256" y="229"/>
                    <a:pt x="257" y="230"/>
                    <a:pt x="258" y="230"/>
                  </a:cubicBezTo>
                  <a:cubicBezTo>
                    <a:pt x="261" y="232"/>
                    <a:pt x="264" y="234"/>
                    <a:pt x="267" y="235"/>
                  </a:cubicBezTo>
                  <a:cubicBezTo>
                    <a:pt x="271" y="238"/>
                    <a:pt x="275" y="240"/>
                    <a:pt x="278" y="243"/>
                  </a:cubicBezTo>
                  <a:cubicBezTo>
                    <a:pt x="301" y="257"/>
                    <a:pt x="319" y="269"/>
                    <a:pt x="321" y="274"/>
                  </a:cubicBezTo>
                  <a:cubicBezTo>
                    <a:pt x="324" y="278"/>
                    <a:pt x="310" y="275"/>
                    <a:pt x="290" y="269"/>
                  </a:cubicBezTo>
                  <a:cubicBezTo>
                    <a:pt x="284" y="267"/>
                    <a:pt x="276" y="265"/>
                    <a:pt x="269" y="263"/>
                  </a:cubicBezTo>
                  <a:cubicBezTo>
                    <a:pt x="264" y="261"/>
                    <a:pt x="259" y="259"/>
                    <a:pt x="254" y="258"/>
                  </a:cubicBezTo>
                  <a:cubicBezTo>
                    <a:pt x="252" y="257"/>
                    <a:pt x="250" y="256"/>
                    <a:pt x="248" y="256"/>
                  </a:cubicBezTo>
                  <a:cubicBezTo>
                    <a:pt x="248" y="256"/>
                    <a:pt x="248" y="256"/>
                    <a:pt x="248" y="256"/>
                  </a:cubicBezTo>
                  <a:cubicBezTo>
                    <a:pt x="247" y="255"/>
                    <a:pt x="246" y="255"/>
                    <a:pt x="245" y="254"/>
                  </a:cubicBezTo>
                  <a:cubicBezTo>
                    <a:pt x="243" y="254"/>
                    <a:pt x="242" y="254"/>
                    <a:pt x="241" y="253"/>
                  </a:cubicBezTo>
                  <a:cubicBezTo>
                    <a:pt x="238" y="252"/>
                    <a:pt x="235" y="251"/>
                    <a:pt x="232" y="250"/>
                  </a:cubicBezTo>
                  <a:cubicBezTo>
                    <a:pt x="231" y="249"/>
                    <a:pt x="230" y="249"/>
                    <a:pt x="228" y="249"/>
                  </a:cubicBezTo>
                  <a:cubicBezTo>
                    <a:pt x="193" y="236"/>
                    <a:pt x="161" y="224"/>
                    <a:pt x="157" y="223"/>
                  </a:cubicBezTo>
                  <a:cubicBezTo>
                    <a:pt x="158" y="223"/>
                    <a:pt x="158" y="223"/>
                    <a:pt x="159" y="223"/>
                  </a:cubicBezTo>
                  <a:cubicBezTo>
                    <a:pt x="166" y="227"/>
                    <a:pt x="195" y="241"/>
                    <a:pt x="228" y="257"/>
                  </a:cubicBezTo>
                  <a:cubicBezTo>
                    <a:pt x="231" y="259"/>
                    <a:pt x="234" y="260"/>
                    <a:pt x="236" y="262"/>
                  </a:cubicBezTo>
                  <a:cubicBezTo>
                    <a:pt x="237" y="262"/>
                    <a:pt x="239" y="263"/>
                    <a:pt x="240" y="263"/>
                  </a:cubicBezTo>
                  <a:cubicBezTo>
                    <a:pt x="242" y="265"/>
                    <a:pt x="245" y="266"/>
                    <a:pt x="248" y="268"/>
                  </a:cubicBezTo>
                  <a:cubicBezTo>
                    <a:pt x="253" y="270"/>
                    <a:pt x="258" y="273"/>
                    <a:pt x="262" y="275"/>
                  </a:cubicBezTo>
                  <a:cubicBezTo>
                    <a:pt x="291" y="290"/>
                    <a:pt x="319" y="305"/>
                    <a:pt x="335" y="316"/>
                  </a:cubicBezTo>
                  <a:cubicBezTo>
                    <a:pt x="343" y="321"/>
                    <a:pt x="348" y="326"/>
                    <a:pt x="348" y="328"/>
                  </a:cubicBezTo>
                  <a:cubicBezTo>
                    <a:pt x="349" y="330"/>
                    <a:pt x="345" y="330"/>
                    <a:pt x="338" y="328"/>
                  </a:cubicBezTo>
                  <a:cubicBezTo>
                    <a:pt x="337" y="328"/>
                    <a:pt x="337" y="328"/>
                    <a:pt x="336" y="328"/>
                  </a:cubicBezTo>
                  <a:cubicBezTo>
                    <a:pt x="336" y="328"/>
                    <a:pt x="336" y="328"/>
                    <a:pt x="336" y="328"/>
                  </a:cubicBezTo>
                  <a:cubicBezTo>
                    <a:pt x="324" y="325"/>
                    <a:pt x="305" y="318"/>
                    <a:pt x="282" y="310"/>
                  </a:cubicBezTo>
                  <a:cubicBezTo>
                    <a:pt x="282" y="310"/>
                    <a:pt x="282" y="310"/>
                    <a:pt x="282" y="310"/>
                  </a:cubicBezTo>
                  <a:cubicBezTo>
                    <a:pt x="272" y="306"/>
                    <a:pt x="262" y="302"/>
                    <a:pt x="251" y="297"/>
                  </a:cubicBezTo>
                  <a:cubicBezTo>
                    <a:pt x="246" y="295"/>
                    <a:pt x="241" y="293"/>
                    <a:pt x="235" y="291"/>
                  </a:cubicBezTo>
                  <a:cubicBezTo>
                    <a:pt x="233" y="290"/>
                    <a:pt x="230" y="289"/>
                    <a:pt x="227" y="288"/>
                  </a:cubicBezTo>
                  <a:cubicBezTo>
                    <a:pt x="230" y="289"/>
                    <a:pt x="233" y="290"/>
                    <a:pt x="235" y="292"/>
                  </a:cubicBezTo>
                  <a:cubicBezTo>
                    <a:pt x="240" y="294"/>
                    <a:pt x="245" y="296"/>
                    <a:pt x="250" y="299"/>
                  </a:cubicBezTo>
                  <a:cubicBezTo>
                    <a:pt x="275" y="311"/>
                    <a:pt x="296" y="323"/>
                    <a:pt x="299" y="330"/>
                  </a:cubicBezTo>
                  <a:cubicBezTo>
                    <a:pt x="301" y="332"/>
                    <a:pt x="299" y="333"/>
                    <a:pt x="295" y="333"/>
                  </a:cubicBezTo>
                  <a:cubicBezTo>
                    <a:pt x="294" y="333"/>
                    <a:pt x="294" y="333"/>
                    <a:pt x="293" y="333"/>
                  </a:cubicBezTo>
                  <a:cubicBezTo>
                    <a:pt x="291" y="332"/>
                    <a:pt x="288" y="332"/>
                    <a:pt x="286" y="331"/>
                  </a:cubicBezTo>
                  <a:cubicBezTo>
                    <a:pt x="285" y="331"/>
                    <a:pt x="284" y="331"/>
                    <a:pt x="284" y="331"/>
                  </a:cubicBezTo>
                  <a:cubicBezTo>
                    <a:pt x="283" y="330"/>
                    <a:pt x="282" y="330"/>
                    <a:pt x="282" y="330"/>
                  </a:cubicBezTo>
                  <a:cubicBezTo>
                    <a:pt x="281" y="330"/>
                    <a:pt x="280" y="330"/>
                    <a:pt x="279" y="329"/>
                  </a:cubicBezTo>
                  <a:cubicBezTo>
                    <a:pt x="279" y="329"/>
                    <a:pt x="278" y="329"/>
                    <a:pt x="277" y="328"/>
                  </a:cubicBezTo>
                  <a:cubicBezTo>
                    <a:pt x="276" y="328"/>
                    <a:pt x="276" y="328"/>
                    <a:pt x="275" y="328"/>
                  </a:cubicBezTo>
                  <a:cubicBezTo>
                    <a:pt x="269" y="326"/>
                    <a:pt x="262" y="323"/>
                    <a:pt x="254" y="320"/>
                  </a:cubicBezTo>
                  <a:cubicBezTo>
                    <a:pt x="251" y="319"/>
                    <a:pt x="248" y="318"/>
                    <a:pt x="246" y="317"/>
                  </a:cubicBezTo>
                  <a:cubicBezTo>
                    <a:pt x="245" y="317"/>
                    <a:pt x="244" y="316"/>
                    <a:pt x="243" y="316"/>
                  </a:cubicBezTo>
                  <a:cubicBezTo>
                    <a:pt x="242" y="316"/>
                    <a:pt x="242" y="316"/>
                    <a:pt x="241" y="315"/>
                  </a:cubicBezTo>
                  <a:cubicBezTo>
                    <a:pt x="241" y="315"/>
                    <a:pt x="241" y="315"/>
                    <a:pt x="241" y="315"/>
                  </a:cubicBezTo>
                  <a:cubicBezTo>
                    <a:pt x="240" y="315"/>
                    <a:pt x="238" y="314"/>
                    <a:pt x="236" y="313"/>
                  </a:cubicBezTo>
                  <a:cubicBezTo>
                    <a:pt x="235" y="313"/>
                    <a:pt x="233" y="312"/>
                    <a:pt x="232" y="312"/>
                  </a:cubicBezTo>
                  <a:cubicBezTo>
                    <a:pt x="231" y="311"/>
                    <a:pt x="230" y="311"/>
                    <a:pt x="229" y="310"/>
                  </a:cubicBezTo>
                  <a:cubicBezTo>
                    <a:pt x="228" y="310"/>
                    <a:pt x="228" y="310"/>
                    <a:pt x="227" y="310"/>
                  </a:cubicBezTo>
                  <a:cubicBezTo>
                    <a:pt x="226" y="309"/>
                    <a:pt x="226" y="309"/>
                    <a:pt x="226" y="309"/>
                  </a:cubicBezTo>
                  <a:cubicBezTo>
                    <a:pt x="224" y="308"/>
                    <a:pt x="222" y="307"/>
                    <a:pt x="219" y="306"/>
                  </a:cubicBezTo>
                  <a:cubicBezTo>
                    <a:pt x="219" y="306"/>
                    <a:pt x="218" y="306"/>
                    <a:pt x="217" y="306"/>
                  </a:cubicBezTo>
                  <a:cubicBezTo>
                    <a:pt x="216" y="305"/>
                    <a:pt x="215" y="305"/>
                    <a:pt x="214" y="304"/>
                  </a:cubicBezTo>
                  <a:cubicBezTo>
                    <a:pt x="214" y="304"/>
                    <a:pt x="214" y="304"/>
                    <a:pt x="214" y="304"/>
                  </a:cubicBezTo>
                  <a:cubicBezTo>
                    <a:pt x="211" y="303"/>
                    <a:pt x="208" y="302"/>
                    <a:pt x="205" y="300"/>
                  </a:cubicBezTo>
                  <a:cubicBezTo>
                    <a:pt x="202" y="299"/>
                    <a:pt x="200" y="298"/>
                    <a:pt x="197" y="297"/>
                  </a:cubicBezTo>
                  <a:cubicBezTo>
                    <a:pt x="196" y="296"/>
                    <a:pt x="195" y="296"/>
                    <a:pt x="194" y="296"/>
                  </a:cubicBezTo>
                  <a:cubicBezTo>
                    <a:pt x="193" y="295"/>
                    <a:pt x="192" y="295"/>
                    <a:pt x="191" y="294"/>
                  </a:cubicBezTo>
                  <a:cubicBezTo>
                    <a:pt x="190" y="294"/>
                    <a:pt x="189" y="294"/>
                    <a:pt x="188" y="293"/>
                  </a:cubicBezTo>
                  <a:cubicBezTo>
                    <a:pt x="187" y="293"/>
                    <a:pt x="185" y="292"/>
                    <a:pt x="184" y="291"/>
                  </a:cubicBezTo>
                  <a:cubicBezTo>
                    <a:pt x="182" y="290"/>
                    <a:pt x="181" y="290"/>
                    <a:pt x="179" y="289"/>
                  </a:cubicBezTo>
                  <a:cubicBezTo>
                    <a:pt x="176" y="288"/>
                    <a:pt x="173" y="287"/>
                    <a:pt x="171" y="285"/>
                  </a:cubicBezTo>
                  <a:cubicBezTo>
                    <a:pt x="171" y="285"/>
                    <a:pt x="171" y="285"/>
                    <a:pt x="171" y="285"/>
                  </a:cubicBezTo>
                  <a:cubicBezTo>
                    <a:pt x="169" y="285"/>
                    <a:pt x="168" y="284"/>
                    <a:pt x="166" y="284"/>
                  </a:cubicBezTo>
                  <a:cubicBezTo>
                    <a:pt x="165" y="283"/>
                    <a:pt x="164" y="282"/>
                    <a:pt x="162" y="282"/>
                  </a:cubicBezTo>
                  <a:cubicBezTo>
                    <a:pt x="159" y="280"/>
                    <a:pt x="155" y="279"/>
                    <a:pt x="153" y="278"/>
                  </a:cubicBezTo>
                  <a:cubicBezTo>
                    <a:pt x="152" y="277"/>
                    <a:pt x="152" y="277"/>
                    <a:pt x="152" y="277"/>
                  </a:cubicBezTo>
                  <a:cubicBezTo>
                    <a:pt x="151" y="277"/>
                    <a:pt x="150" y="276"/>
                    <a:pt x="150" y="276"/>
                  </a:cubicBezTo>
                  <a:cubicBezTo>
                    <a:pt x="149" y="276"/>
                    <a:pt x="149" y="276"/>
                    <a:pt x="149" y="276"/>
                  </a:cubicBezTo>
                  <a:cubicBezTo>
                    <a:pt x="150" y="276"/>
                    <a:pt x="150" y="276"/>
                    <a:pt x="150" y="276"/>
                  </a:cubicBezTo>
                  <a:cubicBezTo>
                    <a:pt x="151" y="277"/>
                    <a:pt x="151" y="277"/>
                    <a:pt x="151" y="277"/>
                  </a:cubicBezTo>
                  <a:cubicBezTo>
                    <a:pt x="151" y="277"/>
                    <a:pt x="152" y="277"/>
                    <a:pt x="152" y="278"/>
                  </a:cubicBezTo>
                  <a:cubicBezTo>
                    <a:pt x="153" y="278"/>
                    <a:pt x="153" y="278"/>
                    <a:pt x="154" y="278"/>
                  </a:cubicBezTo>
                  <a:cubicBezTo>
                    <a:pt x="154" y="279"/>
                    <a:pt x="155" y="279"/>
                    <a:pt x="155" y="279"/>
                  </a:cubicBezTo>
                  <a:cubicBezTo>
                    <a:pt x="156" y="279"/>
                    <a:pt x="156" y="279"/>
                    <a:pt x="156" y="279"/>
                  </a:cubicBezTo>
                  <a:cubicBezTo>
                    <a:pt x="156" y="280"/>
                    <a:pt x="157" y="280"/>
                    <a:pt x="157" y="280"/>
                  </a:cubicBezTo>
                  <a:cubicBezTo>
                    <a:pt x="160" y="281"/>
                    <a:pt x="162" y="283"/>
                    <a:pt x="165" y="285"/>
                  </a:cubicBezTo>
                  <a:cubicBezTo>
                    <a:pt x="166" y="285"/>
                    <a:pt x="167" y="286"/>
                    <a:pt x="168" y="286"/>
                  </a:cubicBezTo>
                  <a:cubicBezTo>
                    <a:pt x="169" y="287"/>
                    <a:pt x="170" y="287"/>
                    <a:pt x="171" y="288"/>
                  </a:cubicBezTo>
                  <a:cubicBezTo>
                    <a:pt x="171" y="288"/>
                    <a:pt x="172" y="288"/>
                    <a:pt x="172" y="288"/>
                  </a:cubicBezTo>
                  <a:cubicBezTo>
                    <a:pt x="177" y="291"/>
                    <a:pt x="183" y="294"/>
                    <a:pt x="190" y="298"/>
                  </a:cubicBezTo>
                  <a:cubicBezTo>
                    <a:pt x="191" y="298"/>
                    <a:pt x="192" y="299"/>
                    <a:pt x="193" y="300"/>
                  </a:cubicBezTo>
                  <a:cubicBezTo>
                    <a:pt x="196" y="301"/>
                    <a:pt x="199" y="303"/>
                    <a:pt x="203" y="305"/>
                  </a:cubicBezTo>
                  <a:cubicBezTo>
                    <a:pt x="203" y="305"/>
                    <a:pt x="203" y="305"/>
                    <a:pt x="203" y="305"/>
                  </a:cubicBezTo>
                  <a:cubicBezTo>
                    <a:pt x="205" y="306"/>
                    <a:pt x="207" y="307"/>
                    <a:pt x="209" y="309"/>
                  </a:cubicBezTo>
                  <a:cubicBezTo>
                    <a:pt x="210" y="309"/>
                    <a:pt x="211" y="309"/>
                    <a:pt x="211" y="310"/>
                  </a:cubicBezTo>
                  <a:cubicBezTo>
                    <a:pt x="212" y="310"/>
                    <a:pt x="212" y="310"/>
                    <a:pt x="213" y="311"/>
                  </a:cubicBezTo>
                  <a:cubicBezTo>
                    <a:pt x="214" y="311"/>
                    <a:pt x="214" y="311"/>
                    <a:pt x="214" y="311"/>
                  </a:cubicBezTo>
                  <a:cubicBezTo>
                    <a:pt x="214" y="311"/>
                    <a:pt x="214" y="311"/>
                    <a:pt x="214" y="311"/>
                  </a:cubicBezTo>
                  <a:cubicBezTo>
                    <a:pt x="215" y="312"/>
                    <a:pt x="216" y="312"/>
                    <a:pt x="217" y="313"/>
                  </a:cubicBezTo>
                  <a:cubicBezTo>
                    <a:pt x="218" y="313"/>
                    <a:pt x="219" y="314"/>
                    <a:pt x="220" y="314"/>
                  </a:cubicBezTo>
                  <a:cubicBezTo>
                    <a:pt x="221" y="315"/>
                    <a:pt x="222" y="315"/>
                    <a:pt x="223" y="316"/>
                  </a:cubicBezTo>
                  <a:cubicBezTo>
                    <a:pt x="224" y="316"/>
                    <a:pt x="225" y="317"/>
                    <a:pt x="226" y="317"/>
                  </a:cubicBezTo>
                  <a:cubicBezTo>
                    <a:pt x="229" y="319"/>
                    <a:pt x="233" y="321"/>
                    <a:pt x="237" y="323"/>
                  </a:cubicBezTo>
                  <a:cubicBezTo>
                    <a:pt x="237" y="323"/>
                    <a:pt x="237" y="323"/>
                    <a:pt x="237" y="323"/>
                  </a:cubicBezTo>
                  <a:cubicBezTo>
                    <a:pt x="238" y="324"/>
                    <a:pt x="238" y="324"/>
                    <a:pt x="238" y="324"/>
                  </a:cubicBezTo>
                  <a:cubicBezTo>
                    <a:pt x="239" y="325"/>
                    <a:pt x="241" y="326"/>
                    <a:pt x="243" y="326"/>
                  </a:cubicBezTo>
                  <a:cubicBezTo>
                    <a:pt x="244" y="327"/>
                    <a:pt x="245" y="328"/>
                    <a:pt x="247" y="329"/>
                  </a:cubicBezTo>
                  <a:cubicBezTo>
                    <a:pt x="255" y="333"/>
                    <a:pt x="263" y="337"/>
                    <a:pt x="271" y="342"/>
                  </a:cubicBezTo>
                  <a:cubicBezTo>
                    <a:pt x="272" y="342"/>
                    <a:pt x="274" y="343"/>
                    <a:pt x="275" y="344"/>
                  </a:cubicBezTo>
                  <a:cubicBezTo>
                    <a:pt x="295" y="354"/>
                    <a:pt x="314" y="364"/>
                    <a:pt x="330" y="373"/>
                  </a:cubicBezTo>
                  <a:cubicBezTo>
                    <a:pt x="331" y="373"/>
                    <a:pt x="332" y="374"/>
                    <a:pt x="333" y="375"/>
                  </a:cubicBezTo>
                  <a:cubicBezTo>
                    <a:pt x="334" y="375"/>
                    <a:pt x="334" y="375"/>
                    <a:pt x="335" y="375"/>
                  </a:cubicBezTo>
                  <a:cubicBezTo>
                    <a:pt x="336" y="376"/>
                    <a:pt x="337" y="376"/>
                    <a:pt x="338" y="377"/>
                  </a:cubicBezTo>
                  <a:cubicBezTo>
                    <a:pt x="343" y="380"/>
                    <a:pt x="348" y="382"/>
                    <a:pt x="352" y="384"/>
                  </a:cubicBezTo>
                  <a:cubicBezTo>
                    <a:pt x="353" y="385"/>
                    <a:pt x="354" y="385"/>
                    <a:pt x="355" y="386"/>
                  </a:cubicBezTo>
                  <a:cubicBezTo>
                    <a:pt x="361" y="388"/>
                    <a:pt x="365" y="391"/>
                    <a:pt x="369" y="393"/>
                  </a:cubicBezTo>
                  <a:cubicBezTo>
                    <a:pt x="370" y="393"/>
                    <a:pt x="371" y="393"/>
                    <a:pt x="371" y="393"/>
                  </a:cubicBezTo>
                  <a:cubicBezTo>
                    <a:pt x="386" y="400"/>
                    <a:pt x="393" y="406"/>
                    <a:pt x="395" y="412"/>
                  </a:cubicBezTo>
                </a:path>
              </a:pathLst>
            </a:custGeom>
            <a:solidFill>
              <a:srgbClr val="67A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86"/>
            <p:cNvSpPr/>
            <p:nvPr/>
          </p:nvSpPr>
          <p:spPr bwMode="auto">
            <a:xfrm>
              <a:off x="10681646" y="2209801"/>
              <a:ext cx="557213" cy="1050925"/>
            </a:xfrm>
            <a:custGeom>
              <a:avLst/>
              <a:gdLst>
                <a:gd name="T0" fmla="*/ 174 w 195"/>
                <a:gd name="T1" fmla="*/ 367 h 367"/>
                <a:gd name="T2" fmla="*/ 1 w 195"/>
                <a:gd name="T3" fmla="*/ 16 h 367"/>
                <a:gd name="T4" fmla="*/ 16 w 195"/>
                <a:gd name="T5" fmla="*/ 0 h 367"/>
                <a:gd name="T6" fmla="*/ 38 w 195"/>
                <a:gd name="T7" fmla="*/ 38 h 367"/>
                <a:gd name="T8" fmla="*/ 62 w 195"/>
                <a:gd name="T9" fmla="*/ 71 h 367"/>
                <a:gd name="T10" fmla="*/ 79 w 195"/>
                <a:gd name="T11" fmla="*/ 130 h 367"/>
                <a:gd name="T12" fmla="*/ 127 w 195"/>
                <a:gd name="T13" fmla="*/ 161 h 367"/>
                <a:gd name="T14" fmla="*/ 153 w 195"/>
                <a:gd name="T15" fmla="*/ 233 h 367"/>
                <a:gd name="T16" fmla="*/ 174 w 195"/>
                <a:gd name="T17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367">
                  <a:moveTo>
                    <a:pt x="174" y="367"/>
                  </a:moveTo>
                  <a:cubicBezTo>
                    <a:pt x="125" y="180"/>
                    <a:pt x="1" y="16"/>
                    <a:pt x="1" y="16"/>
                  </a:cubicBezTo>
                  <a:cubicBezTo>
                    <a:pt x="0" y="6"/>
                    <a:pt x="6" y="0"/>
                    <a:pt x="16" y="0"/>
                  </a:cubicBezTo>
                  <a:cubicBezTo>
                    <a:pt x="34" y="1"/>
                    <a:pt x="38" y="38"/>
                    <a:pt x="38" y="38"/>
                  </a:cubicBezTo>
                  <a:cubicBezTo>
                    <a:pt x="47" y="30"/>
                    <a:pt x="60" y="35"/>
                    <a:pt x="62" y="71"/>
                  </a:cubicBezTo>
                  <a:cubicBezTo>
                    <a:pt x="64" y="108"/>
                    <a:pt x="79" y="130"/>
                    <a:pt x="79" y="130"/>
                  </a:cubicBezTo>
                  <a:cubicBezTo>
                    <a:pt x="79" y="130"/>
                    <a:pt x="101" y="137"/>
                    <a:pt x="127" y="161"/>
                  </a:cubicBezTo>
                  <a:cubicBezTo>
                    <a:pt x="152" y="184"/>
                    <a:pt x="153" y="233"/>
                    <a:pt x="153" y="233"/>
                  </a:cubicBezTo>
                  <a:cubicBezTo>
                    <a:pt x="195" y="296"/>
                    <a:pt x="174" y="367"/>
                    <a:pt x="174" y="367"/>
                  </a:cubicBezTo>
                  <a:close/>
                </a:path>
              </a:pathLst>
            </a:custGeom>
            <a:solidFill>
              <a:srgbClr val="3C5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87"/>
            <p:cNvSpPr/>
            <p:nvPr/>
          </p:nvSpPr>
          <p:spPr bwMode="auto">
            <a:xfrm>
              <a:off x="9848208" y="3282951"/>
              <a:ext cx="1252538" cy="212725"/>
            </a:xfrm>
            <a:custGeom>
              <a:avLst/>
              <a:gdLst>
                <a:gd name="T0" fmla="*/ 439 w 439"/>
                <a:gd name="T1" fmla="*/ 74 h 74"/>
                <a:gd name="T2" fmla="*/ 379 w 439"/>
                <a:gd name="T3" fmla="*/ 56 h 74"/>
                <a:gd name="T4" fmla="*/ 261 w 439"/>
                <a:gd name="T5" fmla="*/ 39 h 74"/>
                <a:gd name="T6" fmla="*/ 256 w 439"/>
                <a:gd name="T7" fmla="*/ 39 h 74"/>
                <a:gd name="T8" fmla="*/ 246 w 439"/>
                <a:gd name="T9" fmla="*/ 39 h 74"/>
                <a:gd name="T10" fmla="*/ 244 w 439"/>
                <a:gd name="T11" fmla="*/ 38 h 74"/>
                <a:gd name="T12" fmla="*/ 243 w 439"/>
                <a:gd name="T13" fmla="*/ 38 h 74"/>
                <a:gd name="T14" fmla="*/ 238 w 439"/>
                <a:gd name="T15" fmla="*/ 38 h 74"/>
                <a:gd name="T16" fmla="*/ 233 w 439"/>
                <a:gd name="T17" fmla="*/ 38 h 74"/>
                <a:gd name="T18" fmla="*/ 218 w 439"/>
                <a:gd name="T19" fmla="*/ 37 h 74"/>
                <a:gd name="T20" fmla="*/ 211 w 439"/>
                <a:gd name="T21" fmla="*/ 37 h 74"/>
                <a:gd name="T22" fmla="*/ 203 w 439"/>
                <a:gd name="T23" fmla="*/ 37 h 74"/>
                <a:gd name="T24" fmla="*/ 195 w 439"/>
                <a:gd name="T25" fmla="*/ 37 h 74"/>
                <a:gd name="T26" fmla="*/ 76 w 439"/>
                <a:gd name="T27" fmla="*/ 41 h 74"/>
                <a:gd name="T28" fmla="*/ 26 w 439"/>
                <a:gd name="T29" fmla="*/ 34 h 74"/>
                <a:gd name="T30" fmla="*/ 5 w 439"/>
                <a:gd name="T31" fmla="*/ 21 h 74"/>
                <a:gd name="T32" fmla="*/ 5 w 439"/>
                <a:gd name="T33" fmla="*/ 20 h 74"/>
                <a:gd name="T34" fmla="*/ 7 w 439"/>
                <a:gd name="T35" fmla="*/ 3 h 74"/>
                <a:gd name="T36" fmla="*/ 6 w 439"/>
                <a:gd name="T37" fmla="*/ 0 h 74"/>
                <a:gd name="T38" fmla="*/ 14 w 439"/>
                <a:gd name="T39" fmla="*/ 3 h 74"/>
                <a:gd name="T40" fmla="*/ 220 w 439"/>
                <a:gd name="T41" fmla="*/ 19 h 74"/>
                <a:gd name="T42" fmla="*/ 224 w 439"/>
                <a:gd name="T43" fmla="*/ 20 h 74"/>
                <a:gd name="T44" fmla="*/ 233 w 439"/>
                <a:gd name="T45" fmla="*/ 20 h 74"/>
                <a:gd name="T46" fmla="*/ 238 w 439"/>
                <a:gd name="T47" fmla="*/ 21 h 74"/>
                <a:gd name="T48" fmla="*/ 248 w 439"/>
                <a:gd name="T49" fmla="*/ 22 h 74"/>
                <a:gd name="T50" fmla="*/ 252 w 439"/>
                <a:gd name="T51" fmla="*/ 23 h 74"/>
                <a:gd name="T52" fmla="*/ 262 w 439"/>
                <a:gd name="T53" fmla="*/ 24 h 74"/>
                <a:gd name="T54" fmla="*/ 270 w 439"/>
                <a:gd name="T55" fmla="*/ 25 h 74"/>
                <a:gd name="T56" fmla="*/ 385 w 439"/>
                <a:gd name="T57" fmla="*/ 49 h 74"/>
                <a:gd name="T58" fmla="*/ 439 w 439"/>
                <a:gd name="T5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39" h="74">
                  <a:moveTo>
                    <a:pt x="439" y="74"/>
                  </a:moveTo>
                  <a:cubicBezTo>
                    <a:pt x="420" y="66"/>
                    <a:pt x="400" y="61"/>
                    <a:pt x="379" y="56"/>
                  </a:cubicBezTo>
                  <a:cubicBezTo>
                    <a:pt x="341" y="47"/>
                    <a:pt x="300" y="42"/>
                    <a:pt x="261" y="39"/>
                  </a:cubicBezTo>
                  <a:cubicBezTo>
                    <a:pt x="259" y="39"/>
                    <a:pt x="258" y="39"/>
                    <a:pt x="256" y="39"/>
                  </a:cubicBezTo>
                  <a:cubicBezTo>
                    <a:pt x="253" y="39"/>
                    <a:pt x="250" y="39"/>
                    <a:pt x="246" y="39"/>
                  </a:cubicBezTo>
                  <a:cubicBezTo>
                    <a:pt x="246" y="39"/>
                    <a:pt x="245" y="38"/>
                    <a:pt x="244" y="38"/>
                  </a:cubicBezTo>
                  <a:cubicBezTo>
                    <a:pt x="244" y="38"/>
                    <a:pt x="243" y="38"/>
                    <a:pt x="243" y="38"/>
                  </a:cubicBezTo>
                  <a:cubicBezTo>
                    <a:pt x="241" y="38"/>
                    <a:pt x="240" y="38"/>
                    <a:pt x="238" y="38"/>
                  </a:cubicBezTo>
                  <a:cubicBezTo>
                    <a:pt x="236" y="38"/>
                    <a:pt x="235" y="38"/>
                    <a:pt x="233" y="38"/>
                  </a:cubicBezTo>
                  <a:cubicBezTo>
                    <a:pt x="228" y="38"/>
                    <a:pt x="223" y="37"/>
                    <a:pt x="218" y="37"/>
                  </a:cubicBezTo>
                  <a:cubicBezTo>
                    <a:pt x="216" y="37"/>
                    <a:pt x="213" y="37"/>
                    <a:pt x="211" y="37"/>
                  </a:cubicBezTo>
                  <a:cubicBezTo>
                    <a:pt x="208" y="37"/>
                    <a:pt x="205" y="37"/>
                    <a:pt x="203" y="37"/>
                  </a:cubicBezTo>
                  <a:cubicBezTo>
                    <a:pt x="200" y="37"/>
                    <a:pt x="197" y="37"/>
                    <a:pt x="195" y="37"/>
                  </a:cubicBezTo>
                  <a:cubicBezTo>
                    <a:pt x="126" y="36"/>
                    <a:pt x="76" y="41"/>
                    <a:pt x="76" y="41"/>
                  </a:cubicBezTo>
                  <a:cubicBezTo>
                    <a:pt x="53" y="40"/>
                    <a:pt x="37" y="37"/>
                    <a:pt x="26" y="34"/>
                  </a:cubicBezTo>
                  <a:cubicBezTo>
                    <a:pt x="14" y="30"/>
                    <a:pt x="8" y="25"/>
                    <a:pt x="5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0" y="11"/>
                    <a:pt x="7" y="3"/>
                    <a:pt x="7" y="3"/>
                  </a:cubicBezTo>
                  <a:cubicBezTo>
                    <a:pt x="7" y="2"/>
                    <a:pt x="6" y="1"/>
                    <a:pt x="6" y="0"/>
                  </a:cubicBezTo>
                  <a:cubicBezTo>
                    <a:pt x="9" y="1"/>
                    <a:pt x="11" y="2"/>
                    <a:pt x="14" y="3"/>
                  </a:cubicBezTo>
                  <a:cubicBezTo>
                    <a:pt x="45" y="13"/>
                    <a:pt x="84" y="6"/>
                    <a:pt x="220" y="19"/>
                  </a:cubicBezTo>
                  <a:cubicBezTo>
                    <a:pt x="221" y="19"/>
                    <a:pt x="222" y="19"/>
                    <a:pt x="224" y="20"/>
                  </a:cubicBezTo>
                  <a:cubicBezTo>
                    <a:pt x="227" y="20"/>
                    <a:pt x="230" y="20"/>
                    <a:pt x="233" y="20"/>
                  </a:cubicBezTo>
                  <a:cubicBezTo>
                    <a:pt x="235" y="21"/>
                    <a:pt x="237" y="21"/>
                    <a:pt x="238" y="21"/>
                  </a:cubicBezTo>
                  <a:cubicBezTo>
                    <a:pt x="242" y="21"/>
                    <a:pt x="245" y="22"/>
                    <a:pt x="248" y="22"/>
                  </a:cubicBezTo>
                  <a:cubicBezTo>
                    <a:pt x="250" y="22"/>
                    <a:pt x="251" y="22"/>
                    <a:pt x="252" y="23"/>
                  </a:cubicBezTo>
                  <a:cubicBezTo>
                    <a:pt x="255" y="23"/>
                    <a:pt x="258" y="23"/>
                    <a:pt x="262" y="24"/>
                  </a:cubicBezTo>
                  <a:cubicBezTo>
                    <a:pt x="265" y="24"/>
                    <a:pt x="268" y="25"/>
                    <a:pt x="270" y="25"/>
                  </a:cubicBezTo>
                  <a:cubicBezTo>
                    <a:pt x="322" y="32"/>
                    <a:pt x="359" y="41"/>
                    <a:pt x="385" y="49"/>
                  </a:cubicBezTo>
                  <a:cubicBezTo>
                    <a:pt x="424" y="62"/>
                    <a:pt x="438" y="73"/>
                    <a:pt x="439" y="74"/>
                  </a:cubicBezTo>
                </a:path>
              </a:pathLst>
            </a:custGeom>
            <a:solidFill>
              <a:srgbClr val="3C5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88"/>
            <p:cNvSpPr/>
            <p:nvPr/>
          </p:nvSpPr>
          <p:spPr bwMode="auto">
            <a:xfrm>
              <a:off x="10449871" y="2255838"/>
              <a:ext cx="739775" cy="1216025"/>
            </a:xfrm>
            <a:custGeom>
              <a:avLst/>
              <a:gdLst>
                <a:gd name="T0" fmla="*/ 246 w 259"/>
                <a:gd name="T1" fmla="*/ 425 h 425"/>
                <a:gd name="T2" fmla="*/ 203 w 259"/>
                <a:gd name="T3" fmla="*/ 397 h 425"/>
                <a:gd name="T4" fmla="*/ 181 w 259"/>
                <a:gd name="T5" fmla="*/ 386 h 425"/>
                <a:gd name="T6" fmla="*/ 94 w 259"/>
                <a:gd name="T7" fmla="*/ 339 h 425"/>
                <a:gd name="T8" fmla="*/ 74 w 259"/>
                <a:gd name="T9" fmla="*/ 329 h 425"/>
                <a:gd name="T10" fmla="*/ 65 w 259"/>
                <a:gd name="T11" fmla="*/ 324 h 425"/>
                <a:gd name="T12" fmla="*/ 54 w 259"/>
                <a:gd name="T13" fmla="*/ 318 h 425"/>
                <a:gd name="T14" fmla="*/ 23 w 259"/>
                <a:gd name="T15" fmla="*/ 301 h 425"/>
                <a:gd name="T16" fmla="*/ 8 w 259"/>
                <a:gd name="T17" fmla="*/ 293 h 425"/>
                <a:gd name="T18" fmla="*/ 3 w 259"/>
                <a:gd name="T19" fmla="*/ 291 h 425"/>
                <a:gd name="T20" fmla="*/ 0 w 259"/>
                <a:gd name="T21" fmla="*/ 289 h 425"/>
                <a:gd name="T22" fmla="*/ 17 w 259"/>
                <a:gd name="T23" fmla="*/ 297 h 425"/>
                <a:gd name="T24" fmla="*/ 42 w 259"/>
                <a:gd name="T25" fmla="*/ 307 h 425"/>
                <a:gd name="T26" fmla="*/ 65 w 259"/>
                <a:gd name="T27" fmla="*/ 317 h 425"/>
                <a:gd name="T28" fmla="*/ 77 w 259"/>
                <a:gd name="T29" fmla="*/ 322 h 425"/>
                <a:gd name="T30" fmla="*/ 87 w 259"/>
                <a:gd name="T31" fmla="*/ 326 h 425"/>
                <a:gd name="T32" fmla="*/ 97 w 259"/>
                <a:gd name="T33" fmla="*/ 330 h 425"/>
                <a:gd name="T34" fmla="*/ 130 w 259"/>
                <a:gd name="T35" fmla="*/ 342 h 425"/>
                <a:gd name="T36" fmla="*/ 144 w 259"/>
                <a:gd name="T37" fmla="*/ 346 h 425"/>
                <a:gd name="T38" fmla="*/ 86 w 259"/>
                <a:gd name="T39" fmla="*/ 305 h 425"/>
                <a:gd name="T40" fmla="*/ 133 w 259"/>
                <a:gd name="T41" fmla="*/ 323 h 425"/>
                <a:gd name="T42" fmla="*/ 186 w 259"/>
                <a:gd name="T43" fmla="*/ 329 h 425"/>
                <a:gd name="T44" fmla="*/ 87 w 259"/>
                <a:gd name="T45" fmla="*/ 275 h 425"/>
                <a:gd name="T46" fmla="*/ 79 w 259"/>
                <a:gd name="T47" fmla="*/ 262 h 425"/>
                <a:gd name="T48" fmla="*/ 99 w 259"/>
                <a:gd name="T49" fmla="*/ 269 h 425"/>
                <a:gd name="T50" fmla="*/ 172 w 259"/>
                <a:gd name="T51" fmla="*/ 287 h 425"/>
                <a:gd name="T52" fmla="*/ 106 w 259"/>
                <a:gd name="T53" fmla="*/ 241 h 425"/>
                <a:gd name="T54" fmla="*/ 110 w 259"/>
                <a:gd name="T55" fmla="*/ 236 h 425"/>
                <a:gd name="T56" fmla="*/ 173 w 259"/>
                <a:gd name="T57" fmla="*/ 253 h 425"/>
                <a:gd name="T58" fmla="*/ 125 w 259"/>
                <a:gd name="T59" fmla="*/ 211 h 425"/>
                <a:gd name="T60" fmla="*/ 130 w 259"/>
                <a:gd name="T61" fmla="*/ 202 h 425"/>
                <a:gd name="T62" fmla="*/ 160 w 259"/>
                <a:gd name="T63" fmla="*/ 203 h 425"/>
                <a:gd name="T64" fmla="*/ 142 w 259"/>
                <a:gd name="T65" fmla="*/ 184 h 425"/>
                <a:gd name="T66" fmla="*/ 150 w 259"/>
                <a:gd name="T67" fmla="*/ 171 h 425"/>
                <a:gd name="T68" fmla="*/ 148 w 259"/>
                <a:gd name="T69" fmla="*/ 160 h 425"/>
                <a:gd name="T70" fmla="*/ 138 w 259"/>
                <a:gd name="T71" fmla="*/ 151 h 425"/>
                <a:gd name="T72" fmla="*/ 118 w 259"/>
                <a:gd name="T73" fmla="*/ 137 h 425"/>
                <a:gd name="T74" fmla="*/ 82 w 259"/>
                <a:gd name="T75" fmla="*/ 115 h 425"/>
                <a:gd name="T76" fmla="*/ 64 w 259"/>
                <a:gd name="T77" fmla="*/ 104 h 425"/>
                <a:gd name="T78" fmla="*/ 57 w 259"/>
                <a:gd name="T79" fmla="*/ 100 h 425"/>
                <a:gd name="T80" fmla="*/ 56 w 259"/>
                <a:gd name="T81" fmla="*/ 99 h 425"/>
                <a:gd name="T82" fmla="*/ 75 w 259"/>
                <a:gd name="T83" fmla="*/ 107 h 425"/>
                <a:gd name="T84" fmla="*/ 85 w 259"/>
                <a:gd name="T85" fmla="*/ 111 h 425"/>
                <a:gd name="T86" fmla="*/ 114 w 259"/>
                <a:gd name="T87" fmla="*/ 120 h 425"/>
                <a:gd name="T88" fmla="*/ 127 w 259"/>
                <a:gd name="T89" fmla="*/ 117 h 425"/>
                <a:gd name="T90" fmla="*/ 122 w 259"/>
                <a:gd name="T91" fmla="*/ 108 h 425"/>
                <a:gd name="T92" fmla="*/ 96 w 259"/>
                <a:gd name="T93" fmla="*/ 87 h 425"/>
                <a:gd name="T94" fmla="*/ 89 w 259"/>
                <a:gd name="T95" fmla="*/ 82 h 425"/>
                <a:gd name="T96" fmla="*/ 74 w 259"/>
                <a:gd name="T97" fmla="*/ 74 h 425"/>
                <a:gd name="T98" fmla="*/ 65 w 259"/>
                <a:gd name="T99" fmla="*/ 68 h 425"/>
                <a:gd name="T100" fmla="*/ 63 w 259"/>
                <a:gd name="T101" fmla="*/ 67 h 425"/>
                <a:gd name="T102" fmla="*/ 61 w 259"/>
                <a:gd name="T103" fmla="*/ 66 h 425"/>
                <a:gd name="T104" fmla="*/ 62 w 259"/>
                <a:gd name="T105" fmla="*/ 66 h 425"/>
                <a:gd name="T106" fmla="*/ 74 w 259"/>
                <a:gd name="T107" fmla="*/ 70 h 425"/>
                <a:gd name="T108" fmla="*/ 85 w 259"/>
                <a:gd name="T109" fmla="*/ 73 h 425"/>
                <a:gd name="T110" fmla="*/ 105 w 259"/>
                <a:gd name="T111" fmla="*/ 73 h 425"/>
                <a:gd name="T112" fmla="*/ 67 w 259"/>
                <a:gd name="T113" fmla="*/ 35 h 425"/>
                <a:gd name="T114" fmla="*/ 67 w 259"/>
                <a:gd name="T115" fmla="*/ 13 h 425"/>
                <a:gd name="T116" fmla="*/ 170 w 259"/>
                <a:gd name="T117" fmla="*/ 141 h 425"/>
                <a:gd name="T118" fmla="*/ 259 w 259"/>
                <a:gd name="T119" fmla="*/ 373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9" h="425">
                  <a:moveTo>
                    <a:pt x="259" y="387"/>
                  </a:moveTo>
                  <a:cubicBezTo>
                    <a:pt x="259" y="388"/>
                    <a:pt x="258" y="390"/>
                    <a:pt x="258" y="391"/>
                  </a:cubicBezTo>
                  <a:cubicBezTo>
                    <a:pt x="258" y="395"/>
                    <a:pt x="257" y="399"/>
                    <a:pt x="256" y="402"/>
                  </a:cubicBezTo>
                  <a:cubicBezTo>
                    <a:pt x="253" y="411"/>
                    <a:pt x="250" y="419"/>
                    <a:pt x="246" y="425"/>
                  </a:cubicBezTo>
                  <a:cubicBezTo>
                    <a:pt x="244" y="419"/>
                    <a:pt x="237" y="413"/>
                    <a:pt x="222" y="406"/>
                  </a:cubicBezTo>
                  <a:cubicBezTo>
                    <a:pt x="222" y="406"/>
                    <a:pt x="221" y="406"/>
                    <a:pt x="220" y="406"/>
                  </a:cubicBezTo>
                  <a:cubicBezTo>
                    <a:pt x="216" y="404"/>
                    <a:pt x="212" y="401"/>
                    <a:pt x="206" y="399"/>
                  </a:cubicBezTo>
                  <a:cubicBezTo>
                    <a:pt x="205" y="398"/>
                    <a:pt x="204" y="398"/>
                    <a:pt x="203" y="397"/>
                  </a:cubicBezTo>
                  <a:cubicBezTo>
                    <a:pt x="199" y="395"/>
                    <a:pt x="194" y="393"/>
                    <a:pt x="189" y="390"/>
                  </a:cubicBezTo>
                  <a:cubicBezTo>
                    <a:pt x="188" y="389"/>
                    <a:pt x="187" y="389"/>
                    <a:pt x="186" y="388"/>
                  </a:cubicBezTo>
                  <a:cubicBezTo>
                    <a:pt x="185" y="388"/>
                    <a:pt x="185" y="388"/>
                    <a:pt x="184" y="388"/>
                  </a:cubicBezTo>
                  <a:cubicBezTo>
                    <a:pt x="183" y="387"/>
                    <a:pt x="182" y="386"/>
                    <a:pt x="181" y="386"/>
                  </a:cubicBezTo>
                  <a:cubicBezTo>
                    <a:pt x="165" y="377"/>
                    <a:pt x="146" y="367"/>
                    <a:pt x="126" y="357"/>
                  </a:cubicBezTo>
                  <a:cubicBezTo>
                    <a:pt x="125" y="356"/>
                    <a:pt x="123" y="355"/>
                    <a:pt x="122" y="355"/>
                  </a:cubicBezTo>
                  <a:cubicBezTo>
                    <a:pt x="114" y="350"/>
                    <a:pt x="106" y="346"/>
                    <a:pt x="98" y="342"/>
                  </a:cubicBezTo>
                  <a:cubicBezTo>
                    <a:pt x="96" y="341"/>
                    <a:pt x="95" y="340"/>
                    <a:pt x="94" y="339"/>
                  </a:cubicBezTo>
                  <a:cubicBezTo>
                    <a:pt x="92" y="339"/>
                    <a:pt x="90" y="338"/>
                    <a:pt x="89" y="337"/>
                  </a:cubicBezTo>
                  <a:cubicBezTo>
                    <a:pt x="88" y="336"/>
                    <a:pt x="88" y="336"/>
                    <a:pt x="88" y="336"/>
                  </a:cubicBezTo>
                  <a:cubicBezTo>
                    <a:pt x="84" y="334"/>
                    <a:pt x="80" y="332"/>
                    <a:pt x="77" y="330"/>
                  </a:cubicBezTo>
                  <a:cubicBezTo>
                    <a:pt x="76" y="330"/>
                    <a:pt x="75" y="329"/>
                    <a:pt x="74" y="329"/>
                  </a:cubicBezTo>
                  <a:cubicBezTo>
                    <a:pt x="73" y="328"/>
                    <a:pt x="72" y="328"/>
                    <a:pt x="71" y="327"/>
                  </a:cubicBezTo>
                  <a:cubicBezTo>
                    <a:pt x="70" y="327"/>
                    <a:pt x="69" y="326"/>
                    <a:pt x="68" y="326"/>
                  </a:cubicBezTo>
                  <a:cubicBezTo>
                    <a:pt x="67" y="325"/>
                    <a:pt x="66" y="325"/>
                    <a:pt x="65" y="324"/>
                  </a:cubicBezTo>
                  <a:cubicBezTo>
                    <a:pt x="65" y="324"/>
                    <a:pt x="65" y="324"/>
                    <a:pt x="65" y="324"/>
                  </a:cubicBezTo>
                  <a:cubicBezTo>
                    <a:pt x="65" y="324"/>
                    <a:pt x="65" y="324"/>
                    <a:pt x="64" y="324"/>
                  </a:cubicBezTo>
                  <a:cubicBezTo>
                    <a:pt x="63" y="323"/>
                    <a:pt x="63" y="323"/>
                    <a:pt x="62" y="323"/>
                  </a:cubicBezTo>
                  <a:cubicBezTo>
                    <a:pt x="62" y="322"/>
                    <a:pt x="61" y="322"/>
                    <a:pt x="60" y="322"/>
                  </a:cubicBezTo>
                  <a:cubicBezTo>
                    <a:pt x="58" y="320"/>
                    <a:pt x="56" y="319"/>
                    <a:pt x="54" y="318"/>
                  </a:cubicBezTo>
                  <a:cubicBezTo>
                    <a:pt x="54" y="318"/>
                    <a:pt x="54" y="318"/>
                    <a:pt x="54" y="318"/>
                  </a:cubicBezTo>
                  <a:cubicBezTo>
                    <a:pt x="50" y="316"/>
                    <a:pt x="47" y="314"/>
                    <a:pt x="44" y="313"/>
                  </a:cubicBezTo>
                  <a:cubicBezTo>
                    <a:pt x="43" y="312"/>
                    <a:pt x="42" y="311"/>
                    <a:pt x="41" y="311"/>
                  </a:cubicBezTo>
                  <a:cubicBezTo>
                    <a:pt x="34" y="307"/>
                    <a:pt x="28" y="304"/>
                    <a:pt x="23" y="301"/>
                  </a:cubicBezTo>
                  <a:cubicBezTo>
                    <a:pt x="23" y="301"/>
                    <a:pt x="22" y="301"/>
                    <a:pt x="22" y="301"/>
                  </a:cubicBezTo>
                  <a:cubicBezTo>
                    <a:pt x="21" y="300"/>
                    <a:pt x="20" y="300"/>
                    <a:pt x="19" y="299"/>
                  </a:cubicBezTo>
                  <a:cubicBezTo>
                    <a:pt x="18" y="299"/>
                    <a:pt x="17" y="298"/>
                    <a:pt x="16" y="298"/>
                  </a:cubicBezTo>
                  <a:cubicBezTo>
                    <a:pt x="13" y="296"/>
                    <a:pt x="11" y="294"/>
                    <a:pt x="8" y="293"/>
                  </a:cubicBezTo>
                  <a:cubicBezTo>
                    <a:pt x="8" y="293"/>
                    <a:pt x="7" y="293"/>
                    <a:pt x="7" y="292"/>
                  </a:cubicBezTo>
                  <a:cubicBezTo>
                    <a:pt x="6" y="292"/>
                    <a:pt x="6" y="292"/>
                    <a:pt x="6" y="292"/>
                  </a:cubicBezTo>
                  <a:cubicBezTo>
                    <a:pt x="6" y="292"/>
                    <a:pt x="5" y="292"/>
                    <a:pt x="5" y="291"/>
                  </a:cubicBezTo>
                  <a:cubicBezTo>
                    <a:pt x="4" y="291"/>
                    <a:pt x="4" y="291"/>
                    <a:pt x="3" y="291"/>
                  </a:cubicBezTo>
                  <a:cubicBezTo>
                    <a:pt x="3" y="290"/>
                    <a:pt x="2" y="290"/>
                    <a:pt x="2" y="290"/>
                  </a:cubicBezTo>
                  <a:cubicBezTo>
                    <a:pt x="1" y="289"/>
                    <a:pt x="1" y="289"/>
                    <a:pt x="1" y="289"/>
                  </a:cubicBezTo>
                  <a:cubicBezTo>
                    <a:pt x="1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1" y="289"/>
                    <a:pt x="1" y="289"/>
                    <a:pt x="1" y="289"/>
                  </a:cubicBezTo>
                  <a:cubicBezTo>
                    <a:pt x="1" y="289"/>
                    <a:pt x="2" y="290"/>
                    <a:pt x="3" y="290"/>
                  </a:cubicBezTo>
                  <a:cubicBezTo>
                    <a:pt x="6" y="291"/>
                    <a:pt x="9" y="293"/>
                    <a:pt x="13" y="295"/>
                  </a:cubicBezTo>
                  <a:cubicBezTo>
                    <a:pt x="15" y="295"/>
                    <a:pt x="16" y="296"/>
                    <a:pt x="17" y="297"/>
                  </a:cubicBezTo>
                  <a:cubicBezTo>
                    <a:pt x="19" y="297"/>
                    <a:pt x="20" y="298"/>
                    <a:pt x="22" y="298"/>
                  </a:cubicBezTo>
                  <a:cubicBezTo>
                    <a:pt x="22" y="298"/>
                    <a:pt x="22" y="298"/>
                    <a:pt x="22" y="298"/>
                  </a:cubicBezTo>
                  <a:cubicBezTo>
                    <a:pt x="27" y="301"/>
                    <a:pt x="33" y="303"/>
                    <a:pt x="39" y="306"/>
                  </a:cubicBezTo>
                  <a:cubicBezTo>
                    <a:pt x="40" y="307"/>
                    <a:pt x="41" y="307"/>
                    <a:pt x="42" y="307"/>
                  </a:cubicBezTo>
                  <a:cubicBezTo>
                    <a:pt x="43" y="308"/>
                    <a:pt x="44" y="308"/>
                    <a:pt x="45" y="309"/>
                  </a:cubicBezTo>
                  <a:cubicBezTo>
                    <a:pt x="46" y="309"/>
                    <a:pt x="47" y="309"/>
                    <a:pt x="48" y="310"/>
                  </a:cubicBezTo>
                  <a:cubicBezTo>
                    <a:pt x="51" y="311"/>
                    <a:pt x="53" y="312"/>
                    <a:pt x="56" y="313"/>
                  </a:cubicBezTo>
                  <a:cubicBezTo>
                    <a:pt x="59" y="315"/>
                    <a:pt x="62" y="316"/>
                    <a:pt x="65" y="317"/>
                  </a:cubicBezTo>
                  <a:cubicBezTo>
                    <a:pt x="65" y="317"/>
                    <a:pt x="65" y="317"/>
                    <a:pt x="65" y="317"/>
                  </a:cubicBezTo>
                  <a:cubicBezTo>
                    <a:pt x="66" y="318"/>
                    <a:pt x="67" y="318"/>
                    <a:pt x="68" y="319"/>
                  </a:cubicBezTo>
                  <a:cubicBezTo>
                    <a:pt x="69" y="319"/>
                    <a:pt x="70" y="319"/>
                    <a:pt x="70" y="319"/>
                  </a:cubicBezTo>
                  <a:cubicBezTo>
                    <a:pt x="73" y="320"/>
                    <a:pt x="75" y="321"/>
                    <a:pt x="77" y="322"/>
                  </a:cubicBezTo>
                  <a:cubicBezTo>
                    <a:pt x="78" y="323"/>
                    <a:pt x="78" y="323"/>
                    <a:pt x="78" y="323"/>
                  </a:cubicBezTo>
                  <a:cubicBezTo>
                    <a:pt x="79" y="323"/>
                    <a:pt x="79" y="323"/>
                    <a:pt x="80" y="323"/>
                  </a:cubicBezTo>
                  <a:cubicBezTo>
                    <a:pt x="81" y="324"/>
                    <a:pt x="82" y="324"/>
                    <a:pt x="83" y="325"/>
                  </a:cubicBezTo>
                  <a:cubicBezTo>
                    <a:pt x="84" y="325"/>
                    <a:pt x="86" y="326"/>
                    <a:pt x="87" y="326"/>
                  </a:cubicBezTo>
                  <a:cubicBezTo>
                    <a:pt x="89" y="327"/>
                    <a:pt x="91" y="328"/>
                    <a:pt x="92" y="328"/>
                  </a:cubicBezTo>
                  <a:cubicBezTo>
                    <a:pt x="92" y="328"/>
                    <a:pt x="92" y="328"/>
                    <a:pt x="92" y="328"/>
                  </a:cubicBezTo>
                  <a:cubicBezTo>
                    <a:pt x="93" y="329"/>
                    <a:pt x="93" y="329"/>
                    <a:pt x="94" y="329"/>
                  </a:cubicBezTo>
                  <a:cubicBezTo>
                    <a:pt x="95" y="329"/>
                    <a:pt x="96" y="330"/>
                    <a:pt x="97" y="330"/>
                  </a:cubicBezTo>
                  <a:cubicBezTo>
                    <a:pt x="99" y="331"/>
                    <a:pt x="102" y="332"/>
                    <a:pt x="105" y="333"/>
                  </a:cubicBezTo>
                  <a:cubicBezTo>
                    <a:pt x="113" y="336"/>
                    <a:pt x="120" y="339"/>
                    <a:pt x="126" y="341"/>
                  </a:cubicBezTo>
                  <a:cubicBezTo>
                    <a:pt x="127" y="341"/>
                    <a:pt x="127" y="341"/>
                    <a:pt x="128" y="341"/>
                  </a:cubicBezTo>
                  <a:cubicBezTo>
                    <a:pt x="129" y="342"/>
                    <a:pt x="130" y="342"/>
                    <a:pt x="130" y="342"/>
                  </a:cubicBezTo>
                  <a:cubicBezTo>
                    <a:pt x="131" y="343"/>
                    <a:pt x="132" y="343"/>
                    <a:pt x="133" y="343"/>
                  </a:cubicBezTo>
                  <a:cubicBezTo>
                    <a:pt x="133" y="343"/>
                    <a:pt x="134" y="343"/>
                    <a:pt x="135" y="344"/>
                  </a:cubicBezTo>
                  <a:cubicBezTo>
                    <a:pt x="135" y="344"/>
                    <a:pt x="136" y="344"/>
                    <a:pt x="137" y="344"/>
                  </a:cubicBezTo>
                  <a:cubicBezTo>
                    <a:pt x="139" y="345"/>
                    <a:pt x="142" y="345"/>
                    <a:pt x="144" y="346"/>
                  </a:cubicBezTo>
                  <a:cubicBezTo>
                    <a:pt x="145" y="346"/>
                    <a:pt x="145" y="346"/>
                    <a:pt x="146" y="346"/>
                  </a:cubicBezTo>
                  <a:cubicBezTo>
                    <a:pt x="150" y="346"/>
                    <a:pt x="152" y="345"/>
                    <a:pt x="150" y="343"/>
                  </a:cubicBezTo>
                  <a:cubicBezTo>
                    <a:pt x="147" y="336"/>
                    <a:pt x="126" y="324"/>
                    <a:pt x="101" y="312"/>
                  </a:cubicBezTo>
                  <a:cubicBezTo>
                    <a:pt x="96" y="309"/>
                    <a:pt x="91" y="307"/>
                    <a:pt x="86" y="305"/>
                  </a:cubicBezTo>
                  <a:cubicBezTo>
                    <a:pt x="84" y="303"/>
                    <a:pt x="81" y="302"/>
                    <a:pt x="78" y="301"/>
                  </a:cubicBezTo>
                  <a:cubicBezTo>
                    <a:pt x="81" y="302"/>
                    <a:pt x="84" y="303"/>
                    <a:pt x="86" y="304"/>
                  </a:cubicBezTo>
                  <a:cubicBezTo>
                    <a:pt x="92" y="306"/>
                    <a:pt x="97" y="308"/>
                    <a:pt x="102" y="310"/>
                  </a:cubicBezTo>
                  <a:cubicBezTo>
                    <a:pt x="113" y="315"/>
                    <a:pt x="123" y="319"/>
                    <a:pt x="133" y="323"/>
                  </a:cubicBezTo>
                  <a:cubicBezTo>
                    <a:pt x="156" y="331"/>
                    <a:pt x="175" y="338"/>
                    <a:pt x="187" y="341"/>
                  </a:cubicBezTo>
                  <a:cubicBezTo>
                    <a:pt x="188" y="341"/>
                    <a:pt x="188" y="341"/>
                    <a:pt x="189" y="341"/>
                  </a:cubicBezTo>
                  <a:cubicBezTo>
                    <a:pt x="196" y="343"/>
                    <a:pt x="200" y="343"/>
                    <a:pt x="199" y="341"/>
                  </a:cubicBezTo>
                  <a:cubicBezTo>
                    <a:pt x="199" y="339"/>
                    <a:pt x="194" y="334"/>
                    <a:pt x="186" y="329"/>
                  </a:cubicBezTo>
                  <a:cubicBezTo>
                    <a:pt x="170" y="318"/>
                    <a:pt x="142" y="303"/>
                    <a:pt x="113" y="288"/>
                  </a:cubicBezTo>
                  <a:cubicBezTo>
                    <a:pt x="109" y="286"/>
                    <a:pt x="104" y="283"/>
                    <a:pt x="99" y="281"/>
                  </a:cubicBezTo>
                  <a:cubicBezTo>
                    <a:pt x="96" y="279"/>
                    <a:pt x="93" y="278"/>
                    <a:pt x="91" y="276"/>
                  </a:cubicBezTo>
                  <a:cubicBezTo>
                    <a:pt x="90" y="276"/>
                    <a:pt x="88" y="275"/>
                    <a:pt x="87" y="275"/>
                  </a:cubicBezTo>
                  <a:cubicBezTo>
                    <a:pt x="85" y="273"/>
                    <a:pt x="82" y="272"/>
                    <a:pt x="79" y="270"/>
                  </a:cubicBezTo>
                  <a:cubicBezTo>
                    <a:pt x="46" y="254"/>
                    <a:pt x="17" y="240"/>
                    <a:pt x="10" y="236"/>
                  </a:cubicBezTo>
                  <a:cubicBezTo>
                    <a:pt x="9" y="236"/>
                    <a:pt x="9" y="236"/>
                    <a:pt x="8" y="236"/>
                  </a:cubicBezTo>
                  <a:cubicBezTo>
                    <a:pt x="12" y="237"/>
                    <a:pt x="44" y="249"/>
                    <a:pt x="79" y="262"/>
                  </a:cubicBezTo>
                  <a:cubicBezTo>
                    <a:pt x="81" y="262"/>
                    <a:pt x="82" y="262"/>
                    <a:pt x="83" y="263"/>
                  </a:cubicBezTo>
                  <a:cubicBezTo>
                    <a:pt x="86" y="264"/>
                    <a:pt x="89" y="265"/>
                    <a:pt x="92" y="266"/>
                  </a:cubicBezTo>
                  <a:cubicBezTo>
                    <a:pt x="93" y="267"/>
                    <a:pt x="94" y="267"/>
                    <a:pt x="96" y="267"/>
                  </a:cubicBezTo>
                  <a:cubicBezTo>
                    <a:pt x="97" y="268"/>
                    <a:pt x="98" y="268"/>
                    <a:pt x="99" y="269"/>
                  </a:cubicBezTo>
                  <a:cubicBezTo>
                    <a:pt x="101" y="269"/>
                    <a:pt x="103" y="270"/>
                    <a:pt x="105" y="271"/>
                  </a:cubicBezTo>
                  <a:cubicBezTo>
                    <a:pt x="110" y="272"/>
                    <a:pt x="115" y="274"/>
                    <a:pt x="120" y="276"/>
                  </a:cubicBezTo>
                  <a:cubicBezTo>
                    <a:pt x="127" y="278"/>
                    <a:pt x="135" y="280"/>
                    <a:pt x="141" y="282"/>
                  </a:cubicBezTo>
                  <a:cubicBezTo>
                    <a:pt x="161" y="288"/>
                    <a:pt x="175" y="291"/>
                    <a:pt x="172" y="287"/>
                  </a:cubicBezTo>
                  <a:cubicBezTo>
                    <a:pt x="170" y="282"/>
                    <a:pt x="152" y="270"/>
                    <a:pt x="129" y="256"/>
                  </a:cubicBezTo>
                  <a:cubicBezTo>
                    <a:pt x="126" y="253"/>
                    <a:pt x="122" y="251"/>
                    <a:pt x="118" y="248"/>
                  </a:cubicBezTo>
                  <a:cubicBezTo>
                    <a:pt x="115" y="247"/>
                    <a:pt x="112" y="245"/>
                    <a:pt x="109" y="243"/>
                  </a:cubicBezTo>
                  <a:cubicBezTo>
                    <a:pt x="108" y="243"/>
                    <a:pt x="107" y="242"/>
                    <a:pt x="106" y="241"/>
                  </a:cubicBezTo>
                  <a:cubicBezTo>
                    <a:pt x="104" y="240"/>
                    <a:pt x="101" y="238"/>
                    <a:pt x="98" y="236"/>
                  </a:cubicBezTo>
                  <a:cubicBezTo>
                    <a:pt x="69" y="219"/>
                    <a:pt x="41" y="203"/>
                    <a:pt x="36" y="201"/>
                  </a:cubicBezTo>
                  <a:cubicBezTo>
                    <a:pt x="41" y="203"/>
                    <a:pt x="71" y="218"/>
                    <a:pt x="101" y="232"/>
                  </a:cubicBezTo>
                  <a:cubicBezTo>
                    <a:pt x="104" y="233"/>
                    <a:pt x="107" y="234"/>
                    <a:pt x="110" y="236"/>
                  </a:cubicBezTo>
                  <a:cubicBezTo>
                    <a:pt x="111" y="236"/>
                    <a:pt x="112" y="237"/>
                    <a:pt x="113" y="237"/>
                  </a:cubicBezTo>
                  <a:cubicBezTo>
                    <a:pt x="116" y="238"/>
                    <a:pt x="119" y="240"/>
                    <a:pt x="122" y="241"/>
                  </a:cubicBezTo>
                  <a:cubicBezTo>
                    <a:pt x="126" y="243"/>
                    <a:pt x="130" y="244"/>
                    <a:pt x="134" y="246"/>
                  </a:cubicBezTo>
                  <a:cubicBezTo>
                    <a:pt x="156" y="254"/>
                    <a:pt x="172" y="259"/>
                    <a:pt x="173" y="253"/>
                  </a:cubicBezTo>
                  <a:cubicBezTo>
                    <a:pt x="174" y="246"/>
                    <a:pt x="161" y="235"/>
                    <a:pt x="145" y="223"/>
                  </a:cubicBezTo>
                  <a:cubicBezTo>
                    <a:pt x="142" y="222"/>
                    <a:pt x="139" y="220"/>
                    <a:pt x="136" y="218"/>
                  </a:cubicBezTo>
                  <a:cubicBezTo>
                    <a:pt x="133" y="216"/>
                    <a:pt x="131" y="214"/>
                    <a:pt x="128" y="212"/>
                  </a:cubicBezTo>
                  <a:cubicBezTo>
                    <a:pt x="127" y="212"/>
                    <a:pt x="126" y="211"/>
                    <a:pt x="125" y="211"/>
                  </a:cubicBezTo>
                  <a:cubicBezTo>
                    <a:pt x="122" y="209"/>
                    <a:pt x="119" y="207"/>
                    <a:pt x="117" y="205"/>
                  </a:cubicBezTo>
                  <a:cubicBezTo>
                    <a:pt x="98" y="194"/>
                    <a:pt x="81" y="185"/>
                    <a:pt x="78" y="183"/>
                  </a:cubicBezTo>
                  <a:cubicBezTo>
                    <a:pt x="81" y="184"/>
                    <a:pt x="101" y="193"/>
                    <a:pt x="121" y="199"/>
                  </a:cubicBezTo>
                  <a:cubicBezTo>
                    <a:pt x="124" y="200"/>
                    <a:pt x="127" y="201"/>
                    <a:pt x="130" y="202"/>
                  </a:cubicBezTo>
                  <a:cubicBezTo>
                    <a:pt x="131" y="203"/>
                    <a:pt x="133" y="203"/>
                    <a:pt x="134" y="203"/>
                  </a:cubicBezTo>
                  <a:cubicBezTo>
                    <a:pt x="137" y="204"/>
                    <a:pt x="141" y="205"/>
                    <a:pt x="144" y="206"/>
                  </a:cubicBezTo>
                  <a:cubicBezTo>
                    <a:pt x="147" y="206"/>
                    <a:pt x="150" y="207"/>
                    <a:pt x="152" y="207"/>
                  </a:cubicBezTo>
                  <a:cubicBezTo>
                    <a:pt x="157" y="207"/>
                    <a:pt x="160" y="206"/>
                    <a:pt x="160" y="203"/>
                  </a:cubicBezTo>
                  <a:cubicBezTo>
                    <a:pt x="160" y="201"/>
                    <a:pt x="159" y="199"/>
                    <a:pt x="157" y="196"/>
                  </a:cubicBezTo>
                  <a:cubicBezTo>
                    <a:pt x="156" y="195"/>
                    <a:pt x="154" y="194"/>
                    <a:pt x="152" y="192"/>
                  </a:cubicBezTo>
                  <a:cubicBezTo>
                    <a:pt x="150" y="190"/>
                    <a:pt x="147" y="188"/>
                    <a:pt x="144" y="186"/>
                  </a:cubicBezTo>
                  <a:cubicBezTo>
                    <a:pt x="144" y="185"/>
                    <a:pt x="143" y="185"/>
                    <a:pt x="142" y="184"/>
                  </a:cubicBezTo>
                  <a:cubicBezTo>
                    <a:pt x="139" y="182"/>
                    <a:pt x="136" y="181"/>
                    <a:pt x="133" y="179"/>
                  </a:cubicBezTo>
                  <a:cubicBezTo>
                    <a:pt x="106" y="161"/>
                    <a:pt x="67" y="142"/>
                    <a:pt x="60" y="139"/>
                  </a:cubicBezTo>
                  <a:cubicBezTo>
                    <a:pt x="67" y="142"/>
                    <a:pt x="115" y="163"/>
                    <a:pt x="140" y="169"/>
                  </a:cubicBezTo>
                  <a:cubicBezTo>
                    <a:pt x="144" y="170"/>
                    <a:pt x="148" y="171"/>
                    <a:pt x="150" y="171"/>
                  </a:cubicBezTo>
                  <a:cubicBezTo>
                    <a:pt x="153" y="170"/>
                    <a:pt x="154" y="170"/>
                    <a:pt x="154" y="168"/>
                  </a:cubicBezTo>
                  <a:cubicBezTo>
                    <a:pt x="155" y="168"/>
                    <a:pt x="154" y="167"/>
                    <a:pt x="154" y="166"/>
                  </a:cubicBezTo>
                  <a:cubicBezTo>
                    <a:pt x="154" y="166"/>
                    <a:pt x="154" y="166"/>
                    <a:pt x="154" y="166"/>
                  </a:cubicBezTo>
                  <a:cubicBezTo>
                    <a:pt x="153" y="164"/>
                    <a:pt x="151" y="162"/>
                    <a:pt x="148" y="160"/>
                  </a:cubicBezTo>
                  <a:cubicBezTo>
                    <a:pt x="148" y="159"/>
                    <a:pt x="147" y="159"/>
                    <a:pt x="147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45" y="157"/>
                    <a:pt x="142" y="155"/>
                    <a:pt x="140" y="153"/>
                  </a:cubicBezTo>
                  <a:cubicBezTo>
                    <a:pt x="139" y="152"/>
                    <a:pt x="139" y="152"/>
                    <a:pt x="138" y="151"/>
                  </a:cubicBezTo>
                  <a:cubicBezTo>
                    <a:pt x="134" y="148"/>
                    <a:pt x="129" y="145"/>
                    <a:pt x="124" y="141"/>
                  </a:cubicBezTo>
                  <a:cubicBezTo>
                    <a:pt x="123" y="141"/>
                    <a:pt x="123" y="140"/>
                    <a:pt x="122" y="140"/>
                  </a:cubicBezTo>
                  <a:cubicBezTo>
                    <a:pt x="121" y="139"/>
                    <a:pt x="121" y="139"/>
                    <a:pt x="120" y="138"/>
                  </a:cubicBezTo>
                  <a:cubicBezTo>
                    <a:pt x="119" y="138"/>
                    <a:pt x="118" y="137"/>
                    <a:pt x="118" y="137"/>
                  </a:cubicBezTo>
                  <a:cubicBezTo>
                    <a:pt x="116" y="136"/>
                    <a:pt x="114" y="135"/>
                    <a:pt x="112" y="133"/>
                  </a:cubicBezTo>
                  <a:cubicBezTo>
                    <a:pt x="111" y="133"/>
                    <a:pt x="110" y="132"/>
                    <a:pt x="109" y="131"/>
                  </a:cubicBezTo>
                  <a:cubicBezTo>
                    <a:pt x="106" y="129"/>
                    <a:pt x="103" y="127"/>
                    <a:pt x="100" y="125"/>
                  </a:cubicBezTo>
                  <a:cubicBezTo>
                    <a:pt x="94" y="122"/>
                    <a:pt x="88" y="118"/>
                    <a:pt x="82" y="115"/>
                  </a:cubicBezTo>
                  <a:cubicBezTo>
                    <a:pt x="82" y="114"/>
                    <a:pt x="82" y="114"/>
                    <a:pt x="82" y="114"/>
                  </a:cubicBezTo>
                  <a:cubicBezTo>
                    <a:pt x="78" y="112"/>
                    <a:pt x="75" y="111"/>
                    <a:pt x="73" y="109"/>
                  </a:cubicBezTo>
                  <a:cubicBezTo>
                    <a:pt x="70" y="107"/>
                    <a:pt x="67" y="105"/>
                    <a:pt x="65" y="104"/>
                  </a:cubicBezTo>
                  <a:cubicBezTo>
                    <a:pt x="64" y="104"/>
                    <a:pt x="64" y="104"/>
                    <a:pt x="64" y="104"/>
                  </a:cubicBezTo>
                  <a:cubicBezTo>
                    <a:pt x="63" y="103"/>
                    <a:pt x="61" y="102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59" y="101"/>
                    <a:pt x="58" y="100"/>
                    <a:pt x="57" y="100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1" y="101"/>
                    <a:pt x="66" y="104"/>
                    <a:pt x="73" y="106"/>
                  </a:cubicBezTo>
                  <a:cubicBezTo>
                    <a:pt x="74" y="107"/>
                    <a:pt x="74" y="107"/>
                    <a:pt x="75" y="107"/>
                  </a:cubicBezTo>
                  <a:cubicBezTo>
                    <a:pt x="76" y="107"/>
                    <a:pt x="77" y="108"/>
                    <a:pt x="78" y="108"/>
                  </a:cubicBezTo>
                  <a:cubicBezTo>
                    <a:pt x="78" y="108"/>
                    <a:pt x="79" y="109"/>
                    <a:pt x="80" y="109"/>
                  </a:cubicBezTo>
                  <a:cubicBezTo>
                    <a:pt x="81" y="110"/>
                    <a:pt x="82" y="110"/>
                    <a:pt x="84" y="110"/>
                  </a:cubicBezTo>
                  <a:cubicBezTo>
                    <a:pt x="84" y="111"/>
                    <a:pt x="85" y="111"/>
                    <a:pt x="85" y="111"/>
                  </a:cubicBezTo>
                  <a:cubicBezTo>
                    <a:pt x="88" y="112"/>
                    <a:pt x="91" y="113"/>
                    <a:pt x="94" y="114"/>
                  </a:cubicBezTo>
                  <a:cubicBezTo>
                    <a:pt x="95" y="114"/>
                    <a:pt x="95" y="115"/>
                    <a:pt x="96" y="115"/>
                  </a:cubicBezTo>
                  <a:cubicBezTo>
                    <a:pt x="102" y="117"/>
                    <a:pt x="107" y="118"/>
                    <a:pt x="112" y="119"/>
                  </a:cubicBezTo>
                  <a:cubicBezTo>
                    <a:pt x="113" y="120"/>
                    <a:pt x="113" y="120"/>
                    <a:pt x="114" y="120"/>
                  </a:cubicBezTo>
                  <a:cubicBezTo>
                    <a:pt x="120" y="121"/>
                    <a:pt x="124" y="121"/>
                    <a:pt x="126" y="119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127" y="117"/>
                    <a:pt x="127" y="117"/>
                    <a:pt x="127" y="117"/>
                  </a:cubicBezTo>
                  <a:cubicBezTo>
                    <a:pt x="127" y="117"/>
                    <a:pt x="127" y="116"/>
                    <a:pt x="127" y="116"/>
                  </a:cubicBezTo>
                  <a:cubicBezTo>
                    <a:pt x="127" y="115"/>
                    <a:pt x="126" y="114"/>
                    <a:pt x="126" y="113"/>
                  </a:cubicBezTo>
                  <a:cubicBezTo>
                    <a:pt x="125" y="112"/>
                    <a:pt x="124" y="110"/>
                    <a:pt x="123" y="109"/>
                  </a:cubicBezTo>
                  <a:cubicBezTo>
                    <a:pt x="122" y="108"/>
                    <a:pt x="122" y="108"/>
                    <a:pt x="122" y="108"/>
                  </a:cubicBezTo>
                  <a:cubicBezTo>
                    <a:pt x="118" y="103"/>
                    <a:pt x="111" y="97"/>
                    <a:pt x="103" y="92"/>
                  </a:cubicBezTo>
                  <a:cubicBezTo>
                    <a:pt x="102" y="91"/>
                    <a:pt x="102" y="91"/>
                    <a:pt x="101" y="91"/>
                  </a:cubicBezTo>
                  <a:cubicBezTo>
                    <a:pt x="100" y="90"/>
                    <a:pt x="99" y="89"/>
                    <a:pt x="98" y="88"/>
                  </a:cubicBezTo>
                  <a:cubicBezTo>
                    <a:pt x="98" y="88"/>
                    <a:pt x="97" y="88"/>
                    <a:pt x="96" y="87"/>
                  </a:cubicBezTo>
                  <a:cubicBezTo>
                    <a:pt x="96" y="87"/>
                    <a:pt x="95" y="86"/>
                    <a:pt x="95" y="86"/>
                  </a:cubicBezTo>
                  <a:cubicBezTo>
                    <a:pt x="94" y="86"/>
                    <a:pt x="94" y="85"/>
                    <a:pt x="93" y="85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91" y="84"/>
                    <a:pt x="90" y="83"/>
                    <a:pt x="89" y="82"/>
                  </a:cubicBezTo>
                  <a:cubicBezTo>
                    <a:pt x="87" y="81"/>
                    <a:pt x="86" y="81"/>
                    <a:pt x="85" y="80"/>
                  </a:cubicBezTo>
                  <a:cubicBezTo>
                    <a:pt x="84" y="80"/>
                    <a:pt x="84" y="79"/>
                    <a:pt x="83" y="79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0" y="77"/>
                    <a:pt x="77" y="75"/>
                    <a:pt x="74" y="74"/>
                  </a:cubicBezTo>
                  <a:cubicBezTo>
                    <a:pt x="74" y="73"/>
                    <a:pt x="74" y="73"/>
                    <a:pt x="73" y="73"/>
                  </a:cubicBezTo>
                  <a:cubicBezTo>
                    <a:pt x="71" y="72"/>
                    <a:pt x="70" y="71"/>
                    <a:pt x="68" y="70"/>
                  </a:cubicBezTo>
                  <a:cubicBezTo>
                    <a:pt x="68" y="70"/>
                    <a:pt x="67" y="69"/>
                    <a:pt x="67" y="69"/>
                  </a:cubicBezTo>
                  <a:cubicBezTo>
                    <a:pt x="66" y="69"/>
                    <a:pt x="66" y="69"/>
                    <a:pt x="65" y="68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63" y="67"/>
                    <a:pt x="62" y="67"/>
                    <a:pt x="62" y="66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61" y="66"/>
                    <a:pt x="61" y="66"/>
                    <a:pt x="61" y="66"/>
                  </a:cubicBezTo>
                  <a:cubicBezTo>
                    <a:pt x="61" y="66"/>
                    <a:pt x="61" y="66"/>
                    <a:pt x="61" y="66"/>
                  </a:cubicBezTo>
                  <a:cubicBezTo>
                    <a:pt x="60" y="66"/>
                    <a:pt x="60" y="65"/>
                    <a:pt x="60" y="65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0" y="66"/>
                    <a:pt x="61" y="66"/>
                    <a:pt x="61" y="66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63" y="66"/>
                    <a:pt x="63" y="66"/>
                    <a:pt x="64" y="67"/>
                  </a:cubicBezTo>
                  <a:cubicBezTo>
                    <a:pt x="64" y="67"/>
                    <a:pt x="65" y="67"/>
                    <a:pt x="66" y="67"/>
                  </a:cubicBezTo>
                  <a:cubicBezTo>
                    <a:pt x="66" y="67"/>
                    <a:pt x="67" y="68"/>
                    <a:pt x="68" y="68"/>
                  </a:cubicBezTo>
                  <a:cubicBezTo>
                    <a:pt x="70" y="68"/>
                    <a:pt x="72" y="69"/>
                    <a:pt x="74" y="70"/>
                  </a:cubicBezTo>
                  <a:cubicBezTo>
                    <a:pt x="76" y="70"/>
                    <a:pt x="78" y="71"/>
                    <a:pt x="80" y="71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2" y="72"/>
                    <a:pt x="82" y="72"/>
                  </a:cubicBezTo>
                  <a:cubicBezTo>
                    <a:pt x="83" y="72"/>
                    <a:pt x="84" y="72"/>
                    <a:pt x="85" y="73"/>
                  </a:cubicBezTo>
                  <a:cubicBezTo>
                    <a:pt x="85" y="73"/>
                    <a:pt x="85" y="73"/>
                    <a:pt x="85" y="73"/>
                  </a:cubicBezTo>
                  <a:cubicBezTo>
                    <a:pt x="86" y="73"/>
                    <a:pt x="87" y="73"/>
                    <a:pt x="88" y="73"/>
                  </a:cubicBezTo>
                  <a:cubicBezTo>
                    <a:pt x="95" y="75"/>
                    <a:pt x="102" y="75"/>
                    <a:pt x="105" y="74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6" y="72"/>
                    <a:pt x="106" y="71"/>
                    <a:pt x="105" y="68"/>
                  </a:cubicBezTo>
                  <a:cubicBezTo>
                    <a:pt x="100" y="58"/>
                    <a:pt x="83" y="46"/>
                    <a:pt x="74" y="39"/>
                  </a:cubicBezTo>
                  <a:cubicBezTo>
                    <a:pt x="70" y="37"/>
                    <a:pt x="67" y="35"/>
                    <a:pt x="67" y="35"/>
                  </a:cubicBezTo>
                  <a:cubicBezTo>
                    <a:pt x="67" y="35"/>
                    <a:pt x="70" y="36"/>
                    <a:pt x="74" y="37"/>
                  </a:cubicBezTo>
                  <a:cubicBezTo>
                    <a:pt x="86" y="42"/>
                    <a:pt x="110" y="50"/>
                    <a:pt x="102" y="40"/>
                  </a:cubicBezTo>
                  <a:cubicBezTo>
                    <a:pt x="96" y="32"/>
                    <a:pt x="82" y="22"/>
                    <a:pt x="71" y="16"/>
                  </a:cubicBezTo>
                  <a:cubicBezTo>
                    <a:pt x="70" y="15"/>
                    <a:pt x="69" y="14"/>
                    <a:pt x="67" y="13"/>
                  </a:cubicBezTo>
                  <a:cubicBezTo>
                    <a:pt x="68" y="12"/>
                    <a:pt x="69" y="12"/>
                    <a:pt x="70" y="11"/>
                  </a:cubicBezTo>
                  <a:cubicBezTo>
                    <a:pt x="77" y="4"/>
                    <a:pt x="82" y="0"/>
                    <a:pt x="82" y="0"/>
                  </a:cubicBezTo>
                  <a:cubicBezTo>
                    <a:pt x="82" y="0"/>
                    <a:pt x="121" y="52"/>
                    <a:pt x="165" y="132"/>
                  </a:cubicBezTo>
                  <a:cubicBezTo>
                    <a:pt x="166" y="135"/>
                    <a:pt x="168" y="138"/>
                    <a:pt x="170" y="141"/>
                  </a:cubicBezTo>
                  <a:cubicBezTo>
                    <a:pt x="171" y="142"/>
                    <a:pt x="171" y="143"/>
                    <a:pt x="172" y="145"/>
                  </a:cubicBezTo>
                  <a:cubicBezTo>
                    <a:pt x="173" y="148"/>
                    <a:pt x="175" y="151"/>
                    <a:pt x="177" y="154"/>
                  </a:cubicBezTo>
                  <a:cubicBezTo>
                    <a:pt x="207" y="211"/>
                    <a:pt x="236" y="279"/>
                    <a:pt x="255" y="351"/>
                  </a:cubicBezTo>
                  <a:cubicBezTo>
                    <a:pt x="258" y="358"/>
                    <a:pt x="259" y="366"/>
                    <a:pt x="259" y="373"/>
                  </a:cubicBezTo>
                  <a:cubicBezTo>
                    <a:pt x="259" y="378"/>
                    <a:pt x="259" y="382"/>
                    <a:pt x="259" y="387"/>
                  </a:cubicBezTo>
                </a:path>
              </a:pathLst>
            </a:custGeom>
            <a:solidFill>
              <a:srgbClr val="99CA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89"/>
            <p:cNvSpPr/>
            <p:nvPr/>
          </p:nvSpPr>
          <p:spPr bwMode="auto">
            <a:xfrm>
              <a:off x="9884721" y="3135313"/>
              <a:ext cx="590550" cy="203200"/>
            </a:xfrm>
            <a:custGeom>
              <a:avLst/>
              <a:gdLst>
                <a:gd name="T0" fmla="*/ 207 w 207"/>
                <a:gd name="T1" fmla="*/ 71 h 71"/>
                <a:gd name="T2" fmla="*/ 1 w 207"/>
                <a:gd name="T3" fmla="*/ 55 h 71"/>
                <a:gd name="T4" fmla="*/ 26 w 207"/>
                <a:gd name="T5" fmla="*/ 23 h 71"/>
                <a:gd name="T6" fmla="*/ 55 w 207"/>
                <a:gd name="T7" fmla="*/ 5 h 71"/>
                <a:gd name="T8" fmla="*/ 58 w 207"/>
                <a:gd name="T9" fmla="*/ 5 h 71"/>
                <a:gd name="T10" fmla="*/ 61 w 207"/>
                <a:gd name="T11" fmla="*/ 6 h 71"/>
                <a:gd name="T12" fmla="*/ 70 w 207"/>
                <a:gd name="T13" fmla="*/ 8 h 71"/>
                <a:gd name="T14" fmla="*/ 77 w 207"/>
                <a:gd name="T15" fmla="*/ 10 h 71"/>
                <a:gd name="T16" fmla="*/ 81 w 207"/>
                <a:gd name="T17" fmla="*/ 11 h 71"/>
                <a:gd name="T18" fmla="*/ 92 w 207"/>
                <a:gd name="T19" fmla="*/ 15 h 71"/>
                <a:gd name="T20" fmla="*/ 99 w 207"/>
                <a:gd name="T21" fmla="*/ 18 h 71"/>
                <a:gd name="T22" fmla="*/ 117 w 207"/>
                <a:gd name="T23" fmla="*/ 25 h 71"/>
                <a:gd name="T24" fmla="*/ 120 w 207"/>
                <a:gd name="T25" fmla="*/ 26 h 71"/>
                <a:gd name="T26" fmla="*/ 127 w 207"/>
                <a:gd name="T27" fmla="*/ 29 h 71"/>
                <a:gd name="T28" fmla="*/ 135 w 207"/>
                <a:gd name="T29" fmla="*/ 33 h 71"/>
                <a:gd name="T30" fmla="*/ 157 w 207"/>
                <a:gd name="T31" fmla="*/ 43 h 71"/>
                <a:gd name="T32" fmla="*/ 163 w 207"/>
                <a:gd name="T33" fmla="*/ 46 h 71"/>
                <a:gd name="T34" fmla="*/ 207 w 207"/>
                <a:gd name="T3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7" h="71">
                  <a:moveTo>
                    <a:pt x="207" y="71"/>
                  </a:moveTo>
                  <a:cubicBezTo>
                    <a:pt x="71" y="58"/>
                    <a:pt x="32" y="65"/>
                    <a:pt x="1" y="55"/>
                  </a:cubicBezTo>
                  <a:cubicBezTo>
                    <a:pt x="0" y="46"/>
                    <a:pt x="1" y="26"/>
                    <a:pt x="26" y="23"/>
                  </a:cubicBezTo>
                  <a:cubicBezTo>
                    <a:pt x="26" y="23"/>
                    <a:pt x="28" y="0"/>
                    <a:pt x="55" y="5"/>
                  </a:cubicBezTo>
                  <a:cubicBezTo>
                    <a:pt x="56" y="5"/>
                    <a:pt x="57" y="5"/>
                    <a:pt x="58" y="5"/>
                  </a:cubicBezTo>
                  <a:cubicBezTo>
                    <a:pt x="59" y="5"/>
                    <a:pt x="60" y="5"/>
                    <a:pt x="61" y="6"/>
                  </a:cubicBezTo>
                  <a:cubicBezTo>
                    <a:pt x="64" y="6"/>
                    <a:pt x="67" y="7"/>
                    <a:pt x="70" y="8"/>
                  </a:cubicBezTo>
                  <a:cubicBezTo>
                    <a:pt x="72" y="9"/>
                    <a:pt x="74" y="9"/>
                    <a:pt x="77" y="10"/>
                  </a:cubicBezTo>
                  <a:cubicBezTo>
                    <a:pt x="78" y="10"/>
                    <a:pt x="80" y="11"/>
                    <a:pt x="81" y="11"/>
                  </a:cubicBezTo>
                  <a:cubicBezTo>
                    <a:pt x="85" y="12"/>
                    <a:pt x="88" y="14"/>
                    <a:pt x="92" y="15"/>
                  </a:cubicBezTo>
                  <a:cubicBezTo>
                    <a:pt x="94" y="16"/>
                    <a:pt x="97" y="17"/>
                    <a:pt x="99" y="18"/>
                  </a:cubicBezTo>
                  <a:cubicBezTo>
                    <a:pt x="105" y="20"/>
                    <a:pt x="110" y="22"/>
                    <a:pt x="117" y="25"/>
                  </a:cubicBezTo>
                  <a:cubicBezTo>
                    <a:pt x="118" y="25"/>
                    <a:pt x="119" y="26"/>
                    <a:pt x="120" y="26"/>
                  </a:cubicBezTo>
                  <a:cubicBezTo>
                    <a:pt x="122" y="27"/>
                    <a:pt x="125" y="28"/>
                    <a:pt x="127" y="29"/>
                  </a:cubicBezTo>
                  <a:cubicBezTo>
                    <a:pt x="130" y="31"/>
                    <a:pt x="133" y="32"/>
                    <a:pt x="135" y="33"/>
                  </a:cubicBezTo>
                  <a:cubicBezTo>
                    <a:pt x="142" y="36"/>
                    <a:pt x="149" y="40"/>
                    <a:pt x="157" y="43"/>
                  </a:cubicBezTo>
                  <a:cubicBezTo>
                    <a:pt x="159" y="44"/>
                    <a:pt x="161" y="45"/>
                    <a:pt x="163" y="46"/>
                  </a:cubicBezTo>
                  <a:cubicBezTo>
                    <a:pt x="176" y="54"/>
                    <a:pt x="191" y="62"/>
                    <a:pt x="207" y="71"/>
                  </a:cubicBezTo>
                </a:path>
              </a:pathLst>
            </a:custGeom>
            <a:solidFill>
              <a:srgbClr val="426F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90"/>
            <p:cNvSpPr/>
            <p:nvPr/>
          </p:nvSpPr>
          <p:spPr bwMode="auto">
            <a:xfrm>
              <a:off x="10116496" y="2376488"/>
              <a:ext cx="458788" cy="963613"/>
            </a:xfrm>
            <a:custGeom>
              <a:avLst/>
              <a:gdLst>
                <a:gd name="T0" fmla="*/ 125 w 161"/>
                <a:gd name="T1" fmla="*/ 332 h 337"/>
                <a:gd name="T2" fmla="*/ 130 w 161"/>
                <a:gd name="T3" fmla="*/ 337 h 337"/>
                <a:gd name="T4" fmla="*/ 126 w 161"/>
                <a:gd name="T5" fmla="*/ 336 h 337"/>
                <a:gd name="T6" fmla="*/ 82 w 161"/>
                <a:gd name="T7" fmla="*/ 311 h 337"/>
                <a:gd name="T8" fmla="*/ 76 w 161"/>
                <a:gd name="T9" fmla="*/ 308 h 337"/>
                <a:gd name="T10" fmla="*/ 54 w 161"/>
                <a:gd name="T11" fmla="*/ 298 h 337"/>
                <a:gd name="T12" fmla="*/ 46 w 161"/>
                <a:gd name="T13" fmla="*/ 294 h 337"/>
                <a:gd name="T14" fmla="*/ 39 w 161"/>
                <a:gd name="T15" fmla="*/ 291 h 337"/>
                <a:gd name="T16" fmla="*/ 36 w 161"/>
                <a:gd name="T17" fmla="*/ 290 h 337"/>
                <a:gd name="T18" fmla="*/ 18 w 161"/>
                <a:gd name="T19" fmla="*/ 283 h 337"/>
                <a:gd name="T20" fmla="*/ 11 w 161"/>
                <a:gd name="T21" fmla="*/ 280 h 337"/>
                <a:gd name="T22" fmla="*/ 0 w 161"/>
                <a:gd name="T23" fmla="*/ 276 h 337"/>
                <a:gd name="T24" fmla="*/ 161 w 161"/>
                <a:gd name="T25" fmla="*/ 0 h 337"/>
                <a:gd name="T26" fmla="*/ 125 w 161"/>
                <a:gd name="T27" fmla="*/ 332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1" h="337">
                  <a:moveTo>
                    <a:pt x="125" y="332"/>
                  </a:moveTo>
                  <a:cubicBezTo>
                    <a:pt x="127" y="333"/>
                    <a:pt x="128" y="335"/>
                    <a:pt x="130" y="337"/>
                  </a:cubicBezTo>
                  <a:cubicBezTo>
                    <a:pt x="128" y="336"/>
                    <a:pt x="127" y="336"/>
                    <a:pt x="126" y="336"/>
                  </a:cubicBezTo>
                  <a:cubicBezTo>
                    <a:pt x="110" y="327"/>
                    <a:pt x="95" y="319"/>
                    <a:pt x="82" y="311"/>
                  </a:cubicBezTo>
                  <a:cubicBezTo>
                    <a:pt x="80" y="310"/>
                    <a:pt x="78" y="309"/>
                    <a:pt x="76" y="308"/>
                  </a:cubicBezTo>
                  <a:cubicBezTo>
                    <a:pt x="68" y="305"/>
                    <a:pt x="61" y="301"/>
                    <a:pt x="54" y="298"/>
                  </a:cubicBezTo>
                  <a:cubicBezTo>
                    <a:pt x="52" y="297"/>
                    <a:pt x="49" y="296"/>
                    <a:pt x="46" y="294"/>
                  </a:cubicBezTo>
                  <a:cubicBezTo>
                    <a:pt x="44" y="293"/>
                    <a:pt x="41" y="292"/>
                    <a:pt x="39" y="291"/>
                  </a:cubicBezTo>
                  <a:cubicBezTo>
                    <a:pt x="38" y="291"/>
                    <a:pt x="37" y="290"/>
                    <a:pt x="36" y="290"/>
                  </a:cubicBezTo>
                  <a:cubicBezTo>
                    <a:pt x="29" y="287"/>
                    <a:pt x="24" y="285"/>
                    <a:pt x="18" y="283"/>
                  </a:cubicBezTo>
                  <a:cubicBezTo>
                    <a:pt x="16" y="282"/>
                    <a:pt x="13" y="281"/>
                    <a:pt x="11" y="280"/>
                  </a:cubicBezTo>
                  <a:cubicBezTo>
                    <a:pt x="7" y="279"/>
                    <a:pt x="4" y="277"/>
                    <a:pt x="0" y="276"/>
                  </a:cubicBezTo>
                  <a:cubicBezTo>
                    <a:pt x="14" y="195"/>
                    <a:pt x="115" y="59"/>
                    <a:pt x="161" y="0"/>
                  </a:cubicBezTo>
                  <a:cubicBezTo>
                    <a:pt x="126" y="55"/>
                    <a:pt x="26" y="234"/>
                    <a:pt x="125" y="332"/>
                  </a:cubicBezTo>
                </a:path>
              </a:pathLst>
            </a:custGeom>
            <a:solidFill>
              <a:srgbClr val="558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91"/>
            <p:cNvSpPr/>
            <p:nvPr/>
          </p:nvSpPr>
          <p:spPr bwMode="auto">
            <a:xfrm>
              <a:off x="10135546" y="2722563"/>
              <a:ext cx="1096963" cy="688975"/>
            </a:xfrm>
            <a:custGeom>
              <a:avLst/>
              <a:gdLst>
                <a:gd name="T0" fmla="*/ 379 w 384"/>
                <a:gd name="T1" fmla="*/ 238 h 241"/>
                <a:gd name="T2" fmla="*/ 372 w 384"/>
                <a:gd name="T3" fmla="*/ 241 h 241"/>
                <a:gd name="T4" fmla="*/ 366 w 384"/>
                <a:gd name="T5" fmla="*/ 239 h 241"/>
                <a:gd name="T6" fmla="*/ 363 w 384"/>
                <a:gd name="T7" fmla="*/ 237 h 241"/>
                <a:gd name="T8" fmla="*/ 354 w 384"/>
                <a:gd name="T9" fmla="*/ 227 h 241"/>
                <a:gd name="T10" fmla="*/ 350 w 384"/>
                <a:gd name="T11" fmla="*/ 223 h 241"/>
                <a:gd name="T12" fmla="*/ 332 w 384"/>
                <a:gd name="T13" fmla="*/ 206 h 241"/>
                <a:gd name="T14" fmla="*/ 299 w 384"/>
                <a:gd name="T15" fmla="*/ 179 h 241"/>
                <a:gd name="T16" fmla="*/ 297 w 384"/>
                <a:gd name="T17" fmla="*/ 178 h 241"/>
                <a:gd name="T18" fmla="*/ 222 w 384"/>
                <a:gd name="T19" fmla="*/ 128 h 241"/>
                <a:gd name="T20" fmla="*/ 208 w 384"/>
                <a:gd name="T21" fmla="*/ 120 h 241"/>
                <a:gd name="T22" fmla="*/ 199 w 384"/>
                <a:gd name="T23" fmla="*/ 115 h 241"/>
                <a:gd name="T24" fmla="*/ 196 w 384"/>
                <a:gd name="T25" fmla="*/ 114 h 241"/>
                <a:gd name="T26" fmla="*/ 191 w 384"/>
                <a:gd name="T27" fmla="*/ 111 h 241"/>
                <a:gd name="T28" fmla="*/ 188 w 384"/>
                <a:gd name="T29" fmla="*/ 109 h 241"/>
                <a:gd name="T30" fmla="*/ 120 w 384"/>
                <a:gd name="T31" fmla="*/ 73 h 241"/>
                <a:gd name="T32" fmla="*/ 118 w 384"/>
                <a:gd name="T33" fmla="*/ 73 h 241"/>
                <a:gd name="T34" fmla="*/ 80 w 384"/>
                <a:gd name="T35" fmla="*/ 54 h 241"/>
                <a:gd name="T36" fmla="*/ 60 w 384"/>
                <a:gd name="T37" fmla="*/ 45 h 241"/>
                <a:gd name="T38" fmla="*/ 60 w 384"/>
                <a:gd name="T39" fmla="*/ 45 h 241"/>
                <a:gd name="T40" fmla="*/ 43 w 384"/>
                <a:gd name="T41" fmla="*/ 38 h 241"/>
                <a:gd name="T42" fmla="*/ 24 w 384"/>
                <a:gd name="T43" fmla="*/ 29 h 241"/>
                <a:gd name="T44" fmla="*/ 16 w 384"/>
                <a:gd name="T45" fmla="*/ 26 h 241"/>
                <a:gd name="T46" fmla="*/ 9 w 384"/>
                <a:gd name="T47" fmla="*/ 23 h 241"/>
                <a:gd name="T48" fmla="*/ 3 w 384"/>
                <a:gd name="T49" fmla="*/ 8 h 241"/>
                <a:gd name="T50" fmla="*/ 17 w 384"/>
                <a:gd name="T51" fmla="*/ 2 h 241"/>
                <a:gd name="T52" fmla="*/ 31 w 384"/>
                <a:gd name="T53" fmla="*/ 8 h 241"/>
                <a:gd name="T54" fmla="*/ 56 w 384"/>
                <a:gd name="T55" fmla="*/ 18 h 241"/>
                <a:gd name="T56" fmla="*/ 85 w 384"/>
                <a:gd name="T57" fmla="*/ 31 h 241"/>
                <a:gd name="T58" fmla="*/ 199 w 384"/>
                <a:gd name="T59" fmla="*/ 89 h 241"/>
                <a:gd name="T60" fmla="*/ 208 w 384"/>
                <a:gd name="T61" fmla="*/ 93 h 241"/>
                <a:gd name="T62" fmla="*/ 211 w 384"/>
                <a:gd name="T63" fmla="*/ 95 h 241"/>
                <a:gd name="T64" fmla="*/ 219 w 384"/>
                <a:gd name="T65" fmla="*/ 100 h 241"/>
                <a:gd name="T66" fmla="*/ 232 w 384"/>
                <a:gd name="T67" fmla="*/ 108 h 241"/>
                <a:gd name="T68" fmla="*/ 251 w 384"/>
                <a:gd name="T69" fmla="*/ 119 h 241"/>
                <a:gd name="T70" fmla="*/ 299 w 384"/>
                <a:gd name="T71" fmla="*/ 151 h 241"/>
                <a:gd name="T72" fmla="*/ 369 w 384"/>
                <a:gd name="T73" fmla="*/ 210 h 241"/>
                <a:gd name="T74" fmla="*/ 380 w 384"/>
                <a:gd name="T75" fmla="*/ 222 h 241"/>
                <a:gd name="T76" fmla="*/ 379 w 384"/>
                <a:gd name="T77" fmla="*/ 238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4" h="241">
                  <a:moveTo>
                    <a:pt x="379" y="238"/>
                  </a:moveTo>
                  <a:cubicBezTo>
                    <a:pt x="377" y="240"/>
                    <a:pt x="374" y="241"/>
                    <a:pt x="372" y="241"/>
                  </a:cubicBezTo>
                  <a:cubicBezTo>
                    <a:pt x="370" y="241"/>
                    <a:pt x="368" y="240"/>
                    <a:pt x="366" y="239"/>
                  </a:cubicBezTo>
                  <a:cubicBezTo>
                    <a:pt x="365" y="239"/>
                    <a:pt x="364" y="238"/>
                    <a:pt x="363" y="237"/>
                  </a:cubicBezTo>
                  <a:cubicBezTo>
                    <a:pt x="360" y="234"/>
                    <a:pt x="357" y="231"/>
                    <a:pt x="354" y="227"/>
                  </a:cubicBezTo>
                  <a:cubicBezTo>
                    <a:pt x="353" y="226"/>
                    <a:pt x="351" y="224"/>
                    <a:pt x="350" y="223"/>
                  </a:cubicBezTo>
                  <a:cubicBezTo>
                    <a:pt x="344" y="217"/>
                    <a:pt x="338" y="212"/>
                    <a:pt x="332" y="206"/>
                  </a:cubicBezTo>
                  <a:cubicBezTo>
                    <a:pt x="322" y="197"/>
                    <a:pt x="310" y="188"/>
                    <a:pt x="299" y="179"/>
                  </a:cubicBezTo>
                  <a:cubicBezTo>
                    <a:pt x="298" y="179"/>
                    <a:pt x="298" y="178"/>
                    <a:pt x="297" y="178"/>
                  </a:cubicBezTo>
                  <a:cubicBezTo>
                    <a:pt x="274" y="161"/>
                    <a:pt x="248" y="144"/>
                    <a:pt x="222" y="128"/>
                  </a:cubicBezTo>
                  <a:cubicBezTo>
                    <a:pt x="217" y="126"/>
                    <a:pt x="213" y="123"/>
                    <a:pt x="208" y="120"/>
                  </a:cubicBezTo>
                  <a:cubicBezTo>
                    <a:pt x="205" y="119"/>
                    <a:pt x="202" y="117"/>
                    <a:pt x="199" y="115"/>
                  </a:cubicBezTo>
                  <a:cubicBezTo>
                    <a:pt x="198" y="115"/>
                    <a:pt x="197" y="114"/>
                    <a:pt x="196" y="114"/>
                  </a:cubicBezTo>
                  <a:cubicBezTo>
                    <a:pt x="195" y="113"/>
                    <a:pt x="193" y="112"/>
                    <a:pt x="191" y="111"/>
                  </a:cubicBezTo>
                  <a:cubicBezTo>
                    <a:pt x="190" y="110"/>
                    <a:pt x="189" y="109"/>
                    <a:pt x="188" y="109"/>
                  </a:cubicBezTo>
                  <a:cubicBezTo>
                    <a:pt x="164" y="96"/>
                    <a:pt x="141" y="84"/>
                    <a:pt x="120" y="73"/>
                  </a:cubicBezTo>
                  <a:cubicBezTo>
                    <a:pt x="119" y="73"/>
                    <a:pt x="119" y="73"/>
                    <a:pt x="118" y="73"/>
                  </a:cubicBezTo>
                  <a:cubicBezTo>
                    <a:pt x="105" y="66"/>
                    <a:pt x="92" y="60"/>
                    <a:pt x="80" y="54"/>
                  </a:cubicBezTo>
                  <a:cubicBezTo>
                    <a:pt x="73" y="51"/>
                    <a:pt x="66" y="48"/>
                    <a:pt x="60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4" y="42"/>
                    <a:pt x="48" y="40"/>
                    <a:pt x="43" y="38"/>
                  </a:cubicBezTo>
                  <a:cubicBezTo>
                    <a:pt x="36" y="34"/>
                    <a:pt x="29" y="32"/>
                    <a:pt x="24" y="29"/>
                  </a:cubicBezTo>
                  <a:cubicBezTo>
                    <a:pt x="21" y="28"/>
                    <a:pt x="18" y="27"/>
                    <a:pt x="16" y="26"/>
                  </a:cubicBezTo>
                  <a:cubicBezTo>
                    <a:pt x="12" y="24"/>
                    <a:pt x="9" y="23"/>
                    <a:pt x="9" y="23"/>
                  </a:cubicBezTo>
                  <a:cubicBezTo>
                    <a:pt x="3" y="21"/>
                    <a:pt x="0" y="14"/>
                    <a:pt x="3" y="8"/>
                  </a:cubicBezTo>
                  <a:cubicBezTo>
                    <a:pt x="5" y="3"/>
                    <a:pt x="12" y="0"/>
                    <a:pt x="17" y="2"/>
                  </a:cubicBezTo>
                  <a:cubicBezTo>
                    <a:pt x="19" y="3"/>
                    <a:pt x="24" y="4"/>
                    <a:pt x="31" y="8"/>
                  </a:cubicBezTo>
                  <a:cubicBezTo>
                    <a:pt x="38" y="10"/>
                    <a:pt x="46" y="14"/>
                    <a:pt x="56" y="18"/>
                  </a:cubicBezTo>
                  <a:cubicBezTo>
                    <a:pt x="64" y="22"/>
                    <a:pt x="74" y="26"/>
                    <a:pt x="85" y="31"/>
                  </a:cubicBezTo>
                  <a:cubicBezTo>
                    <a:pt x="117" y="46"/>
                    <a:pt x="158" y="66"/>
                    <a:pt x="199" y="89"/>
                  </a:cubicBezTo>
                  <a:cubicBezTo>
                    <a:pt x="202" y="90"/>
                    <a:pt x="205" y="92"/>
                    <a:pt x="208" y="93"/>
                  </a:cubicBezTo>
                  <a:cubicBezTo>
                    <a:pt x="209" y="94"/>
                    <a:pt x="210" y="95"/>
                    <a:pt x="211" y="95"/>
                  </a:cubicBezTo>
                  <a:cubicBezTo>
                    <a:pt x="214" y="97"/>
                    <a:pt x="216" y="98"/>
                    <a:pt x="219" y="100"/>
                  </a:cubicBezTo>
                  <a:cubicBezTo>
                    <a:pt x="224" y="102"/>
                    <a:pt x="228" y="105"/>
                    <a:pt x="232" y="108"/>
                  </a:cubicBezTo>
                  <a:cubicBezTo>
                    <a:pt x="239" y="111"/>
                    <a:pt x="245" y="115"/>
                    <a:pt x="251" y="119"/>
                  </a:cubicBezTo>
                  <a:cubicBezTo>
                    <a:pt x="268" y="129"/>
                    <a:pt x="284" y="140"/>
                    <a:pt x="299" y="151"/>
                  </a:cubicBezTo>
                  <a:cubicBezTo>
                    <a:pt x="325" y="170"/>
                    <a:pt x="349" y="190"/>
                    <a:pt x="369" y="210"/>
                  </a:cubicBezTo>
                  <a:cubicBezTo>
                    <a:pt x="373" y="214"/>
                    <a:pt x="377" y="218"/>
                    <a:pt x="380" y="222"/>
                  </a:cubicBezTo>
                  <a:cubicBezTo>
                    <a:pt x="384" y="227"/>
                    <a:pt x="384" y="234"/>
                    <a:pt x="379" y="238"/>
                  </a:cubicBezTo>
                </a:path>
              </a:pathLst>
            </a:custGeom>
            <a:solidFill>
              <a:srgbClr val="D0E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92"/>
            <p:cNvSpPr/>
            <p:nvPr/>
          </p:nvSpPr>
          <p:spPr bwMode="auto">
            <a:xfrm>
              <a:off x="10170471" y="2754313"/>
              <a:ext cx="1030288" cy="628650"/>
            </a:xfrm>
            <a:custGeom>
              <a:avLst/>
              <a:gdLst>
                <a:gd name="T0" fmla="*/ 360 w 361"/>
                <a:gd name="T1" fmla="*/ 220 h 220"/>
                <a:gd name="T2" fmla="*/ 358 w 361"/>
                <a:gd name="T3" fmla="*/ 220 h 220"/>
                <a:gd name="T4" fmla="*/ 1 w 361"/>
                <a:gd name="T5" fmla="*/ 3 h 220"/>
                <a:gd name="T6" fmla="*/ 0 w 361"/>
                <a:gd name="T7" fmla="*/ 2 h 220"/>
                <a:gd name="T8" fmla="*/ 0 w 361"/>
                <a:gd name="T9" fmla="*/ 1 h 220"/>
                <a:gd name="T10" fmla="*/ 1 w 361"/>
                <a:gd name="T11" fmla="*/ 0 h 220"/>
                <a:gd name="T12" fmla="*/ 2 w 361"/>
                <a:gd name="T13" fmla="*/ 0 h 220"/>
                <a:gd name="T14" fmla="*/ 361 w 361"/>
                <a:gd name="T15" fmla="*/ 217 h 220"/>
                <a:gd name="T16" fmla="*/ 361 w 361"/>
                <a:gd name="T17" fmla="*/ 220 h 220"/>
                <a:gd name="T18" fmla="*/ 360 w 361"/>
                <a:gd name="T19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1" h="220">
                  <a:moveTo>
                    <a:pt x="360" y="220"/>
                  </a:moveTo>
                  <a:cubicBezTo>
                    <a:pt x="359" y="220"/>
                    <a:pt x="359" y="220"/>
                    <a:pt x="358" y="220"/>
                  </a:cubicBezTo>
                  <a:cubicBezTo>
                    <a:pt x="259" y="106"/>
                    <a:pt x="3" y="4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2" y="4"/>
                    <a:pt x="260" y="103"/>
                    <a:pt x="361" y="217"/>
                  </a:cubicBezTo>
                  <a:cubicBezTo>
                    <a:pt x="361" y="218"/>
                    <a:pt x="361" y="219"/>
                    <a:pt x="361" y="220"/>
                  </a:cubicBezTo>
                  <a:cubicBezTo>
                    <a:pt x="360" y="220"/>
                    <a:pt x="360" y="220"/>
                    <a:pt x="360" y="220"/>
                  </a:cubicBezTo>
                </a:path>
              </a:pathLst>
            </a:custGeom>
            <a:solidFill>
              <a:srgbClr val="EBF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93"/>
            <p:cNvSpPr>
              <a:spLocks noEditPoints="1"/>
            </p:cNvSpPr>
            <p:nvPr/>
          </p:nvSpPr>
          <p:spPr bwMode="auto">
            <a:xfrm>
              <a:off x="10362558" y="2876551"/>
              <a:ext cx="1588" cy="14288"/>
            </a:xfrm>
            <a:custGeom>
              <a:avLst/>
              <a:gdLst>
                <a:gd name="T0" fmla="*/ 1 w 1"/>
                <a:gd name="T1" fmla="*/ 4 h 5"/>
                <a:gd name="T2" fmla="*/ 0 w 1"/>
                <a:gd name="T3" fmla="*/ 5 h 5"/>
                <a:gd name="T4" fmla="*/ 0 w 1"/>
                <a:gd name="T5" fmla="*/ 5 h 5"/>
                <a:gd name="T6" fmla="*/ 1 w 1"/>
                <a:gd name="T7" fmla="*/ 4 h 5"/>
                <a:gd name="T8" fmla="*/ 1 w 1"/>
                <a:gd name="T9" fmla="*/ 0 h 5"/>
                <a:gd name="T10" fmla="*/ 1 w 1"/>
                <a:gd name="T11" fmla="*/ 1 h 5"/>
                <a:gd name="T12" fmla="*/ 1 w 1"/>
                <a:gd name="T13" fmla="*/ 0 h 5"/>
                <a:gd name="T14" fmla="*/ 1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1" y="4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1" y="4"/>
                  </a:cubicBezTo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568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94"/>
            <p:cNvSpPr/>
            <p:nvPr/>
          </p:nvSpPr>
          <p:spPr bwMode="auto">
            <a:xfrm>
              <a:off x="10362558" y="2876551"/>
              <a:ext cx="368300" cy="231775"/>
            </a:xfrm>
            <a:custGeom>
              <a:avLst/>
              <a:gdLst>
                <a:gd name="T0" fmla="*/ 1 w 129"/>
                <a:gd name="T1" fmla="*/ 0 h 81"/>
                <a:gd name="T2" fmla="*/ 1 w 129"/>
                <a:gd name="T3" fmla="*/ 1 h 81"/>
                <a:gd name="T4" fmla="*/ 1 w 129"/>
                <a:gd name="T5" fmla="*/ 4 h 81"/>
                <a:gd name="T6" fmla="*/ 0 w 129"/>
                <a:gd name="T7" fmla="*/ 5 h 81"/>
                <a:gd name="T8" fmla="*/ 121 w 129"/>
                <a:gd name="T9" fmla="*/ 81 h 81"/>
                <a:gd name="T10" fmla="*/ 129 w 129"/>
                <a:gd name="T11" fmla="*/ 66 h 81"/>
                <a:gd name="T12" fmla="*/ 128 w 129"/>
                <a:gd name="T13" fmla="*/ 65 h 81"/>
                <a:gd name="T14" fmla="*/ 113 w 129"/>
                <a:gd name="T15" fmla="*/ 57 h 81"/>
                <a:gd name="T16" fmla="*/ 112 w 129"/>
                <a:gd name="T17" fmla="*/ 57 h 81"/>
                <a:gd name="T18" fmla="*/ 109 w 129"/>
                <a:gd name="T19" fmla="*/ 55 h 81"/>
                <a:gd name="T20" fmla="*/ 41 w 129"/>
                <a:gd name="T21" fmla="*/ 19 h 81"/>
                <a:gd name="T22" fmla="*/ 41 w 129"/>
                <a:gd name="T23" fmla="*/ 19 h 81"/>
                <a:gd name="T24" fmla="*/ 41 w 129"/>
                <a:gd name="T25" fmla="*/ 19 h 81"/>
                <a:gd name="T26" fmla="*/ 39 w 129"/>
                <a:gd name="T27" fmla="*/ 19 h 81"/>
                <a:gd name="T28" fmla="*/ 39 w 129"/>
                <a:gd name="T29" fmla="*/ 19 h 81"/>
                <a:gd name="T30" fmla="*/ 39 w 129"/>
                <a:gd name="T31" fmla="*/ 19 h 81"/>
                <a:gd name="T32" fmla="*/ 32 w 129"/>
                <a:gd name="T33" fmla="*/ 15 h 81"/>
                <a:gd name="T34" fmla="*/ 1 w 129"/>
                <a:gd name="T3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81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1" y="26"/>
                    <a:pt x="71" y="52"/>
                    <a:pt x="121" y="81"/>
                  </a:cubicBezTo>
                  <a:cubicBezTo>
                    <a:pt x="123" y="76"/>
                    <a:pt x="126" y="71"/>
                    <a:pt x="129" y="66"/>
                  </a:cubicBezTo>
                  <a:cubicBezTo>
                    <a:pt x="128" y="66"/>
                    <a:pt x="128" y="66"/>
                    <a:pt x="128" y="65"/>
                  </a:cubicBezTo>
                  <a:cubicBezTo>
                    <a:pt x="123" y="63"/>
                    <a:pt x="118" y="60"/>
                    <a:pt x="113" y="57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1" y="56"/>
                    <a:pt x="110" y="55"/>
                    <a:pt x="109" y="55"/>
                  </a:cubicBezTo>
                  <a:cubicBezTo>
                    <a:pt x="85" y="42"/>
                    <a:pt x="62" y="30"/>
                    <a:pt x="41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19"/>
                    <a:pt x="40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7" y="17"/>
                    <a:pt x="34" y="16"/>
                    <a:pt x="32" y="15"/>
                  </a:cubicBezTo>
                  <a:cubicBezTo>
                    <a:pt x="21" y="10"/>
                    <a:pt x="11" y="5"/>
                    <a:pt x="1" y="0"/>
                  </a:cubicBezTo>
                </a:path>
              </a:pathLst>
            </a:custGeom>
            <a:solidFill>
              <a:srgbClr val="0078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95"/>
            <p:cNvSpPr/>
            <p:nvPr/>
          </p:nvSpPr>
          <p:spPr bwMode="auto">
            <a:xfrm>
              <a:off x="10306996" y="2851151"/>
              <a:ext cx="57150" cy="39688"/>
            </a:xfrm>
            <a:custGeom>
              <a:avLst/>
              <a:gdLst>
                <a:gd name="T0" fmla="*/ 0 w 20"/>
                <a:gd name="T1" fmla="*/ 0 h 14"/>
                <a:gd name="T2" fmla="*/ 19 w 20"/>
                <a:gd name="T3" fmla="*/ 14 h 14"/>
                <a:gd name="T4" fmla="*/ 20 w 20"/>
                <a:gd name="T5" fmla="*/ 13 h 14"/>
                <a:gd name="T6" fmla="*/ 20 w 20"/>
                <a:gd name="T7" fmla="*/ 10 h 14"/>
                <a:gd name="T8" fmla="*/ 20 w 20"/>
                <a:gd name="T9" fmla="*/ 9 h 14"/>
                <a:gd name="T10" fmla="*/ 0 w 20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4">
                  <a:moveTo>
                    <a:pt x="0" y="0"/>
                  </a:moveTo>
                  <a:cubicBezTo>
                    <a:pt x="6" y="4"/>
                    <a:pt x="12" y="9"/>
                    <a:pt x="19" y="14"/>
                  </a:cubicBezTo>
                  <a:cubicBezTo>
                    <a:pt x="19" y="14"/>
                    <a:pt x="19" y="14"/>
                    <a:pt x="20" y="13"/>
                  </a:cubicBezTo>
                  <a:cubicBezTo>
                    <a:pt x="20" y="12"/>
                    <a:pt x="20" y="11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13" y="6"/>
                    <a:pt x="6" y="3"/>
                    <a:pt x="0" y="0"/>
                  </a:cubicBezTo>
                </a:path>
              </a:pathLst>
            </a:custGeom>
            <a:solidFill>
              <a:srgbClr val="0069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96"/>
            <p:cNvSpPr>
              <a:spLocks noEditPoints="1"/>
            </p:cNvSpPr>
            <p:nvPr/>
          </p:nvSpPr>
          <p:spPr bwMode="auto">
            <a:xfrm>
              <a:off x="10453046" y="2919413"/>
              <a:ext cx="277813" cy="146050"/>
            </a:xfrm>
            <a:custGeom>
              <a:avLst/>
              <a:gdLst>
                <a:gd name="T0" fmla="*/ 96 w 97"/>
                <a:gd name="T1" fmla="*/ 50 h 51"/>
                <a:gd name="T2" fmla="*/ 97 w 97"/>
                <a:gd name="T3" fmla="*/ 51 h 51"/>
                <a:gd name="T4" fmla="*/ 97 w 97"/>
                <a:gd name="T5" fmla="*/ 51 h 51"/>
                <a:gd name="T6" fmla="*/ 96 w 97"/>
                <a:gd name="T7" fmla="*/ 50 h 51"/>
                <a:gd name="T8" fmla="*/ 0 w 97"/>
                <a:gd name="T9" fmla="*/ 0 h 51"/>
                <a:gd name="T10" fmla="*/ 7 w 97"/>
                <a:gd name="T11" fmla="*/ 4 h 51"/>
                <a:gd name="T12" fmla="*/ 7 w 97"/>
                <a:gd name="T13" fmla="*/ 4 h 51"/>
                <a:gd name="T14" fmla="*/ 9 w 97"/>
                <a:gd name="T15" fmla="*/ 4 h 51"/>
                <a:gd name="T16" fmla="*/ 9 w 97"/>
                <a:gd name="T17" fmla="*/ 4 h 51"/>
                <a:gd name="T18" fmla="*/ 9 w 97"/>
                <a:gd name="T19" fmla="*/ 4 h 51"/>
                <a:gd name="T20" fmla="*/ 77 w 97"/>
                <a:gd name="T21" fmla="*/ 40 h 51"/>
                <a:gd name="T22" fmla="*/ 80 w 97"/>
                <a:gd name="T23" fmla="*/ 42 h 51"/>
                <a:gd name="T24" fmla="*/ 81 w 97"/>
                <a:gd name="T25" fmla="*/ 42 h 51"/>
                <a:gd name="T26" fmla="*/ 80 w 97"/>
                <a:gd name="T27" fmla="*/ 42 h 51"/>
                <a:gd name="T28" fmla="*/ 0 w 97"/>
                <a:gd name="T2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51">
                  <a:moveTo>
                    <a:pt x="96" y="50"/>
                  </a:moveTo>
                  <a:cubicBezTo>
                    <a:pt x="96" y="51"/>
                    <a:pt x="96" y="51"/>
                    <a:pt x="97" y="51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6" y="51"/>
                    <a:pt x="96" y="51"/>
                    <a:pt x="96" y="50"/>
                  </a:cubicBezTo>
                  <a:moveTo>
                    <a:pt x="0" y="0"/>
                  </a:moveTo>
                  <a:cubicBezTo>
                    <a:pt x="2" y="1"/>
                    <a:pt x="5" y="2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4"/>
                    <a:pt x="8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30" y="15"/>
                    <a:pt x="53" y="27"/>
                    <a:pt x="77" y="40"/>
                  </a:cubicBezTo>
                  <a:cubicBezTo>
                    <a:pt x="78" y="40"/>
                    <a:pt x="79" y="41"/>
                    <a:pt x="80" y="42"/>
                  </a:cubicBezTo>
                  <a:cubicBezTo>
                    <a:pt x="80" y="42"/>
                    <a:pt x="80" y="42"/>
                    <a:pt x="81" y="42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52" y="26"/>
                    <a:pt x="24" y="12"/>
                    <a:pt x="0" y="0"/>
                  </a:cubicBezTo>
                </a:path>
              </a:pathLst>
            </a:custGeom>
            <a:solidFill>
              <a:srgbClr val="3B8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97"/>
            <p:cNvSpPr/>
            <p:nvPr/>
          </p:nvSpPr>
          <p:spPr bwMode="auto">
            <a:xfrm>
              <a:off x="10746733" y="3089276"/>
              <a:ext cx="238125" cy="142875"/>
            </a:xfrm>
            <a:custGeom>
              <a:avLst/>
              <a:gdLst>
                <a:gd name="T0" fmla="*/ 8 w 83"/>
                <a:gd name="T1" fmla="*/ 0 h 50"/>
                <a:gd name="T2" fmla="*/ 0 w 83"/>
                <a:gd name="T3" fmla="*/ 15 h 50"/>
                <a:gd name="T4" fmla="*/ 30 w 83"/>
                <a:gd name="T5" fmla="*/ 32 h 50"/>
                <a:gd name="T6" fmla="*/ 83 w 83"/>
                <a:gd name="T7" fmla="*/ 50 h 50"/>
                <a:gd name="T8" fmla="*/ 83 w 83"/>
                <a:gd name="T9" fmla="*/ 50 h 50"/>
                <a:gd name="T10" fmla="*/ 83 w 83"/>
                <a:gd name="T11" fmla="*/ 50 h 50"/>
                <a:gd name="T12" fmla="*/ 13 w 83"/>
                <a:gd name="T13" fmla="*/ 4 h 50"/>
                <a:gd name="T14" fmla="*/ 8 w 83"/>
                <a:gd name="T1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50">
                  <a:moveTo>
                    <a:pt x="8" y="0"/>
                  </a:moveTo>
                  <a:cubicBezTo>
                    <a:pt x="5" y="5"/>
                    <a:pt x="3" y="10"/>
                    <a:pt x="0" y="15"/>
                  </a:cubicBezTo>
                  <a:cubicBezTo>
                    <a:pt x="10" y="21"/>
                    <a:pt x="19" y="26"/>
                    <a:pt x="30" y="32"/>
                  </a:cubicBezTo>
                  <a:cubicBezTo>
                    <a:pt x="52" y="40"/>
                    <a:pt x="71" y="47"/>
                    <a:pt x="83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61" y="34"/>
                    <a:pt x="37" y="18"/>
                    <a:pt x="13" y="4"/>
                  </a:cubicBezTo>
                  <a:cubicBezTo>
                    <a:pt x="11" y="2"/>
                    <a:pt x="10" y="1"/>
                    <a:pt x="8" y="0"/>
                  </a:cubicBezTo>
                </a:path>
              </a:pathLst>
            </a:custGeom>
            <a:solidFill>
              <a:srgbClr val="0078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98"/>
            <p:cNvSpPr/>
            <p:nvPr/>
          </p:nvSpPr>
          <p:spPr bwMode="auto">
            <a:xfrm>
              <a:off x="10832458" y="3179763"/>
              <a:ext cx="252413" cy="131763"/>
            </a:xfrm>
            <a:custGeom>
              <a:avLst/>
              <a:gdLst>
                <a:gd name="T0" fmla="*/ 0 w 88"/>
                <a:gd name="T1" fmla="*/ 0 h 46"/>
                <a:gd name="T2" fmla="*/ 88 w 88"/>
                <a:gd name="T3" fmla="*/ 46 h 46"/>
                <a:gd name="T4" fmla="*/ 58 w 88"/>
                <a:gd name="T5" fmla="*/ 22 h 46"/>
                <a:gd name="T6" fmla="*/ 55 w 88"/>
                <a:gd name="T7" fmla="*/ 19 h 46"/>
                <a:gd name="T8" fmla="*/ 54 w 88"/>
                <a:gd name="T9" fmla="*/ 19 h 46"/>
                <a:gd name="T10" fmla="*/ 53 w 88"/>
                <a:gd name="T11" fmla="*/ 18 h 46"/>
                <a:gd name="T12" fmla="*/ 53 w 88"/>
                <a:gd name="T13" fmla="*/ 18 h 46"/>
                <a:gd name="T14" fmla="*/ 53 w 88"/>
                <a:gd name="T15" fmla="*/ 18 h 46"/>
                <a:gd name="T16" fmla="*/ 53 w 88"/>
                <a:gd name="T17" fmla="*/ 18 h 46"/>
                <a:gd name="T18" fmla="*/ 0 w 88"/>
                <a:gd name="T1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46">
                  <a:moveTo>
                    <a:pt x="0" y="0"/>
                  </a:moveTo>
                  <a:cubicBezTo>
                    <a:pt x="27" y="15"/>
                    <a:pt x="56" y="31"/>
                    <a:pt x="88" y="46"/>
                  </a:cubicBezTo>
                  <a:cubicBezTo>
                    <a:pt x="79" y="38"/>
                    <a:pt x="69" y="30"/>
                    <a:pt x="58" y="22"/>
                  </a:cubicBezTo>
                  <a:cubicBezTo>
                    <a:pt x="57" y="21"/>
                    <a:pt x="56" y="20"/>
                    <a:pt x="55" y="19"/>
                  </a:cubicBezTo>
                  <a:cubicBezTo>
                    <a:pt x="55" y="19"/>
                    <a:pt x="54" y="19"/>
                    <a:pt x="54" y="19"/>
                  </a:cubicBezTo>
                  <a:cubicBezTo>
                    <a:pt x="54" y="19"/>
                    <a:pt x="54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41" y="15"/>
                    <a:pt x="22" y="8"/>
                    <a:pt x="0" y="0"/>
                  </a:cubicBezTo>
                </a:path>
              </a:pathLst>
            </a:custGeom>
            <a:solidFill>
              <a:srgbClr val="018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99"/>
            <p:cNvSpPr>
              <a:spLocks noEditPoints="1"/>
            </p:cNvSpPr>
            <p:nvPr/>
          </p:nvSpPr>
          <p:spPr bwMode="auto">
            <a:xfrm>
              <a:off x="10784833" y="3100388"/>
              <a:ext cx="214313" cy="142875"/>
            </a:xfrm>
            <a:custGeom>
              <a:avLst/>
              <a:gdLst>
                <a:gd name="T0" fmla="*/ 71 w 75"/>
                <a:gd name="T1" fmla="*/ 47 h 50"/>
                <a:gd name="T2" fmla="*/ 72 w 75"/>
                <a:gd name="T3" fmla="*/ 47 h 50"/>
                <a:gd name="T4" fmla="*/ 75 w 75"/>
                <a:gd name="T5" fmla="*/ 50 h 50"/>
                <a:gd name="T6" fmla="*/ 71 w 75"/>
                <a:gd name="T7" fmla="*/ 47 h 50"/>
                <a:gd name="T8" fmla="*/ 0 w 75"/>
                <a:gd name="T9" fmla="*/ 0 h 50"/>
                <a:gd name="T10" fmla="*/ 70 w 75"/>
                <a:gd name="T11" fmla="*/ 46 h 50"/>
                <a:gd name="T12" fmla="*/ 70 w 75"/>
                <a:gd name="T13" fmla="*/ 46 h 50"/>
                <a:gd name="T14" fmla="*/ 70 w 75"/>
                <a:gd name="T15" fmla="*/ 46 h 50"/>
                <a:gd name="T16" fmla="*/ 70 w 75"/>
                <a:gd name="T17" fmla="*/ 46 h 50"/>
                <a:gd name="T18" fmla="*/ 0 w 75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50">
                  <a:moveTo>
                    <a:pt x="71" y="47"/>
                  </a:moveTo>
                  <a:cubicBezTo>
                    <a:pt x="71" y="47"/>
                    <a:pt x="72" y="47"/>
                    <a:pt x="72" y="47"/>
                  </a:cubicBezTo>
                  <a:cubicBezTo>
                    <a:pt x="73" y="48"/>
                    <a:pt x="74" y="49"/>
                    <a:pt x="75" y="50"/>
                  </a:cubicBezTo>
                  <a:cubicBezTo>
                    <a:pt x="74" y="49"/>
                    <a:pt x="73" y="48"/>
                    <a:pt x="71" y="47"/>
                  </a:cubicBezTo>
                  <a:moveTo>
                    <a:pt x="0" y="0"/>
                  </a:moveTo>
                  <a:cubicBezTo>
                    <a:pt x="24" y="14"/>
                    <a:pt x="48" y="30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48" y="30"/>
                    <a:pt x="24" y="14"/>
                    <a:pt x="0" y="0"/>
                  </a:cubicBezTo>
                </a:path>
              </a:pathLst>
            </a:custGeom>
            <a:solidFill>
              <a:srgbClr val="3B8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00"/>
            <p:cNvSpPr>
              <a:spLocks noEditPoints="1"/>
            </p:cNvSpPr>
            <p:nvPr/>
          </p:nvSpPr>
          <p:spPr bwMode="auto">
            <a:xfrm>
              <a:off x="10861033" y="2844801"/>
              <a:ext cx="23813" cy="3175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8 w 8"/>
                <a:gd name="T5" fmla="*/ 1 h 1"/>
                <a:gd name="T6" fmla="*/ 8 w 8"/>
                <a:gd name="T7" fmla="*/ 1 h 1"/>
                <a:gd name="T8" fmla="*/ 0 w 8"/>
                <a:gd name="T9" fmla="*/ 0 h 1"/>
                <a:gd name="T10" fmla="*/ 0 w 8"/>
                <a:gd name="T11" fmla="*/ 0 h 1"/>
                <a:gd name="T12" fmla="*/ 8 w 8"/>
                <a:gd name="T13" fmla="*/ 1 h 1"/>
                <a:gd name="T14" fmla="*/ 0 w 8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1"/>
                    <a:pt x="8" y="1"/>
                  </a:cubicBezTo>
                  <a:cubicBezTo>
                    <a:pt x="6" y="1"/>
                    <a:pt x="3" y="0"/>
                    <a:pt x="0" y="0"/>
                  </a:cubicBezTo>
                </a:path>
              </a:pathLst>
            </a:custGeom>
            <a:solidFill>
              <a:srgbClr val="568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101"/>
            <p:cNvSpPr/>
            <p:nvPr/>
          </p:nvSpPr>
          <p:spPr bwMode="auto">
            <a:xfrm>
              <a:off x="10861033" y="2805113"/>
              <a:ext cx="38100" cy="42863"/>
            </a:xfrm>
            <a:custGeom>
              <a:avLst/>
              <a:gdLst>
                <a:gd name="T0" fmla="*/ 8 w 13"/>
                <a:gd name="T1" fmla="*/ 0 h 15"/>
                <a:gd name="T2" fmla="*/ 0 w 13"/>
                <a:gd name="T3" fmla="*/ 14 h 15"/>
                <a:gd name="T4" fmla="*/ 8 w 13"/>
                <a:gd name="T5" fmla="*/ 15 h 15"/>
                <a:gd name="T6" fmla="*/ 8 w 13"/>
                <a:gd name="T7" fmla="*/ 15 h 15"/>
                <a:gd name="T8" fmla="*/ 8 w 13"/>
                <a:gd name="T9" fmla="*/ 15 h 15"/>
                <a:gd name="T10" fmla="*/ 8 w 13"/>
                <a:gd name="T11" fmla="*/ 15 h 15"/>
                <a:gd name="T12" fmla="*/ 13 w 13"/>
                <a:gd name="T13" fmla="*/ 4 h 15"/>
                <a:gd name="T14" fmla="*/ 13 w 13"/>
                <a:gd name="T15" fmla="*/ 4 h 15"/>
                <a:gd name="T16" fmla="*/ 8 w 13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5">
                  <a:moveTo>
                    <a:pt x="8" y="0"/>
                  </a:moveTo>
                  <a:cubicBezTo>
                    <a:pt x="5" y="4"/>
                    <a:pt x="3" y="9"/>
                    <a:pt x="0" y="14"/>
                  </a:cubicBezTo>
                  <a:cubicBezTo>
                    <a:pt x="3" y="14"/>
                    <a:pt x="6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0" y="11"/>
                    <a:pt x="11" y="8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3"/>
                    <a:pt x="10" y="2"/>
                    <a:pt x="8" y="0"/>
                  </a:cubicBezTo>
                </a:path>
              </a:pathLst>
            </a:custGeom>
            <a:solidFill>
              <a:srgbClr val="0078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102"/>
            <p:cNvSpPr/>
            <p:nvPr/>
          </p:nvSpPr>
          <p:spPr bwMode="auto">
            <a:xfrm>
              <a:off x="10799121" y="2879726"/>
              <a:ext cx="65088" cy="80963"/>
            </a:xfrm>
            <a:custGeom>
              <a:avLst/>
              <a:gdLst>
                <a:gd name="T0" fmla="*/ 14 w 23"/>
                <a:gd name="T1" fmla="*/ 0 h 28"/>
                <a:gd name="T2" fmla="*/ 0 w 23"/>
                <a:gd name="T3" fmla="*/ 23 h 28"/>
                <a:gd name="T4" fmla="*/ 0 w 23"/>
                <a:gd name="T5" fmla="*/ 23 h 28"/>
                <a:gd name="T6" fmla="*/ 12 w 23"/>
                <a:gd name="T7" fmla="*/ 28 h 28"/>
                <a:gd name="T8" fmla="*/ 12 w 23"/>
                <a:gd name="T9" fmla="*/ 28 h 28"/>
                <a:gd name="T10" fmla="*/ 23 w 23"/>
                <a:gd name="T11" fmla="*/ 5 h 28"/>
                <a:gd name="T12" fmla="*/ 14 w 23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8">
                  <a:moveTo>
                    <a:pt x="14" y="0"/>
                  </a:moveTo>
                  <a:cubicBezTo>
                    <a:pt x="10" y="7"/>
                    <a:pt x="5" y="15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4" y="25"/>
                    <a:pt x="8" y="26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6" y="20"/>
                    <a:pt x="19" y="13"/>
                    <a:pt x="23" y="5"/>
                  </a:cubicBezTo>
                  <a:cubicBezTo>
                    <a:pt x="20" y="4"/>
                    <a:pt x="17" y="2"/>
                    <a:pt x="14" y="0"/>
                  </a:cubicBezTo>
                </a:path>
              </a:pathLst>
            </a:custGeom>
            <a:solidFill>
              <a:srgbClr val="0078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103"/>
            <p:cNvSpPr/>
            <p:nvPr/>
          </p:nvSpPr>
          <p:spPr bwMode="auto">
            <a:xfrm>
              <a:off x="10761021" y="2965451"/>
              <a:ext cx="57150" cy="66675"/>
            </a:xfrm>
            <a:custGeom>
              <a:avLst/>
              <a:gdLst>
                <a:gd name="T0" fmla="*/ 9 w 20"/>
                <a:gd name="T1" fmla="*/ 0 h 23"/>
                <a:gd name="T2" fmla="*/ 0 w 20"/>
                <a:gd name="T3" fmla="*/ 15 h 23"/>
                <a:gd name="T4" fmla="*/ 0 w 20"/>
                <a:gd name="T5" fmla="*/ 15 h 23"/>
                <a:gd name="T6" fmla="*/ 13 w 20"/>
                <a:gd name="T7" fmla="*/ 23 h 23"/>
                <a:gd name="T8" fmla="*/ 20 w 20"/>
                <a:gd name="T9" fmla="*/ 8 h 23"/>
                <a:gd name="T10" fmla="*/ 20 w 20"/>
                <a:gd name="T11" fmla="*/ 8 h 23"/>
                <a:gd name="T12" fmla="*/ 9 w 20"/>
                <a:gd name="T13" fmla="*/ 0 h 23"/>
                <a:gd name="T14" fmla="*/ 9 w 20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3">
                  <a:moveTo>
                    <a:pt x="9" y="0"/>
                  </a:moveTo>
                  <a:cubicBezTo>
                    <a:pt x="6" y="5"/>
                    <a:pt x="3" y="10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7"/>
                    <a:pt x="9" y="20"/>
                    <a:pt x="13" y="23"/>
                  </a:cubicBezTo>
                  <a:cubicBezTo>
                    <a:pt x="16" y="18"/>
                    <a:pt x="18" y="13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7" y="5"/>
                    <a:pt x="13" y="3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0078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104"/>
            <p:cNvSpPr>
              <a:spLocks noEditPoints="1"/>
            </p:cNvSpPr>
            <p:nvPr/>
          </p:nvSpPr>
          <p:spPr bwMode="auto">
            <a:xfrm>
              <a:off x="10788008" y="2719388"/>
              <a:ext cx="153988" cy="269875"/>
            </a:xfrm>
            <a:custGeom>
              <a:avLst/>
              <a:gdLst>
                <a:gd name="T0" fmla="*/ 4 w 54"/>
                <a:gd name="T1" fmla="*/ 79 h 94"/>
                <a:gd name="T2" fmla="*/ 0 w 54"/>
                <a:gd name="T3" fmla="*/ 86 h 94"/>
                <a:gd name="T4" fmla="*/ 0 w 54"/>
                <a:gd name="T5" fmla="*/ 86 h 94"/>
                <a:gd name="T6" fmla="*/ 11 w 54"/>
                <a:gd name="T7" fmla="*/ 94 h 94"/>
                <a:gd name="T8" fmla="*/ 11 w 54"/>
                <a:gd name="T9" fmla="*/ 94 h 94"/>
                <a:gd name="T10" fmla="*/ 16 w 54"/>
                <a:gd name="T11" fmla="*/ 84 h 94"/>
                <a:gd name="T12" fmla="*/ 16 w 54"/>
                <a:gd name="T13" fmla="*/ 84 h 94"/>
                <a:gd name="T14" fmla="*/ 4 w 54"/>
                <a:gd name="T15" fmla="*/ 79 h 94"/>
                <a:gd name="T16" fmla="*/ 4 w 54"/>
                <a:gd name="T17" fmla="*/ 79 h 94"/>
                <a:gd name="T18" fmla="*/ 26 w 54"/>
                <a:gd name="T19" fmla="*/ 44 h 94"/>
                <a:gd name="T20" fmla="*/ 18 w 54"/>
                <a:gd name="T21" fmla="*/ 56 h 94"/>
                <a:gd name="T22" fmla="*/ 27 w 54"/>
                <a:gd name="T23" fmla="*/ 61 h 94"/>
                <a:gd name="T24" fmla="*/ 34 w 54"/>
                <a:gd name="T25" fmla="*/ 45 h 94"/>
                <a:gd name="T26" fmla="*/ 34 w 54"/>
                <a:gd name="T27" fmla="*/ 45 h 94"/>
                <a:gd name="T28" fmla="*/ 34 w 54"/>
                <a:gd name="T29" fmla="*/ 45 h 94"/>
                <a:gd name="T30" fmla="*/ 34 w 54"/>
                <a:gd name="T31" fmla="*/ 45 h 94"/>
                <a:gd name="T32" fmla="*/ 26 w 54"/>
                <a:gd name="T33" fmla="*/ 44 h 94"/>
                <a:gd name="T34" fmla="*/ 54 w 54"/>
                <a:gd name="T35" fmla="*/ 0 h 94"/>
                <a:gd name="T36" fmla="*/ 34 w 54"/>
                <a:gd name="T37" fmla="*/ 30 h 94"/>
                <a:gd name="T38" fmla="*/ 39 w 54"/>
                <a:gd name="T39" fmla="*/ 34 h 94"/>
                <a:gd name="T40" fmla="*/ 39 w 54"/>
                <a:gd name="T41" fmla="*/ 34 h 94"/>
                <a:gd name="T42" fmla="*/ 54 w 54"/>
                <a:gd name="T4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94">
                  <a:moveTo>
                    <a:pt x="4" y="79"/>
                  </a:moveTo>
                  <a:cubicBezTo>
                    <a:pt x="3" y="81"/>
                    <a:pt x="1" y="84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4" y="89"/>
                    <a:pt x="8" y="91"/>
                    <a:pt x="11" y="94"/>
                  </a:cubicBezTo>
                  <a:cubicBezTo>
                    <a:pt x="11" y="94"/>
                    <a:pt x="11" y="94"/>
                    <a:pt x="11" y="94"/>
                  </a:cubicBezTo>
                  <a:cubicBezTo>
                    <a:pt x="13" y="90"/>
                    <a:pt x="15" y="87"/>
                    <a:pt x="16" y="84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2" y="82"/>
                    <a:pt x="8" y="81"/>
                    <a:pt x="4" y="79"/>
                  </a:cubicBezTo>
                  <a:cubicBezTo>
                    <a:pt x="4" y="79"/>
                    <a:pt x="4" y="79"/>
                    <a:pt x="4" y="79"/>
                  </a:cubicBezTo>
                  <a:moveTo>
                    <a:pt x="26" y="44"/>
                  </a:moveTo>
                  <a:cubicBezTo>
                    <a:pt x="23" y="47"/>
                    <a:pt x="21" y="52"/>
                    <a:pt x="18" y="56"/>
                  </a:cubicBezTo>
                  <a:cubicBezTo>
                    <a:pt x="21" y="58"/>
                    <a:pt x="24" y="60"/>
                    <a:pt x="27" y="61"/>
                  </a:cubicBezTo>
                  <a:cubicBezTo>
                    <a:pt x="29" y="56"/>
                    <a:pt x="32" y="50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2" y="45"/>
                    <a:pt x="29" y="44"/>
                    <a:pt x="26" y="44"/>
                  </a:cubicBezTo>
                  <a:moveTo>
                    <a:pt x="54" y="0"/>
                  </a:moveTo>
                  <a:cubicBezTo>
                    <a:pt x="48" y="9"/>
                    <a:pt x="42" y="19"/>
                    <a:pt x="34" y="30"/>
                  </a:cubicBezTo>
                  <a:cubicBezTo>
                    <a:pt x="36" y="32"/>
                    <a:pt x="38" y="33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5" y="21"/>
                    <a:pt x="50" y="9"/>
                    <a:pt x="54" y="0"/>
                  </a:cubicBezTo>
                </a:path>
              </a:pathLst>
            </a:custGeom>
            <a:solidFill>
              <a:srgbClr val="018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105"/>
            <p:cNvSpPr/>
            <p:nvPr/>
          </p:nvSpPr>
          <p:spPr bwMode="auto">
            <a:xfrm>
              <a:off x="10746733" y="3008313"/>
              <a:ext cx="52388" cy="46038"/>
            </a:xfrm>
            <a:custGeom>
              <a:avLst/>
              <a:gdLst>
                <a:gd name="T0" fmla="*/ 5 w 18"/>
                <a:gd name="T1" fmla="*/ 0 h 16"/>
                <a:gd name="T2" fmla="*/ 0 w 18"/>
                <a:gd name="T3" fmla="*/ 8 h 16"/>
                <a:gd name="T4" fmla="*/ 14 w 18"/>
                <a:gd name="T5" fmla="*/ 16 h 16"/>
                <a:gd name="T6" fmla="*/ 18 w 18"/>
                <a:gd name="T7" fmla="*/ 8 h 16"/>
                <a:gd name="T8" fmla="*/ 5 w 18"/>
                <a:gd name="T9" fmla="*/ 0 h 16"/>
                <a:gd name="T10" fmla="*/ 5 w 18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6">
                  <a:moveTo>
                    <a:pt x="5" y="0"/>
                  </a:moveTo>
                  <a:cubicBezTo>
                    <a:pt x="4" y="3"/>
                    <a:pt x="2" y="6"/>
                    <a:pt x="0" y="8"/>
                  </a:cubicBezTo>
                  <a:cubicBezTo>
                    <a:pt x="5" y="11"/>
                    <a:pt x="9" y="14"/>
                    <a:pt x="14" y="16"/>
                  </a:cubicBezTo>
                  <a:cubicBezTo>
                    <a:pt x="15" y="13"/>
                    <a:pt x="17" y="11"/>
                    <a:pt x="18" y="8"/>
                  </a:cubicBezTo>
                  <a:cubicBezTo>
                    <a:pt x="14" y="5"/>
                    <a:pt x="10" y="2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3B8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106"/>
            <p:cNvSpPr/>
            <p:nvPr/>
          </p:nvSpPr>
          <p:spPr bwMode="auto">
            <a:xfrm>
              <a:off x="10735621" y="3068638"/>
              <a:ext cx="34925" cy="20638"/>
            </a:xfrm>
            <a:custGeom>
              <a:avLst/>
              <a:gdLst>
                <a:gd name="T0" fmla="*/ 0 w 12"/>
                <a:gd name="T1" fmla="*/ 0 h 7"/>
                <a:gd name="T2" fmla="*/ 12 w 12"/>
                <a:gd name="T3" fmla="*/ 7 h 7"/>
                <a:gd name="T4" fmla="*/ 12 w 12"/>
                <a:gd name="T5" fmla="*/ 7 h 7"/>
                <a:gd name="T6" fmla="*/ 0 w 12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0" y="0"/>
                  </a:moveTo>
                  <a:cubicBezTo>
                    <a:pt x="4" y="3"/>
                    <a:pt x="8" y="5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8" y="5"/>
                    <a:pt x="4" y="3"/>
                    <a:pt x="0" y="0"/>
                  </a:cubicBezTo>
                </a:path>
              </a:pathLst>
            </a:custGeom>
            <a:solidFill>
              <a:srgbClr val="0078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107"/>
            <p:cNvSpPr/>
            <p:nvPr/>
          </p:nvSpPr>
          <p:spPr bwMode="auto">
            <a:xfrm>
              <a:off x="10730858" y="3043238"/>
              <a:ext cx="50800" cy="46038"/>
            </a:xfrm>
            <a:custGeom>
              <a:avLst/>
              <a:gdLst>
                <a:gd name="T0" fmla="*/ 5 w 18"/>
                <a:gd name="T1" fmla="*/ 0 h 16"/>
                <a:gd name="T2" fmla="*/ 0 w 18"/>
                <a:gd name="T3" fmla="*/ 8 h 16"/>
                <a:gd name="T4" fmla="*/ 2 w 18"/>
                <a:gd name="T5" fmla="*/ 9 h 16"/>
                <a:gd name="T6" fmla="*/ 14 w 18"/>
                <a:gd name="T7" fmla="*/ 16 h 16"/>
                <a:gd name="T8" fmla="*/ 18 w 18"/>
                <a:gd name="T9" fmla="*/ 8 h 16"/>
                <a:gd name="T10" fmla="*/ 5 w 18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6">
                  <a:moveTo>
                    <a:pt x="5" y="0"/>
                  </a:moveTo>
                  <a:cubicBezTo>
                    <a:pt x="3" y="3"/>
                    <a:pt x="1" y="5"/>
                    <a:pt x="0" y="8"/>
                  </a:cubicBezTo>
                  <a:cubicBezTo>
                    <a:pt x="0" y="9"/>
                    <a:pt x="1" y="9"/>
                    <a:pt x="2" y="9"/>
                  </a:cubicBezTo>
                  <a:cubicBezTo>
                    <a:pt x="6" y="12"/>
                    <a:pt x="10" y="14"/>
                    <a:pt x="14" y="16"/>
                  </a:cubicBezTo>
                  <a:cubicBezTo>
                    <a:pt x="15" y="13"/>
                    <a:pt x="17" y="11"/>
                    <a:pt x="18" y="8"/>
                  </a:cubicBezTo>
                  <a:cubicBezTo>
                    <a:pt x="14" y="5"/>
                    <a:pt x="9" y="2"/>
                    <a:pt x="5" y="0"/>
                  </a:cubicBezTo>
                </a:path>
              </a:pathLst>
            </a:custGeom>
            <a:solidFill>
              <a:srgbClr val="3B8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108"/>
            <p:cNvSpPr/>
            <p:nvPr/>
          </p:nvSpPr>
          <p:spPr bwMode="auto">
            <a:xfrm>
              <a:off x="10699108" y="3108326"/>
              <a:ext cx="47625" cy="34925"/>
            </a:xfrm>
            <a:custGeom>
              <a:avLst/>
              <a:gdLst>
                <a:gd name="T0" fmla="*/ 3 w 17"/>
                <a:gd name="T1" fmla="*/ 0 h 12"/>
                <a:gd name="T2" fmla="*/ 0 w 17"/>
                <a:gd name="T3" fmla="*/ 6 h 12"/>
                <a:gd name="T4" fmla="*/ 15 w 17"/>
                <a:gd name="T5" fmla="*/ 12 h 12"/>
                <a:gd name="T6" fmla="*/ 15 w 17"/>
                <a:gd name="T7" fmla="*/ 12 h 12"/>
                <a:gd name="T8" fmla="*/ 17 w 17"/>
                <a:gd name="T9" fmla="*/ 8 h 12"/>
                <a:gd name="T10" fmla="*/ 3 w 17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">
                  <a:moveTo>
                    <a:pt x="3" y="0"/>
                  </a:moveTo>
                  <a:cubicBezTo>
                    <a:pt x="2" y="2"/>
                    <a:pt x="1" y="4"/>
                    <a:pt x="0" y="6"/>
                  </a:cubicBezTo>
                  <a:cubicBezTo>
                    <a:pt x="5" y="8"/>
                    <a:pt x="10" y="10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6" y="11"/>
                    <a:pt x="16" y="10"/>
                    <a:pt x="17" y="8"/>
                  </a:cubicBezTo>
                  <a:cubicBezTo>
                    <a:pt x="12" y="6"/>
                    <a:pt x="7" y="3"/>
                    <a:pt x="3" y="0"/>
                  </a:cubicBezTo>
                </a:path>
              </a:pathLst>
            </a:custGeom>
            <a:solidFill>
              <a:srgbClr val="0078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09"/>
            <p:cNvSpPr/>
            <p:nvPr/>
          </p:nvSpPr>
          <p:spPr bwMode="auto">
            <a:xfrm>
              <a:off x="10670533" y="3128963"/>
              <a:ext cx="68263" cy="65088"/>
            </a:xfrm>
            <a:custGeom>
              <a:avLst/>
              <a:gdLst>
                <a:gd name="T0" fmla="*/ 9 w 24"/>
                <a:gd name="T1" fmla="*/ 0 h 23"/>
                <a:gd name="T2" fmla="*/ 0 w 24"/>
                <a:gd name="T3" fmla="*/ 17 h 23"/>
                <a:gd name="T4" fmla="*/ 0 w 24"/>
                <a:gd name="T5" fmla="*/ 17 h 23"/>
                <a:gd name="T6" fmla="*/ 1 w 24"/>
                <a:gd name="T7" fmla="*/ 18 h 23"/>
                <a:gd name="T8" fmla="*/ 3 w 24"/>
                <a:gd name="T9" fmla="*/ 18 h 23"/>
                <a:gd name="T10" fmla="*/ 6 w 24"/>
                <a:gd name="T11" fmla="*/ 20 h 23"/>
                <a:gd name="T12" fmla="*/ 10 w 24"/>
                <a:gd name="T13" fmla="*/ 21 h 23"/>
                <a:gd name="T14" fmla="*/ 15 w 24"/>
                <a:gd name="T15" fmla="*/ 23 h 23"/>
                <a:gd name="T16" fmla="*/ 15 w 24"/>
                <a:gd name="T17" fmla="*/ 23 h 23"/>
                <a:gd name="T18" fmla="*/ 15 w 24"/>
                <a:gd name="T19" fmla="*/ 23 h 23"/>
                <a:gd name="T20" fmla="*/ 24 w 24"/>
                <a:gd name="T21" fmla="*/ 7 h 23"/>
                <a:gd name="T22" fmla="*/ 9 w 24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23">
                  <a:moveTo>
                    <a:pt x="9" y="0"/>
                  </a:moveTo>
                  <a:cubicBezTo>
                    <a:pt x="6" y="6"/>
                    <a:pt x="3" y="11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4" y="19"/>
                    <a:pt x="5" y="19"/>
                    <a:pt x="6" y="20"/>
                  </a:cubicBezTo>
                  <a:cubicBezTo>
                    <a:pt x="7" y="20"/>
                    <a:pt x="9" y="21"/>
                    <a:pt x="10" y="21"/>
                  </a:cubicBezTo>
                  <a:cubicBezTo>
                    <a:pt x="12" y="22"/>
                    <a:pt x="14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8" y="18"/>
                    <a:pt x="21" y="12"/>
                    <a:pt x="24" y="7"/>
                  </a:cubicBezTo>
                  <a:cubicBezTo>
                    <a:pt x="19" y="4"/>
                    <a:pt x="14" y="2"/>
                    <a:pt x="9" y="0"/>
                  </a:cubicBezTo>
                </a:path>
              </a:pathLst>
            </a:custGeom>
            <a:solidFill>
              <a:srgbClr val="0078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10"/>
            <p:cNvSpPr>
              <a:spLocks noEditPoints="1"/>
            </p:cNvSpPr>
            <p:nvPr/>
          </p:nvSpPr>
          <p:spPr bwMode="auto">
            <a:xfrm>
              <a:off x="10618146" y="3197226"/>
              <a:ext cx="84138" cy="157163"/>
            </a:xfrm>
            <a:custGeom>
              <a:avLst/>
              <a:gdLst>
                <a:gd name="T0" fmla="*/ 0 w 29"/>
                <a:gd name="T1" fmla="*/ 55 h 55"/>
                <a:gd name="T2" fmla="*/ 0 w 29"/>
                <a:gd name="T3" fmla="*/ 55 h 55"/>
                <a:gd name="T4" fmla="*/ 0 w 29"/>
                <a:gd name="T5" fmla="*/ 55 h 55"/>
                <a:gd name="T6" fmla="*/ 0 w 29"/>
                <a:gd name="T7" fmla="*/ 55 h 55"/>
                <a:gd name="T8" fmla="*/ 15 w 29"/>
                <a:gd name="T9" fmla="*/ 0 h 55"/>
                <a:gd name="T10" fmla="*/ 15 w 29"/>
                <a:gd name="T11" fmla="*/ 0 h 55"/>
                <a:gd name="T12" fmla="*/ 15 w 29"/>
                <a:gd name="T13" fmla="*/ 0 h 55"/>
                <a:gd name="T14" fmla="*/ 18 w 29"/>
                <a:gd name="T15" fmla="*/ 1 h 55"/>
                <a:gd name="T16" fmla="*/ 29 w 29"/>
                <a:gd name="T17" fmla="*/ 7 h 55"/>
                <a:gd name="T18" fmla="*/ 29 w 29"/>
                <a:gd name="T19" fmla="*/ 7 h 55"/>
                <a:gd name="T20" fmla="*/ 29 w 29"/>
                <a:gd name="T21" fmla="*/ 7 h 55"/>
                <a:gd name="T22" fmla="*/ 29 w 29"/>
                <a:gd name="T23" fmla="*/ 7 h 55"/>
                <a:gd name="T24" fmla="*/ 18 w 29"/>
                <a:gd name="T25" fmla="*/ 1 h 55"/>
                <a:gd name="T26" fmla="*/ 15 w 29"/>
                <a:gd name="T27" fmla="*/ 0 h 55"/>
                <a:gd name="T28" fmla="*/ 15 w 29"/>
                <a:gd name="T2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55">
                  <a:moveTo>
                    <a:pt x="0" y="55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1"/>
                    <a:pt x="18" y="1"/>
                  </a:cubicBezTo>
                  <a:cubicBezTo>
                    <a:pt x="21" y="3"/>
                    <a:pt x="25" y="5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5" y="5"/>
                    <a:pt x="21" y="3"/>
                    <a:pt x="18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568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111"/>
            <p:cNvSpPr/>
            <p:nvPr/>
          </p:nvSpPr>
          <p:spPr bwMode="auto">
            <a:xfrm>
              <a:off x="10595921" y="3197226"/>
              <a:ext cx="106363" cy="157163"/>
            </a:xfrm>
            <a:custGeom>
              <a:avLst/>
              <a:gdLst>
                <a:gd name="T0" fmla="*/ 23 w 37"/>
                <a:gd name="T1" fmla="*/ 0 h 55"/>
                <a:gd name="T2" fmla="*/ 0 w 37"/>
                <a:gd name="T3" fmla="*/ 54 h 55"/>
                <a:gd name="T4" fmla="*/ 0 w 37"/>
                <a:gd name="T5" fmla="*/ 54 h 55"/>
                <a:gd name="T6" fmla="*/ 8 w 37"/>
                <a:gd name="T7" fmla="*/ 55 h 55"/>
                <a:gd name="T8" fmla="*/ 8 w 37"/>
                <a:gd name="T9" fmla="*/ 55 h 55"/>
                <a:gd name="T10" fmla="*/ 8 w 37"/>
                <a:gd name="T11" fmla="*/ 55 h 55"/>
                <a:gd name="T12" fmla="*/ 37 w 37"/>
                <a:gd name="T13" fmla="*/ 7 h 55"/>
                <a:gd name="T14" fmla="*/ 37 w 37"/>
                <a:gd name="T15" fmla="*/ 7 h 55"/>
                <a:gd name="T16" fmla="*/ 26 w 37"/>
                <a:gd name="T17" fmla="*/ 1 h 55"/>
                <a:gd name="T18" fmla="*/ 23 w 37"/>
                <a:gd name="T19" fmla="*/ 0 h 55"/>
                <a:gd name="T20" fmla="*/ 23 w 37"/>
                <a:gd name="T2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55">
                  <a:moveTo>
                    <a:pt x="23" y="0"/>
                  </a:moveTo>
                  <a:cubicBezTo>
                    <a:pt x="14" y="18"/>
                    <a:pt x="6" y="37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3" y="54"/>
                    <a:pt x="6" y="55"/>
                    <a:pt x="8" y="55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18" y="40"/>
                    <a:pt x="28" y="24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3" y="5"/>
                    <a:pt x="29" y="3"/>
                    <a:pt x="26" y="1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78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12"/>
            <p:cNvSpPr/>
            <p:nvPr/>
          </p:nvSpPr>
          <p:spPr bwMode="auto">
            <a:xfrm>
              <a:off x="10570521" y="3395663"/>
              <a:ext cx="22225" cy="30163"/>
            </a:xfrm>
            <a:custGeom>
              <a:avLst/>
              <a:gdLst>
                <a:gd name="T0" fmla="*/ 3 w 8"/>
                <a:gd name="T1" fmla="*/ 0 h 11"/>
                <a:gd name="T2" fmla="*/ 0 w 8"/>
                <a:gd name="T3" fmla="*/ 11 h 11"/>
                <a:gd name="T4" fmla="*/ 8 w 8"/>
                <a:gd name="T5" fmla="*/ 0 h 11"/>
                <a:gd name="T6" fmla="*/ 8 w 8"/>
                <a:gd name="T7" fmla="*/ 0 h 11"/>
                <a:gd name="T8" fmla="*/ 3 w 8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1">
                  <a:moveTo>
                    <a:pt x="3" y="0"/>
                  </a:moveTo>
                  <a:cubicBezTo>
                    <a:pt x="2" y="4"/>
                    <a:pt x="1" y="8"/>
                    <a:pt x="0" y="11"/>
                  </a:cubicBezTo>
                  <a:cubicBezTo>
                    <a:pt x="3" y="8"/>
                    <a:pt x="5" y="4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0"/>
                    <a:pt x="3" y="0"/>
                  </a:cubicBezTo>
                </a:path>
              </a:pathLst>
            </a:custGeom>
            <a:solidFill>
              <a:srgbClr val="0078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13"/>
            <p:cNvSpPr/>
            <p:nvPr/>
          </p:nvSpPr>
          <p:spPr bwMode="auto">
            <a:xfrm>
              <a:off x="10578458" y="3352801"/>
              <a:ext cx="39688" cy="42863"/>
            </a:xfrm>
            <a:custGeom>
              <a:avLst/>
              <a:gdLst>
                <a:gd name="T0" fmla="*/ 6 w 14"/>
                <a:gd name="T1" fmla="*/ 0 h 15"/>
                <a:gd name="T2" fmla="*/ 0 w 14"/>
                <a:gd name="T3" fmla="*/ 15 h 15"/>
                <a:gd name="T4" fmla="*/ 5 w 14"/>
                <a:gd name="T5" fmla="*/ 15 h 15"/>
                <a:gd name="T6" fmla="*/ 5 w 14"/>
                <a:gd name="T7" fmla="*/ 15 h 15"/>
                <a:gd name="T8" fmla="*/ 14 w 14"/>
                <a:gd name="T9" fmla="*/ 1 h 15"/>
                <a:gd name="T10" fmla="*/ 14 w 14"/>
                <a:gd name="T11" fmla="*/ 1 h 15"/>
                <a:gd name="T12" fmla="*/ 14 w 14"/>
                <a:gd name="T13" fmla="*/ 1 h 15"/>
                <a:gd name="T14" fmla="*/ 6 w 14"/>
                <a:gd name="T15" fmla="*/ 0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cubicBezTo>
                    <a:pt x="4" y="5"/>
                    <a:pt x="2" y="10"/>
                    <a:pt x="0" y="15"/>
                  </a:cubicBezTo>
                  <a:cubicBezTo>
                    <a:pt x="2" y="15"/>
                    <a:pt x="3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8" y="11"/>
                    <a:pt x="11" y="6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2" y="1"/>
                    <a:pt x="9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0A4A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114"/>
            <p:cNvSpPr>
              <a:spLocks noEditPoints="1"/>
            </p:cNvSpPr>
            <p:nvPr/>
          </p:nvSpPr>
          <p:spPr bwMode="auto">
            <a:xfrm>
              <a:off x="10661008" y="3125788"/>
              <a:ext cx="80963" cy="92075"/>
            </a:xfrm>
            <a:custGeom>
              <a:avLst/>
              <a:gdLst>
                <a:gd name="T0" fmla="*/ 3 w 28"/>
                <a:gd name="T1" fmla="*/ 18 h 32"/>
                <a:gd name="T2" fmla="*/ 0 w 28"/>
                <a:gd name="T3" fmla="*/ 25 h 32"/>
                <a:gd name="T4" fmla="*/ 0 w 28"/>
                <a:gd name="T5" fmla="*/ 25 h 32"/>
                <a:gd name="T6" fmla="*/ 3 w 28"/>
                <a:gd name="T7" fmla="*/ 26 h 32"/>
                <a:gd name="T8" fmla="*/ 14 w 28"/>
                <a:gd name="T9" fmla="*/ 32 h 32"/>
                <a:gd name="T10" fmla="*/ 14 w 28"/>
                <a:gd name="T11" fmla="*/ 32 h 32"/>
                <a:gd name="T12" fmla="*/ 18 w 28"/>
                <a:gd name="T13" fmla="*/ 24 h 32"/>
                <a:gd name="T14" fmla="*/ 18 w 28"/>
                <a:gd name="T15" fmla="*/ 24 h 32"/>
                <a:gd name="T16" fmla="*/ 18 w 28"/>
                <a:gd name="T17" fmla="*/ 24 h 32"/>
                <a:gd name="T18" fmla="*/ 13 w 28"/>
                <a:gd name="T19" fmla="*/ 22 h 32"/>
                <a:gd name="T20" fmla="*/ 9 w 28"/>
                <a:gd name="T21" fmla="*/ 21 h 32"/>
                <a:gd name="T22" fmla="*/ 6 w 28"/>
                <a:gd name="T23" fmla="*/ 19 h 32"/>
                <a:gd name="T24" fmla="*/ 4 w 28"/>
                <a:gd name="T25" fmla="*/ 19 h 32"/>
                <a:gd name="T26" fmla="*/ 3 w 28"/>
                <a:gd name="T27" fmla="*/ 18 h 32"/>
                <a:gd name="T28" fmla="*/ 3 w 28"/>
                <a:gd name="T29" fmla="*/ 18 h 32"/>
                <a:gd name="T30" fmla="*/ 13 w 28"/>
                <a:gd name="T31" fmla="*/ 0 h 32"/>
                <a:gd name="T32" fmla="*/ 12 w 28"/>
                <a:gd name="T33" fmla="*/ 1 h 32"/>
                <a:gd name="T34" fmla="*/ 27 w 28"/>
                <a:gd name="T35" fmla="*/ 8 h 32"/>
                <a:gd name="T36" fmla="*/ 28 w 28"/>
                <a:gd name="T37" fmla="*/ 6 h 32"/>
                <a:gd name="T38" fmla="*/ 28 w 28"/>
                <a:gd name="T39" fmla="*/ 6 h 32"/>
                <a:gd name="T40" fmla="*/ 13 w 28"/>
                <a:gd name="T4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32">
                  <a:moveTo>
                    <a:pt x="3" y="18"/>
                  </a:moveTo>
                  <a:cubicBezTo>
                    <a:pt x="2" y="21"/>
                    <a:pt x="1" y="23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6" y="28"/>
                    <a:pt x="10" y="30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5" y="30"/>
                    <a:pt x="17" y="27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5" y="23"/>
                    <a:pt x="13" y="22"/>
                  </a:cubicBezTo>
                  <a:cubicBezTo>
                    <a:pt x="12" y="22"/>
                    <a:pt x="10" y="21"/>
                    <a:pt x="9" y="21"/>
                  </a:cubicBezTo>
                  <a:cubicBezTo>
                    <a:pt x="8" y="20"/>
                    <a:pt x="7" y="20"/>
                    <a:pt x="6" y="19"/>
                  </a:cubicBezTo>
                  <a:cubicBezTo>
                    <a:pt x="5" y="19"/>
                    <a:pt x="5" y="19"/>
                    <a:pt x="4" y="19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moveTo>
                    <a:pt x="13" y="0"/>
                  </a:moveTo>
                  <a:cubicBezTo>
                    <a:pt x="12" y="0"/>
                    <a:pt x="12" y="0"/>
                    <a:pt x="12" y="1"/>
                  </a:cubicBezTo>
                  <a:cubicBezTo>
                    <a:pt x="17" y="3"/>
                    <a:pt x="22" y="5"/>
                    <a:pt x="27" y="8"/>
                  </a:cubicBezTo>
                  <a:cubicBezTo>
                    <a:pt x="27" y="7"/>
                    <a:pt x="28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3" y="4"/>
                    <a:pt x="18" y="2"/>
                    <a:pt x="13" y="0"/>
                  </a:cubicBezTo>
                </a:path>
              </a:pathLst>
            </a:custGeom>
            <a:solidFill>
              <a:srgbClr val="018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115"/>
            <p:cNvSpPr/>
            <p:nvPr/>
          </p:nvSpPr>
          <p:spPr bwMode="auto">
            <a:xfrm>
              <a:off x="10745146" y="3032126"/>
              <a:ext cx="42863" cy="33338"/>
            </a:xfrm>
            <a:custGeom>
              <a:avLst/>
              <a:gdLst>
                <a:gd name="T0" fmla="*/ 1 w 15"/>
                <a:gd name="T1" fmla="*/ 0 h 12"/>
                <a:gd name="T2" fmla="*/ 0 w 15"/>
                <a:gd name="T3" fmla="*/ 4 h 12"/>
                <a:gd name="T4" fmla="*/ 13 w 15"/>
                <a:gd name="T5" fmla="*/ 12 h 12"/>
                <a:gd name="T6" fmla="*/ 15 w 15"/>
                <a:gd name="T7" fmla="*/ 8 h 12"/>
                <a:gd name="T8" fmla="*/ 1 w 1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1" y="0"/>
                  </a:moveTo>
                  <a:cubicBezTo>
                    <a:pt x="1" y="2"/>
                    <a:pt x="0" y="3"/>
                    <a:pt x="0" y="4"/>
                  </a:cubicBezTo>
                  <a:cubicBezTo>
                    <a:pt x="4" y="6"/>
                    <a:pt x="9" y="9"/>
                    <a:pt x="13" y="12"/>
                  </a:cubicBezTo>
                  <a:cubicBezTo>
                    <a:pt x="14" y="11"/>
                    <a:pt x="14" y="9"/>
                    <a:pt x="15" y="8"/>
                  </a:cubicBezTo>
                  <a:cubicBezTo>
                    <a:pt x="10" y="6"/>
                    <a:pt x="6" y="3"/>
                    <a:pt x="1" y="0"/>
                  </a:cubicBezTo>
                </a:path>
              </a:pathLst>
            </a:custGeom>
            <a:solidFill>
              <a:srgbClr val="4B8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116"/>
            <p:cNvSpPr/>
            <p:nvPr/>
          </p:nvSpPr>
          <p:spPr bwMode="auto">
            <a:xfrm>
              <a:off x="10707046" y="3065463"/>
              <a:ext cx="63500" cy="66675"/>
            </a:xfrm>
            <a:custGeom>
              <a:avLst/>
              <a:gdLst>
                <a:gd name="T0" fmla="*/ 8 w 22"/>
                <a:gd name="T1" fmla="*/ 0 h 23"/>
                <a:gd name="T2" fmla="*/ 0 w 22"/>
                <a:gd name="T3" fmla="*/ 15 h 23"/>
                <a:gd name="T4" fmla="*/ 14 w 22"/>
                <a:gd name="T5" fmla="*/ 23 h 23"/>
                <a:gd name="T6" fmla="*/ 22 w 22"/>
                <a:gd name="T7" fmla="*/ 8 h 23"/>
                <a:gd name="T8" fmla="*/ 10 w 22"/>
                <a:gd name="T9" fmla="*/ 1 h 23"/>
                <a:gd name="T10" fmla="*/ 8 w 22"/>
                <a:gd name="T11" fmla="*/ 0 h 23"/>
                <a:gd name="T12" fmla="*/ 8 w 22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5" y="5"/>
                    <a:pt x="2" y="10"/>
                    <a:pt x="0" y="15"/>
                  </a:cubicBezTo>
                  <a:cubicBezTo>
                    <a:pt x="4" y="18"/>
                    <a:pt x="9" y="21"/>
                    <a:pt x="14" y="23"/>
                  </a:cubicBezTo>
                  <a:cubicBezTo>
                    <a:pt x="17" y="18"/>
                    <a:pt x="19" y="13"/>
                    <a:pt x="22" y="8"/>
                  </a:cubicBezTo>
                  <a:cubicBezTo>
                    <a:pt x="18" y="6"/>
                    <a:pt x="14" y="4"/>
                    <a:pt x="10" y="1"/>
                  </a:cubicBezTo>
                  <a:cubicBezTo>
                    <a:pt x="9" y="1"/>
                    <a:pt x="8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006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117"/>
            <p:cNvSpPr/>
            <p:nvPr/>
          </p:nvSpPr>
          <p:spPr bwMode="auto">
            <a:xfrm>
              <a:off x="10730858" y="3065463"/>
              <a:ext cx="4763" cy="3175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2 w 2"/>
                <a:gd name="T7" fmla="*/ 1 h 1"/>
                <a:gd name="T8" fmla="*/ 0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1" y="1"/>
                    <a:pt x="0" y="1"/>
                    <a:pt x="0" y="0"/>
                  </a:cubicBezTo>
                </a:path>
              </a:pathLst>
            </a:custGeom>
            <a:solidFill>
              <a:srgbClr val="006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118"/>
            <p:cNvSpPr/>
            <p:nvPr/>
          </p:nvSpPr>
          <p:spPr bwMode="auto">
            <a:xfrm>
              <a:off x="10487971" y="2597151"/>
              <a:ext cx="508000" cy="949325"/>
            </a:xfrm>
            <a:custGeom>
              <a:avLst/>
              <a:gdLst>
                <a:gd name="T0" fmla="*/ 175 w 178"/>
                <a:gd name="T1" fmla="*/ 20 h 332"/>
                <a:gd name="T2" fmla="*/ 159 w 178"/>
                <a:gd name="T3" fmla="*/ 43 h 332"/>
                <a:gd name="T4" fmla="*/ 29 w 178"/>
                <a:gd name="T5" fmla="*/ 290 h 332"/>
                <a:gd name="T6" fmla="*/ 24 w 178"/>
                <a:gd name="T7" fmla="*/ 322 h 332"/>
                <a:gd name="T8" fmla="*/ 12 w 178"/>
                <a:gd name="T9" fmla="*/ 332 h 332"/>
                <a:gd name="T10" fmla="*/ 12 w 178"/>
                <a:gd name="T11" fmla="*/ 332 h 332"/>
                <a:gd name="T12" fmla="*/ 1 w 178"/>
                <a:gd name="T13" fmla="*/ 320 h 332"/>
                <a:gd name="T14" fmla="*/ 48 w 178"/>
                <a:gd name="T15" fmla="*/ 184 h 332"/>
                <a:gd name="T16" fmla="*/ 139 w 178"/>
                <a:gd name="T17" fmla="*/ 32 h 332"/>
                <a:gd name="T18" fmla="*/ 156 w 178"/>
                <a:gd name="T19" fmla="*/ 7 h 332"/>
                <a:gd name="T20" fmla="*/ 172 w 178"/>
                <a:gd name="T21" fmla="*/ 4 h 332"/>
                <a:gd name="T22" fmla="*/ 175 w 178"/>
                <a:gd name="T23" fmla="*/ 2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8" h="332">
                  <a:moveTo>
                    <a:pt x="175" y="20"/>
                  </a:moveTo>
                  <a:cubicBezTo>
                    <a:pt x="174" y="20"/>
                    <a:pt x="168" y="29"/>
                    <a:pt x="159" y="43"/>
                  </a:cubicBezTo>
                  <a:cubicBezTo>
                    <a:pt x="125" y="93"/>
                    <a:pt x="50" y="211"/>
                    <a:pt x="29" y="290"/>
                  </a:cubicBezTo>
                  <a:cubicBezTo>
                    <a:pt x="26" y="302"/>
                    <a:pt x="24" y="312"/>
                    <a:pt x="24" y="322"/>
                  </a:cubicBezTo>
                  <a:cubicBezTo>
                    <a:pt x="23" y="328"/>
                    <a:pt x="18" y="332"/>
                    <a:pt x="12" y="332"/>
                  </a:cubicBezTo>
                  <a:cubicBezTo>
                    <a:pt x="12" y="332"/>
                    <a:pt x="12" y="332"/>
                    <a:pt x="12" y="332"/>
                  </a:cubicBezTo>
                  <a:cubicBezTo>
                    <a:pt x="5" y="332"/>
                    <a:pt x="0" y="327"/>
                    <a:pt x="1" y="320"/>
                  </a:cubicBezTo>
                  <a:cubicBezTo>
                    <a:pt x="3" y="284"/>
                    <a:pt x="23" y="233"/>
                    <a:pt x="48" y="184"/>
                  </a:cubicBezTo>
                  <a:cubicBezTo>
                    <a:pt x="79" y="124"/>
                    <a:pt x="117" y="64"/>
                    <a:pt x="139" y="32"/>
                  </a:cubicBezTo>
                  <a:cubicBezTo>
                    <a:pt x="148" y="18"/>
                    <a:pt x="155" y="8"/>
                    <a:pt x="156" y="7"/>
                  </a:cubicBezTo>
                  <a:cubicBezTo>
                    <a:pt x="159" y="2"/>
                    <a:pt x="167" y="0"/>
                    <a:pt x="172" y="4"/>
                  </a:cubicBezTo>
                  <a:cubicBezTo>
                    <a:pt x="177" y="8"/>
                    <a:pt x="178" y="15"/>
                    <a:pt x="175" y="20"/>
                  </a:cubicBezTo>
                  <a:close/>
                </a:path>
              </a:pathLst>
            </a:custGeom>
            <a:solidFill>
              <a:srgbClr val="D0E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119"/>
            <p:cNvSpPr/>
            <p:nvPr/>
          </p:nvSpPr>
          <p:spPr bwMode="auto">
            <a:xfrm>
              <a:off x="10518133" y="2630488"/>
              <a:ext cx="446088" cy="890588"/>
            </a:xfrm>
            <a:custGeom>
              <a:avLst/>
              <a:gdLst>
                <a:gd name="T0" fmla="*/ 1 w 156"/>
                <a:gd name="T1" fmla="*/ 311 h 311"/>
                <a:gd name="T2" fmla="*/ 0 w 156"/>
                <a:gd name="T3" fmla="*/ 310 h 311"/>
                <a:gd name="T4" fmla="*/ 0 w 156"/>
                <a:gd name="T5" fmla="*/ 309 h 311"/>
                <a:gd name="T6" fmla="*/ 153 w 156"/>
                <a:gd name="T7" fmla="*/ 0 h 311"/>
                <a:gd name="T8" fmla="*/ 154 w 156"/>
                <a:gd name="T9" fmla="*/ 0 h 311"/>
                <a:gd name="T10" fmla="*/ 155 w 156"/>
                <a:gd name="T11" fmla="*/ 0 h 311"/>
                <a:gd name="T12" fmla="*/ 156 w 156"/>
                <a:gd name="T13" fmla="*/ 2 h 311"/>
                <a:gd name="T14" fmla="*/ 3 w 156"/>
                <a:gd name="T15" fmla="*/ 309 h 311"/>
                <a:gd name="T16" fmla="*/ 1 w 156"/>
                <a:gd name="T17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311">
                  <a:moveTo>
                    <a:pt x="1" y="311"/>
                  </a:moveTo>
                  <a:cubicBezTo>
                    <a:pt x="1" y="311"/>
                    <a:pt x="0" y="310"/>
                    <a:pt x="0" y="310"/>
                  </a:cubicBezTo>
                  <a:cubicBezTo>
                    <a:pt x="0" y="310"/>
                    <a:pt x="0" y="309"/>
                    <a:pt x="0" y="309"/>
                  </a:cubicBezTo>
                  <a:cubicBezTo>
                    <a:pt x="5" y="211"/>
                    <a:pt x="147" y="9"/>
                    <a:pt x="153" y="0"/>
                  </a:cubicBezTo>
                  <a:cubicBezTo>
                    <a:pt x="153" y="0"/>
                    <a:pt x="154" y="0"/>
                    <a:pt x="154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6" y="0"/>
                    <a:pt x="156" y="2"/>
                    <a:pt x="156" y="2"/>
                  </a:cubicBezTo>
                  <a:cubicBezTo>
                    <a:pt x="154" y="4"/>
                    <a:pt x="8" y="212"/>
                    <a:pt x="3" y="309"/>
                  </a:cubicBezTo>
                  <a:cubicBezTo>
                    <a:pt x="3" y="310"/>
                    <a:pt x="2" y="311"/>
                    <a:pt x="1" y="311"/>
                  </a:cubicBezTo>
                  <a:close/>
                </a:path>
              </a:pathLst>
            </a:custGeom>
            <a:solidFill>
              <a:srgbClr val="EBF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66" name="组合 365"/>
          <p:cNvGrpSpPr/>
          <p:nvPr/>
        </p:nvGrpSpPr>
        <p:grpSpPr>
          <a:xfrm>
            <a:off x="4728234" y="3313219"/>
            <a:ext cx="1290637" cy="1227138"/>
            <a:chOff x="8868721" y="2593976"/>
            <a:chExt cx="1290637" cy="1227138"/>
          </a:xfrm>
        </p:grpSpPr>
        <p:sp>
          <p:nvSpPr>
            <p:cNvPr id="104" name="Freeform 39"/>
            <p:cNvSpPr/>
            <p:nvPr/>
          </p:nvSpPr>
          <p:spPr bwMode="auto">
            <a:xfrm>
              <a:off x="10099033" y="2593976"/>
              <a:ext cx="60325" cy="11113"/>
            </a:xfrm>
            <a:custGeom>
              <a:avLst/>
              <a:gdLst>
                <a:gd name="T0" fmla="*/ 0 w 21"/>
                <a:gd name="T1" fmla="*/ 0 h 4"/>
                <a:gd name="T2" fmla="*/ 0 w 21"/>
                <a:gd name="T3" fmla="*/ 0 h 4"/>
                <a:gd name="T4" fmla="*/ 0 w 21"/>
                <a:gd name="T5" fmla="*/ 0 h 4"/>
                <a:gd name="T6" fmla="*/ 20 w 21"/>
                <a:gd name="T7" fmla="*/ 4 h 4"/>
                <a:gd name="T8" fmla="*/ 20 w 21"/>
                <a:gd name="T9" fmla="*/ 4 h 4"/>
                <a:gd name="T10" fmla="*/ 21 w 21"/>
                <a:gd name="T11" fmla="*/ 3 h 4"/>
                <a:gd name="T12" fmla="*/ 14 w 21"/>
                <a:gd name="T13" fmla="*/ 2 h 4"/>
                <a:gd name="T14" fmla="*/ 0 w 21"/>
                <a:gd name="T15" fmla="*/ 0 h 4"/>
                <a:gd name="T16" fmla="*/ 0 w 21"/>
                <a:gd name="T17" fmla="*/ 0 h 4"/>
                <a:gd name="T18" fmla="*/ 0 w 21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1"/>
                    <a:pt x="14" y="3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6" y="2"/>
                    <a:pt x="14" y="2"/>
                  </a:cubicBezTo>
                  <a:cubicBezTo>
                    <a:pt x="10" y="1"/>
                    <a:pt x="5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78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54"/>
            <p:cNvSpPr>
              <a:spLocks noEditPoints="1"/>
            </p:cNvSpPr>
            <p:nvPr/>
          </p:nvSpPr>
          <p:spPr bwMode="auto">
            <a:xfrm>
              <a:off x="9913296" y="2894013"/>
              <a:ext cx="42863" cy="111125"/>
            </a:xfrm>
            <a:custGeom>
              <a:avLst/>
              <a:gdLst>
                <a:gd name="T0" fmla="*/ 14 w 15"/>
                <a:gd name="T1" fmla="*/ 39 h 39"/>
                <a:gd name="T2" fmla="*/ 2 w 15"/>
                <a:gd name="T3" fmla="*/ 18 h 39"/>
                <a:gd name="T4" fmla="*/ 2 w 15"/>
                <a:gd name="T5" fmla="*/ 18 h 39"/>
                <a:gd name="T6" fmla="*/ 2 w 15"/>
                <a:gd name="T7" fmla="*/ 18 h 39"/>
                <a:gd name="T8" fmla="*/ 2 w 15"/>
                <a:gd name="T9" fmla="*/ 18 h 39"/>
                <a:gd name="T10" fmla="*/ 6 w 15"/>
                <a:gd name="T11" fmla="*/ 18 h 39"/>
                <a:gd name="T12" fmla="*/ 6 w 15"/>
                <a:gd name="T13" fmla="*/ 18 h 39"/>
                <a:gd name="T14" fmla="*/ 4 w 15"/>
                <a:gd name="T15" fmla="*/ 17 h 39"/>
                <a:gd name="T16" fmla="*/ 4 w 15"/>
                <a:gd name="T17" fmla="*/ 17 h 39"/>
                <a:gd name="T18" fmla="*/ 4 w 15"/>
                <a:gd name="T19" fmla="*/ 17 h 39"/>
                <a:gd name="T20" fmla="*/ 4 w 15"/>
                <a:gd name="T21" fmla="*/ 17 h 39"/>
                <a:gd name="T22" fmla="*/ 1 w 15"/>
                <a:gd name="T23" fmla="*/ 2 h 39"/>
                <a:gd name="T24" fmla="*/ 1 w 15"/>
                <a:gd name="T25" fmla="*/ 1 h 39"/>
                <a:gd name="T26" fmla="*/ 1 w 15"/>
                <a:gd name="T27" fmla="*/ 1 h 39"/>
                <a:gd name="T28" fmla="*/ 0 w 15"/>
                <a:gd name="T29" fmla="*/ 1 h 39"/>
                <a:gd name="T30" fmla="*/ 0 w 15"/>
                <a:gd name="T31" fmla="*/ 1 h 39"/>
                <a:gd name="T32" fmla="*/ 0 w 15"/>
                <a:gd name="T33" fmla="*/ 1 h 39"/>
                <a:gd name="T34" fmla="*/ 0 w 15"/>
                <a:gd name="T35" fmla="*/ 1 h 39"/>
                <a:gd name="T36" fmla="*/ 0 w 15"/>
                <a:gd name="T37" fmla="*/ 1 h 39"/>
                <a:gd name="T38" fmla="*/ 0 w 15"/>
                <a:gd name="T39" fmla="*/ 1 h 39"/>
                <a:gd name="T40" fmla="*/ 0 w 15"/>
                <a:gd name="T41" fmla="*/ 1 h 39"/>
                <a:gd name="T42" fmla="*/ 0 w 15"/>
                <a:gd name="T43" fmla="*/ 1 h 39"/>
                <a:gd name="T44" fmla="*/ 0 w 15"/>
                <a:gd name="T45" fmla="*/ 1 h 39"/>
                <a:gd name="T46" fmla="*/ 0 w 15"/>
                <a:gd name="T47" fmla="*/ 1 h 39"/>
                <a:gd name="T48" fmla="*/ 0 w 15"/>
                <a:gd name="T49" fmla="*/ 1 h 39"/>
                <a:gd name="T50" fmla="*/ 0 w 15"/>
                <a:gd name="T51" fmla="*/ 1 h 39"/>
                <a:gd name="T52" fmla="*/ 0 w 15"/>
                <a:gd name="T53" fmla="*/ 1 h 39"/>
                <a:gd name="T54" fmla="*/ 0 w 15"/>
                <a:gd name="T55" fmla="*/ 1 h 39"/>
                <a:gd name="T56" fmla="*/ 0 w 15"/>
                <a:gd name="T57" fmla="*/ 1 h 39"/>
                <a:gd name="T58" fmla="*/ 0 w 15"/>
                <a:gd name="T59" fmla="*/ 1 h 39"/>
                <a:gd name="T60" fmla="*/ 0 w 15"/>
                <a:gd name="T61" fmla="*/ 1 h 39"/>
                <a:gd name="T62" fmla="*/ 0 w 15"/>
                <a:gd name="T63" fmla="*/ 1 h 39"/>
                <a:gd name="T64" fmla="*/ 0 w 15"/>
                <a:gd name="T6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" h="39">
                  <a:moveTo>
                    <a:pt x="15" y="38"/>
                  </a:moveTo>
                  <a:cubicBezTo>
                    <a:pt x="14" y="38"/>
                    <a:pt x="14" y="39"/>
                    <a:pt x="14" y="39"/>
                  </a:cubicBezTo>
                  <a:cubicBezTo>
                    <a:pt x="14" y="39"/>
                    <a:pt x="14" y="38"/>
                    <a:pt x="15" y="38"/>
                  </a:cubicBezTo>
                  <a:moveTo>
                    <a:pt x="2" y="18"/>
                  </a:move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moveTo>
                    <a:pt x="2" y="18"/>
                  </a:move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moveTo>
                    <a:pt x="6" y="17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10" y="19"/>
                    <a:pt x="12" y="23"/>
                    <a:pt x="12" y="29"/>
                  </a:cubicBezTo>
                  <a:cubicBezTo>
                    <a:pt x="12" y="23"/>
                    <a:pt x="10" y="19"/>
                    <a:pt x="6" y="18"/>
                  </a:cubicBezTo>
                  <a:cubicBezTo>
                    <a:pt x="6" y="18"/>
                    <a:pt x="6" y="18"/>
                    <a:pt x="6" y="17"/>
                  </a:cubicBezTo>
                  <a:moveTo>
                    <a:pt x="4" y="17"/>
                  </a:moveTo>
                  <a:cubicBezTo>
                    <a:pt x="4" y="17"/>
                    <a:pt x="3" y="17"/>
                    <a:pt x="2" y="17"/>
                  </a:cubicBezTo>
                  <a:cubicBezTo>
                    <a:pt x="3" y="17"/>
                    <a:pt x="4" y="17"/>
                    <a:pt x="4" y="17"/>
                  </a:cubicBezTo>
                  <a:moveTo>
                    <a:pt x="4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81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68"/>
            <p:cNvSpPr/>
            <p:nvPr/>
          </p:nvSpPr>
          <p:spPr bwMode="auto">
            <a:xfrm>
              <a:off x="9956158" y="3003551"/>
              <a:ext cx="42863" cy="33338"/>
            </a:xfrm>
            <a:custGeom>
              <a:avLst/>
              <a:gdLst>
                <a:gd name="T0" fmla="*/ 1 w 15"/>
                <a:gd name="T1" fmla="*/ 0 h 12"/>
                <a:gd name="T2" fmla="*/ 0 w 15"/>
                <a:gd name="T3" fmla="*/ 0 h 12"/>
                <a:gd name="T4" fmla="*/ 1 w 15"/>
                <a:gd name="T5" fmla="*/ 0 h 12"/>
                <a:gd name="T6" fmla="*/ 2 w 15"/>
                <a:gd name="T7" fmla="*/ 1 h 12"/>
                <a:gd name="T8" fmla="*/ 9 w 15"/>
                <a:gd name="T9" fmla="*/ 12 h 12"/>
                <a:gd name="T10" fmla="*/ 12 w 15"/>
                <a:gd name="T11" fmla="*/ 11 h 12"/>
                <a:gd name="T12" fmla="*/ 15 w 15"/>
                <a:gd name="T13" fmla="*/ 11 h 12"/>
                <a:gd name="T14" fmla="*/ 15 w 15"/>
                <a:gd name="T15" fmla="*/ 11 h 12"/>
                <a:gd name="T16" fmla="*/ 15 w 15"/>
                <a:gd name="T17" fmla="*/ 11 h 12"/>
                <a:gd name="T18" fmla="*/ 12 w 15"/>
                <a:gd name="T19" fmla="*/ 11 h 12"/>
                <a:gd name="T20" fmla="*/ 9 w 15"/>
                <a:gd name="T21" fmla="*/ 12 h 12"/>
                <a:gd name="T22" fmla="*/ 2 w 15"/>
                <a:gd name="T23" fmla="*/ 1 h 12"/>
                <a:gd name="T24" fmla="*/ 1 w 15"/>
                <a:gd name="T2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1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6" y="1"/>
                    <a:pt x="8" y="6"/>
                    <a:pt x="9" y="12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3" y="11"/>
                    <a:pt x="12" y="11"/>
                  </a:cubicBezTo>
                  <a:cubicBezTo>
                    <a:pt x="11" y="11"/>
                    <a:pt x="10" y="11"/>
                    <a:pt x="9" y="12"/>
                  </a:cubicBezTo>
                  <a:cubicBezTo>
                    <a:pt x="8" y="6"/>
                    <a:pt x="6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164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81"/>
            <p:cNvSpPr/>
            <p:nvPr/>
          </p:nvSpPr>
          <p:spPr bwMode="auto">
            <a:xfrm>
              <a:off x="10130783" y="33147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F4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120"/>
            <p:cNvSpPr/>
            <p:nvPr/>
          </p:nvSpPr>
          <p:spPr bwMode="auto">
            <a:xfrm>
              <a:off x="8876658" y="2676526"/>
              <a:ext cx="1233488" cy="1144588"/>
            </a:xfrm>
            <a:custGeom>
              <a:avLst/>
              <a:gdLst>
                <a:gd name="T0" fmla="*/ 423 w 432"/>
                <a:gd name="T1" fmla="*/ 309 h 400"/>
                <a:gd name="T2" fmla="*/ 389 w 432"/>
                <a:gd name="T3" fmla="*/ 355 h 400"/>
                <a:gd name="T4" fmla="*/ 379 w 432"/>
                <a:gd name="T5" fmla="*/ 362 h 400"/>
                <a:gd name="T6" fmla="*/ 374 w 432"/>
                <a:gd name="T7" fmla="*/ 365 h 400"/>
                <a:gd name="T8" fmla="*/ 366 w 432"/>
                <a:gd name="T9" fmla="*/ 370 h 400"/>
                <a:gd name="T10" fmla="*/ 356 w 432"/>
                <a:gd name="T11" fmla="*/ 374 h 400"/>
                <a:gd name="T12" fmla="*/ 347 w 432"/>
                <a:gd name="T13" fmla="*/ 378 h 400"/>
                <a:gd name="T14" fmla="*/ 337 w 432"/>
                <a:gd name="T15" fmla="*/ 382 h 400"/>
                <a:gd name="T16" fmla="*/ 331 w 432"/>
                <a:gd name="T17" fmla="*/ 384 h 400"/>
                <a:gd name="T18" fmla="*/ 323 w 432"/>
                <a:gd name="T19" fmla="*/ 386 h 400"/>
                <a:gd name="T20" fmla="*/ 319 w 432"/>
                <a:gd name="T21" fmla="*/ 388 h 400"/>
                <a:gd name="T22" fmla="*/ 307 w 432"/>
                <a:gd name="T23" fmla="*/ 390 h 400"/>
                <a:gd name="T24" fmla="*/ 298 w 432"/>
                <a:gd name="T25" fmla="*/ 392 h 400"/>
                <a:gd name="T26" fmla="*/ 291 w 432"/>
                <a:gd name="T27" fmla="*/ 394 h 400"/>
                <a:gd name="T28" fmla="*/ 285 w 432"/>
                <a:gd name="T29" fmla="*/ 395 h 400"/>
                <a:gd name="T30" fmla="*/ 279 w 432"/>
                <a:gd name="T31" fmla="*/ 396 h 400"/>
                <a:gd name="T32" fmla="*/ 267 w 432"/>
                <a:gd name="T33" fmla="*/ 397 h 400"/>
                <a:gd name="T34" fmla="*/ 254 w 432"/>
                <a:gd name="T35" fmla="*/ 398 h 400"/>
                <a:gd name="T36" fmla="*/ 246 w 432"/>
                <a:gd name="T37" fmla="*/ 399 h 400"/>
                <a:gd name="T38" fmla="*/ 234 w 432"/>
                <a:gd name="T39" fmla="*/ 400 h 400"/>
                <a:gd name="T40" fmla="*/ 220 w 432"/>
                <a:gd name="T41" fmla="*/ 400 h 400"/>
                <a:gd name="T42" fmla="*/ 39 w 432"/>
                <a:gd name="T43" fmla="*/ 351 h 400"/>
                <a:gd name="T44" fmla="*/ 10 w 432"/>
                <a:gd name="T45" fmla="*/ 223 h 400"/>
                <a:gd name="T46" fmla="*/ 11 w 432"/>
                <a:gd name="T47" fmla="*/ 219 h 400"/>
                <a:gd name="T48" fmla="*/ 17 w 432"/>
                <a:gd name="T49" fmla="*/ 203 h 400"/>
                <a:gd name="T50" fmla="*/ 45 w 432"/>
                <a:gd name="T51" fmla="*/ 146 h 400"/>
                <a:gd name="T52" fmla="*/ 51 w 432"/>
                <a:gd name="T53" fmla="*/ 135 h 400"/>
                <a:gd name="T54" fmla="*/ 67 w 432"/>
                <a:gd name="T55" fmla="*/ 111 h 400"/>
                <a:gd name="T56" fmla="*/ 74 w 432"/>
                <a:gd name="T57" fmla="*/ 102 h 400"/>
                <a:gd name="T58" fmla="*/ 92 w 432"/>
                <a:gd name="T59" fmla="*/ 79 h 400"/>
                <a:gd name="T60" fmla="*/ 103 w 432"/>
                <a:gd name="T61" fmla="*/ 67 h 400"/>
                <a:gd name="T62" fmla="*/ 119 w 432"/>
                <a:gd name="T63" fmla="*/ 51 h 400"/>
                <a:gd name="T64" fmla="*/ 138 w 432"/>
                <a:gd name="T65" fmla="*/ 33 h 400"/>
                <a:gd name="T66" fmla="*/ 157 w 432"/>
                <a:gd name="T67" fmla="*/ 20 h 400"/>
                <a:gd name="T68" fmla="*/ 158 w 432"/>
                <a:gd name="T69" fmla="*/ 19 h 400"/>
                <a:gd name="T70" fmla="*/ 179 w 432"/>
                <a:gd name="T71" fmla="*/ 8 h 400"/>
                <a:gd name="T72" fmla="*/ 182 w 432"/>
                <a:gd name="T73" fmla="*/ 7 h 400"/>
                <a:gd name="T74" fmla="*/ 202 w 432"/>
                <a:gd name="T75" fmla="*/ 1 h 400"/>
                <a:gd name="T76" fmla="*/ 203 w 432"/>
                <a:gd name="T77" fmla="*/ 1 h 400"/>
                <a:gd name="T78" fmla="*/ 207 w 432"/>
                <a:gd name="T79" fmla="*/ 1 h 400"/>
                <a:gd name="T80" fmla="*/ 243 w 432"/>
                <a:gd name="T81" fmla="*/ 4 h 400"/>
                <a:gd name="T82" fmla="*/ 244 w 432"/>
                <a:gd name="T83" fmla="*/ 5 h 400"/>
                <a:gd name="T84" fmla="*/ 249 w 432"/>
                <a:gd name="T85" fmla="*/ 6 h 400"/>
                <a:gd name="T86" fmla="*/ 275 w 432"/>
                <a:gd name="T87" fmla="*/ 19 h 400"/>
                <a:gd name="T88" fmla="*/ 284 w 432"/>
                <a:gd name="T89" fmla="*/ 26 h 400"/>
                <a:gd name="T90" fmla="*/ 299 w 432"/>
                <a:gd name="T91" fmla="*/ 37 h 400"/>
                <a:gd name="T92" fmla="*/ 300 w 432"/>
                <a:gd name="T93" fmla="*/ 39 h 400"/>
                <a:gd name="T94" fmla="*/ 308 w 432"/>
                <a:gd name="T95" fmla="*/ 46 h 400"/>
                <a:gd name="T96" fmla="*/ 327 w 432"/>
                <a:gd name="T97" fmla="*/ 65 h 400"/>
                <a:gd name="T98" fmla="*/ 335 w 432"/>
                <a:gd name="T99" fmla="*/ 73 h 400"/>
                <a:gd name="T100" fmla="*/ 346 w 432"/>
                <a:gd name="T101" fmla="*/ 87 h 400"/>
                <a:gd name="T102" fmla="*/ 357 w 432"/>
                <a:gd name="T103" fmla="*/ 100 h 400"/>
                <a:gd name="T104" fmla="*/ 367 w 432"/>
                <a:gd name="T105" fmla="*/ 113 h 400"/>
                <a:gd name="T106" fmla="*/ 382 w 432"/>
                <a:gd name="T107" fmla="*/ 136 h 400"/>
                <a:gd name="T108" fmla="*/ 401 w 432"/>
                <a:gd name="T109" fmla="*/ 170 h 400"/>
                <a:gd name="T110" fmla="*/ 403 w 432"/>
                <a:gd name="T111" fmla="*/ 175 h 400"/>
                <a:gd name="T112" fmla="*/ 414 w 432"/>
                <a:gd name="T113" fmla="*/ 199 h 400"/>
                <a:gd name="T114" fmla="*/ 421 w 432"/>
                <a:gd name="T115" fmla="*/ 220 h 400"/>
                <a:gd name="T116" fmla="*/ 424 w 432"/>
                <a:gd name="T117" fmla="*/ 231 h 400"/>
                <a:gd name="T118" fmla="*/ 424 w 432"/>
                <a:gd name="T119" fmla="*/ 30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32" h="400">
                  <a:moveTo>
                    <a:pt x="424" y="307"/>
                  </a:moveTo>
                  <a:cubicBezTo>
                    <a:pt x="424" y="308"/>
                    <a:pt x="424" y="308"/>
                    <a:pt x="423" y="309"/>
                  </a:cubicBezTo>
                  <a:cubicBezTo>
                    <a:pt x="418" y="325"/>
                    <a:pt x="408" y="339"/>
                    <a:pt x="393" y="351"/>
                  </a:cubicBezTo>
                  <a:cubicBezTo>
                    <a:pt x="392" y="352"/>
                    <a:pt x="391" y="354"/>
                    <a:pt x="389" y="355"/>
                  </a:cubicBezTo>
                  <a:cubicBezTo>
                    <a:pt x="387" y="356"/>
                    <a:pt x="385" y="358"/>
                    <a:pt x="383" y="360"/>
                  </a:cubicBezTo>
                  <a:cubicBezTo>
                    <a:pt x="381" y="360"/>
                    <a:pt x="380" y="361"/>
                    <a:pt x="379" y="362"/>
                  </a:cubicBezTo>
                  <a:cubicBezTo>
                    <a:pt x="378" y="363"/>
                    <a:pt x="378" y="363"/>
                    <a:pt x="377" y="363"/>
                  </a:cubicBezTo>
                  <a:cubicBezTo>
                    <a:pt x="376" y="364"/>
                    <a:pt x="375" y="364"/>
                    <a:pt x="374" y="365"/>
                  </a:cubicBezTo>
                  <a:cubicBezTo>
                    <a:pt x="372" y="366"/>
                    <a:pt x="371" y="367"/>
                    <a:pt x="369" y="368"/>
                  </a:cubicBezTo>
                  <a:cubicBezTo>
                    <a:pt x="368" y="369"/>
                    <a:pt x="367" y="369"/>
                    <a:pt x="366" y="370"/>
                  </a:cubicBezTo>
                  <a:cubicBezTo>
                    <a:pt x="364" y="371"/>
                    <a:pt x="361" y="372"/>
                    <a:pt x="359" y="373"/>
                  </a:cubicBezTo>
                  <a:cubicBezTo>
                    <a:pt x="358" y="373"/>
                    <a:pt x="357" y="374"/>
                    <a:pt x="356" y="374"/>
                  </a:cubicBezTo>
                  <a:cubicBezTo>
                    <a:pt x="355" y="375"/>
                    <a:pt x="353" y="376"/>
                    <a:pt x="352" y="377"/>
                  </a:cubicBezTo>
                  <a:cubicBezTo>
                    <a:pt x="350" y="377"/>
                    <a:pt x="349" y="378"/>
                    <a:pt x="347" y="378"/>
                  </a:cubicBezTo>
                  <a:cubicBezTo>
                    <a:pt x="346" y="379"/>
                    <a:pt x="345" y="379"/>
                    <a:pt x="343" y="380"/>
                  </a:cubicBezTo>
                  <a:cubicBezTo>
                    <a:pt x="341" y="381"/>
                    <a:pt x="339" y="381"/>
                    <a:pt x="337" y="382"/>
                  </a:cubicBezTo>
                  <a:cubicBezTo>
                    <a:pt x="336" y="383"/>
                    <a:pt x="334" y="383"/>
                    <a:pt x="333" y="383"/>
                  </a:cubicBezTo>
                  <a:cubicBezTo>
                    <a:pt x="332" y="384"/>
                    <a:pt x="332" y="384"/>
                    <a:pt x="331" y="384"/>
                  </a:cubicBezTo>
                  <a:cubicBezTo>
                    <a:pt x="330" y="384"/>
                    <a:pt x="329" y="385"/>
                    <a:pt x="328" y="385"/>
                  </a:cubicBezTo>
                  <a:cubicBezTo>
                    <a:pt x="327" y="385"/>
                    <a:pt x="325" y="386"/>
                    <a:pt x="323" y="386"/>
                  </a:cubicBezTo>
                  <a:cubicBezTo>
                    <a:pt x="322" y="387"/>
                    <a:pt x="321" y="387"/>
                    <a:pt x="320" y="387"/>
                  </a:cubicBezTo>
                  <a:cubicBezTo>
                    <a:pt x="319" y="388"/>
                    <a:pt x="319" y="388"/>
                    <a:pt x="319" y="388"/>
                  </a:cubicBezTo>
                  <a:cubicBezTo>
                    <a:pt x="317" y="388"/>
                    <a:pt x="316" y="388"/>
                    <a:pt x="314" y="389"/>
                  </a:cubicBezTo>
                  <a:cubicBezTo>
                    <a:pt x="312" y="389"/>
                    <a:pt x="310" y="390"/>
                    <a:pt x="307" y="390"/>
                  </a:cubicBezTo>
                  <a:cubicBezTo>
                    <a:pt x="305" y="391"/>
                    <a:pt x="304" y="391"/>
                    <a:pt x="302" y="392"/>
                  </a:cubicBezTo>
                  <a:cubicBezTo>
                    <a:pt x="300" y="392"/>
                    <a:pt x="299" y="392"/>
                    <a:pt x="298" y="392"/>
                  </a:cubicBezTo>
                  <a:cubicBezTo>
                    <a:pt x="296" y="393"/>
                    <a:pt x="294" y="393"/>
                    <a:pt x="293" y="393"/>
                  </a:cubicBezTo>
                  <a:cubicBezTo>
                    <a:pt x="292" y="394"/>
                    <a:pt x="292" y="394"/>
                    <a:pt x="291" y="394"/>
                  </a:cubicBezTo>
                  <a:cubicBezTo>
                    <a:pt x="290" y="394"/>
                    <a:pt x="289" y="394"/>
                    <a:pt x="287" y="394"/>
                  </a:cubicBezTo>
                  <a:cubicBezTo>
                    <a:pt x="286" y="395"/>
                    <a:pt x="286" y="395"/>
                    <a:pt x="285" y="395"/>
                  </a:cubicBezTo>
                  <a:cubicBezTo>
                    <a:pt x="283" y="395"/>
                    <a:pt x="281" y="395"/>
                    <a:pt x="280" y="396"/>
                  </a:cubicBezTo>
                  <a:cubicBezTo>
                    <a:pt x="279" y="396"/>
                    <a:pt x="279" y="396"/>
                    <a:pt x="279" y="396"/>
                  </a:cubicBezTo>
                  <a:cubicBezTo>
                    <a:pt x="277" y="396"/>
                    <a:pt x="275" y="396"/>
                    <a:pt x="273" y="396"/>
                  </a:cubicBezTo>
                  <a:cubicBezTo>
                    <a:pt x="271" y="397"/>
                    <a:pt x="269" y="397"/>
                    <a:pt x="267" y="397"/>
                  </a:cubicBezTo>
                  <a:cubicBezTo>
                    <a:pt x="265" y="397"/>
                    <a:pt x="263" y="398"/>
                    <a:pt x="260" y="398"/>
                  </a:cubicBezTo>
                  <a:cubicBezTo>
                    <a:pt x="258" y="398"/>
                    <a:pt x="256" y="398"/>
                    <a:pt x="254" y="398"/>
                  </a:cubicBezTo>
                  <a:cubicBezTo>
                    <a:pt x="252" y="399"/>
                    <a:pt x="250" y="399"/>
                    <a:pt x="249" y="399"/>
                  </a:cubicBezTo>
                  <a:cubicBezTo>
                    <a:pt x="248" y="399"/>
                    <a:pt x="247" y="399"/>
                    <a:pt x="246" y="399"/>
                  </a:cubicBezTo>
                  <a:cubicBezTo>
                    <a:pt x="244" y="399"/>
                    <a:pt x="242" y="399"/>
                    <a:pt x="241" y="399"/>
                  </a:cubicBezTo>
                  <a:cubicBezTo>
                    <a:pt x="238" y="399"/>
                    <a:pt x="236" y="400"/>
                    <a:pt x="234" y="400"/>
                  </a:cubicBezTo>
                  <a:cubicBezTo>
                    <a:pt x="232" y="400"/>
                    <a:pt x="229" y="400"/>
                    <a:pt x="227" y="400"/>
                  </a:cubicBezTo>
                  <a:cubicBezTo>
                    <a:pt x="225" y="400"/>
                    <a:pt x="222" y="400"/>
                    <a:pt x="220" y="400"/>
                  </a:cubicBezTo>
                  <a:cubicBezTo>
                    <a:pt x="219" y="400"/>
                    <a:pt x="218" y="400"/>
                    <a:pt x="216" y="400"/>
                  </a:cubicBezTo>
                  <a:cubicBezTo>
                    <a:pt x="141" y="400"/>
                    <a:pt x="75" y="383"/>
                    <a:pt x="39" y="351"/>
                  </a:cubicBezTo>
                  <a:cubicBezTo>
                    <a:pt x="12" y="328"/>
                    <a:pt x="0" y="298"/>
                    <a:pt x="3" y="261"/>
                  </a:cubicBezTo>
                  <a:cubicBezTo>
                    <a:pt x="4" y="249"/>
                    <a:pt x="6" y="236"/>
                    <a:pt x="10" y="223"/>
                  </a:cubicBezTo>
                  <a:cubicBezTo>
                    <a:pt x="11" y="222"/>
                    <a:pt x="11" y="220"/>
                    <a:pt x="11" y="219"/>
                  </a:cubicBezTo>
                  <a:cubicBezTo>
                    <a:pt x="11" y="219"/>
                    <a:pt x="11" y="219"/>
                    <a:pt x="11" y="219"/>
                  </a:cubicBezTo>
                  <a:cubicBezTo>
                    <a:pt x="12" y="218"/>
                    <a:pt x="12" y="217"/>
                    <a:pt x="12" y="216"/>
                  </a:cubicBezTo>
                  <a:cubicBezTo>
                    <a:pt x="14" y="212"/>
                    <a:pt x="15" y="207"/>
                    <a:pt x="17" y="203"/>
                  </a:cubicBezTo>
                  <a:cubicBezTo>
                    <a:pt x="20" y="194"/>
                    <a:pt x="24" y="185"/>
                    <a:pt x="28" y="177"/>
                  </a:cubicBezTo>
                  <a:cubicBezTo>
                    <a:pt x="33" y="166"/>
                    <a:pt x="39" y="156"/>
                    <a:pt x="45" y="146"/>
                  </a:cubicBezTo>
                  <a:cubicBezTo>
                    <a:pt x="45" y="145"/>
                    <a:pt x="45" y="145"/>
                    <a:pt x="45" y="145"/>
                  </a:cubicBezTo>
                  <a:cubicBezTo>
                    <a:pt x="47" y="142"/>
                    <a:pt x="49" y="138"/>
                    <a:pt x="51" y="135"/>
                  </a:cubicBezTo>
                  <a:cubicBezTo>
                    <a:pt x="52" y="134"/>
                    <a:pt x="53" y="132"/>
                    <a:pt x="54" y="131"/>
                  </a:cubicBezTo>
                  <a:cubicBezTo>
                    <a:pt x="58" y="124"/>
                    <a:pt x="63" y="118"/>
                    <a:pt x="67" y="111"/>
                  </a:cubicBezTo>
                  <a:cubicBezTo>
                    <a:pt x="68" y="110"/>
                    <a:pt x="69" y="109"/>
                    <a:pt x="70" y="108"/>
                  </a:cubicBezTo>
                  <a:cubicBezTo>
                    <a:pt x="71" y="106"/>
                    <a:pt x="73" y="104"/>
                    <a:pt x="74" y="102"/>
                  </a:cubicBezTo>
                  <a:cubicBezTo>
                    <a:pt x="74" y="102"/>
                    <a:pt x="75" y="101"/>
                    <a:pt x="75" y="100"/>
                  </a:cubicBezTo>
                  <a:cubicBezTo>
                    <a:pt x="81" y="93"/>
                    <a:pt x="87" y="86"/>
                    <a:pt x="92" y="79"/>
                  </a:cubicBezTo>
                  <a:cubicBezTo>
                    <a:pt x="96" y="75"/>
                    <a:pt x="99" y="71"/>
                    <a:pt x="10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4" y="66"/>
                    <a:pt x="104" y="66"/>
                    <a:pt x="105" y="65"/>
                  </a:cubicBezTo>
                  <a:cubicBezTo>
                    <a:pt x="110" y="60"/>
                    <a:pt x="114" y="55"/>
                    <a:pt x="119" y="51"/>
                  </a:cubicBezTo>
                  <a:cubicBezTo>
                    <a:pt x="125" y="44"/>
                    <a:pt x="132" y="39"/>
                    <a:pt x="138" y="34"/>
                  </a:cubicBezTo>
                  <a:cubicBezTo>
                    <a:pt x="138" y="33"/>
                    <a:pt x="138" y="33"/>
                    <a:pt x="138" y="33"/>
                  </a:cubicBezTo>
                  <a:cubicBezTo>
                    <a:pt x="138" y="33"/>
                    <a:pt x="139" y="33"/>
                    <a:pt x="139" y="32"/>
                  </a:cubicBezTo>
                  <a:cubicBezTo>
                    <a:pt x="145" y="28"/>
                    <a:pt x="151" y="24"/>
                    <a:pt x="157" y="20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8" y="19"/>
                    <a:pt x="158" y="19"/>
                    <a:pt x="158" y="19"/>
                  </a:cubicBezTo>
                  <a:cubicBezTo>
                    <a:pt x="165" y="15"/>
                    <a:pt x="172" y="11"/>
                    <a:pt x="179" y="8"/>
                  </a:cubicBezTo>
                  <a:cubicBezTo>
                    <a:pt x="179" y="8"/>
                    <a:pt x="179" y="8"/>
                    <a:pt x="179" y="8"/>
                  </a:cubicBezTo>
                  <a:cubicBezTo>
                    <a:pt x="179" y="8"/>
                    <a:pt x="180" y="8"/>
                    <a:pt x="180" y="8"/>
                  </a:cubicBezTo>
                  <a:cubicBezTo>
                    <a:pt x="181" y="7"/>
                    <a:pt x="181" y="7"/>
                    <a:pt x="182" y="7"/>
                  </a:cubicBezTo>
                  <a:cubicBezTo>
                    <a:pt x="188" y="4"/>
                    <a:pt x="195" y="2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6" y="1"/>
                    <a:pt x="207" y="1"/>
                  </a:cubicBezTo>
                  <a:cubicBezTo>
                    <a:pt x="207" y="1"/>
                    <a:pt x="207" y="1"/>
                    <a:pt x="207" y="1"/>
                  </a:cubicBezTo>
                  <a:cubicBezTo>
                    <a:pt x="210" y="0"/>
                    <a:pt x="213" y="0"/>
                    <a:pt x="216" y="0"/>
                  </a:cubicBezTo>
                  <a:cubicBezTo>
                    <a:pt x="225" y="0"/>
                    <a:pt x="234" y="2"/>
                    <a:pt x="243" y="4"/>
                  </a:cubicBezTo>
                  <a:cubicBezTo>
                    <a:pt x="243" y="4"/>
                    <a:pt x="243" y="4"/>
                    <a:pt x="243" y="4"/>
                  </a:cubicBezTo>
                  <a:cubicBezTo>
                    <a:pt x="243" y="4"/>
                    <a:pt x="244" y="5"/>
                    <a:pt x="244" y="5"/>
                  </a:cubicBezTo>
                  <a:cubicBezTo>
                    <a:pt x="245" y="5"/>
                    <a:pt x="245" y="5"/>
                    <a:pt x="245" y="5"/>
                  </a:cubicBezTo>
                  <a:cubicBezTo>
                    <a:pt x="246" y="5"/>
                    <a:pt x="247" y="6"/>
                    <a:pt x="249" y="6"/>
                  </a:cubicBezTo>
                  <a:cubicBezTo>
                    <a:pt x="254" y="8"/>
                    <a:pt x="258" y="10"/>
                    <a:pt x="263" y="13"/>
                  </a:cubicBezTo>
                  <a:cubicBezTo>
                    <a:pt x="267" y="15"/>
                    <a:pt x="271" y="17"/>
                    <a:pt x="275" y="19"/>
                  </a:cubicBezTo>
                  <a:cubicBezTo>
                    <a:pt x="275" y="20"/>
                    <a:pt x="275" y="20"/>
                    <a:pt x="275" y="20"/>
                  </a:cubicBezTo>
                  <a:cubicBezTo>
                    <a:pt x="278" y="21"/>
                    <a:pt x="281" y="24"/>
                    <a:pt x="284" y="26"/>
                  </a:cubicBezTo>
                  <a:cubicBezTo>
                    <a:pt x="288" y="29"/>
                    <a:pt x="292" y="32"/>
                    <a:pt x="296" y="35"/>
                  </a:cubicBezTo>
                  <a:cubicBezTo>
                    <a:pt x="297" y="36"/>
                    <a:pt x="298" y="37"/>
                    <a:pt x="299" y="37"/>
                  </a:cubicBezTo>
                  <a:cubicBezTo>
                    <a:pt x="299" y="38"/>
                    <a:pt x="300" y="38"/>
                    <a:pt x="300" y="38"/>
                  </a:cubicBezTo>
                  <a:cubicBezTo>
                    <a:pt x="300" y="39"/>
                    <a:pt x="300" y="39"/>
                    <a:pt x="300" y="39"/>
                  </a:cubicBezTo>
                  <a:cubicBezTo>
                    <a:pt x="300" y="39"/>
                    <a:pt x="300" y="39"/>
                    <a:pt x="300" y="39"/>
                  </a:cubicBezTo>
                  <a:cubicBezTo>
                    <a:pt x="303" y="41"/>
                    <a:pt x="306" y="43"/>
                    <a:pt x="308" y="46"/>
                  </a:cubicBezTo>
                  <a:cubicBezTo>
                    <a:pt x="312" y="49"/>
                    <a:pt x="315" y="52"/>
                    <a:pt x="319" y="56"/>
                  </a:cubicBezTo>
                  <a:cubicBezTo>
                    <a:pt x="321" y="58"/>
                    <a:pt x="324" y="61"/>
                    <a:pt x="327" y="65"/>
                  </a:cubicBezTo>
                  <a:cubicBezTo>
                    <a:pt x="327" y="65"/>
                    <a:pt x="327" y="65"/>
                    <a:pt x="327" y="65"/>
                  </a:cubicBezTo>
                  <a:cubicBezTo>
                    <a:pt x="330" y="67"/>
                    <a:pt x="332" y="70"/>
                    <a:pt x="335" y="73"/>
                  </a:cubicBezTo>
                  <a:cubicBezTo>
                    <a:pt x="339" y="77"/>
                    <a:pt x="342" y="82"/>
                    <a:pt x="346" y="87"/>
                  </a:cubicBezTo>
                  <a:cubicBezTo>
                    <a:pt x="346" y="87"/>
                    <a:pt x="346" y="87"/>
                    <a:pt x="346" y="87"/>
                  </a:cubicBezTo>
                  <a:cubicBezTo>
                    <a:pt x="350" y="91"/>
                    <a:pt x="353" y="96"/>
                    <a:pt x="357" y="100"/>
                  </a:cubicBezTo>
                  <a:cubicBezTo>
                    <a:pt x="357" y="100"/>
                    <a:pt x="357" y="100"/>
                    <a:pt x="357" y="100"/>
                  </a:cubicBezTo>
                  <a:cubicBezTo>
                    <a:pt x="358" y="102"/>
                    <a:pt x="360" y="104"/>
                    <a:pt x="361" y="106"/>
                  </a:cubicBezTo>
                  <a:cubicBezTo>
                    <a:pt x="363" y="109"/>
                    <a:pt x="365" y="111"/>
                    <a:pt x="367" y="113"/>
                  </a:cubicBezTo>
                  <a:cubicBezTo>
                    <a:pt x="368" y="116"/>
                    <a:pt x="370" y="118"/>
                    <a:pt x="371" y="120"/>
                  </a:cubicBezTo>
                  <a:cubicBezTo>
                    <a:pt x="375" y="126"/>
                    <a:pt x="378" y="131"/>
                    <a:pt x="382" y="136"/>
                  </a:cubicBezTo>
                  <a:cubicBezTo>
                    <a:pt x="382" y="136"/>
                    <a:pt x="382" y="136"/>
                    <a:pt x="382" y="136"/>
                  </a:cubicBezTo>
                  <a:cubicBezTo>
                    <a:pt x="389" y="147"/>
                    <a:pt x="395" y="159"/>
                    <a:pt x="401" y="170"/>
                  </a:cubicBezTo>
                  <a:cubicBezTo>
                    <a:pt x="402" y="172"/>
                    <a:pt x="402" y="173"/>
                    <a:pt x="403" y="174"/>
                  </a:cubicBezTo>
                  <a:cubicBezTo>
                    <a:pt x="403" y="175"/>
                    <a:pt x="403" y="175"/>
                    <a:pt x="403" y="175"/>
                  </a:cubicBezTo>
                  <a:cubicBezTo>
                    <a:pt x="407" y="183"/>
                    <a:pt x="411" y="191"/>
                    <a:pt x="414" y="199"/>
                  </a:cubicBezTo>
                  <a:cubicBezTo>
                    <a:pt x="414" y="199"/>
                    <a:pt x="414" y="199"/>
                    <a:pt x="414" y="199"/>
                  </a:cubicBezTo>
                  <a:cubicBezTo>
                    <a:pt x="416" y="205"/>
                    <a:pt x="418" y="210"/>
                    <a:pt x="420" y="216"/>
                  </a:cubicBezTo>
                  <a:cubicBezTo>
                    <a:pt x="420" y="217"/>
                    <a:pt x="421" y="219"/>
                    <a:pt x="421" y="220"/>
                  </a:cubicBezTo>
                  <a:cubicBezTo>
                    <a:pt x="422" y="224"/>
                    <a:pt x="423" y="228"/>
                    <a:pt x="424" y="231"/>
                  </a:cubicBezTo>
                  <a:cubicBezTo>
                    <a:pt x="424" y="231"/>
                    <a:pt x="424" y="231"/>
                    <a:pt x="424" y="231"/>
                  </a:cubicBezTo>
                  <a:cubicBezTo>
                    <a:pt x="424" y="231"/>
                    <a:pt x="424" y="231"/>
                    <a:pt x="424" y="231"/>
                  </a:cubicBezTo>
                  <a:cubicBezTo>
                    <a:pt x="432" y="260"/>
                    <a:pt x="432" y="285"/>
                    <a:pt x="424" y="307"/>
                  </a:cubicBezTo>
                </a:path>
              </a:pathLst>
            </a:custGeom>
            <a:solidFill>
              <a:srgbClr val="D5A0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121"/>
            <p:cNvSpPr/>
            <p:nvPr/>
          </p:nvSpPr>
          <p:spPr bwMode="auto">
            <a:xfrm>
              <a:off x="9708508" y="3090863"/>
              <a:ext cx="96838" cy="244475"/>
            </a:xfrm>
            <a:custGeom>
              <a:avLst/>
              <a:gdLst>
                <a:gd name="T0" fmla="*/ 31 w 34"/>
                <a:gd name="T1" fmla="*/ 26 h 85"/>
                <a:gd name="T2" fmla="*/ 25 w 34"/>
                <a:gd name="T3" fmla="*/ 1 h 85"/>
                <a:gd name="T4" fmla="*/ 9 w 34"/>
                <a:gd name="T5" fmla="*/ 22 h 85"/>
                <a:gd name="T6" fmla="*/ 10 w 34"/>
                <a:gd name="T7" fmla="*/ 40 h 85"/>
                <a:gd name="T8" fmla="*/ 2 w 34"/>
                <a:gd name="T9" fmla="*/ 60 h 85"/>
                <a:gd name="T10" fmla="*/ 10 w 34"/>
                <a:gd name="T11" fmla="*/ 84 h 85"/>
                <a:gd name="T12" fmla="*/ 24 w 34"/>
                <a:gd name="T13" fmla="*/ 63 h 85"/>
                <a:gd name="T14" fmla="*/ 22 w 34"/>
                <a:gd name="T15" fmla="*/ 45 h 85"/>
                <a:gd name="T16" fmla="*/ 31 w 34"/>
                <a:gd name="T17" fmla="*/ 2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85">
                  <a:moveTo>
                    <a:pt x="31" y="26"/>
                  </a:moveTo>
                  <a:cubicBezTo>
                    <a:pt x="34" y="14"/>
                    <a:pt x="31" y="3"/>
                    <a:pt x="25" y="1"/>
                  </a:cubicBezTo>
                  <a:cubicBezTo>
                    <a:pt x="18" y="0"/>
                    <a:pt x="12" y="9"/>
                    <a:pt x="9" y="22"/>
                  </a:cubicBezTo>
                  <a:cubicBezTo>
                    <a:pt x="8" y="29"/>
                    <a:pt x="8" y="36"/>
                    <a:pt x="10" y="40"/>
                  </a:cubicBezTo>
                  <a:cubicBezTo>
                    <a:pt x="6" y="44"/>
                    <a:pt x="3" y="51"/>
                    <a:pt x="2" y="60"/>
                  </a:cubicBezTo>
                  <a:cubicBezTo>
                    <a:pt x="0" y="73"/>
                    <a:pt x="4" y="83"/>
                    <a:pt x="10" y="84"/>
                  </a:cubicBezTo>
                  <a:cubicBezTo>
                    <a:pt x="16" y="85"/>
                    <a:pt x="23" y="75"/>
                    <a:pt x="24" y="63"/>
                  </a:cubicBezTo>
                  <a:cubicBezTo>
                    <a:pt x="25" y="56"/>
                    <a:pt x="24" y="49"/>
                    <a:pt x="22" y="45"/>
                  </a:cubicBezTo>
                  <a:cubicBezTo>
                    <a:pt x="26" y="41"/>
                    <a:pt x="30" y="34"/>
                    <a:pt x="31" y="26"/>
                  </a:cubicBezTo>
                  <a:close/>
                </a:path>
              </a:pathLst>
            </a:custGeom>
            <a:solidFill>
              <a:srgbClr val="E5C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122"/>
            <p:cNvSpPr/>
            <p:nvPr/>
          </p:nvSpPr>
          <p:spPr bwMode="auto">
            <a:xfrm>
              <a:off x="8868721" y="3300413"/>
              <a:ext cx="85725" cy="128588"/>
            </a:xfrm>
            <a:custGeom>
              <a:avLst/>
              <a:gdLst>
                <a:gd name="T0" fmla="*/ 29 w 30"/>
                <a:gd name="T1" fmla="*/ 12 h 45"/>
                <a:gd name="T2" fmla="*/ 26 w 30"/>
                <a:gd name="T3" fmla="*/ 26 h 45"/>
                <a:gd name="T4" fmla="*/ 6 w 30"/>
                <a:gd name="T5" fmla="*/ 43 h 45"/>
                <a:gd name="T6" fmla="*/ 5 w 30"/>
                <a:gd name="T7" fmla="*/ 43 h 45"/>
                <a:gd name="T8" fmla="*/ 5 w 30"/>
                <a:gd name="T9" fmla="*/ 17 h 45"/>
                <a:gd name="T10" fmla="*/ 13 w 30"/>
                <a:gd name="T11" fmla="*/ 5 h 45"/>
                <a:gd name="T12" fmla="*/ 21 w 30"/>
                <a:gd name="T13" fmla="*/ 0 h 45"/>
                <a:gd name="T14" fmla="*/ 25 w 30"/>
                <a:gd name="T15" fmla="*/ 1 h 45"/>
                <a:gd name="T16" fmla="*/ 29 w 30"/>
                <a:gd name="T17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45">
                  <a:moveTo>
                    <a:pt x="29" y="12"/>
                  </a:moveTo>
                  <a:cubicBezTo>
                    <a:pt x="29" y="16"/>
                    <a:pt x="28" y="21"/>
                    <a:pt x="26" y="26"/>
                  </a:cubicBezTo>
                  <a:cubicBezTo>
                    <a:pt x="20" y="38"/>
                    <a:pt x="12" y="45"/>
                    <a:pt x="6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0" y="40"/>
                    <a:pt x="0" y="28"/>
                    <a:pt x="5" y="17"/>
                  </a:cubicBezTo>
                  <a:cubicBezTo>
                    <a:pt x="7" y="12"/>
                    <a:pt x="10" y="8"/>
                    <a:pt x="13" y="5"/>
                  </a:cubicBezTo>
                  <a:cubicBezTo>
                    <a:pt x="16" y="2"/>
                    <a:pt x="19" y="1"/>
                    <a:pt x="21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8" y="2"/>
                    <a:pt x="30" y="6"/>
                    <a:pt x="29" y="12"/>
                  </a:cubicBezTo>
                </a:path>
              </a:pathLst>
            </a:custGeom>
            <a:solidFill>
              <a:srgbClr val="E5C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123"/>
            <p:cNvSpPr/>
            <p:nvPr/>
          </p:nvSpPr>
          <p:spPr bwMode="auto">
            <a:xfrm>
              <a:off x="9214796" y="3557588"/>
              <a:ext cx="65088" cy="131763"/>
            </a:xfrm>
            <a:custGeom>
              <a:avLst/>
              <a:gdLst>
                <a:gd name="T0" fmla="*/ 11 w 23"/>
                <a:gd name="T1" fmla="*/ 0 h 46"/>
                <a:gd name="T2" fmla="*/ 0 w 23"/>
                <a:gd name="T3" fmla="*/ 23 h 46"/>
                <a:gd name="T4" fmla="*/ 12 w 23"/>
                <a:gd name="T5" fmla="*/ 46 h 46"/>
                <a:gd name="T6" fmla="*/ 23 w 23"/>
                <a:gd name="T7" fmla="*/ 23 h 46"/>
                <a:gd name="T8" fmla="*/ 11 w 23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6">
                  <a:moveTo>
                    <a:pt x="11" y="0"/>
                  </a:moveTo>
                  <a:cubicBezTo>
                    <a:pt x="5" y="0"/>
                    <a:pt x="0" y="10"/>
                    <a:pt x="0" y="23"/>
                  </a:cubicBezTo>
                  <a:cubicBezTo>
                    <a:pt x="1" y="36"/>
                    <a:pt x="6" y="46"/>
                    <a:pt x="12" y="46"/>
                  </a:cubicBezTo>
                  <a:cubicBezTo>
                    <a:pt x="18" y="46"/>
                    <a:pt x="23" y="36"/>
                    <a:pt x="23" y="23"/>
                  </a:cubicBezTo>
                  <a:cubicBezTo>
                    <a:pt x="23" y="10"/>
                    <a:pt x="17" y="0"/>
                    <a:pt x="11" y="0"/>
                  </a:cubicBezTo>
                </a:path>
              </a:pathLst>
            </a:custGeom>
            <a:solidFill>
              <a:srgbClr val="E5C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124"/>
            <p:cNvSpPr/>
            <p:nvPr/>
          </p:nvSpPr>
          <p:spPr bwMode="auto">
            <a:xfrm>
              <a:off x="9456096" y="3294063"/>
              <a:ext cx="134938" cy="177800"/>
            </a:xfrm>
            <a:custGeom>
              <a:avLst/>
              <a:gdLst>
                <a:gd name="T0" fmla="*/ 37 w 47"/>
                <a:gd name="T1" fmla="*/ 0 h 62"/>
                <a:gd name="T2" fmla="*/ 24 w 47"/>
                <a:gd name="T3" fmla="*/ 23 h 62"/>
                <a:gd name="T4" fmla="*/ 24 w 47"/>
                <a:gd name="T5" fmla="*/ 30 h 62"/>
                <a:gd name="T6" fmla="*/ 7 w 47"/>
                <a:gd name="T7" fmla="*/ 17 h 62"/>
                <a:gd name="T8" fmla="*/ 5 w 47"/>
                <a:gd name="T9" fmla="*/ 43 h 62"/>
                <a:gd name="T10" fmla="*/ 24 w 47"/>
                <a:gd name="T11" fmla="*/ 60 h 62"/>
                <a:gd name="T12" fmla="*/ 29 w 47"/>
                <a:gd name="T13" fmla="*/ 43 h 62"/>
                <a:gd name="T14" fmla="*/ 34 w 47"/>
                <a:gd name="T15" fmla="*/ 47 h 62"/>
                <a:gd name="T16" fmla="*/ 47 w 47"/>
                <a:gd name="T17" fmla="*/ 24 h 62"/>
                <a:gd name="T18" fmla="*/ 37 w 47"/>
                <a:gd name="T1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62">
                  <a:moveTo>
                    <a:pt x="37" y="0"/>
                  </a:moveTo>
                  <a:cubicBezTo>
                    <a:pt x="30" y="0"/>
                    <a:pt x="25" y="10"/>
                    <a:pt x="24" y="23"/>
                  </a:cubicBezTo>
                  <a:cubicBezTo>
                    <a:pt x="24" y="25"/>
                    <a:pt x="24" y="28"/>
                    <a:pt x="24" y="30"/>
                  </a:cubicBezTo>
                  <a:cubicBezTo>
                    <a:pt x="19" y="21"/>
                    <a:pt x="12" y="15"/>
                    <a:pt x="7" y="17"/>
                  </a:cubicBezTo>
                  <a:cubicBezTo>
                    <a:pt x="1" y="19"/>
                    <a:pt x="0" y="31"/>
                    <a:pt x="5" y="43"/>
                  </a:cubicBezTo>
                  <a:cubicBezTo>
                    <a:pt x="10" y="54"/>
                    <a:pt x="18" y="62"/>
                    <a:pt x="24" y="60"/>
                  </a:cubicBezTo>
                  <a:cubicBezTo>
                    <a:pt x="28" y="58"/>
                    <a:pt x="30" y="51"/>
                    <a:pt x="29" y="43"/>
                  </a:cubicBezTo>
                  <a:cubicBezTo>
                    <a:pt x="30" y="45"/>
                    <a:pt x="32" y="47"/>
                    <a:pt x="34" y="47"/>
                  </a:cubicBezTo>
                  <a:cubicBezTo>
                    <a:pt x="40" y="47"/>
                    <a:pt x="46" y="37"/>
                    <a:pt x="47" y="24"/>
                  </a:cubicBezTo>
                  <a:cubicBezTo>
                    <a:pt x="47" y="11"/>
                    <a:pt x="43" y="1"/>
                    <a:pt x="37" y="0"/>
                  </a:cubicBezTo>
                  <a:close/>
                </a:path>
              </a:pathLst>
            </a:custGeom>
            <a:solidFill>
              <a:srgbClr val="E5C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125"/>
            <p:cNvSpPr/>
            <p:nvPr/>
          </p:nvSpPr>
          <p:spPr bwMode="auto">
            <a:xfrm>
              <a:off x="9651358" y="3468688"/>
              <a:ext cx="65088" cy="131763"/>
            </a:xfrm>
            <a:custGeom>
              <a:avLst/>
              <a:gdLst>
                <a:gd name="T0" fmla="*/ 12 w 23"/>
                <a:gd name="T1" fmla="*/ 0 h 46"/>
                <a:gd name="T2" fmla="*/ 1 w 23"/>
                <a:gd name="T3" fmla="*/ 23 h 46"/>
                <a:gd name="T4" fmla="*/ 12 w 23"/>
                <a:gd name="T5" fmla="*/ 46 h 46"/>
                <a:gd name="T6" fmla="*/ 23 w 23"/>
                <a:gd name="T7" fmla="*/ 23 h 46"/>
                <a:gd name="T8" fmla="*/ 12 w 23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6">
                  <a:moveTo>
                    <a:pt x="12" y="0"/>
                  </a:moveTo>
                  <a:cubicBezTo>
                    <a:pt x="6" y="0"/>
                    <a:pt x="1" y="10"/>
                    <a:pt x="1" y="23"/>
                  </a:cubicBezTo>
                  <a:cubicBezTo>
                    <a:pt x="0" y="36"/>
                    <a:pt x="6" y="46"/>
                    <a:pt x="12" y="46"/>
                  </a:cubicBezTo>
                  <a:cubicBezTo>
                    <a:pt x="18" y="46"/>
                    <a:pt x="23" y="36"/>
                    <a:pt x="23" y="23"/>
                  </a:cubicBezTo>
                  <a:cubicBezTo>
                    <a:pt x="23" y="10"/>
                    <a:pt x="18" y="0"/>
                    <a:pt x="12" y="0"/>
                  </a:cubicBezTo>
                </a:path>
              </a:pathLst>
            </a:custGeom>
            <a:solidFill>
              <a:srgbClr val="E5C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126"/>
            <p:cNvSpPr/>
            <p:nvPr/>
          </p:nvSpPr>
          <p:spPr bwMode="auto">
            <a:xfrm>
              <a:off x="9856146" y="3417888"/>
              <a:ext cx="85725" cy="138113"/>
            </a:xfrm>
            <a:custGeom>
              <a:avLst/>
              <a:gdLst>
                <a:gd name="T0" fmla="*/ 8 w 30"/>
                <a:gd name="T1" fmla="*/ 2 h 48"/>
                <a:gd name="T2" fmla="*/ 5 w 30"/>
                <a:gd name="T3" fmla="*/ 27 h 48"/>
                <a:gd name="T4" fmla="*/ 23 w 30"/>
                <a:gd name="T5" fmla="*/ 46 h 48"/>
                <a:gd name="T6" fmla="*/ 26 w 30"/>
                <a:gd name="T7" fmla="*/ 20 h 48"/>
                <a:gd name="T8" fmla="*/ 8 w 30"/>
                <a:gd name="T9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8">
                  <a:moveTo>
                    <a:pt x="8" y="2"/>
                  </a:moveTo>
                  <a:cubicBezTo>
                    <a:pt x="2" y="4"/>
                    <a:pt x="0" y="15"/>
                    <a:pt x="5" y="27"/>
                  </a:cubicBezTo>
                  <a:cubicBezTo>
                    <a:pt x="9" y="40"/>
                    <a:pt x="17" y="48"/>
                    <a:pt x="23" y="46"/>
                  </a:cubicBezTo>
                  <a:cubicBezTo>
                    <a:pt x="29" y="44"/>
                    <a:pt x="30" y="32"/>
                    <a:pt x="26" y="20"/>
                  </a:cubicBezTo>
                  <a:cubicBezTo>
                    <a:pt x="22" y="8"/>
                    <a:pt x="14" y="0"/>
                    <a:pt x="8" y="2"/>
                  </a:cubicBezTo>
                  <a:close/>
                </a:path>
              </a:pathLst>
            </a:custGeom>
            <a:solidFill>
              <a:srgbClr val="E5C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127"/>
            <p:cNvSpPr>
              <a:spLocks noEditPoints="1"/>
            </p:cNvSpPr>
            <p:nvPr/>
          </p:nvSpPr>
          <p:spPr bwMode="auto">
            <a:xfrm>
              <a:off x="8916346" y="2601913"/>
              <a:ext cx="1174750" cy="766763"/>
            </a:xfrm>
            <a:custGeom>
              <a:avLst/>
              <a:gdLst>
                <a:gd name="T0" fmla="*/ 385 w 411"/>
                <a:gd name="T1" fmla="*/ 206 h 268"/>
                <a:gd name="T2" fmla="*/ 384 w 411"/>
                <a:gd name="T3" fmla="*/ 164 h 268"/>
                <a:gd name="T4" fmla="*/ 360 w 411"/>
                <a:gd name="T5" fmla="*/ 140 h 268"/>
                <a:gd name="T6" fmla="*/ 350 w 411"/>
                <a:gd name="T7" fmla="*/ 123 h 268"/>
                <a:gd name="T8" fmla="*/ 317 w 411"/>
                <a:gd name="T9" fmla="*/ 83 h 268"/>
                <a:gd name="T10" fmla="*/ 300 w 411"/>
                <a:gd name="T11" fmla="*/ 63 h 268"/>
                <a:gd name="T12" fmla="*/ 283 w 411"/>
                <a:gd name="T13" fmla="*/ 70 h 268"/>
                <a:gd name="T14" fmla="*/ 282 w 411"/>
                <a:gd name="T15" fmla="*/ 61 h 268"/>
                <a:gd name="T16" fmla="*/ 261 w 411"/>
                <a:gd name="T17" fmla="*/ 45 h 268"/>
                <a:gd name="T18" fmla="*/ 249 w 411"/>
                <a:gd name="T19" fmla="*/ 39 h 268"/>
                <a:gd name="T20" fmla="*/ 216 w 411"/>
                <a:gd name="T21" fmla="*/ 17 h 268"/>
                <a:gd name="T22" fmla="*/ 207 w 411"/>
                <a:gd name="T23" fmla="*/ 9 h 268"/>
                <a:gd name="T24" fmla="*/ 189 w 411"/>
                <a:gd name="T25" fmla="*/ 0 h 268"/>
                <a:gd name="T26" fmla="*/ 169 w 411"/>
                <a:gd name="T27" fmla="*/ 30 h 268"/>
                <a:gd name="T28" fmla="*/ 162 w 411"/>
                <a:gd name="T29" fmla="*/ 26 h 268"/>
                <a:gd name="T30" fmla="*/ 137 w 411"/>
                <a:gd name="T31" fmla="*/ 36 h 268"/>
                <a:gd name="T32" fmla="*/ 117 w 411"/>
                <a:gd name="T33" fmla="*/ 60 h 268"/>
                <a:gd name="T34" fmla="*/ 97 w 411"/>
                <a:gd name="T35" fmla="*/ 81 h 268"/>
                <a:gd name="T36" fmla="*/ 69 w 411"/>
                <a:gd name="T37" fmla="*/ 98 h 268"/>
                <a:gd name="T38" fmla="*/ 57 w 411"/>
                <a:gd name="T39" fmla="*/ 120 h 268"/>
                <a:gd name="T40" fmla="*/ 51 w 411"/>
                <a:gd name="T41" fmla="*/ 120 h 268"/>
                <a:gd name="T42" fmla="*/ 38 w 411"/>
                <a:gd name="T43" fmla="*/ 139 h 268"/>
                <a:gd name="T44" fmla="*/ 12 w 411"/>
                <a:gd name="T45" fmla="*/ 186 h 268"/>
                <a:gd name="T46" fmla="*/ 6 w 411"/>
                <a:gd name="T47" fmla="*/ 234 h 268"/>
                <a:gd name="T48" fmla="*/ 23 w 411"/>
                <a:gd name="T49" fmla="*/ 210 h 268"/>
                <a:gd name="T50" fmla="*/ 40 w 411"/>
                <a:gd name="T51" fmla="*/ 185 h 268"/>
                <a:gd name="T52" fmla="*/ 55 w 411"/>
                <a:gd name="T53" fmla="*/ 165 h 268"/>
                <a:gd name="T54" fmla="*/ 61 w 411"/>
                <a:gd name="T55" fmla="*/ 174 h 268"/>
                <a:gd name="T56" fmla="*/ 44 w 411"/>
                <a:gd name="T57" fmla="*/ 207 h 268"/>
                <a:gd name="T58" fmla="*/ 71 w 411"/>
                <a:gd name="T59" fmla="*/ 195 h 268"/>
                <a:gd name="T60" fmla="*/ 94 w 411"/>
                <a:gd name="T61" fmla="*/ 195 h 268"/>
                <a:gd name="T62" fmla="*/ 99 w 411"/>
                <a:gd name="T63" fmla="*/ 154 h 268"/>
                <a:gd name="T64" fmla="*/ 101 w 411"/>
                <a:gd name="T65" fmla="*/ 148 h 268"/>
                <a:gd name="T66" fmla="*/ 132 w 411"/>
                <a:gd name="T67" fmla="*/ 190 h 268"/>
                <a:gd name="T68" fmla="*/ 145 w 411"/>
                <a:gd name="T69" fmla="*/ 174 h 268"/>
                <a:gd name="T70" fmla="*/ 157 w 411"/>
                <a:gd name="T71" fmla="*/ 144 h 268"/>
                <a:gd name="T72" fmla="*/ 166 w 411"/>
                <a:gd name="T73" fmla="*/ 170 h 268"/>
                <a:gd name="T74" fmla="*/ 207 w 411"/>
                <a:gd name="T75" fmla="*/ 184 h 268"/>
                <a:gd name="T76" fmla="*/ 248 w 411"/>
                <a:gd name="T77" fmla="*/ 157 h 268"/>
                <a:gd name="T78" fmla="*/ 258 w 411"/>
                <a:gd name="T79" fmla="*/ 151 h 268"/>
                <a:gd name="T80" fmla="*/ 275 w 411"/>
                <a:gd name="T81" fmla="*/ 172 h 268"/>
                <a:gd name="T82" fmla="*/ 274 w 411"/>
                <a:gd name="T83" fmla="*/ 133 h 268"/>
                <a:gd name="T84" fmla="*/ 297 w 411"/>
                <a:gd name="T85" fmla="*/ 152 h 268"/>
                <a:gd name="T86" fmla="*/ 303 w 411"/>
                <a:gd name="T87" fmla="*/ 171 h 268"/>
                <a:gd name="T88" fmla="*/ 325 w 411"/>
                <a:gd name="T89" fmla="*/ 154 h 268"/>
                <a:gd name="T90" fmla="*/ 344 w 411"/>
                <a:gd name="T91" fmla="*/ 215 h 268"/>
                <a:gd name="T92" fmla="*/ 349 w 411"/>
                <a:gd name="T93" fmla="*/ 239 h 268"/>
                <a:gd name="T94" fmla="*/ 370 w 411"/>
                <a:gd name="T95" fmla="*/ 228 h 268"/>
                <a:gd name="T96" fmla="*/ 387 w 411"/>
                <a:gd name="T97" fmla="*/ 261 h 268"/>
                <a:gd name="T98" fmla="*/ 406 w 411"/>
                <a:gd name="T99" fmla="*/ 252 h 268"/>
                <a:gd name="T100" fmla="*/ 261 w 411"/>
                <a:gd name="T101" fmla="*/ 66 h 268"/>
                <a:gd name="T102" fmla="*/ 197 w 411"/>
                <a:gd name="T103" fmla="*/ 119 h 268"/>
                <a:gd name="T104" fmla="*/ 69 w 411"/>
                <a:gd name="T105" fmla="*/ 173 h 268"/>
                <a:gd name="T106" fmla="*/ 207 w 411"/>
                <a:gd name="T107" fmla="*/ 181 h 268"/>
                <a:gd name="T108" fmla="*/ 178 w 411"/>
                <a:gd name="T109" fmla="*/ 135 h 268"/>
                <a:gd name="T110" fmla="*/ 206 w 411"/>
                <a:gd name="T111" fmla="*/ 136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11" h="268">
                  <a:moveTo>
                    <a:pt x="408" y="219"/>
                  </a:moveTo>
                  <a:cubicBezTo>
                    <a:pt x="408" y="218"/>
                    <a:pt x="408" y="217"/>
                    <a:pt x="407" y="215"/>
                  </a:cubicBezTo>
                  <a:cubicBezTo>
                    <a:pt x="403" y="205"/>
                    <a:pt x="397" y="198"/>
                    <a:pt x="392" y="200"/>
                  </a:cubicBezTo>
                  <a:cubicBezTo>
                    <a:pt x="391" y="200"/>
                    <a:pt x="390" y="200"/>
                    <a:pt x="389" y="201"/>
                  </a:cubicBezTo>
                  <a:cubicBezTo>
                    <a:pt x="388" y="202"/>
                    <a:pt x="387" y="204"/>
                    <a:pt x="386" y="207"/>
                  </a:cubicBezTo>
                  <a:cubicBezTo>
                    <a:pt x="385" y="206"/>
                    <a:pt x="385" y="206"/>
                    <a:pt x="385" y="206"/>
                  </a:cubicBezTo>
                  <a:cubicBezTo>
                    <a:pt x="386" y="205"/>
                    <a:pt x="386" y="204"/>
                    <a:pt x="386" y="202"/>
                  </a:cubicBezTo>
                  <a:cubicBezTo>
                    <a:pt x="386" y="202"/>
                    <a:pt x="386" y="202"/>
                    <a:pt x="386" y="202"/>
                  </a:cubicBezTo>
                  <a:cubicBezTo>
                    <a:pt x="387" y="200"/>
                    <a:pt x="387" y="198"/>
                    <a:pt x="387" y="196"/>
                  </a:cubicBezTo>
                  <a:cubicBezTo>
                    <a:pt x="387" y="187"/>
                    <a:pt x="385" y="179"/>
                    <a:pt x="380" y="178"/>
                  </a:cubicBezTo>
                  <a:cubicBezTo>
                    <a:pt x="381" y="177"/>
                    <a:pt x="381" y="177"/>
                    <a:pt x="381" y="177"/>
                  </a:cubicBezTo>
                  <a:cubicBezTo>
                    <a:pt x="382" y="173"/>
                    <a:pt x="383" y="168"/>
                    <a:pt x="384" y="164"/>
                  </a:cubicBezTo>
                  <a:cubicBezTo>
                    <a:pt x="384" y="164"/>
                    <a:pt x="384" y="164"/>
                    <a:pt x="384" y="164"/>
                  </a:cubicBezTo>
                  <a:cubicBezTo>
                    <a:pt x="384" y="158"/>
                    <a:pt x="382" y="153"/>
                    <a:pt x="379" y="151"/>
                  </a:cubicBezTo>
                  <a:cubicBezTo>
                    <a:pt x="377" y="151"/>
                    <a:pt x="375" y="151"/>
                    <a:pt x="373" y="152"/>
                  </a:cubicBezTo>
                  <a:cubicBezTo>
                    <a:pt x="372" y="146"/>
                    <a:pt x="370" y="141"/>
                    <a:pt x="366" y="141"/>
                  </a:cubicBezTo>
                  <a:cubicBezTo>
                    <a:pt x="364" y="140"/>
                    <a:pt x="363" y="140"/>
                    <a:pt x="361" y="142"/>
                  </a:cubicBezTo>
                  <a:cubicBezTo>
                    <a:pt x="360" y="141"/>
                    <a:pt x="360" y="141"/>
                    <a:pt x="360" y="140"/>
                  </a:cubicBezTo>
                  <a:cubicBezTo>
                    <a:pt x="358" y="139"/>
                    <a:pt x="357" y="139"/>
                    <a:pt x="356" y="139"/>
                  </a:cubicBezTo>
                  <a:cubicBezTo>
                    <a:pt x="355" y="139"/>
                    <a:pt x="354" y="139"/>
                    <a:pt x="353" y="139"/>
                  </a:cubicBezTo>
                  <a:cubicBezTo>
                    <a:pt x="350" y="141"/>
                    <a:pt x="348" y="143"/>
                    <a:pt x="346" y="147"/>
                  </a:cubicBezTo>
                  <a:cubicBezTo>
                    <a:pt x="345" y="144"/>
                    <a:pt x="344" y="142"/>
                    <a:pt x="343" y="139"/>
                  </a:cubicBezTo>
                  <a:cubicBezTo>
                    <a:pt x="345" y="137"/>
                    <a:pt x="346" y="135"/>
                    <a:pt x="347" y="132"/>
                  </a:cubicBezTo>
                  <a:cubicBezTo>
                    <a:pt x="349" y="130"/>
                    <a:pt x="350" y="127"/>
                    <a:pt x="350" y="123"/>
                  </a:cubicBezTo>
                  <a:cubicBezTo>
                    <a:pt x="351" y="122"/>
                    <a:pt x="351" y="121"/>
                    <a:pt x="351" y="120"/>
                  </a:cubicBezTo>
                  <a:cubicBezTo>
                    <a:pt x="352" y="109"/>
                    <a:pt x="350" y="100"/>
                    <a:pt x="344" y="98"/>
                  </a:cubicBezTo>
                  <a:cubicBezTo>
                    <a:pt x="340" y="97"/>
                    <a:pt x="335" y="101"/>
                    <a:pt x="332" y="108"/>
                  </a:cubicBezTo>
                  <a:cubicBezTo>
                    <a:pt x="332" y="106"/>
                    <a:pt x="331" y="103"/>
                    <a:pt x="330" y="101"/>
                  </a:cubicBezTo>
                  <a:cubicBezTo>
                    <a:pt x="327" y="92"/>
                    <a:pt x="322" y="86"/>
                    <a:pt x="317" y="84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6" y="79"/>
                    <a:pt x="315" y="76"/>
                    <a:pt x="314" y="73"/>
                  </a:cubicBezTo>
                  <a:cubicBezTo>
                    <a:pt x="314" y="73"/>
                    <a:pt x="314" y="73"/>
                    <a:pt x="314" y="73"/>
                  </a:cubicBezTo>
                  <a:cubicBezTo>
                    <a:pt x="311" y="68"/>
                    <a:pt x="307" y="64"/>
                    <a:pt x="304" y="63"/>
                  </a:cubicBezTo>
                  <a:cubicBezTo>
                    <a:pt x="303" y="62"/>
                    <a:pt x="302" y="62"/>
                    <a:pt x="301" y="63"/>
                  </a:cubicBezTo>
                  <a:cubicBezTo>
                    <a:pt x="300" y="63"/>
                    <a:pt x="300" y="63"/>
                    <a:pt x="300" y="63"/>
                  </a:cubicBezTo>
                  <a:cubicBezTo>
                    <a:pt x="300" y="63"/>
                    <a:pt x="300" y="63"/>
                    <a:pt x="300" y="63"/>
                  </a:cubicBezTo>
                  <a:cubicBezTo>
                    <a:pt x="297" y="64"/>
                    <a:pt x="296" y="67"/>
                    <a:pt x="295" y="71"/>
                  </a:cubicBezTo>
                  <a:cubicBezTo>
                    <a:pt x="294" y="72"/>
                    <a:pt x="294" y="72"/>
                    <a:pt x="294" y="72"/>
                  </a:cubicBezTo>
                  <a:cubicBezTo>
                    <a:pt x="294" y="73"/>
                    <a:pt x="294" y="75"/>
                    <a:pt x="294" y="76"/>
                  </a:cubicBezTo>
                  <a:cubicBezTo>
                    <a:pt x="291" y="72"/>
                    <a:pt x="287" y="70"/>
                    <a:pt x="284" y="70"/>
                  </a:cubicBezTo>
                  <a:cubicBezTo>
                    <a:pt x="284" y="70"/>
                    <a:pt x="284" y="70"/>
                    <a:pt x="284" y="70"/>
                  </a:cubicBezTo>
                  <a:cubicBezTo>
                    <a:pt x="284" y="70"/>
                    <a:pt x="283" y="70"/>
                    <a:pt x="283" y="70"/>
                  </a:cubicBezTo>
                  <a:cubicBezTo>
                    <a:pt x="281" y="71"/>
                    <a:pt x="279" y="73"/>
                    <a:pt x="278" y="76"/>
                  </a:cubicBezTo>
                  <a:cubicBezTo>
                    <a:pt x="278" y="76"/>
                    <a:pt x="278" y="75"/>
                    <a:pt x="278" y="74"/>
                  </a:cubicBezTo>
                  <a:cubicBezTo>
                    <a:pt x="279" y="73"/>
                    <a:pt x="279" y="72"/>
                    <a:pt x="280" y="71"/>
                  </a:cubicBezTo>
                  <a:cubicBezTo>
                    <a:pt x="280" y="71"/>
                    <a:pt x="280" y="71"/>
                    <a:pt x="280" y="71"/>
                  </a:cubicBezTo>
                  <a:cubicBezTo>
                    <a:pt x="281" y="69"/>
                    <a:pt x="281" y="68"/>
                    <a:pt x="281" y="67"/>
                  </a:cubicBezTo>
                  <a:cubicBezTo>
                    <a:pt x="282" y="65"/>
                    <a:pt x="282" y="63"/>
                    <a:pt x="282" y="61"/>
                  </a:cubicBezTo>
                  <a:cubicBezTo>
                    <a:pt x="283" y="59"/>
                    <a:pt x="283" y="57"/>
                    <a:pt x="283" y="55"/>
                  </a:cubicBezTo>
                  <a:cubicBezTo>
                    <a:pt x="282" y="43"/>
                    <a:pt x="277" y="32"/>
                    <a:pt x="271" y="32"/>
                  </a:cubicBezTo>
                  <a:cubicBezTo>
                    <a:pt x="269" y="32"/>
                    <a:pt x="267" y="33"/>
                    <a:pt x="266" y="35"/>
                  </a:cubicBezTo>
                  <a:cubicBezTo>
                    <a:pt x="266" y="35"/>
                    <a:pt x="266" y="35"/>
                    <a:pt x="266" y="35"/>
                  </a:cubicBezTo>
                  <a:cubicBezTo>
                    <a:pt x="264" y="37"/>
                    <a:pt x="262" y="41"/>
                    <a:pt x="261" y="45"/>
                  </a:cubicBezTo>
                  <a:cubicBezTo>
                    <a:pt x="261" y="45"/>
                    <a:pt x="261" y="45"/>
                    <a:pt x="261" y="45"/>
                  </a:cubicBezTo>
                  <a:cubicBezTo>
                    <a:pt x="261" y="45"/>
                    <a:pt x="261" y="45"/>
                    <a:pt x="261" y="45"/>
                  </a:cubicBezTo>
                  <a:cubicBezTo>
                    <a:pt x="261" y="46"/>
                    <a:pt x="261" y="47"/>
                    <a:pt x="261" y="48"/>
                  </a:cubicBezTo>
                  <a:cubicBezTo>
                    <a:pt x="260" y="46"/>
                    <a:pt x="258" y="44"/>
                    <a:pt x="256" y="43"/>
                  </a:cubicBezTo>
                  <a:cubicBezTo>
                    <a:pt x="254" y="43"/>
                    <a:pt x="252" y="43"/>
                    <a:pt x="249" y="45"/>
                  </a:cubicBezTo>
                  <a:cubicBezTo>
                    <a:pt x="249" y="44"/>
                    <a:pt x="249" y="43"/>
                    <a:pt x="249" y="42"/>
                  </a:cubicBezTo>
                  <a:cubicBezTo>
                    <a:pt x="249" y="41"/>
                    <a:pt x="249" y="40"/>
                    <a:pt x="249" y="39"/>
                  </a:cubicBezTo>
                  <a:cubicBezTo>
                    <a:pt x="249" y="28"/>
                    <a:pt x="245" y="19"/>
                    <a:pt x="239" y="19"/>
                  </a:cubicBezTo>
                  <a:cubicBezTo>
                    <a:pt x="237" y="19"/>
                    <a:pt x="236" y="19"/>
                    <a:pt x="234" y="21"/>
                  </a:cubicBezTo>
                  <a:cubicBezTo>
                    <a:pt x="234" y="21"/>
                    <a:pt x="234" y="21"/>
                    <a:pt x="234" y="21"/>
                  </a:cubicBezTo>
                  <a:cubicBezTo>
                    <a:pt x="234" y="16"/>
                    <a:pt x="233" y="13"/>
                    <a:pt x="230" y="11"/>
                  </a:cubicBezTo>
                  <a:cubicBezTo>
                    <a:pt x="226" y="9"/>
                    <a:pt x="221" y="12"/>
                    <a:pt x="216" y="17"/>
                  </a:cubicBezTo>
                  <a:cubicBezTo>
                    <a:pt x="216" y="17"/>
                    <a:pt x="216" y="17"/>
                    <a:pt x="216" y="17"/>
                  </a:cubicBezTo>
                  <a:cubicBezTo>
                    <a:pt x="216" y="17"/>
                    <a:pt x="216" y="17"/>
                    <a:pt x="216" y="17"/>
                  </a:cubicBezTo>
                  <a:cubicBezTo>
                    <a:pt x="216" y="17"/>
                    <a:pt x="216" y="17"/>
                    <a:pt x="216" y="17"/>
                  </a:cubicBezTo>
                  <a:cubicBezTo>
                    <a:pt x="215" y="13"/>
                    <a:pt x="214" y="11"/>
                    <a:pt x="212" y="10"/>
                  </a:cubicBezTo>
                  <a:cubicBezTo>
                    <a:pt x="212" y="10"/>
                    <a:pt x="212" y="10"/>
                    <a:pt x="212" y="10"/>
                  </a:cubicBezTo>
                  <a:cubicBezTo>
                    <a:pt x="212" y="9"/>
                    <a:pt x="211" y="9"/>
                    <a:pt x="211" y="9"/>
                  </a:cubicBezTo>
                  <a:cubicBezTo>
                    <a:pt x="210" y="8"/>
                    <a:pt x="209" y="8"/>
                    <a:pt x="207" y="9"/>
                  </a:cubicBezTo>
                  <a:cubicBezTo>
                    <a:pt x="207" y="9"/>
                    <a:pt x="207" y="9"/>
                    <a:pt x="207" y="9"/>
                  </a:cubicBezTo>
                  <a:cubicBezTo>
                    <a:pt x="205" y="9"/>
                    <a:pt x="203" y="11"/>
                    <a:pt x="201" y="13"/>
                  </a:cubicBezTo>
                  <a:cubicBezTo>
                    <a:pt x="200" y="10"/>
                    <a:pt x="198" y="7"/>
                    <a:pt x="197" y="5"/>
                  </a:cubicBezTo>
                  <a:cubicBezTo>
                    <a:pt x="197" y="5"/>
                    <a:pt x="197" y="5"/>
                    <a:pt x="197" y="5"/>
                  </a:cubicBezTo>
                  <a:cubicBezTo>
                    <a:pt x="196" y="4"/>
                    <a:pt x="196" y="4"/>
                    <a:pt x="195" y="3"/>
                  </a:cubicBezTo>
                  <a:cubicBezTo>
                    <a:pt x="193" y="1"/>
                    <a:pt x="191" y="0"/>
                    <a:pt x="189" y="0"/>
                  </a:cubicBezTo>
                  <a:cubicBezTo>
                    <a:pt x="185" y="1"/>
                    <a:pt x="182" y="5"/>
                    <a:pt x="180" y="12"/>
                  </a:cubicBezTo>
                  <a:cubicBezTo>
                    <a:pt x="180" y="12"/>
                    <a:pt x="180" y="13"/>
                    <a:pt x="180" y="14"/>
                  </a:cubicBezTo>
                  <a:cubicBezTo>
                    <a:pt x="178" y="13"/>
                    <a:pt x="175" y="13"/>
                    <a:pt x="173" y="14"/>
                  </a:cubicBezTo>
                  <a:cubicBezTo>
                    <a:pt x="172" y="14"/>
                    <a:pt x="171" y="16"/>
                    <a:pt x="170" y="18"/>
                  </a:cubicBezTo>
                  <a:cubicBezTo>
                    <a:pt x="169" y="21"/>
                    <a:pt x="169" y="25"/>
                    <a:pt x="170" y="29"/>
                  </a:cubicBezTo>
                  <a:cubicBezTo>
                    <a:pt x="169" y="30"/>
                    <a:pt x="169" y="30"/>
                    <a:pt x="169" y="30"/>
                  </a:cubicBezTo>
                  <a:cubicBezTo>
                    <a:pt x="169" y="29"/>
                    <a:pt x="168" y="29"/>
                    <a:pt x="167" y="28"/>
                  </a:cubicBezTo>
                  <a:cubicBezTo>
                    <a:pt x="167" y="27"/>
                    <a:pt x="166" y="27"/>
                    <a:pt x="165" y="27"/>
                  </a:cubicBezTo>
                  <a:cubicBezTo>
                    <a:pt x="165" y="27"/>
                    <a:pt x="165" y="27"/>
                    <a:pt x="165" y="27"/>
                  </a:cubicBezTo>
                  <a:cubicBezTo>
                    <a:pt x="164" y="26"/>
                    <a:pt x="163" y="26"/>
                    <a:pt x="162" y="26"/>
                  </a:cubicBezTo>
                  <a:cubicBezTo>
                    <a:pt x="162" y="26"/>
                    <a:pt x="162" y="26"/>
                    <a:pt x="162" y="26"/>
                  </a:cubicBezTo>
                  <a:cubicBezTo>
                    <a:pt x="162" y="26"/>
                    <a:pt x="162" y="26"/>
                    <a:pt x="162" y="26"/>
                  </a:cubicBezTo>
                  <a:cubicBezTo>
                    <a:pt x="158" y="27"/>
                    <a:pt x="156" y="30"/>
                    <a:pt x="154" y="35"/>
                  </a:cubicBezTo>
                  <a:cubicBezTo>
                    <a:pt x="153" y="31"/>
                    <a:pt x="151" y="29"/>
                    <a:pt x="148" y="28"/>
                  </a:cubicBezTo>
                  <a:cubicBezTo>
                    <a:pt x="147" y="28"/>
                    <a:pt x="146" y="28"/>
                    <a:pt x="145" y="28"/>
                  </a:cubicBezTo>
                  <a:cubicBezTo>
                    <a:pt x="142" y="29"/>
                    <a:pt x="139" y="32"/>
                    <a:pt x="137" y="36"/>
                  </a:cubicBezTo>
                  <a:cubicBezTo>
                    <a:pt x="137" y="36"/>
                    <a:pt x="137" y="36"/>
                    <a:pt x="137" y="36"/>
                  </a:cubicBezTo>
                  <a:cubicBezTo>
                    <a:pt x="137" y="36"/>
                    <a:pt x="137" y="36"/>
                    <a:pt x="137" y="36"/>
                  </a:cubicBezTo>
                  <a:cubicBezTo>
                    <a:pt x="136" y="37"/>
                    <a:pt x="136" y="38"/>
                    <a:pt x="135" y="38"/>
                  </a:cubicBezTo>
                  <a:cubicBezTo>
                    <a:pt x="131" y="40"/>
                    <a:pt x="127" y="44"/>
                    <a:pt x="123" y="50"/>
                  </a:cubicBezTo>
                  <a:cubicBezTo>
                    <a:pt x="122" y="51"/>
                    <a:pt x="122" y="52"/>
                    <a:pt x="121" y="53"/>
                  </a:cubicBezTo>
                  <a:cubicBezTo>
                    <a:pt x="121" y="53"/>
                    <a:pt x="121" y="54"/>
                    <a:pt x="120" y="54"/>
                  </a:cubicBezTo>
                  <a:cubicBezTo>
                    <a:pt x="119" y="56"/>
                    <a:pt x="119" y="58"/>
                    <a:pt x="118" y="60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16" y="56"/>
                    <a:pt x="114" y="52"/>
                    <a:pt x="112" y="50"/>
                  </a:cubicBezTo>
                  <a:cubicBezTo>
                    <a:pt x="110" y="48"/>
                    <a:pt x="108" y="47"/>
                    <a:pt x="107" y="47"/>
                  </a:cubicBezTo>
                  <a:cubicBezTo>
                    <a:pt x="103" y="47"/>
                    <a:pt x="101" y="50"/>
                    <a:pt x="99" y="54"/>
                  </a:cubicBezTo>
                  <a:cubicBezTo>
                    <a:pt x="98" y="57"/>
                    <a:pt x="97" y="59"/>
                    <a:pt x="96" y="62"/>
                  </a:cubicBezTo>
                  <a:cubicBezTo>
                    <a:pt x="96" y="65"/>
                    <a:pt x="96" y="67"/>
                    <a:pt x="96" y="71"/>
                  </a:cubicBezTo>
                  <a:cubicBezTo>
                    <a:pt x="96" y="74"/>
                    <a:pt x="96" y="78"/>
                    <a:pt x="97" y="81"/>
                  </a:cubicBezTo>
                  <a:cubicBezTo>
                    <a:pt x="94" y="80"/>
                    <a:pt x="89" y="83"/>
                    <a:pt x="85" y="87"/>
                  </a:cubicBezTo>
                  <a:cubicBezTo>
                    <a:pt x="83" y="90"/>
                    <a:pt x="80" y="94"/>
                    <a:pt x="78" y="98"/>
                  </a:cubicBezTo>
                  <a:cubicBezTo>
                    <a:pt x="78" y="99"/>
                    <a:pt x="77" y="100"/>
                    <a:pt x="77" y="101"/>
                  </a:cubicBezTo>
                  <a:cubicBezTo>
                    <a:pt x="76" y="103"/>
                    <a:pt x="76" y="104"/>
                    <a:pt x="75" y="105"/>
                  </a:cubicBezTo>
                  <a:cubicBezTo>
                    <a:pt x="75" y="106"/>
                    <a:pt x="75" y="106"/>
                    <a:pt x="75" y="106"/>
                  </a:cubicBezTo>
                  <a:cubicBezTo>
                    <a:pt x="73" y="103"/>
                    <a:pt x="71" y="100"/>
                    <a:pt x="69" y="98"/>
                  </a:cubicBezTo>
                  <a:cubicBezTo>
                    <a:pt x="68" y="97"/>
                    <a:pt x="67" y="97"/>
                    <a:pt x="66" y="96"/>
                  </a:cubicBezTo>
                  <a:cubicBezTo>
                    <a:pt x="63" y="94"/>
                    <a:pt x="59" y="93"/>
                    <a:pt x="57" y="94"/>
                  </a:cubicBezTo>
                  <a:cubicBezTo>
                    <a:pt x="52" y="97"/>
                    <a:pt x="52" y="107"/>
                    <a:pt x="57" y="118"/>
                  </a:cubicBezTo>
                  <a:cubicBezTo>
                    <a:pt x="57" y="118"/>
                    <a:pt x="57" y="118"/>
                    <a:pt x="57" y="118"/>
                  </a:cubicBezTo>
                  <a:cubicBezTo>
                    <a:pt x="57" y="119"/>
                    <a:pt x="57" y="119"/>
                    <a:pt x="57" y="119"/>
                  </a:cubicBezTo>
                  <a:cubicBezTo>
                    <a:pt x="57" y="120"/>
                    <a:pt x="57" y="120"/>
                    <a:pt x="57" y="120"/>
                  </a:cubicBezTo>
                  <a:cubicBezTo>
                    <a:pt x="59" y="122"/>
                    <a:pt x="60" y="124"/>
                    <a:pt x="61" y="126"/>
                  </a:cubicBezTo>
                  <a:cubicBezTo>
                    <a:pt x="62" y="127"/>
                    <a:pt x="62" y="127"/>
                    <a:pt x="62" y="128"/>
                  </a:cubicBezTo>
                  <a:cubicBezTo>
                    <a:pt x="62" y="128"/>
                    <a:pt x="61" y="128"/>
                    <a:pt x="60" y="129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25"/>
                    <a:pt x="57" y="123"/>
                    <a:pt x="56" y="122"/>
                  </a:cubicBezTo>
                  <a:cubicBezTo>
                    <a:pt x="54" y="121"/>
                    <a:pt x="53" y="120"/>
                    <a:pt x="51" y="120"/>
                  </a:cubicBezTo>
                  <a:cubicBezTo>
                    <a:pt x="47" y="120"/>
                    <a:pt x="43" y="126"/>
                    <a:pt x="41" y="133"/>
                  </a:cubicBezTo>
                  <a:cubicBezTo>
                    <a:pt x="41" y="133"/>
                    <a:pt x="41" y="133"/>
                    <a:pt x="41" y="133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6"/>
                    <a:pt x="40" y="138"/>
                    <a:pt x="40" y="140"/>
                  </a:cubicBezTo>
                  <a:cubicBezTo>
                    <a:pt x="39" y="140"/>
                    <a:pt x="39" y="139"/>
                    <a:pt x="38" y="139"/>
                  </a:cubicBezTo>
                  <a:cubicBezTo>
                    <a:pt x="37" y="139"/>
                    <a:pt x="36" y="139"/>
                    <a:pt x="36" y="139"/>
                  </a:cubicBezTo>
                  <a:cubicBezTo>
                    <a:pt x="34" y="139"/>
                    <a:pt x="32" y="140"/>
                    <a:pt x="31" y="141"/>
                  </a:cubicBezTo>
                  <a:cubicBezTo>
                    <a:pt x="28" y="145"/>
                    <a:pt x="26" y="154"/>
                    <a:pt x="27" y="163"/>
                  </a:cubicBezTo>
                  <a:cubicBezTo>
                    <a:pt x="27" y="164"/>
                    <a:pt x="27" y="164"/>
                    <a:pt x="27" y="164"/>
                  </a:cubicBezTo>
                  <a:cubicBezTo>
                    <a:pt x="27" y="165"/>
                    <a:pt x="27" y="167"/>
                    <a:pt x="27" y="168"/>
                  </a:cubicBezTo>
                  <a:cubicBezTo>
                    <a:pt x="22" y="170"/>
                    <a:pt x="16" y="177"/>
                    <a:pt x="12" y="186"/>
                  </a:cubicBezTo>
                  <a:cubicBezTo>
                    <a:pt x="12" y="188"/>
                    <a:pt x="11" y="189"/>
                    <a:pt x="11" y="191"/>
                  </a:cubicBezTo>
                  <a:cubicBezTo>
                    <a:pt x="10" y="191"/>
                    <a:pt x="10" y="191"/>
                    <a:pt x="10" y="191"/>
                  </a:cubicBezTo>
                  <a:cubicBezTo>
                    <a:pt x="5" y="193"/>
                    <a:pt x="1" y="202"/>
                    <a:pt x="1" y="213"/>
                  </a:cubicBezTo>
                  <a:cubicBezTo>
                    <a:pt x="0" y="219"/>
                    <a:pt x="1" y="225"/>
                    <a:pt x="3" y="229"/>
                  </a:cubicBezTo>
                  <a:cubicBezTo>
                    <a:pt x="4" y="231"/>
                    <a:pt x="5" y="233"/>
                    <a:pt x="6" y="234"/>
                  </a:cubicBezTo>
                  <a:cubicBezTo>
                    <a:pt x="6" y="234"/>
                    <a:pt x="6" y="234"/>
                    <a:pt x="6" y="234"/>
                  </a:cubicBezTo>
                  <a:cubicBezTo>
                    <a:pt x="7" y="236"/>
                    <a:pt x="9" y="237"/>
                    <a:pt x="11" y="237"/>
                  </a:cubicBezTo>
                  <a:cubicBezTo>
                    <a:pt x="12" y="237"/>
                    <a:pt x="13" y="236"/>
                    <a:pt x="15" y="236"/>
                  </a:cubicBezTo>
                  <a:cubicBezTo>
                    <a:pt x="19" y="233"/>
                    <a:pt x="23" y="224"/>
                    <a:pt x="23" y="214"/>
                  </a:cubicBezTo>
                  <a:cubicBezTo>
                    <a:pt x="23" y="213"/>
                    <a:pt x="23" y="213"/>
                    <a:pt x="23" y="212"/>
                  </a:cubicBezTo>
                  <a:cubicBezTo>
                    <a:pt x="23" y="212"/>
                    <a:pt x="23" y="212"/>
                    <a:pt x="23" y="212"/>
                  </a:cubicBezTo>
                  <a:cubicBezTo>
                    <a:pt x="23" y="211"/>
                    <a:pt x="23" y="211"/>
                    <a:pt x="23" y="210"/>
                  </a:cubicBezTo>
                  <a:cubicBezTo>
                    <a:pt x="23" y="210"/>
                    <a:pt x="23" y="210"/>
                    <a:pt x="23" y="210"/>
                  </a:cubicBezTo>
                  <a:cubicBezTo>
                    <a:pt x="24" y="209"/>
                    <a:pt x="24" y="209"/>
                    <a:pt x="24" y="209"/>
                  </a:cubicBezTo>
                  <a:cubicBezTo>
                    <a:pt x="28" y="206"/>
                    <a:pt x="31" y="200"/>
                    <a:pt x="34" y="194"/>
                  </a:cubicBezTo>
                  <a:cubicBezTo>
                    <a:pt x="35" y="191"/>
                    <a:pt x="36" y="187"/>
                    <a:pt x="36" y="184"/>
                  </a:cubicBezTo>
                  <a:cubicBezTo>
                    <a:pt x="37" y="184"/>
                    <a:pt x="37" y="184"/>
                    <a:pt x="38" y="185"/>
                  </a:cubicBezTo>
                  <a:cubicBezTo>
                    <a:pt x="38" y="185"/>
                    <a:pt x="39" y="185"/>
                    <a:pt x="40" y="185"/>
                  </a:cubicBezTo>
                  <a:cubicBezTo>
                    <a:pt x="40" y="185"/>
                    <a:pt x="41" y="185"/>
                    <a:pt x="41" y="185"/>
                  </a:cubicBezTo>
                  <a:cubicBezTo>
                    <a:pt x="41" y="185"/>
                    <a:pt x="41" y="185"/>
                    <a:pt x="41" y="185"/>
                  </a:cubicBezTo>
                  <a:cubicBezTo>
                    <a:pt x="43" y="184"/>
                    <a:pt x="44" y="183"/>
                    <a:pt x="45" y="181"/>
                  </a:cubicBezTo>
                  <a:cubicBezTo>
                    <a:pt x="48" y="178"/>
                    <a:pt x="49" y="172"/>
                    <a:pt x="49" y="166"/>
                  </a:cubicBezTo>
                  <a:cubicBezTo>
                    <a:pt x="50" y="166"/>
                    <a:pt x="51" y="166"/>
                    <a:pt x="52" y="166"/>
                  </a:cubicBezTo>
                  <a:cubicBezTo>
                    <a:pt x="53" y="166"/>
                    <a:pt x="54" y="166"/>
                    <a:pt x="55" y="165"/>
                  </a:cubicBezTo>
                  <a:cubicBezTo>
                    <a:pt x="57" y="170"/>
                    <a:pt x="59" y="173"/>
                    <a:pt x="62" y="174"/>
                  </a:cubicBezTo>
                  <a:cubicBezTo>
                    <a:pt x="62" y="174"/>
                    <a:pt x="62" y="174"/>
                    <a:pt x="62" y="174"/>
                  </a:cubicBezTo>
                  <a:cubicBezTo>
                    <a:pt x="62" y="174"/>
                    <a:pt x="62" y="174"/>
                    <a:pt x="62" y="174"/>
                  </a:cubicBezTo>
                  <a:cubicBezTo>
                    <a:pt x="62" y="174"/>
                    <a:pt x="62" y="174"/>
                    <a:pt x="62" y="174"/>
                  </a:cubicBezTo>
                  <a:cubicBezTo>
                    <a:pt x="62" y="174"/>
                    <a:pt x="62" y="174"/>
                    <a:pt x="62" y="174"/>
                  </a:cubicBezTo>
                  <a:cubicBezTo>
                    <a:pt x="61" y="174"/>
                    <a:pt x="61" y="174"/>
                    <a:pt x="61" y="174"/>
                  </a:cubicBezTo>
                  <a:cubicBezTo>
                    <a:pt x="58" y="172"/>
                    <a:pt x="56" y="171"/>
                    <a:pt x="53" y="171"/>
                  </a:cubicBezTo>
                  <a:cubicBezTo>
                    <a:pt x="49" y="172"/>
                    <a:pt x="47" y="178"/>
                    <a:pt x="47" y="184"/>
                  </a:cubicBezTo>
                  <a:cubicBezTo>
                    <a:pt x="46" y="187"/>
                    <a:pt x="47" y="190"/>
                    <a:pt x="47" y="193"/>
                  </a:cubicBezTo>
                  <a:cubicBezTo>
                    <a:pt x="47" y="193"/>
                    <a:pt x="47" y="193"/>
                    <a:pt x="47" y="193"/>
                  </a:cubicBezTo>
                  <a:cubicBezTo>
                    <a:pt x="47" y="193"/>
                    <a:pt x="47" y="193"/>
                    <a:pt x="47" y="193"/>
                  </a:cubicBezTo>
                  <a:cubicBezTo>
                    <a:pt x="45" y="198"/>
                    <a:pt x="44" y="203"/>
                    <a:pt x="44" y="207"/>
                  </a:cubicBezTo>
                  <a:cubicBezTo>
                    <a:pt x="44" y="207"/>
                    <a:pt x="44" y="207"/>
                    <a:pt x="44" y="207"/>
                  </a:cubicBezTo>
                  <a:cubicBezTo>
                    <a:pt x="45" y="210"/>
                    <a:pt x="46" y="213"/>
                    <a:pt x="48" y="215"/>
                  </a:cubicBezTo>
                  <a:cubicBezTo>
                    <a:pt x="51" y="216"/>
                    <a:pt x="53" y="215"/>
                    <a:pt x="57" y="213"/>
                  </a:cubicBezTo>
                  <a:cubicBezTo>
                    <a:pt x="59" y="215"/>
                    <a:pt x="61" y="217"/>
                    <a:pt x="63" y="217"/>
                  </a:cubicBezTo>
                  <a:cubicBezTo>
                    <a:pt x="63" y="217"/>
                    <a:pt x="64" y="217"/>
                    <a:pt x="64" y="216"/>
                  </a:cubicBezTo>
                  <a:cubicBezTo>
                    <a:pt x="70" y="215"/>
                    <a:pt x="72" y="206"/>
                    <a:pt x="71" y="195"/>
                  </a:cubicBezTo>
                  <a:cubicBezTo>
                    <a:pt x="71" y="194"/>
                    <a:pt x="71" y="194"/>
                    <a:pt x="71" y="194"/>
                  </a:cubicBezTo>
                  <a:cubicBezTo>
                    <a:pt x="71" y="195"/>
                    <a:pt x="71" y="195"/>
                    <a:pt x="71" y="195"/>
                  </a:cubicBezTo>
                  <a:cubicBezTo>
                    <a:pt x="71" y="207"/>
                    <a:pt x="76" y="217"/>
                    <a:pt x="82" y="218"/>
                  </a:cubicBezTo>
                  <a:cubicBezTo>
                    <a:pt x="82" y="218"/>
                    <a:pt x="82" y="218"/>
                    <a:pt x="82" y="218"/>
                  </a:cubicBezTo>
                  <a:cubicBezTo>
                    <a:pt x="83" y="218"/>
                    <a:pt x="83" y="218"/>
                    <a:pt x="83" y="218"/>
                  </a:cubicBezTo>
                  <a:cubicBezTo>
                    <a:pt x="89" y="218"/>
                    <a:pt x="94" y="208"/>
                    <a:pt x="94" y="195"/>
                  </a:cubicBezTo>
                  <a:cubicBezTo>
                    <a:pt x="94" y="194"/>
                    <a:pt x="94" y="193"/>
                    <a:pt x="93" y="192"/>
                  </a:cubicBezTo>
                  <a:cubicBezTo>
                    <a:pt x="93" y="192"/>
                    <a:pt x="93" y="192"/>
                    <a:pt x="93" y="192"/>
                  </a:cubicBezTo>
                  <a:cubicBezTo>
                    <a:pt x="93" y="192"/>
                    <a:pt x="93" y="192"/>
                    <a:pt x="93" y="192"/>
                  </a:cubicBezTo>
                  <a:cubicBezTo>
                    <a:pt x="96" y="189"/>
                    <a:pt x="97" y="186"/>
                    <a:pt x="99" y="182"/>
                  </a:cubicBezTo>
                  <a:cubicBezTo>
                    <a:pt x="100" y="180"/>
                    <a:pt x="100" y="178"/>
                    <a:pt x="101" y="175"/>
                  </a:cubicBezTo>
                  <a:cubicBezTo>
                    <a:pt x="103" y="166"/>
                    <a:pt x="102" y="158"/>
                    <a:pt x="99" y="154"/>
                  </a:cubicBezTo>
                  <a:cubicBezTo>
                    <a:pt x="100" y="152"/>
                    <a:pt x="100" y="149"/>
                    <a:pt x="100" y="147"/>
                  </a:cubicBezTo>
                  <a:cubicBezTo>
                    <a:pt x="100" y="147"/>
                    <a:pt x="100" y="147"/>
                    <a:pt x="100" y="147"/>
                  </a:cubicBezTo>
                  <a:cubicBezTo>
                    <a:pt x="100" y="146"/>
                    <a:pt x="101" y="145"/>
                    <a:pt x="101" y="145"/>
                  </a:cubicBezTo>
                  <a:cubicBezTo>
                    <a:pt x="101" y="144"/>
                    <a:pt x="101" y="144"/>
                    <a:pt x="101" y="144"/>
                  </a:cubicBezTo>
                  <a:cubicBezTo>
                    <a:pt x="101" y="145"/>
                    <a:pt x="101" y="145"/>
                    <a:pt x="101" y="146"/>
                  </a:cubicBezTo>
                  <a:cubicBezTo>
                    <a:pt x="101" y="147"/>
                    <a:pt x="101" y="147"/>
                    <a:pt x="101" y="148"/>
                  </a:cubicBezTo>
                  <a:cubicBezTo>
                    <a:pt x="101" y="151"/>
                    <a:pt x="102" y="155"/>
                    <a:pt x="104" y="159"/>
                  </a:cubicBezTo>
                  <a:cubicBezTo>
                    <a:pt x="107" y="167"/>
                    <a:pt x="112" y="173"/>
                    <a:pt x="117" y="175"/>
                  </a:cubicBezTo>
                  <a:cubicBezTo>
                    <a:pt x="117" y="175"/>
                    <a:pt x="117" y="175"/>
                    <a:pt x="117" y="175"/>
                  </a:cubicBezTo>
                  <a:cubicBezTo>
                    <a:pt x="117" y="175"/>
                    <a:pt x="118" y="176"/>
                    <a:pt x="118" y="176"/>
                  </a:cubicBezTo>
                  <a:cubicBezTo>
                    <a:pt x="120" y="185"/>
                    <a:pt x="124" y="191"/>
                    <a:pt x="128" y="191"/>
                  </a:cubicBezTo>
                  <a:cubicBezTo>
                    <a:pt x="130" y="191"/>
                    <a:pt x="131" y="191"/>
                    <a:pt x="132" y="190"/>
                  </a:cubicBezTo>
                  <a:cubicBezTo>
                    <a:pt x="137" y="187"/>
                    <a:pt x="140" y="179"/>
                    <a:pt x="141" y="168"/>
                  </a:cubicBezTo>
                  <a:cubicBezTo>
                    <a:pt x="141" y="166"/>
                    <a:pt x="141" y="164"/>
                    <a:pt x="140" y="162"/>
                  </a:cubicBezTo>
                  <a:cubicBezTo>
                    <a:pt x="140" y="161"/>
                    <a:pt x="140" y="161"/>
                    <a:pt x="140" y="160"/>
                  </a:cubicBezTo>
                  <a:cubicBezTo>
                    <a:pt x="140" y="161"/>
                    <a:pt x="140" y="161"/>
                    <a:pt x="140" y="162"/>
                  </a:cubicBezTo>
                  <a:cubicBezTo>
                    <a:pt x="140" y="162"/>
                    <a:pt x="140" y="162"/>
                    <a:pt x="140" y="162"/>
                  </a:cubicBezTo>
                  <a:cubicBezTo>
                    <a:pt x="141" y="166"/>
                    <a:pt x="143" y="171"/>
                    <a:pt x="145" y="174"/>
                  </a:cubicBezTo>
                  <a:cubicBezTo>
                    <a:pt x="145" y="174"/>
                    <a:pt x="145" y="174"/>
                    <a:pt x="145" y="174"/>
                  </a:cubicBezTo>
                  <a:cubicBezTo>
                    <a:pt x="148" y="180"/>
                    <a:pt x="153" y="183"/>
                    <a:pt x="156" y="182"/>
                  </a:cubicBezTo>
                  <a:cubicBezTo>
                    <a:pt x="163" y="181"/>
                    <a:pt x="165" y="169"/>
                    <a:pt x="163" y="157"/>
                  </a:cubicBezTo>
                  <a:cubicBezTo>
                    <a:pt x="162" y="153"/>
                    <a:pt x="161" y="150"/>
                    <a:pt x="159" y="147"/>
                  </a:cubicBezTo>
                  <a:cubicBezTo>
                    <a:pt x="159" y="147"/>
                    <a:pt x="159" y="147"/>
                    <a:pt x="159" y="147"/>
                  </a:cubicBezTo>
                  <a:cubicBezTo>
                    <a:pt x="159" y="146"/>
                    <a:pt x="158" y="145"/>
                    <a:pt x="157" y="144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59" y="144"/>
                    <a:pt x="159" y="144"/>
                    <a:pt x="160" y="145"/>
                  </a:cubicBezTo>
                  <a:cubicBezTo>
                    <a:pt x="160" y="145"/>
                    <a:pt x="160" y="145"/>
                    <a:pt x="160" y="145"/>
                  </a:cubicBezTo>
                  <a:cubicBezTo>
                    <a:pt x="164" y="151"/>
                    <a:pt x="168" y="154"/>
                    <a:pt x="172" y="153"/>
                  </a:cubicBezTo>
                  <a:cubicBezTo>
                    <a:pt x="173" y="153"/>
                    <a:pt x="173" y="153"/>
                    <a:pt x="173" y="153"/>
                  </a:cubicBezTo>
                  <a:cubicBezTo>
                    <a:pt x="170" y="156"/>
                    <a:pt x="167" y="163"/>
                    <a:pt x="166" y="170"/>
                  </a:cubicBezTo>
                  <a:cubicBezTo>
                    <a:pt x="165" y="183"/>
                    <a:pt x="168" y="194"/>
                    <a:pt x="174" y="195"/>
                  </a:cubicBezTo>
                  <a:cubicBezTo>
                    <a:pt x="178" y="195"/>
                    <a:pt x="182" y="192"/>
                    <a:pt x="184" y="187"/>
                  </a:cubicBezTo>
                  <a:cubicBezTo>
                    <a:pt x="185" y="188"/>
                    <a:pt x="185" y="189"/>
                    <a:pt x="186" y="190"/>
                  </a:cubicBezTo>
                  <a:cubicBezTo>
                    <a:pt x="190" y="201"/>
                    <a:pt x="199" y="209"/>
                    <a:pt x="205" y="207"/>
                  </a:cubicBezTo>
                  <a:cubicBezTo>
                    <a:pt x="210" y="205"/>
                    <a:pt x="211" y="196"/>
                    <a:pt x="208" y="187"/>
                  </a:cubicBezTo>
                  <a:cubicBezTo>
                    <a:pt x="208" y="186"/>
                    <a:pt x="208" y="185"/>
                    <a:pt x="207" y="184"/>
                  </a:cubicBezTo>
                  <a:cubicBezTo>
                    <a:pt x="208" y="185"/>
                    <a:pt x="209" y="186"/>
                    <a:pt x="211" y="187"/>
                  </a:cubicBezTo>
                  <a:cubicBezTo>
                    <a:pt x="213" y="188"/>
                    <a:pt x="215" y="187"/>
                    <a:pt x="217" y="186"/>
                  </a:cubicBezTo>
                  <a:cubicBezTo>
                    <a:pt x="217" y="186"/>
                    <a:pt x="217" y="186"/>
                    <a:pt x="217" y="186"/>
                  </a:cubicBezTo>
                  <a:cubicBezTo>
                    <a:pt x="221" y="184"/>
                    <a:pt x="225" y="180"/>
                    <a:pt x="228" y="173"/>
                  </a:cubicBezTo>
                  <a:cubicBezTo>
                    <a:pt x="230" y="177"/>
                    <a:pt x="233" y="180"/>
                    <a:pt x="236" y="180"/>
                  </a:cubicBezTo>
                  <a:cubicBezTo>
                    <a:pt x="242" y="180"/>
                    <a:pt x="248" y="170"/>
                    <a:pt x="248" y="157"/>
                  </a:cubicBezTo>
                  <a:cubicBezTo>
                    <a:pt x="248" y="154"/>
                    <a:pt x="248" y="152"/>
                    <a:pt x="248" y="149"/>
                  </a:cubicBezTo>
                  <a:cubicBezTo>
                    <a:pt x="251" y="145"/>
                    <a:pt x="253" y="137"/>
                    <a:pt x="252" y="128"/>
                  </a:cubicBezTo>
                  <a:cubicBezTo>
                    <a:pt x="254" y="129"/>
                    <a:pt x="256" y="129"/>
                    <a:pt x="258" y="128"/>
                  </a:cubicBezTo>
                  <a:cubicBezTo>
                    <a:pt x="258" y="127"/>
                    <a:pt x="259" y="127"/>
                    <a:pt x="259" y="127"/>
                  </a:cubicBezTo>
                  <a:cubicBezTo>
                    <a:pt x="260" y="127"/>
                    <a:pt x="260" y="128"/>
                    <a:pt x="261" y="128"/>
                  </a:cubicBezTo>
                  <a:cubicBezTo>
                    <a:pt x="257" y="132"/>
                    <a:pt x="255" y="141"/>
                    <a:pt x="258" y="151"/>
                  </a:cubicBezTo>
                  <a:cubicBezTo>
                    <a:pt x="257" y="151"/>
                    <a:pt x="256" y="151"/>
                    <a:pt x="255" y="151"/>
                  </a:cubicBezTo>
                  <a:cubicBezTo>
                    <a:pt x="249" y="153"/>
                    <a:pt x="246" y="164"/>
                    <a:pt x="249" y="177"/>
                  </a:cubicBezTo>
                  <a:cubicBezTo>
                    <a:pt x="252" y="189"/>
                    <a:pt x="259" y="198"/>
                    <a:pt x="265" y="197"/>
                  </a:cubicBezTo>
                  <a:cubicBezTo>
                    <a:pt x="271" y="195"/>
                    <a:pt x="274" y="184"/>
                    <a:pt x="271" y="172"/>
                  </a:cubicBezTo>
                  <a:cubicBezTo>
                    <a:pt x="272" y="172"/>
                    <a:pt x="274" y="172"/>
                    <a:pt x="275" y="172"/>
                  </a:cubicBezTo>
                  <a:cubicBezTo>
                    <a:pt x="275" y="172"/>
                    <a:pt x="275" y="172"/>
                    <a:pt x="275" y="172"/>
                  </a:cubicBezTo>
                  <a:cubicBezTo>
                    <a:pt x="281" y="170"/>
                    <a:pt x="283" y="159"/>
                    <a:pt x="280" y="147"/>
                  </a:cubicBezTo>
                  <a:cubicBezTo>
                    <a:pt x="279" y="143"/>
                    <a:pt x="278" y="140"/>
                    <a:pt x="276" y="138"/>
                  </a:cubicBezTo>
                  <a:cubicBezTo>
                    <a:pt x="276" y="137"/>
                    <a:pt x="276" y="137"/>
                    <a:pt x="276" y="137"/>
                  </a:cubicBezTo>
                  <a:cubicBezTo>
                    <a:pt x="276" y="136"/>
                    <a:pt x="275" y="135"/>
                    <a:pt x="275" y="134"/>
                  </a:cubicBezTo>
                  <a:cubicBezTo>
                    <a:pt x="275" y="134"/>
                    <a:pt x="275" y="134"/>
                    <a:pt x="275" y="134"/>
                  </a:cubicBezTo>
                  <a:cubicBezTo>
                    <a:pt x="274" y="133"/>
                    <a:pt x="274" y="133"/>
                    <a:pt x="274" y="133"/>
                  </a:cubicBezTo>
                  <a:cubicBezTo>
                    <a:pt x="275" y="133"/>
                    <a:pt x="275" y="132"/>
                    <a:pt x="275" y="132"/>
                  </a:cubicBezTo>
                  <a:cubicBezTo>
                    <a:pt x="276" y="133"/>
                    <a:pt x="276" y="133"/>
                    <a:pt x="277" y="134"/>
                  </a:cubicBezTo>
                  <a:cubicBezTo>
                    <a:pt x="277" y="134"/>
                    <a:pt x="277" y="134"/>
                    <a:pt x="277" y="134"/>
                  </a:cubicBezTo>
                  <a:cubicBezTo>
                    <a:pt x="277" y="135"/>
                    <a:pt x="277" y="135"/>
                    <a:pt x="277" y="136"/>
                  </a:cubicBezTo>
                  <a:cubicBezTo>
                    <a:pt x="280" y="142"/>
                    <a:pt x="285" y="147"/>
                    <a:pt x="289" y="150"/>
                  </a:cubicBezTo>
                  <a:cubicBezTo>
                    <a:pt x="292" y="152"/>
                    <a:pt x="295" y="153"/>
                    <a:pt x="297" y="152"/>
                  </a:cubicBezTo>
                  <a:cubicBezTo>
                    <a:pt x="298" y="151"/>
                    <a:pt x="299" y="151"/>
                    <a:pt x="299" y="151"/>
                  </a:cubicBezTo>
                  <a:cubicBezTo>
                    <a:pt x="299" y="151"/>
                    <a:pt x="299" y="151"/>
                    <a:pt x="299" y="151"/>
                  </a:cubicBezTo>
                  <a:cubicBezTo>
                    <a:pt x="300" y="150"/>
                    <a:pt x="300" y="150"/>
                    <a:pt x="300" y="150"/>
                  </a:cubicBezTo>
                  <a:cubicBezTo>
                    <a:pt x="300" y="150"/>
                    <a:pt x="299" y="151"/>
                    <a:pt x="299" y="151"/>
                  </a:cubicBezTo>
                  <a:cubicBezTo>
                    <a:pt x="299" y="151"/>
                    <a:pt x="299" y="151"/>
                    <a:pt x="299" y="151"/>
                  </a:cubicBezTo>
                  <a:cubicBezTo>
                    <a:pt x="299" y="160"/>
                    <a:pt x="300" y="167"/>
                    <a:pt x="303" y="171"/>
                  </a:cubicBezTo>
                  <a:cubicBezTo>
                    <a:pt x="303" y="171"/>
                    <a:pt x="303" y="171"/>
                    <a:pt x="303" y="171"/>
                  </a:cubicBezTo>
                  <a:cubicBezTo>
                    <a:pt x="304" y="172"/>
                    <a:pt x="306" y="173"/>
                    <a:pt x="308" y="174"/>
                  </a:cubicBezTo>
                  <a:cubicBezTo>
                    <a:pt x="314" y="175"/>
                    <a:pt x="320" y="165"/>
                    <a:pt x="322" y="152"/>
                  </a:cubicBezTo>
                  <a:cubicBezTo>
                    <a:pt x="323" y="149"/>
                    <a:pt x="323" y="145"/>
                    <a:pt x="322" y="142"/>
                  </a:cubicBezTo>
                  <a:cubicBezTo>
                    <a:pt x="323" y="142"/>
                    <a:pt x="323" y="142"/>
                    <a:pt x="323" y="142"/>
                  </a:cubicBezTo>
                  <a:cubicBezTo>
                    <a:pt x="323" y="145"/>
                    <a:pt x="324" y="149"/>
                    <a:pt x="325" y="154"/>
                  </a:cubicBezTo>
                  <a:cubicBezTo>
                    <a:pt x="326" y="157"/>
                    <a:pt x="327" y="160"/>
                    <a:pt x="329" y="163"/>
                  </a:cubicBezTo>
                  <a:cubicBezTo>
                    <a:pt x="325" y="167"/>
                    <a:pt x="323" y="174"/>
                    <a:pt x="322" y="182"/>
                  </a:cubicBezTo>
                  <a:cubicBezTo>
                    <a:pt x="321" y="194"/>
                    <a:pt x="324" y="205"/>
                    <a:pt x="331" y="206"/>
                  </a:cubicBezTo>
                  <a:cubicBezTo>
                    <a:pt x="333" y="206"/>
                    <a:pt x="335" y="205"/>
                    <a:pt x="338" y="202"/>
                  </a:cubicBezTo>
                  <a:cubicBezTo>
                    <a:pt x="338" y="205"/>
                    <a:pt x="339" y="207"/>
                    <a:pt x="340" y="209"/>
                  </a:cubicBezTo>
                  <a:cubicBezTo>
                    <a:pt x="341" y="211"/>
                    <a:pt x="342" y="213"/>
                    <a:pt x="344" y="215"/>
                  </a:cubicBezTo>
                  <a:cubicBezTo>
                    <a:pt x="344" y="215"/>
                    <a:pt x="344" y="215"/>
                    <a:pt x="344" y="215"/>
                  </a:cubicBezTo>
                  <a:cubicBezTo>
                    <a:pt x="345" y="217"/>
                    <a:pt x="347" y="218"/>
                    <a:pt x="348" y="219"/>
                  </a:cubicBezTo>
                  <a:cubicBezTo>
                    <a:pt x="348" y="222"/>
                    <a:pt x="348" y="225"/>
                    <a:pt x="348" y="229"/>
                  </a:cubicBezTo>
                  <a:cubicBezTo>
                    <a:pt x="348" y="231"/>
                    <a:pt x="348" y="233"/>
                    <a:pt x="348" y="234"/>
                  </a:cubicBezTo>
                  <a:cubicBezTo>
                    <a:pt x="348" y="234"/>
                    <a:pt x="348" y="234"/>
                    <a:pt x="348" y="234"/>
                  </a:cubicBezTo>
                  <a:cubicBezTo>
                    <a:pt x="349" y="236"/>
                    <a:pt x="349" y="238"/>
                    <a:pt x="349" y="239"/>
                  </a:cubicBezTo>
                  <a:cubicBezTo>
                    <a:pt x="349" y="239"/>
                    <a:pt x="349" y="239"/>
                    <a:pt x="349" y="239"/>
                  </a:cubicBezTo>
                  <a:cubicBezTo>
                    <a:pt x="350" y="240"/>
                    <a:pt x="350" y="241"/>
                    <a:pt x="350" y="242"/>
                  </a:cubicBezTo>
                  <a:cubicBezTo>
                    <a:pt x="353" y="248"/>
                    <a:pt x="356" y="252"/>
                    <a:pt x="360" y="252"/>
                  </a:cubicBezTo>
                  <a:cubicBezTo>
                    <a:pt x="361" y="252"/>
                    <a:pt x="361" y="252"/>
                    <a:pt x="361" y="252"/>
                  </a:cubicBezTo>
                  <a:cubicBezTo>
                    <a:pt x="366" y="251"/>
                    <a:pt x="370" y="242"/>
                    <a:pt x="370" y="231"/>
                  </a:cubicBezTo>
                  <a:cubicBezTo>
                    <a:pt x="370" y="230"/>
                    <a:pt x="370" y="229"/>
                    <a:pt x="370" y="228"/>
                  </a:cubicBezTo>
                  <a:cubicBezTo>
                    <a:pt x="370" y="227"/>
                    <a:pt x="370" y="226"/>
                    <a:pt x="370" y="225"/>
                  </a:cubicBezTo>
                  <a:cubicBezTo>
                    <a:pt x="375" y="233"/>
                    <a:pt x="381" y="238"/>
                    <a:pt x="385" y="238"/>
                  </a:cubicBezTo>
                  <a:cubicBezTo>
                    <a:pt x="385" y="240"/>
                    <a:pt x="385" y="242"/>
                    <a:pt x="385" y="244"/>
                  </a:cubicBezTo>
                  <a:cubicBezTo>
                    <a:pt x="385" y="245"/>
                    <a:pt x="385" y="247"/>
                    <a:pt x="385" y="248"/>
                  </a:cubicBezTo>
                  <a:cubicBezTo>
                    <a:pt x="385" y="248"/>
                    <a:pt x="385" y="248"/>
                    <a:pt x="385" y="248"/>
                  </a:cubicBezTo>
                  <a:cubicBezTo>
                    <a:pt x="385" y="253"/>
                    <a:pt x="386" y="258"/>
                    <a:pt x="387" y="261"/>
                  </a:cubicBezTo>
                  <a:cubicBezTo>
                    <a:pt x="388" y="261"/>
                    <a:pt x="388" y="261"/>
                    <a:pt x="388" y="261"/>
                  </a:cubicBezTo>
                  <a:cubicBezTo>
                    <a:pt x="388" y="261"/>
                    <a:pt x="388" y="261"/>
                    <a:pt x="388" y="261"/>
                  </a:cubicBezTo>
                  <a:cubicBezTo>
                    <a:pt x="389" y="265"/>
                    <a:pt x="392" y="268"/>
                    <a:pt x="395" y="268"/>
                  </a:cubicBezTo>
                  <a:cubicBezTo>
                    <a:pt x="395" y="268"/>
                    <a:pt x="395" y="268"/>
                    <a:pt x="395" y="268"/>
                  </a:cubicBezTo>
                  <a:cubicBezTo>
                    <a:pt x="396" y="268"/>
                    <a:pt x="398" y="267"/>
                    <a:pt x="399" y="266"/>
                  </a:cubicBezTo>
                  <a:cubicBezTo>
                    <a:pt x="403" y="264"/>
                    <a:pt x="405" y="259"/>
                    <a:pt x="406" y="252"/>
                  </a:cubicBezTo>
                  <a:cubicBezTo>
                    <a:pt x="407" y="250"/>
                    <a:pt x="407" y="248"/>
                    <a:pt x="407" y="246"/>
                  </a:cubicBezTo>
                  <a:cubicBezTo>
                    <a:pt x="407" y="246"/>
                    <a:pt x="407" y="246"/>
                    <a:pt x="407" y="245"/>
                  </a:cubicBezTo>
                  <a:cubicBezTo>
                    <a:pt x="408" y="244"/>
                    <a:pt x="408" y="242"/>
                    <a:pt x="407" y="241"/>
                  </a:cubicBezTo>
                  <a:cubicBezTo>
                    <a:pt x="410" y="237"/>
                    <a:pt x="411" y="228"/>
                    <a:pt x="408" y="219"/>
                  </a:cubicBezTo>
                  <a:moveTo>
                    <a:pt x="261" y="65"/>
                  </a:moveTo>
                  <a:cubicBezTo>
                    <a:pt x="261" y="65"/>
                    <a:pt x="261" y="66"/>
                    <a:pt x="261" y="66"/>
                  </a:cubicBezTo>
                  <a:cubicBezTo>
                    <a:pt x="261" y="66"/>
                    <a:pt x="261" y="67"/>
                    <a:pt x="260" y="67"/>
                  </a:cubicBezTo>
                  <a:cubicBezTo>
                    <a:pt x="261" y="66"/>
                    <a:pt x="261" y="65"/>
                    <a:pt x="261" y="65"/>
                  </a:cubicBezTo>
                  <a:moveTo>
                    <a:pt x="197" y="119"/>
                  </a:moveTo>
                  <a:cubicBezTo>
                    <a:pt x="196" y="117"/>
                    <a:pt x="196" y="116"/>
                    <a:pt x="195" y="115"/>
                  </a:cubicBezTo>
                  <a:cubicBezTo>
                    <a:pt x="195" y="115"/>
                    <a:pt x="196" y="114"/>
                    <a:pt x="196" y="113"/>
                  </a:cubicBezTo>
                  <a:cubicBezTo>
                    <a:pt x="196" y="115"/>
                    <a:pt x="196" y="117"/>
                    <a:pt x="197" y="119"/>
                  </a:cubicBezTo>
                  <a:moveTo>
                    <a:pt x="140" y="159"/>
                  </a:moveTo>
                  <a:cubicBezTo>
                    <a:pt x="140" y="157"/>
                    <a:pt x="139" y="156"/>
                    <a:pt x="139" y="155"/>
                  </a:cubicBezTo>
                  <a:cubicBezTo>
                    <a:pt x="139" y="155"/>
                    <a:pt x="139" y="155"/>
                    <a:pt x="139" y="155"/>
                  </a:cubicBezTo>
                  <a:cubicBezTo>
                    <a:pt x="140" y="156"/>
                    <a:pt x="140" y="157"/>
                    <a:pt x="140" y="159"/>
                  </a:cubicBezTo>
                  <a:moveTo>
                    <a:pt x="73" y="180"/>
                  </a:moveTo>
                  <a:cubicBezTo>
                    <a:pt x="73" y="177"/>
                    <a:pt x="72" y="174"/>
                    <a:pt x="69" y="173"/>
                  </a:cubicBezTo>
                  <a:cubicBezTo>
                    <a:pt x="69" y="173"/>
                    <a:pt x="68" y="173"/>
                    <a:pt x="67" y="173"/>
                  </a:cubicBezTo>
                  <a:cubicBezTo>
                    <a:pt x="70" y="171"/>
                    <a:pt x="73" y="166"/>
                    <a:pt x="74" y="160"/>
                  </a:cubicBezTo>
                  <a:cubicBezTo>
                    <a:pt x="73" y="166"/>
                    <a:pt x="75" y="172"/>
                    <a:pt x="78" y="174"/>
                  </a:cubicBezTo>
                  <a:cubicBezTo>
                    <a:pt x="76" y="175"/>
                    <a:pt x="74" y="178"/>
                    <a:pt x="73" y="180"/>
                  </a:cubicBezTo>
                  <a:moveTo>
                    <a:pt x="209" y="161"/>
                  </a:moveTo>
                  <a:cubicBezTo>
                    <a:pt x="206" y="169"/>
                    <a:pt x="205" y="176"/>
                    <a:pt x="207" y="181"/>
                  </a:cubicBezTo>
                  <a:cubicBezTo>
                    <a:pt x="206" y="181"/>
                    <a:pt x="206" y="181"/>
                    <a:pt x="206" y="181"/>
                  </a:cubicBezTo>
                  <a:cubicBezTo>
                    <a:pt x="206" y="179"/>
                    <a:pt x="205" y="177"/>
                    <a:pt x="204" y="176"/>
                  </a:cubicBezTo>
                  <a:cubicBezTo>
                    <a:pt x="199" y="168"/>
                    <a:pt x="194" y="163"/>
                    <a:pt x="189" y="163"/>
                  </a:cubicBezTo>
                  <a:cubicBezTo>
                    <a:pt x="188" y="155"/>
                    <a:pt x="185" y="149"/>
                    <a:pt x="181" y="149"/>
                  </a:cubicBezTo>
                  <a:cubicBezTo>
                    <a:pt x="179" y="148"/>
                    <a:pt x="177" y="149"/>
                    <a:pt x="176" y="150"/>
                  </a:cubicBezTo>
                  <a:cubicBezTo>
                    <a:pt x="178" y="147"/>
                    <a:pt x="179" y="141"/>
                    <a:pt x="178" y="135"/>
                  </a:cubicBezTo>
                  <a:cubicBezTo>
                    <a:pt x="178" y="135"/>
                    <a:pt x="179" y="134"/>
                    <a:pt x="179" y="134"/>
                  </a:cubicBezTo>
                  <a:cubicBezTo>
                    <a:pt x="185" y="143"/>
                    <a:pt x="192" y="148"/>
                    <a:pt x="197" y="146"/>
                  </a:cubicBezTo>
                  <a:cubicBezTo>
                    <a:pt x="201" y="144"/>
                    <a:pt x="203" y="136"/>
                    <a:pt x="200" y="128"/>
                  </a:cubicBezTo>
                  <a:cubicBezTo>
                    <a:pt x="202" y="131"/>
                    <a:pt x="204" y="133"/>
                    <a:pt x="206" y="135"/>
                  </a:cubicBezTo>
                  <a:cubicBezTo>
                    <a:pt x="206" y="135"/>
                    <a:pt x="206" y="135"/>
                    <a:pt x="206" y="135"/>
                  </a:cubicBezTo>
                  <a:cubicBezTo>
                    <a:pt x="206" y="136"/>
                    <a:pt x="206" y="136"/>
                    <a:pt x="206" y="136"/>
                  </a:cubicBezTo>
                  <a:cubicBezTo>
                    <a:pt x="206" y="138"/>
                    <a:pt x="207" y="140"/>
                    <a:pt x="207" y="143"/>
                  </a:cubicBezTo>
                  <a:cubicBezTo>
                    <a:pt x="208" y="145"/>
                    <a:pt x="209" y="147"/>
                    <a:pt x="210" y="150"/>
                  </a:cubicBezTo>
                  <a:cubicBezTo>
                    <a:pt x="211" y="151"/>
                    <a:pt x="212" y="153"/>
                    <a:pt x="213" y="154"/>
                  </a:cubicBezTo>
                  <a:cubicBezTo>
                    <a:pt x="212" y="154"/>
                    <a:pt x="212" y="154"/>
                    <a:pt x="212" y="154"/>
                  </a:cubicBezTo>
                  <a:cubicBezTo>
                    <a:pt x="211" y="156"/>
                    <a:pt x="210" y="159"/>
                    <a:pt x="209" y="161"/>
                  </a:cubicBezTo>
                </a:path>
              </a:pathLst>
            </a:custGeom>
            <a:solidFill>
              <a:srgbClr val="E5C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128"/>
            <p:cNvSpPr/>
            <p:nvPr/>
          </p:nvSpPr>
          <p:spPr bwMode="auto">
            <a:xfrm>
              <a:off x="9591033" y="3179763"/>
              <a:ext cx="65088" cy="131763"/>
            </a:xfrm>
            <a:custGeom>
              <a:avLst/>
              <a:gdLst>
                <a:gd name="T0" fmla="*/ 12 w 23"/>
                <a:gd name="T1" fmla="*/ 0 h 46"/>
                <a:gd name="T2" fmla="*/ 1 w 23"/>
                <a:gd name="T3" fmla="*/ 23 h 46"/>
                <a:gd name="T4" fmla="*/ 12 w 23"/>
                <a:gd name="T5" fmla="*/ 46 h 46"/>
                <a:gd name="T6" fmla="*/ 23 w 23"/>
                <a:gd name="T7" fmla="*/ 23 h 46"/>
                <a:gd name="T8" fmla="*/ 12 w 23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6">
                  <a:moveTo>
                    <a:pt x="12" y="0"/>
                  </a:moveTo>
                  <a:cubicBezTo>
                    <a:pt x="6" y="0"/>
                    <a:pt x="0" y="10"/>
                    <a:pt x="1" y="23"/>
                  </a:cubicBezTo>
                  <a:cubicBezTo>
                    <a:pt x="1" y="36"/>
                    <a:pt x="6" y="46"/>
                    <a:pt x="12" y="46"/>
                  </a:cubicBezTo>
                  <a:cubicBezTo>
                    <a:pt x="18" y="46"/>
                    <a:pt x="23" y="36"/>
                    <a:pt x="23" y="23"/>
                  </a:cubicBezTo>
                  <a:cubicBezTo>
                    <a:pt x="23" y="10"/>
                    <a:pt x="18" y="0"/>
                    <a:pt x="12" y="0"/>
                  </a:cubicBezTo>
                  <a:close/>
                </a:path>
              </a:pathLst>
            </a:custGeom>
            <a:solidFill>
              <a:srgbClr val="E5C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129"/>
            <p:cNvSpPr/>
            <p:nvPr/>
          </p:nvSpPr>
          <p:spPr bwMode="auto">
            <a:xfrm>
              <a:off x="9251308" y="3160713"/>
              <a:ext cx="131763" cy="157163"/>
            </a:xfrm>
            <a:custGeom>
              <a:avLst/>
              <a:gdLst>
                <a:gd name="T0" fmla="*/ 43 w 46"/>
                <a:gd name="T1" fmla="*/ 27 h 55"/>
                <a:gd name="T2" fmla="*/ 38 w 46"/>
                <a:gd name="T3" fmla="*/ 1 h 55"/>
                <a:gd name="T4" fmla="*/ 25 w 46"/>
                <a:gd name="T5" fmla="*/ 11 h 55"/>
                <a:gd name="T6" fmla="*/ 22 w 46"/>
                <a:gd name="T7" fmla="*/ 9 h 55"/>
                <a:gd name="T8" fmla="*/ 4 w 46"/>
                <a:gd name="T9" fmla="*/ 28 h 55"/>
                <a:gd name="T10" fmla="*/ 8 w 46"/>
                <a:gd name="T11" fmla="*/ 53 h 55"/>
                <a:gd name="T12" fmla="*/ 22 w 46"/>
                <a:gd name="T13" fmla="*/ 43 h 55"/>
                <a:gd name="T14" fmla="*/ 26 w 46"/>
                <a:gd name="T15" fmla="*/ 46 h 55"/>
                <a:gd name="T16" fmla="*/ 43 w 46"/>
                <a:gd name="T17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5">
                  <a:moveTo>
                    <a:pt x="43" y="27"/>
                  </a:moveTo>
                  <a:cubicBezTo>
                    <a:pt x="46" y="14"/>
                    <a:pt x="44" y="3"/>
                    <a:pt x="38" y="1"/>
                  </a:cubicBezTo>
                  <a:cubicBezTo>
                    <a:pt x="34" y="0"/>
                    <a:pt x="29" y="4"/>
                    <a:pt x="25" y="11"/>
                  </a:cubicBezTo>
                  <a:cubicBezTo>
                    <a:pt x="24" y="10"/>
                    <a:pt x="23" y="9"/>
                    <a:pt x="22" y="9"/>
                  </a:cubicBezTo>
                  <a:cubicBezTo>
                    <a:pt x="16" y="7"/>
                    <a:pt x="8" y="15"/>
                    <a:pt x="4" y="28"/>
                  </a:cubicBezTo>
                  <a:cubicBezTo>
                    <a:pt x="0" y="40"/>
                    <a:pt x="2" y="51"/>
                    <a:pt x="8" y="53"/>
                  </a:cubicBezTo>
                  <a:cubicBezTo>
                    <a:pt x="12" y="55"/>
                    <a:pt x="18" y="50"/>
                    <a:pt x="22" y="43"/>
                  </a:cubicBezTo>
                  <a:cubicBezTo>
                    <a:pt x="23" y="44"/>
                    <a:pt x="24" y="45"/>
                    <a:pt x="26" y="46"/>
                  </a:cubicBezTo>
                  <a:cubicBezTo>
                    <a:pt x="32" y="48"/>
                    <a:pt x="39" y="39"/>
                    <a:pt x="43" y="27"/>
                  </a:cubicBezTo>
                  <a:close/>
                </a:path>
              </a:pathLst>
            </a:custGeom>
            <a:solidFill>
              <a:srgbClr val="E5C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130"/>
            <p:cNvSpPr/>
            <p:nvPr/>
          </p:nvSpPr>
          <p:spPr bwMode="auto">
            <a:xfrm>
              <a:off x="9143358" y="3222626"/>
              <a:ext cx="112713" cy="241300"/>
            </a:xfrm>
            <a:custGeom>
              <a:avLst/>
              <a:gdLst>
                <a:gd name="T0" fmla="*/ 34 w 40"/>
                <a:gd name="T1" fmla="*/ 82 h 84"/>
                <a:gd name="T2" fmla="*/ 35 w 40"/>
                <a:gd name="T3" fmla="*/ 56 h 84"/>
                <a:gd name="T4" fmla="*/ 23 w 40"/>
                <a:gd name="T5" fmla="*/ 41 h 84"/>
                <a:gd name="T6" fmla="*/ 30 w 40"/>
                <a:gd name="T7" fmla="*/ 27 h 84"/>
                <a:gd name="T8" fmla="*/ 26 w 40"/>
                <a:gd name="T9" fmla="*/ 2 h 84"/>
                <a:gd name="T10" fmla="*/ 9 w 40"/>
                <a:gd name="T11" fmla="*/ 21 h 84"/>
                <a:gd name="T12" fmla="*/ 7 w 40"/>
                <a:gd name="T13" fmla="*/ 31 h 84"/>
                <a:gd name="T14" fmla="*/ 6 w 40"/>
                <a:gd name="T15" fmla="*/ 31 h 84"/>
                <a:gd name="T16" fmla="*/ 5 w 40"/>
                <a:gd name="T17" fmla="*/ 57 h 84"/>
                <a:gd name="T18" fmla="*/ 17 w 40"/>
                <a:gd name="T19" fmla="*/ 72 h 84"/>
                <a:gd name="T20" fmla="*/ 34 w 40"/>
                <a:gd name="T21" fmla="*/ 8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84">
                  <a:moveTo>
                    <a:pt x="34" y="82"/>
                  </a:moveTo>
                  <a:cubicBezTo>
                    <a:pt x="39" y="80"/>
                    <a:pt x="40" y="68"/>
                    <a:pt x="35" y="56"/>
                  </a:cubicBezTo>
                  <a:cubicBezTo>
                    <a:pt x="32" y="49"/>
                    <a:pt x="27" y="44"/>
                    <a:pt x="23" y="41"/>
                  </a:cubicBezTo>
                  <a:cubicBezTo>
                    <a:pt x="26" y="38"/>
                    <a:pt x="29" y="33"/>
                    <a:pt x="30" y="27"/>
                  </a:cubicBezTo>
                  <a:cubicBezTo>
                    <a:pt x="34" y="15"/>
                    <a:pt x="32" y="3"/>
                    <a:pt x="26" y="2"/>
                  </a:cubicBezTo>
                  <a:cubicBezTo>
                    <a:pt x="20" y="0"/>
                    <a:pt x="12" y="8"/>
                    <a:pt x="9" y="21"/>
                  </a:cubicBezTo>
                  <a:cubicBezTo>
                    <a:pt x="7" y="24"/>
                    <a:pt x="7" y="28"/>
                    <a:pt x="7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0" y="34"/>
                    <a:pt x="0" y="46"/>
                    <a:pt x="5" y="57"/>
                  </a:cubicBezTo>
                  <a:cubicBezTo>
                    <a:pt x="9" y="64"/>
                    <a:pt x="13" y="69"/>
                    <a:pt x="17" y="72"/>
                  </a:cubicBezTo>
                  <a:cubicBezTo>
                    <a:pt x="22" y="80"/>
                    <a:pt x="29" y="84"/>
                    <a:pt x="34" y="82"/>
                  </a:cubicBezTo>
                </a:path>
              </a:pathLst>
            </a:custGeom>
            <a:solidFill>
              <a:srgbClr val="E5C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131"/>
            <p:cNvSpPr/>
            <p:nvPr/>
          </p:nvSpPr>
          <p:spPr bwMode="auto">
            <a:xfrm>
              <a:off x="9333858" y="3217863"/>
              <a:ext cx="168275" cy="234950"/>
            </a:xfrm>
            <a:custGeom>
              <a:avLst/>
              <a:gdLst>
                <a:gd name="T0" fmla="*/ 25 w 59"/>
                <a:gd name="T1" fmla="*/ 55 h 82"/>
                <a:gd name="T2" fmla="*/ 23 w 59"/>
                <a:gd name="T3" fmla="*/ 50 h 82"/>
                <a:gd name="T4" fmla="*/ 34 w 59"/>
                <a:gd name="T5" fmla="*/ 40 h 82"/>
                <a:gd name="T6" fmla="*/ 39 w 59"/>
                <a:gd name="T7" fmla="*/ 46 h 82"/>
                <a:gd name="T8" fmla="*/ 56 w 59"/>
                <a:gd name="T9" fmla="*/ 26 h 82"/>
                <a:gd name="T10" fmla="*/ 51 w 59"/>
                <a:gd name="T11" fmla="*/ 1 h 82"/>
                <a:gd name="T12" fmla="*/ 39 w 59"/>
                <a:gd name="T13" fmla="*/ 9 h 82"/>
                <a:gd name="T14" fmla="*/ 36 w 59"/>
                <a:gd name="T15" fmla="*/ 7 h 82"/>
                <a:gd name="T16" fmla="*/ 17 w 59"/>
                <a:gd name="T17" fmla="*/ 24 h 82"/>
                <a:gd name="T18" fmla="*/ 14 w 59"/>
                <a:gd name="T19" fmla="*/ 37 h 82"/>
                <a:gd name="T20" fmla="*/ 8 w 59"/>
                <a:gd name="T21" fmla="*/ 35 h 82"/>
                <a:gd name="T22" fmla="*/ 3 w 59"/>
                <a:gd name="T23" fmla="*/ 61 h 82"/>
                <a:gd name="T24" fmla="*/ 20 w 59"/>
                <a:gd name="T25" fmla="*/ 80 h 82"/>
                <a:gd name="T26" fmla="*/ 25 w 59"/>
                <a:gd name="T27" fmla="*/ 5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82">
                  <a:moveTo>
                    <a:pt x="25" y="55"/>
                  </a:moveTo>
                  <a:cubicBezTo>
                    <a:pt x="25" y="53"/>
                    <a:pt x="24" y="52"/>
                    <a:pt x="23" y="50"/>
                  </a:cubicBezTo>
                  <a:cubicBezTo>
                    <a:pt x="27" y="49"/>
                    <a:pt x="31" y="45"/>
                    <a:pt x="34" y="40"/>
                  </a:cubicBezTo>
                  <a:cubicBezTo>
                    <a:pt x="35" y="43"/>
                    <a:pt x="37" y="45"/>
                    <a:pt x="39" y="46"/>
                  </a:cubicBezTo>
                  <a:cubicBezTo>
                    <a:pt x="45" y="47"/>
                    <a:pt x="53" y="39"/>
                    <a:pt x="56" y="26"/>
                  </a:cubicBezTo>
                  <a:cubicBezTo>
                    <a:pt x="59" y="14"/>
                    <a:pt x="57" y="2"/>
                    <a:pt x="51" y="1"/>
                  </a:cubicBezTo>
                  <a:cubicBezTo>
                    <a:pt x="47" y="0"/>
                    <a:pt x="43" y="3"/>
                    <a:pt x="39" y="9"/>
                  </a:cubicBezTo>
                  <a:cubicBezTo>
                    <a:pt x="38" y="8"/>
                    <a:pt x="37" y="7"/>
                    <a:pt x="36" y="7"/>
                  </a:cubicBezTo>
                  <a:cubicBezTo>
                    <a:pt x="31" y="4"/>
                    <a:pt x="22" y="12"/>
                    <a:pt x="17" y="24"/>
                  </a:cubicBezTo>
                  <a:cubicBezTo>
                    <a:pt x="15" y="28"/>
                    <a:pt x="14" y="33"/>
                    <a:pt x="14" y="37"/>
                  </a:cubicBezTo>
                  <a:cubicBezTo>
                    <a:pt x="12" y="36"/>
                    <a:pt x="10" y="35"/>
                    <a:pt x="8" y="35"/>
                  </a:cubicBezTo>
                  <a:cubicBezTo>
                    <a:pt x="2" y="37"/>
                    <a:pt x="0" y="48"/>
                    <a:pt x="3" y="61"/>
                  </a:cubicBezTo>
                  <a:cubicBezTo>
                    <a:pt x="6" y="73"/>
                    <a:pt x="14" y="82"/>
                    <a:pt x="20" y="80"/>
                  </a:cubicBezTo>
                  <a:cubicBezTo>
                    <a:pt x="26" y="79"/>
                    <a:pt x="28" y="68"/>
                    <a:pt x="25" y="55"/>
                  </a:cubicBezTo>
                  <a:close/>
                </a:path>
              </a:pathLst>
            </a:custGeom>
            <a:solidFill>
              <a:srgbClr val="E5C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132"/>
            <p:cNvSpPr/>
            <p:nvPr/>
          </p:nvSpPr>
          <p:spPr bwMode="auto">
            <a:xfrm>
              <a:off x="8968733" y="3232151"/>
              <a:ext cx="153988" cy="314325"/>
            </a:xfrm>
            <a:custGeom>
              <a:avLst/>
              <a:gdLst>
                <a:gd name="T0" fmla="*/ 48 w 54"/>
                <a:gd name="T1" fmla="*/ 45 h 110"/>
                <a:gd name="T2" fmla="*/ 49 w 54"/>
                <a:gd name="T3" fmla="*/ 19 h 110"/>
                <a:gd name="T4" fmla="*/ 29 w 54"/>
                <a:gd name="T5" fmla="*/ 2 h 110"/>
                <a:gd name="T6" fmla="*/ 27 w 54"/>
                <a:gd name="T7" fmla="*/ 25 h 110"/>
                <a:gd name="T8" fmla="*/ 20 w 54"/>
                <a:gd name="T9" fmla="*/ 41 h 110"/>
                <a:gd name="T10" fmla="*/ 11 w 54"/>
                <a:gd name="T11" fmla="*/ 33 h 110"/>
                <a:gd name="T12" fmla="*/ 0 w 54"/>
                <a:gd name="T13" fmla="*/ 57 h 110"/>
                <a:gd name="T14" fmla="*/ 12 w 54"/>
                <a:gd name="T15" fmla="*/ 80 h 110"/>
                <a:gd name="T16" fmla="*/ 22 w 54"/>
                <a:gd name="T17" fmla="*/ 60 h 110"/>
                <a:gd name="T18" fmla="*/ 30 w 54"/>
                <a:gd name="T19" fmla="*/ 70 h 110"/>
                <a:gd name="T20" fmla="*/ 28 w 54"/>
                <a:gd name="T21" fmla="*/ 87 h 110"/>
                <a:gd name="T22" fmla="*/ 42 w 54"/>
                <a:gd name="T23" fmla="*/ 109 h 110"/>
                <a:gd name="T24" fmla="*/ 51 w 54"/>
                <a:gd name="T25" fmla="*/ 85 h 110"/>
                <a:gd name="T26" fmla="*/ 41 w 54"/>
                <a:gd name="T27" fmla="*/ 64 h 110"/>
                <a:gd name="T28" fmla="*/ 42 w 54"/>
                <a:gd name="T29" fmla="*/ 47 h 110"/>
                <a:gd name="T30" fmla="*/ 42 w 54"/>
                <a:gd name="T31" fmla="*/ 44 h 110"/>
                <a:gd name="T32" fmla="*/ 48 w 54"/>
                <a:gd name="T33" fmla="*/ 4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110">
                  <a:moveTo>
                    <a:pt x="48" y="45"/>
                  </a:moveTo>
                  <a:cubicBezTo>
                    <a:pt x="53" y="42"/>
                    <a:pt x="54" y="31"/>
                    <a:pt x="49" y="19"/>
                  </a:cubicBezTo>
                  <a:cubicBezTo>
                    <a:pt x="44" y="7"/>
                    <a:pt x="35" y="0"/>
                    <a:pt x="29" y="2"/>
                  </a:cubicBezTo>
                  <a:cubicBezTo>
                    <a:pt x="24" y="4"/>
                    <a:pt x="23" y="14"/>
                    <a:pt x="27" y="25"/>
                  </a:cubicBezTo>
                  <a:cubicBezTo>
                    <a:pt x="23" y="27"/>
                    <a:pt x="20" y="33"/>
                    <a:pt x="20" y="41"/>
                  </a:cubicBezTo>
                  <a:cubicBezTo>
                    <a:pt x="17" y="37"/>
                    <a:pt x="14" y="33"/>
                    <a:pt x="11" y="33"/>
                  </a:cubicBezTo>
                  <a:cubicBezTo>
                    <a:pt x="5" y="34"/>
                    <a:pt x="0" y="44"/>
                    <a:pt x="0" y="57"/>
                  </a:cubicBezTo>
                  <a:cubicBezTo>
                    <a:pt x="0" y="70"/>
                    <a:pt x="5" y="80"/>
                    <a:pt x="12" y="80"/>
                  </a:cubicBezTo>
                  <a:cubicBezTo>
                    <a:pt x="17" y="80"/>
                    <a:pt x="22" y="71"/>
                    <a:pt x="22" y="60"/>
                  </a:cubicBezTo>
                  <a:cubicBezTo>
                    <a:pt x="24" y="65"/>
                    <a:pt x="27" y="69"/>
                    <a:pt x="30" y="70"/>
                  </a:cubicBezTo>
                  <a:cubicBezTo>
                    <a:pt x="28" y="75"/>
                    <a:pt x="28" y="81"/>
                    <a:pt x="28" y="87"/>
                  </a:cubicBezTo>
                  <a:cubicBezTo>
                    <a:pt x="30" y="100"/>
                    <a:pt x="36" y="110"/>
                    <a:pt x="42" y="109"/>
                  </a:cubicBezTo>
                  <a:cubicBezTo>
                    <a:pt x="48" y="109"/>
                    <a:pt x="52" y="98"/>
                    <a:pt x="51" y="85"/>
                  </a:cubicBezTo>
                  <a:cubicBezTo>
                    <a:pt x="50" y="75"/>
                    <a:pt x="46" y="66"/>
                    <a:pt x="41" y="64"/>
                  </a:cubicBezTo>
                  <a:cubicBezTo>
                    <a:pt x="42" y="59"/>
                    <a:pt x="43" y="53"/>
                    <a:pt x="42" y="47"/>
                  </a:cubicBezTo>
                  <a:cubicBezTo>
                    <a:pt x="42" y="46"/>
                    <a:pt x="42" y="45"/>
                    <a:pt x="42" y="44"/>
                  </a:cubicBezTo>
                  <a:cubicBezTo>
                    <a:pt x="44" y="45"/>
                    <a:pt x="46" y="45"/>
                    <a:pt x="48" y="45"/>
                  </a:cubicBezTo>
                </a:path>
              </a:pathLst>
            </a:custGeom>
            <a:solidFill>
              <a:srgbClr val="E5C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133"/>
            <p:cNvSpPr/>
            <p:nvPr/>
          </p:nvSpPr>
          <p:spPr bwMode="auto">
            <a:xfrm>
              <a:off x="8916346" y="3467101"/>
              <a:ext cx="88900" cy="136525"/>
            </a:xfrm>
            <a:custGeom>
              <a:avLst/>
              <a:gdLst>
                <a:gd name="T0" fmla="*/ 6 w 31"/>
                <a:gd name="T1" fmla="*/ 3 h 48"/>
                <a:gd name="T2" fmla="*/ 5 w 31"/>
                <a:gd name="T3" fmla="*/ 29 h 48"/>
                <a:gd name="T4" fmla="*/ 25 w 31"/>
                <a:gd name="T5" fmla="*/ 45 h 48"/>
                <a:gd name="T6" fmla="*/ 26 w 31"/>
                <a:gd name="T7" fmla="*/ 19 h 48"/>
                <a:gd name="T8" fmla="*/ 6 w 31"/>
                <a:gd name="T9" fmla="*/ 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8">
                  <a:moveTo>
                    <a:pt x="6" y="3"/>
                  </a:moveTo>
                  <a:cubicBezTo>
                    <a:pt x="0" y="5"/>
                    <a:pt x="0" y="17"/>
                    <a:pt x="5" y="29"/>
                  </a:cubicBezTo>
                  <a:cubicBezTo>
                    <a:pt x="10" y="40"/>
                    <a:pt x="19" y="48"/>
                    <a:pt x="25" y="45"/>
                  </a:cubicBezTo>
                  <a:cubicBezTo>
                    <a:pt x="31" y="43"/>
                    <a:pt x="31" y="31"/>
                    <a:pt x="26" y="19"/>
                  </a:cubicBezTo>
                  <a:cubicBezTo>
                    <a:pt x="21" y="8"/>
                    <a:pt x="12" y="0"/>
                    <a:pt x="6" y="3"/>
                  </a:cubicBezTo>
                </a:path>
              </a:pathLst>
            </a:custGeom>
            <a:solidFill>
              <a:srgbClr val="E5C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134"/>
            <p:cNvSpPr/>
            <p:nvPr/>
          </p:nvSpPr>
          <p:spPr bwMode="auto">
            <a:xfrm>
              <a:off x="9398946" y="3641726"/>
              <a:ext cx="69850" cy="133350"/>
            </a:xfrm>
            <a:custGeom>
              <a:avLst/>
              <a:gdLst>
                <a:gd name="T0" fmla="*/ 14 w 24"/>
                <a:gd name="T1" fmla="*/ 0 h 47"/>
                <a:gd name="T2" fmla="*/ 1 w 24"/>
                <a:gd name="T3" fmla="*/ 23 h 47"/>
                <a:gd name="T4" fmla="*/ 11 w 24"/>
                <a:gd name="T5" fmla="*/ 47 h 47"/>
                <a:gd name="T6" fmla="*/ 23 w 24"/>
                <a:gd name="T7" fmla="*/ 24 h 47"/>
                <a:gd name="T8" fmla="*/ 14 w 24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7">
                  <a:moveTo>
                    <a:pt x="14" y="0"/>
                  </a:moveTo>
                  <a:cubicBezTo>
                    <a:pt x="7" y="0"/>
                    <a:pt x="2" y="10"/>
                    <a:pt x="1" y="23"/>
                  </a:cubicBezTo>
                  <a:cubicBezTo>
                    <a:pt x="0" y="36"/>
                    <a:pt x="5" y="46"/>
                    <a:pt x="11" y="47"/>
                  </a:cubicBezTo>
                  <a:cubicBezTo>
                    <a:pt x="17" y="47"/>
                    <a:pt x="23" y="37"/>
                    <a:pt x="23" y="24"/>
                  </a:cubicBezTo>
                  <a:cubicBezTo>
                    <a:pt x="24" y="11"/>
                    <a:pt x="20" y="1"/>
                    <a:pt x="14" y="0"/>
                  </a:cubicBezTo>
                </a:path>
              </a:pathLst>
            </a:custGeom>
            <a:solidFill>
              <a:srgbClr val="E5C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135"/>
            <p:cNvSpPr/>
            <p:nvPr/>
          </p:nvSpPr>
          <p:spPr bwMode="auto">
            <a:xfrm>
              <a:off x="9805346" y="3557588"/>
              <a:ext cx="90488" cy="138113"/>
            </a:xfrm>
            <a:custGeom>
              <a:avLst/>
              <a:gdLst>
                <a:gd name="T0" fmla="*/ 6 w 32"/>
                <a:gd name="T1" fmla="*/ 3 h 48"/>
                <a:gd name="T2" fmla="*/ 6 w 32"/>
                <a:gd name="T3" fmla="*/ 29 h 48"/>
                <a:gd name="T4" fmla="*/ 25 w 32"/>
                <a:gd name="T5" fmla="*/ 45 h 48"/>
                <a:gd name="T6" fmla="*/ 26 w 32"/>
                <a:gd name="T7" fmla="*/ 20 h 48"/>
                <a:gd name="T8" fmla="*/ 6 w 32"/>
                <a:gd name="T9" fmla="*/ 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8">
                  <a:moveTo>
                    <a:pt x="6" y="3"/>
                  </a:moveTo>
                  <a:cubicBezTo>
                    <a:pt x="1" y="6"/>
                    <a:pt x="0" y="17"/>
                    <a:pt x="6" y="29"/>
                  </a:cubicBezTo>
                  <a:cubicBezTo>
                    <a:pt x="11" y="41"/>
                    <a:pt x="20" y="48"/>
                    <a:pt x="25" y="45"/>
                  </a:cubicBezTo>
                  <a:cubicBezTo>
                    <a:pt x="31" y="43"/>
                    <a:pt x="32" y="31"/>
                    <a:pt x="26" y="20"/>
                  </a:cubicBezTo>
                  <a:cubicBezTo>
                    <a:pt x="21" y="8"/>
                    <a:pt x="12" y="0"/>
                    <a:pt x="6" y="3"/>
                  </a:cubicBezTo>
                </a:path>
              </a:pathLst>
            </a:custGeom>
            <a:solidFill>
              <a:srgbClr val="E5C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136"/>
            <p:cNvSpPr/>
            <p:nvPr/>
          </p:nvSpPr>
          <p:spPr bwMode="auto">
            <a:xfrm>
              <a:off x="9776771" y="3294063"/>
              <a:ext cx="71438" cy="134938"/>
            </a:xfrm>
            <a:custGeom>
              <a:avLst/>
              <a:gdLst>
                <a:gd name="T0" fmla="*/ 24 w 25"/>
                <a:gd name="T1" fmla="*/ 25 h 47"/>
                <a:gd name="T2" fmla="*/ 14 w 25"/>
                <a:gd name="T3" fmla="*/ 0 h 47"/>
                <a:gd name="T4" fmla="*/ 1 w 25"/>
                <a:gd name="T5" fmla="*/ 23 h 47"/>
                <a:gd name="T6" fmla="*/ 10 w 25"/>
                <a:gd name="T7" fmla="*/ 47 h 47"/>
                <a:gd name="T8" fmla="*/ 24 w 25"/>
                <a:gd name="T9" fmla="*/ 2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7">
                  <a:moveTo>
                    <a:pt x="24" y="25"/>
                  </a:moveTo>
                  <a:cubicBezTo>
                    <a:pt x="25" y="12"/>
                    <a:pt x="21" y="1"/>
                    <a:pt x="14" y="0"/>
                  </a:cubicBezTo>
                  <a:cubicBezTo>
                    <a:pt x="8" y="0"/>
                    <a:pt x="2" y="10"/>
                    <a:pt x="1" y="23"/>
                  </a:cubicBezTo>
                  <a:cubicBezTo>
                    <a:pt x="0" y="35"/>
                    <a:pt x="4" y="46"/>
                    <a:pt x="10" y="47"/>
                  </a:cubicBezTo>
                  <a:cubicBezTo>
                    <a:pt x="17" y="47"/>
                    <a:pt x="22" y="37"/>
                    <a:pt x="24" y="25"/>
                  </a:cubicBezTo>
                  <a:close/>
                </a:path>
              </a:pathLst>
            </a:custGeom>
            <a:solidFill>
              <a:srgbClr val="E5C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137"/>
            <p:cNvSpPr/>
            <p:nvPr/>
          </p:nvSpPr>
          <p:spPr bwMode="auto">
            <a:xfrm>
              <a:off x="9948221" y="3317876"/>
              <a:ext cx="119063" cy="192088"/>
            </a:xfrm>
            <a:custGeom>
              <a:avLst/>
              <a:gdLst>
                <a:gd name="T0" fmla="*/ 30 w 42"/>
                <a:gd name="T1" fmla="*/ 21 h 67"/>
                <a:gd name="T2" fmla="*/ 24 w 42"/>
                <a:gd name="T3" fmla="*/ 24 h 67"/>
                <a:gd name="T4" fmla="*/ 24 w 42"/>
                <a:gd name="T5" fmla="*/ 23 h 67"/>
                <a:gd name="T6" fmla="*/ 10 w 42"/>
                <a:gd name="T7" fmla="*/ 1 h 67"/>
                <a:gd name="T8" fmla="*/ 2 w 42"/>
                <a:gd name="T9" fmla="*/ 25 h 67"/>
                <a:gd name="T10" fmla="*/ 15 w 42"/>
                <a:gd name="T11" fmla="*/ 47 h 67"/>
                <a:gd name="T12" fmla="*/ 19 w 42"/>
                <a:gd name="T13" fmla="*/ 46 h 67"/>
                <a:gd name="T14" fmla="*/ 30 w 42"/>
                <a:gd name="T15" fmla="*/ 67 h 67"/>
                <a:gd name="T16" fmla="*/ 42 w 42"/>
                <a:gd name="T17" fmla="*/ 44 h 67"/>
                <a:gd name="T18" fmla="*/ 30 w 42"/>
                <a:gd name="T19" fmla="*/ 2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67">
                  <a:moveTo>
                    <a:pt x="30" y="21"/>
                  </a:moveTo>
                  <a:cubicBezTo>
                    <a:pt x="28" y="21"/>
                    <a:pt x="26" y="22"/>
                    <a:pt x="24" y="2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10"/>
                    <a:pt x="17" y="0"/>
                    <a:pt x="10" y="1"/>
                  </a:cubicBezTo>
                  <a:cubicBezTo>
                    <a:pt x="4" y="2"/>
                    <a:pt x="0" y="13"/>
                    <a:pt x="2" y="25"/>
                  </a:cubicBezTo>
                  <a:cubicBezTo>
                    <a:pt x="3" y="38"/>
                    <a:pt x="9" y="48"/>
                    <a:pt x="15" y="47"/>
                  </a:cubicBezTo>
                  <a:cubicBezTo>
                    <a:pt x="17" y="47"/>
                    <a:pt x="18" y="47"/>
                    <a:pt x="19" y="46"/>
                  </a:cubicBezTo>
                  <a:cubicBezTo>
                    <a:pt x="19" y="58"/>
                    <a:pt x="24" y="67"/>
                    <a:pt x="30" y="67"/>
                  </a:cubicBezTo>
                  <a:cubicBezTo>
                    <a:pt x="37" y="67"/>
                    <a:pt x="42" y="57"/>
                    <a:pt x="42" y="44"/>
                  </a:cubicBezTo>
                  <a:cubicBezTo>
                    <a:pt x="41" y="31"/>
                    <a:pt x="36" y="21"/>
                    <a:pt x="30" y="21"/>
                  </a:cubicBezTo>
                  <a:close/>
                </a:path>
              </a:pathLst>
            </a:custGeom>
            <a:solidFill>
              <a:srgbClr val="E5C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138"/>
            <p:cNvSpPr/>
            <p:nvPr/>
          </p:nvSpPr>
          <p:spPr bwMode="auto">
            <a:xfrm>
              <a:off x="9276708" y="2868613"/>
              <a:ext cx="100013" cy="177800"/>
            </a:xfrm>
            <a:custGeom>
              <a:avLst/>
              <a:gdLst>
                <a:gd name="T0" fmla="*/ 25 w 35"/>
                <a:gd name="T1" fmla="*/ 27 h 62"/>
                <a:gd name="T2" fmla="*/ 19 w 35"/>
                <a:gd name="T3" fmla="*/ 2 h 62"/>
                <a:gd name="T4" fmla="*/ 3 w 35"/>
                <a:gd name="T5" fmla="*/ 22 h 62"/>
                <a:gd name="T6" fmla="*/ 9 w 35"/>
                <a:gd name="T7" fmla="*/ 47 h 62"/>
                <a:gd name="T8" fmla="*/ 11 w 35"/>
                <a:gd name="T9" fmla="*/ 47 h 62"/>
                <a:gd name="T10" fmla="*/ 29 w 35"/>
                <a:gd name="T11" fmla="*/ 60 h 62"/>
                <a:gd name="T12" fmla="*/ 30 w 35"/>
                <a:gd name="T13" fmla="*/ 34 h 62"/>
                <a:gd name="T14" fmla="*/ 25 w 35"/>
                <a:gd name="T15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62">
                  <a:moveTo>
                    <a:pt x="25" y="27"/>
                  </a:moveTo>
                  <a:cubicBezTo>
                    <a:pt x="27" y="14"/>
                    <a:pt x="25" y="3"/>
                    <a:pt x="19" y="2"/>
                  </a:cubicBezTo>
                  <a:cubicBezTo>
                    <a:pt x="12" y="0"/>
                    <a:pt x="5" y="9"/>
                    <a:pt x="3" y="22"/>
                  </a:cubicBezTo>
                  <a:cubicBezTo>
                    <a:pt x="0" y="34"/>
                    <a:pt x="3" y="46"/>
                    <a:pt x="9" y="47"/>
                  </a:cubicBezTo>
                  <a:cubicBezTo>
                    <a:pt x="10" y="47"/>
                    <a:pt x="10" y="47"/>
                    <a:pt x="11" y="47"/>
                  </a:cubicBezTo>
                  <a:cubicBezTo>
                    <a:pt x="16" y="57"/>
                    <a:pt x="24" y="62"/>
                    <a:pt x="29" y="60"/>
                  </a:cubicBezTo>
                  <a:cubicBezTo>
                    <a:pt x="35" y="57"/>
                    <a:pt x="35" y="46"/>
                    <a:pt x="30" y="34"/>
                  </a:cubicBezTo>
                  <a:cubicBezTo>
                    <a:pt x="28" y="31"/>
                    <a:pt x="27" y="29"/>
                    <a:pt x="25" y="27"/>
                  </a:cubicBezTo>
                  <a:close/>
                </a:path>
              </a:pathLst>
            </a:custGeom>
            <a:solidFill>
              <a:srgbClr val="F3E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139"/>
            <p:cNvSpPr>
              <a:spLocks noEditPoints="1"/>
            </p:cNvSpPr>
            <p:nvPr/>
          </p:nvSpPr>
          <p:spPr bwMode="auto">
            <a:xfrm>
              <a:off x="9229083" y="2601913"/>
              <a:ext cx="501650" cy="387350"/>
            </a:xfrm>
            <a:custGeom>
              <a:avLst/>
              <a:gdLst>
                <a:gd name="T0" fmla="*/ 159 w 176"/>
                <a:gd name="T1" fmla="*/ 89 h 135"/>
                <a:gd name="T2" fmla="*/ 161 w 176"/>
                <a:gd name="T3" fmla="*/ 53 h 135"/>
                <a:gd name="T4" fmla="*/ 154 w 176"/>
                <a:gd name="T5" fmla="*/ 33 h 135"/>
                <a:gd name="T6" fmla="*/ 148 w 176"/>
                <a:gd name="T7" fmla="*/ 26 h 135"/>
                <a:gd name="T8" fmla="*/ 125 w 176"/>
                <a:gd name="T9" fmla="*/ 27 h 135"/>
                <a:gd name="T10" fmla="*/ 139 w 176"/>
                <a:gd name="T11" fmla="*/ 49 h 135"/>
                <a:gd name="T12" fmla="*/ 128 w 176"/>
                <a:gd name="T13" fmla="*/ 65 h 135"/>
                <a:gd name="T14" fmla="*/ 123 w 176"/>
                <a:gd name="T15" fmla="*/ 57 h 135"/>
                <a:gd name="T16" fmla="*/ 108 w 176"/>
                <a:gd name="T17" fmla="*/ 20 h 135"/>
                <a:gd name="T18" fmla="*/ 103 w 176"/>
                <a:gd name="T19" fmla="*/ 10 h 135"/>
                <a:gd name="T20" fmla="*/ 89 w 176"/>
                <a:gd name="T21" fmla="*/ 3 h 135"/>
                <a:gd name="T22" fmla="*/ 81 w 176"/>
                <a:gd name="T23" fmla="*/ 20 h 135"/>
                <a:gd name="T24" fmla="*/ 81 w 176"/>
                <a:gd name="T25" fmla="*/ 37 h 135"/>
                <a:gd name="T26" fmla="*/ 79 w 176"/>
                <a:gd name="T27" fmla="*/ 27 h 135"/>
                <a:gd name="T28" fmla="*/ 63 w 176"/>
                <a:gd name="T29" fmla="*/ 7 h 135"/>
                <a:gd name="T30" fmla="*/ 57 w 176"/>
                <a:gd name="T31" fmla="*/ 34 h 135"/>
                <a:gd name="T32" fmla="*/ 57 w 176"/>
                <a:gd name="T33" fmla="*/ 43 h 135"/>
                <a:gd name="T34" fmla="*/ 53 w 176"/>
                <a:gd name="T35" fmla="*/ 26 h 135"/>
                <a:gd name="T36" fmla="*/ 34 w 176"/>
                <a:gd name="T37" fmla="*/ 44 h 135"/>
                <a:gd name="T38" fmla="*/ 35 w 176"/>
                <a:gd name="T39" fmla="*/ 50 h 135"/>
                <a:gd name="T40" fmla="*/ 29 w 176"/>
                <a:gd name="T41" fmla="*/ 37 h 135"/>
                <a:gd name="T42" fmla="*/ 12 w 176"/>
                <a:gd name="T43" fmla="*/ 53 h 135"/>
                <a:gd name="T44" fmla="*/ 18 w 176"/>
                <a:gd name="T45" fmla="*/ 64 h 135"/>
                <a:gd name="T46" fmla="*/ 1 w 176"/>
                <a:gd name="T47" fmla="*/ 85 h 135"/>
                <a:gd name="T48" fmla="*/ 24 w 176"/>
                <a:gd name="T49" fmla="*/ 87 h 135"/>
                <a:gd name="T50" fmla="*/ 32 w 176"/>
                <a:gd name="T51" fmla="*/ 72 h 135"/>
                <a:gd name="T52" fmla="*/ 43 w 176"/>
                <a:gd name="T53" fmla="*/ 65 h 135"/>
                <a:gd name="T54" fmla="*/ 46 w 176"/>
                <a:gd name="T55" fmla="*/ 87 h 135"/>
                <a:gd name="T56" fmla="*/ 47 w 176"/>
                <a:gd name="T57" fmla="*/ 90 h 135"/>
                <a:gd name="T58" fmla="*/ 59 w 176"/>
                <a:gd name="T59" fmla="*/ 113 h 135"/>
                <a:gd name="T60" fmla="*/ 76 w 176"/>
                <a:gd name="T61" fmla="*/ 135 h 135"/>
                <a:gd name="T62" fmla="*/ 80 w 176"/>
                <a:gd name="T63" fmla="*/ 95 h 135"/>
                <a:gd name="T64" fmla="*/ 68 w 176"/>
                <a:gd name="T65" fmla="*/ 78 h 135"/>
                <a:gd name="T66" fmla="*/ 67 w 176"/>
                <a:gd name="T67" fmla="*/ 65 h 135"/>
                <a:gd name="T68" fmla="*/ 69 w 176"/>
                <a:gd name="T69" fmla="*/ 73 h 135"/>
                <a:gd name="T70" fmla="*/ 83 w 176"/>
                <a:gd name="T71" fmla="*/ 80 h 135"/>
                <a:gd name="T72" fmla="*/ 97 w 176"/>
                <a:gd name="T73" fmla="*/ 116 h 135"/>
                <a:gd name="T74" fmla="*/ 105 w 176"/>
                <a:gd name="T75" fmla="*/ 100 h 135"/>
                <a:gd name="T76" fmla="*/ 131 w 176"/>
                <a:gd name="T77" fmla="*/ 114 h 135"/>
                <a:gd name="T78" fmla="*/ 137 w 176"/>
                <a:gd name="T79" fmla="*/ 93 h 135"/>
                <a:gd name="T80" fmla="*/ 152 w 176"/>
                <a:gd name="T81" fmla="*/ 116 h 135"/>
                <a:gd name="T82" fmla="*/ 168 w 176"/>
                <a:gd name="T83" fmla="*/ 134 h 135"/>
                <a:gd name="T84" fmla="*/ 88 w 176"/>
                <a:gd name="T85" fmla="*/ 72 h 135"/>
                <a:gd name="T86" fmla="*/ 88 w 176"/>
                <a:gd name="T87" fmla="*/ 72 h 135"/>
                <a:gd name="T88" fmla="*/ 89 w 176"/>
                <a:gd name="T89" fmla="*/ 46 h 135"/>
                <a:gd name="T90" fmla="*/ 99 w 176"/>
                <a:gd name="T91" fmla="*/ 75 h 135"/>
                <a:gd name="T92" fmla="*/ 104 w 176"/>
                <a:gd name="T93" fmla="*/ 73 h 135"/>
                <a:gd name="T94" fmla="*/ 142 w 176"/>
                <a:gd name="T95" fmla="*/ 7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6" h="135">
                  <a:moveTo>
                    <a:pt x="173" y="109"/>
                  </a:moveTo>
                  <a:cubicBezTo>
                    <a:pt x="171" y="98"/>
                    <a:pt x="165" y="90"/>
                    <a:pt x="159" y="89"/>
                  </a:cubicBezTo>
                  <a:cubicBezTo>
                    <a:pt x="159" y="89"/>
                    <a:pt x="159" y="89"/>
                    <a:pt x="159" y="89"/>
                  </a:cubicBezTo>
                  <a:cubicBezTo>
                    <a:pt x="162" y="85"/>
                    <a:pt x="164" y="79"/>
                    <a:pt x="164" y="72"/>
                  </a:cubicBezTo>
                  <a:cubicBezTo>
                    <a:pt x="164" y="71"/>
                    <a:pt x="164" y="71"/>
                    <a:pt x="164" y="70"/>
                  </a:cubicBezTo>
                  <a:cubicBezTo>
                    <a:pt x="165" y="63"/>
                    <a:pt x="163" y="57"/>
                    <a:pt x="161" y="53"/>
                  </a:cubicBezTo>
                  <a:cubicBezTo>
                    <a:pt x="161" y="53"/>
                    <a:pt x="161" y="52"/>
                    <a:pt x="161" y="52"/>
                  </a:cubicBezTo>
                  <a:cubicBezTo>
                    <a:pt x="162" y="44"/>
                    <a:pt x="160" y="38"/>
                    <a:pt x="157" y="35"/>
                  </a:cubicBezTo>
                  <a:cubicBezTo>
                    <a:pt x="156" y="34"/>
                    <a:pt x="155" y="34"/>
                    <a:pt x="154" y="33"/>
                  </a:cubicBezTo>
                  <a:cubicBezTo>
                    <a:pt x="153" y="33"/>
                    <a:pt x="153" y="33"/>
                    <a:pt x="153" y="33"/>
                  </a:cubicBezTo>
                  <a:cubicBezTo>
                    <a:pt x="151" y="33"/>
                    <a:pt x="149" y="34"/>
                    <a:pt x="147" y="35"/>
                  </a:cubicBezTo>
                  <a:cubicBezTo>
                    <a:pt x="148" y="32"/>
                    <a:pt x="148" y="29"/>
                    <a:pt x="148" y="26"/>
                  </a:cubicBezTo>
                  <a:cubicBezTo>
                    <a:pt x="147" y="13"/>
                    <a:pt x="141" y="3"/>
                    <a:pt x="135" y="3"/>
                  </a:cubicBezTo>
                  <a:cubicBezTo>
                    <a:pt x="130" y="4"/>
                    <a:pt x="126" y="11"/>
                    <a:pt x="125" y="21"/>
                  </a:cubicBezTo>
                  <a:cubicBezTo>
                    <a:pt x="125" y="23"/>
                    <a:pt x="125" y="25"/>
                    <a:pt x="125" y="27"/>
                  </a:cubicBezTo>
                  <a:cubicBezTo>
                    <a:pt x="125" y="29"/>
                    <a:pt x="125" y="31"/>
                    <a:pt x="126" y="32"/>
                  </a:cubicBezTo>
                  <a:cubicBezTo>
                    <a:pt x="128" y="43"/>
                    <a:pt x="133" y="50"/>
                    <a:pt x="138" y="50"/>
                  </a:cubicBezTo>
                  <a:cubicBezTo>
                    <a:pt x="138" y="50"/>
                    <a:pt x="139" y="49"/>
                    <a:pt x="139" y="49"/>
                  </a:cubicBezTo>
                  <a:cubicBezTo>
                    <a:pt x="139" y="51"/>
                    <a:pt x="139" y="52"/>
                    <a:pt x="138" y="54"/>
                  </a:cubicBezTo>
                  <a:cubicBezTo>
                    <a:pt x="138" y="57"/>
                    <a:pt x="137" y="60"/>
                    <a:pt x="137" y="62"/>
                  </a:cubicBezTo>
                  <a:cubicBezTo>
                    <a:pt x="135" y="61"/>
                    <a:pt x="132" y="62"/>
                    <a:pt x="128" y="65"/>
                  </a:cubicBezTo>
                  <a:cubicBezTo>
                    <a:pt x="128" y="61"/>
                    <a:pt x="127" y="59"/>
                    <a:pt x="124" y="57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23" y="57"/>
                    <a:pt x="123" y="57"/>
                    <a:pt x="123" y="57"/>
                  </a:cubicBezTo>
                  <a:cubicBezTo>
                    <a:pt x="124" y="53"/>
                    <a:pt x="125" y="47"/>
                    <a:pt x="123" y="41"/>
                  </a:cubicBezTo>
                  <a:cubicBezTo>
                    <a:pt x="123" y="37"/>
                    <a:pt x="121" y="33"/>
                    <a:pt x="120" y="30"/>
                  </a:cubicBezTo>
                  <a:cubicBezTo>
                    <a:pt x="117" y="24"/>
                    <a:pt x="112" y="20"/>
                    <a:pt x="108" y="20"/>
                  </a:cubicBezTo>
                  <a:cubicBezTo>
                    <a:pt x="106" y="21"/>
                    <a:pt x="104" y="22"/>
                    <a:pt x="103" y="24"/>
                  </a:cubicBezTo>
                  <a:cubicBezTo>
                    <a:pt x="104" y="21"/>
                    <a:pt x="104" y="19"/>
                    <a:pt x="104" y="16"/>
                  </a:cubicBezTo>
                  <a:cubicBezTo>
                    <a:pt x="104" y="14"/>
                    <a:pt x="104" y="12"/>
                    <a:pt x="103" y="10"/>
                  </a:cubicBezTo>
                  <a:cubicBezTo>
                    <a:pt x="103" y="10"/>
                    <a:pt x="103" y="10"/>
                    <a:pt x="103" y="10"/>
                  </a:cubicBezTo>
                  <a:cubicBezTo>
                    <a:pt x="102" y="4"/>
                    <a:pt x="100" y="1"/>
                    <a:pt x="97" y="0"/>
                  </a:cubicBezTo>
                  <a:cubicBezTo>
                    <a:pt x="94" y="0"/>
                    <a:pt x="92" y="1"/>
                    <a:pt x="89" y="3"/>
                  </a:cubicBezTo>
                  <a:cubicBezTo>
                    <a:pt x="89" y="4"/>
                    <a:pt x="88" y="4"/>
                    <a:pt x="88" y="5"/>
                  </a:cubicBezTo>
                  <a:cubicBezTo>
                    <a:pt x="85" y="8"/>
                    <a:pt x="83" y="12"/>
                    <a:pt x="82" y="17"/>
                  </a:cubicBezTo>
                  <a:cubicBezTo>
                    <a:pt x="81" y="18"/>
                    <a:pt x="81" y="19"/>
                    <a:pt x="81" y="20"/>
                  </a:cubicBezTo>
                  <a:cubicBezTo>
                    <a:pt x="80" y="23"/>
                    <a:pt x="80" y="25"/>
                    <a:pt x="80" y="27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31"/>
                    <a:pt x="80" y="34"/>
                    <a:pt x="81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0" y="34"/>
                    <a:pt x="80" y="31"/>
                    <a:pt x="79" y="28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6"/>
                    <a:pt x="78" y="25"/>
                  </a:cubicBezTo>
                  <a:cubicBezTo>
                    <a:pt x="77" y="20"/>
                    <a:pt x="74" y="15"/>
                    <a:pt x="71" y="12"/>
                  </a:cubicBezTo>
                  <a:cubicBezTo>
                    <a:pt x="69" y="8"/>
                    <a:pt x="66" y="7"/>
                    <a:pt x="63" y="7"/>
                  </a:cubicBezTo>
                  <a:cubicBezTo>
                    <a:pt x="58" y="9"/>
                    <a:pt x="55" y="17"/>
                    <a:pt x="56" y="27"/>
                  </a:cubicBezTo>
                  <a:cubicBezTo>
                    <a:pt x="56" y="28"/>
                    <a:pt x="56" y="31"/>
                    <a:pt x="57" y="33"/>
                  </a:cubicBezTo>
                  <a:cubicBezTo>
                    <a:pt x="57" y="33"/>
                    <a:pt x="57" y="33"/>
                    <a:pt x="57" y="34"/>
                  </a:cubicBezTo>
                  <a:cubicBezTo>
                    <a:pt x="58" y="38"/>
                    <a:pt x="59" y="41"/>
                    <a:pt x="61" y="44"/>
                  </a:cubicBezTo>
                  <a:cubicBezTo>
                    <a:pt x="60" y="44"/>
                    <a:pt x="58" y="45"/>
                    <a:pt x="57" y="46"/>
                  </a:cubicBezTo>
                  <a:cubicBezTo>
                    <a:pt x="57" y="45"/>
                    <a:pt x="57" y="44"/>
                    <a:pt x="57" y="43"/>
                  </a:cubicBezTo>
                  <a:cubicBezTo>
                    <a:pt x="57" y="40"/>
                    <a:pt x="56" y="37"/>
                    <a:pt x="56" y="34"/>
                  </a:cubicBezTo>
                  <a:cubicBezTo>
                    <a:pt x="55" y="31"/>
                    <a:pt x="54" y="28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0" y="22"/>
                    <a:pt x="47" y="20"/>
                    <a:pt x="44" y="20"/>
                  </a:cubicBezTo>
                  <a:cubicBezTo>
                    <a:pt x="41" y="20"/>
                    <a:pt x="38" y="23"/>
                    <a:pt x="36" y="28"/>
                  </a:cubicBezTo>
                  <a:cubicBezTo>
                    <a:pt x="35" y="32"/>
                    <a:pt x="34" y="38"/>
                    <a:pt x="34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44"/>
                    <a:pt x="34" y="45"/>
                    <a:pt x="34" y="45"/>
                  </a:cubicBezTo>
                  <a:cubicBezTo>
                    <a:pt x="35" y="47"/>
                    <a:pt x="35" y="48"/>
                    <a:pt x="35" y="50"/>
                  </a:cubicBezTo>
                  <a:cubicBezTo>
                    <a:pt x="35" y="49"/>
                    <a:pt x="34" y="48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2" y="43"/>
                    <a:pt x="31" y="40"/>
                    <a:pt x="29" y="37"/>
                  </a:cubicBezTo>
                  <a:cubicBezTo>
                    <a:pt x="29" y="37"/>
                    <a:pt x="28" y="36"/>
                    <a:pt x="28" y="36"/>
                  </a:cubicBezTo>
                  <a:cubicBezTo>
                    <a:pt x="24" y="30"/>
                    <a:pt x="19" y="27"/>
                    <a:pt x="15" y="29"/>
                  </a:cubicBezTo>
                  <a:cubicBezTo>
                    <a:pt x="9" y="31"/>
                    <a:pt x="8" y="42"/>
                    <a:pt x="12" y="53"/>
                  </a:cubicBezTo>
                  <a:cubicBezTo>
                    <a:pt x="12" y="53"/>
                    <a:pt x="13" y="54"/>
                    <a:pt x="13" y="55"/>
                  </a:cubicBezTo>
                  <a:cubicBezTo>
                    <a:pt x="13" y="56"/>
                    <a:pt x="14" y="58"/>
                    <a:pt x="15" y="60"/>
                  </a:cubicBezTo>
                  <a:cubicBezTo>
                    <a:pt x="16" y="61"/>
                    <a:pt x="17" y="63"/>
                    <a:pt x="18" y="64"/>
                  </a:cubicBezTo>
                  <a:cubicBezTo>
                    <a:pt x="17" y="63"/>
                    <a:pt x="16" y="63"/>
                    <a:pt x="14" y="63"/>
                  </a:cubicBezTo>
                  <a:cubicBezTo>
                    <a:pt x="9" y="62"/>
                    <a:pt x="4" y="69"/>
                    <a:pt x="2" y="79"/>
                  </a:cubicBezTo>
                  <a:cubicBezTo>
                    <a:pt x="1" y="81"/>
                    <a:pt x="1" y="83"/>
                    <a:pt x="1" y="85"/>
                  </a:cubicBezTo>
                  <a:cubicBezTo>
                    <a:pt x="0" y="98"/>
                    <a:pt x="4" y="108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17" y="109"/>
                    <a:pt x="22" y="99"/>
                    <a:pt x="24" y="87"/>
                  </a:cubicBezTo>
                  <a:cubicBezTo>
                    <a:pt x="24" y="79"/>
                    <a:pt x="23" y="71"/>
                    <a:pt x="20" y="67"/>
                  </a:cubicBezTo>
                  <a:cubicBezTo>
                    <a:pt x="22" y="69"/>
                    <a:pt x="23" y="70"/>
                    <a:pt x="25" y="71"/>
                  </a:cubicBezTo>
                  <a:cubicBezTo>
                    <a:pt x="27" y="72"/>
                    <a:pt x="30" y="73"/>
                    <a:pt x="32" y="72"/>
                  </a:cubicBezTo>
                  <a:cubicBezTo>
                    <a:pt x="36" y="70"/>
                    <a:pt x="38" y="63"/>
                    <a:pt x="36" y="55"/>
                  </a:cubicBezTo>
                  <a:cubicBezTo>
                    <a:pt x="37" y="58"/>
                    <a:pt x="39" y="61"/>
                    <a:pt x="41" y="63"/>
                  </a:cubicBezTo>
                  <a:cubicBezTo>
                    <a:pt x="42" y="64"/>
                    <a:pt x="42" y="65"/>
                    <a:pt x="43" y="65"/>
                  </a:cubicBezTo>
                  <a:cubicBezTo>
                    <a:pt x="41" y="70"/>
                    <a:pt x="40" y="74"/>
                    <a:pt x="41" y="78"/>
                  </a:cubicBezTo>
                  <a:cubicBezTo>
                    <a:pt x="41" y="82"/>
                    <a:pt x="42" y="85"/>
                    <a:pt x="45" y="86"/>
                  </a:cubicBezTo>
                  <a:cubicBezTo>
                    <a:pt x="45" y="87"/>
                    <a:pt x="46" y="87"/>
                    <a:pt x="46" y="87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7" y="89"/>
                    <a:pt x="47" y="89"/>
                    <a:pt x="47" y="90"/>
                  </a:cubicBezTo>
                  <a:cubicBezTo>
                    <a:pt x="47" y="96"/>
                    <a:pt x="49" y="102"/>
                    <a:pt x="51" y="106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3" y="110"/>
                    <a:pt x="56" y="113"/>
                    <a:pt x="59" y="113"/>
                  </a:cubicBezTo>
                  <a:cubicBezTo>
                    <a:pt x="60" y="113"/>
                    <a:pt x="61" y="112"/>
                    <a:pt x="62" y="112"/>
                  </a:cubicBezTo>
                  <a:cubicBezTo>
                    <a:pt x="62" y="112"/>
                    <a:pt x="62" y="113"/>
                    <a:pt x="62" y="113"/>
                  </a:cubicBezTo>
                  <a:cubicBezTo>
                    <a:pt x="64" y="126"/>
                    <a:pt x="70" y="135"/>
                    <a:pt x="76" y="135"/>
                  </a:cubicBezTo>
                  <a:cubicBezTo>
                    <a:pt x="82" y="134"/>
                    <a:pt x="86" y="123"/>
                    <a:pt x="85" y="110"/>
                  </a:cubicBezTo>
                  <a:cubicBezTo>
                    <a:pt x="84" y="104"/>
                    <a:pt x="82" y="99"/>
                    <a:pt x="80" y="95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77" y="91"/>
                    <a:pt x="74" y="88"/>
                    <a:pt x="71" y="89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0" y="85"/>
                    <a:pt x="69" y="81"/>
                    <a:pt x="68" y="78"/>
                  </a:cubicBezTo>
                  <a:cubicBezTo>
                    <a:pt x="68" y="75"/>
                    <a:pt x="66" y="72"/>
                    <a:pt x="65" y="70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6" y="68"/>
                    <a:pt x="67" y="67"/>
                    <a:pt x="67" y="65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5"/>
                    <a:pt x="67" y="65"/>
                    <a:pt x="68" y="66"/>
                  </a:cubicBezTo>
                  <a:cubicBezTo>
                    <a:pt x="68" y="68"/>
                    <a:pt x="68" y="71"/>
                    <a:pt x="69" y="73"/>
                  </a:cubicBezTo>
                  <a:cubicBezTo>
                    <a:pt x="70" y="78"/>
                    <a:pt x="72" y="81"/>
                    <a:pt x="75" y="82"/>
                  </a:cubicBezTo>
                  <a:cubicBezTo>
                    <a:pt x="75" y="83"/>
                    <a:pt x="76" y="83"/>
                    <a:pt x="77" y="83"/>
                  </a:cubicBezTo>
                  <a:cubicBezTo>
                    <a:pt x="79" y="83"/>
                    <a:pt x="81" y="82"/>
                    <a:pt x="83" y="80"/>
                  </a:cubicBezTo>
                  <a:cubicBezTo>
                    <a:pt x="82" y="84"/>
                    <a:pt x="82" y="89"/>
                    <a:pt x="83" y="95"/>
                  </a:cubicBezTo>
                  <a:cubicBezTo>
                    <a:pt x="83" y="96"/>
                    <a:pt x="83" y="98"/>
                    <a:pt x="84" y="100"/>
                  </a:cubicBezTo>
                  <a:cubicBezTo>
                    <a:pt x="86" y="110"/>
                    <a:pt x="91" y="117"/>
                    <a:pt x="97" y="116"/>
                  </a:cubicBezTo>
                  <a:cubicBezTo>
                    <a:pt x="101" y="116"/>
                    <a:pt x="104" y="110"/>
                    <a:pt x="105" y="101"/>
                  </a:cubicBezTo>
                  <a:cubicBezTo>
                    <a:pt x="105" y="101"/>
                    <a:pt x="105" y="101"/>
                    <a:pt x="105" y="101"/>
                  </a:cubicBezTo>
                  <a:cubicBezTo>
                    <a:pt x="105" y="101"/>
                    <a:pt x="105" y="100"/>
                    <a:pt x="105" y="100"/>
                  </a:cubicBezTo>
                  <a:cubicBezTo>
                    <a:pt x="106" y="103"/>
                    <a:pt x="106" y="105"/>
                    <a:pt x="107" y="108"/>
                  </a:cubicBezTo>
                  <a:cubicBezTo>
                    <a:pt x="111" y="120"/>
                    <a:pt x="119" y="128"/>
                    <a:pt x="125" y="126"/>
                  </a:cubicBezTo>
                  <a:cubicBezTo>
                    <a:pt x="129" y="125"/>
                    <a:pt x="131" y="120"/>
                    <a:pt x="131" y="114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31" y="110"/>
                    <a:pt x="130" y="107"/>
                    <a:pt x="129" y="103"/>
                  </a:cubicBezTo>
                  <a:cubicBezTo>
                    <a:pt x="132" y="101"/>
                    <a:pt x="135" y="97"/>
                    <a:pt x="137" y="93"/>
                  </a:cubicBezTo>
                  <a:cubicBezTo>
                    <a:pt x="137" y="94"/>
                    <a:pt x="137" y="95"/>
                    <a:pt x="136" y="96"/>
                  </a:cubicBezTo>
                  <a:cubicBezTo>
                    <a:pt x="134" y="109"/>
                    <a:pt x="137" y="120"/>
                    <a:pt x="143" y="121"/>
                  </a:cubicBezTo>
                  <a:cubicBezTo>
                    <a:pt x="146" y="122"/>
                    <a:pt x="149" y="120"/>
                    <a:pt x="152" y="116"/>
                  </a:cubicBezTo>
                  <a:cubicBezTo>
                    <a:pt x="155" y="126"/>
                    <a:pt x="160" y="133"/>
                    <a:pt x="166" y="134"/>
                  </a:cubicBezTo>
                  <a:cubicBezTo>
                    <a:pt x="166" y="134"/>
                    <a:pt x="166" y="134"/>
                    <a:pt x="166" y="134"/>
                  </a:cubicBezTo>
                  <a:cubicBezTo>
                    <a:pt x="166" y="134"/>
                    <a:pt x="167" y="134"/>
                    <a:pt x="168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74" y="133"/>
                    <a:pt x="176" y="121"/>
                    <a:pt x="173" y="109"/>
                  </a:cubicBezTo>
                  <a:moveTo>
                    <a:pt x="88" y="72"/>
                  </a:moveTo>
                  <a:cubicBezTo>
                    <a:pt x="88" y="70"/>
                    <a:pt x="89" y="69"/>
                    <a:pt x="89" y="68"/>
                  </a:cubicBezTo>
                  <a:cubicBezTo>
                    <a:pt x="89" y="69"/>
                    <a:pt x="90" y="70"/>
                    <a:pt x="90" y="70"/>
                  </a:cubicBezTo>
                  <a:cubicBezTo>
                    <a:pt x="89" y="71"/>
                    <a:pt x="88" y="71"/>
                    <a:pt x="88" y="72"/>
                  </a:cubicBezTo>
                  <a:moveTo>
                    <a:pt x="89" y="46"/>
                  </a:moveTo>
                  <a:cubicBezTo>
                    <a:pt x="89" y="45"/>
                    <a:pt x="89" y="45"/>
                    <a:pt x="89" y="45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89" y="46"/>
                    <a:pt x="89" y="46"/>
                    <a:pt x="89" y="46"/>
                  </a:cubicBezTo>
                  <a:moveTo>
                    <a:pt x="102" y="79"/>
                  </a:moveTo>
                  <a:cubicBezTo>
                    <a:pt x="101" y="78"/>
                    <a:pt x="100" y="76"/>
                    <a:pt x="99" y="75"/>
                  </a:cubicBezTo>
                  <a:cubicBezTo>
                    <a:pt x="103" y="73"/>
                    <a:pt x="106" y="68"/>
                    <a:pt x="109" y="62"/>
                  </a:cubicBezTo>
                  <a:cubicBezTo>
                    <a:pt x="109" y="63"/>
                    <a:pt x="110" y="63"/>
                    <a:pt x="110" y="64"/>
                  </a:cubicBezTo>
                  <a:cubicBezTo>
                    <a:pt x="108" y="66"/>
                    <a:pt x="106" y="70"/>
                    <a:pt x="104" y="73"/>
                  </a:cubicBezTo>
                  <a:cubicBezTo>
                    <a:pt x="103" y="75"/>
                    <a:pt x="102" y="77"/>
                    <a:pt x="102" y="79"/>
                  </a:cubicBezTo>
                  <a:moveTo>
                    <a:pt x="141" y="85"/>
                  </a:moveTo>
                  <a:cubicBezTo>
                    <a:pt x="141" y="83"/>
                    <a:pt x="142" y="81"/>
                    <a:pt x="142" y="79"/>
                  </a:cubicBezTo>
                  <a:cubicBezTo>
                    <a:pt x="142" y="80"/>
                    <a:pt x="142" y="81"/>
                    <a:pt x="143" y="82"/>
                  </a:cubicBezTo>
                  <a:cubicBezTo>
                    <a:pt x="142" y="83"/>
                    <a:pt x="141" y="84"/>
                    <a:pt x="141" y="85"/>
                  </a:cubicBezTo>
                </a:path>
              </a:pathLst>
            </a:custGeom>
            <a:solidFill>
              <a:srgbClr val="F3E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140"/>
            <p:cNvSpPr/>
            <p:nvPr/>
          </p:nvSpPr>
          <p:spPr bwMode="auto">
            <a:xfrm>
              <a:off x="9140183" y="2922588"/>
              <a:ext cx="88900" cy="138113"/>
            </a:xfrm>
            <a:custGeom>
              <a:avLst/>
              <a:gdLst>
                <a:gd name="T0" fmla="*/ 7 w 31"/>
                <a:gd name="T1" fmla="*/ 45 h 48"/>
                <a:gd name="T2" fmla="*/ 26 w 31"/>
                <a:gd name="T3" fmla="*/ 28 h 48"/>
                <a:gd name="T4" fmla="*/ 24 w 31"/>
                <a:gd name="T5" fmla="*/ 2 h 48"/>
                <a:gd name="T6" fmla="*/ 5 w 31"/>
                <a:gd name="T7" fmla="*/ 20 h 48"/>
                <a:gd name="T8" fmla="*/ 7 w 31"/>
                <a:gd name="T9" fmla="*/ 4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8">
                  <a:moveTo>
                    <a:pt x="7" y="45"/>
                  </a:moveTo>
                  <a:cubicBezTo>
                    <a:pt x="12" y="48"/>
                    <a:pt x="21" y="40"/>
                    <a:pt x="26" y="28"/>
                  </a:cubicBezTo>
                  <a:cubicBezTo>
                    <a:pt x="31" y="16"/>
                    <a:pt x="30" y="5"/>
                    <a:pt x="24" y="2"/>
                  </a:cubicBezTo>
                  <a:cubicBezTo>
                    <a:pt x="18" y="0"/>
                    <a:pt x="10" y="8"/>
                    <a:pt x="5" y="20"/>
                  </a:cubicBezTo>
                  <a:cubicBezTo>
                    <a:pt x="0" y="31"/>
                    <a:pt x="1" y="43"/>
                    <a:pt x="7" y="45"/>
                  </a:cubicBezTo>
                  <a:close/>
                </a:path>
              </a:pathLst>
            </a:custGeom>
            <a:solidFill>
              <a:srgbClr val="F3E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141"/>
            <p:cNvSpPr/>
            <p:nvPr/>
          </p:nvSpPr>
          <p:spPr bwMode="auto">
            <a:xfrm>
              <a:off x="9019533" y="2974976"/>
              <a:ext cx="82550" cy="228600"/>
            </a:xfrm>
            <a:custGeom>
              <a:avLst/>
              <a:gdLst>
                <a:gd name="T0" fmla="*/ 28 w 29"/>
                <a:gd name="T1" fmla="*/ 59 h 80"/>
                <a:gd name="T2" fmla="*/ 28 w 29"/>
                <a:gd name="T3" fmla="*/ 40 h 80"/>
                <a:gd name="T4" fmla="*/ 25 w 29"/>
                <a:gd name="T5" fmla="*/ 20 h 80"/>
                <a:gd name="T6" fmla="*/ 6 w 29"/>
                <a:gd name="T7" fmla="*/ 3 h 80"/>
                <a:gd name="T8" fmla="*/ 4 w 29"/>
                <a:gd name="T9" fmla="*/ 28 h 80"/>
                <a:gd name="T10" fmla="*/ 11 w 29"/>
                <a:gd name="T11" fmla="*/ 40 h 80"/>
                <a:gd name="T12" fmla="*/ 6 w 29"/>
                <a:gd name="T13" fmla="*/ 53 h 80"/>
                <a:gd name="T14" fmla="*/ 11 w 29"/>
                <a:gd name="T15" fmla="*/ 78 h 80"/>
                <a:gd name="T16" fmla="*/ 28 w 29"/>
                <a:gd name="T17" fmla="*/ 5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80">
                  <a:moveTo>
                    <a:pt x="28" y="59"/>
                  </a:moveTo>
                  <a:cubicBezTo>
                    <a:pt x="29" y="51"/>
                    <a:pt x="29" y="44"/>
                    <a:pt x="28" y="40"/>
                  </a:cubicBezTo>
                  <a:cubicBezTo>
                    <a:pt x="29" y="35"/>
                    <a:pt x="28" y="28"/>
                    <a:pt x="25" y="20"/>
                  </a:cubicBezTo>
                  <a:cubicBezTo>
                    <a:pt x="21" y="8"/>
                    <a:pt x="12" y="0"/>
                    <a:pt x="6" y="3"/>
                  </a:cubicBezTo>
                  <a:cubicBezTo>
                    <a:pt x="1" y="5"/>
                    <a:pt x="0" y="17"/>
                    <a:pt x="4" y="28"/>
                  </a:cubicBezTo>
                  <a:cubicBezTo>
                    <a:pt x="6" y="33"/>
                    <a:pt x="9" y="37"/>
                    <a:pt x="11" y="40"/>
                  </a:cubicBezTo>
                  <a:cubicBezTo>
                    <a:pt x="9" y="44"/>
                    <a:pt x="7" y="48"/>
                    <a:pt x="6" y="53"/>
                  </a:cubicBezTo>
                  <a:cubicBezTo>
                    <a:pt x="3" y="66"/>
                    <a:pt x="5" y="77"/>
                    <a:pt x="11" y="78"/>
                  </a:cubicBezTo>
                  <a:cubicBezTo>
                    <a:pt x="17" y="80"/>
                    <a:pt x="25" y="71"/>
                    <a:pt x="28" y="59"/>
                  </a:cubicBezTo>
                </a:path>
              </a:pathLst>
            </a:custGeom>
            <a:solidFill>
              <a:srgbClr val="F3E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142"/>
            <p:cNvSpPr/>
            <p:nvPr/>
          </p:nvSpPr>
          <p:spPr bwMode="auto">
            <a:xfrm>
              <a:off x="8922696" y="3203576"/>
              <a:ext cx="88900" cy="136525"/>
            </a:xfrm>
            <a:custGeom>
              <a:avLst/>
              <a:gdLst>
                <a:gd name="T0" fmla="*/ 24 w 31"/>
                <a:gd name="T1" fmla="*/ 2 h 48"/>
                <a:gd name="T2" fmla="*/ 5 w 31"/>
                <a:gd name="T3" fmla="*/ 20 h 48"/>
                <a:gd name="T4" fmla="*/ 7 w 31"/>
                <a:gd name="T5" fmla="*/ 46 h 48"/>
                <a:gd name="T6" fmla="*/ 26 w 31"/>
                <a:gd name="T7" fmla="*/ 28 h 48"/>
                <a:gd name="T8" fmla="*/ 24 w 31"/>
                <a:gd name="T9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8">
                  <a:moveTo>
                    <a:pt x="24" y="2"/>
                  </a:moveTo>
                  <a:cubicBezTo>
                    <a:pt x="18" y="0"/>
                    <a:pt x="9" y="8"/>
                    <a:pt x="5" y="20"/>
                  </a:cubicBezTo>
                  <a:cubicBezTo>
                    <a:pt x="0" y="32"/>
                    <a:pt x="1" y="44"/>
                    <a:pt x="7" y="46"/>
                  </a:cubicBezTo>
                  <a:cubicBezTo>
                    <a:pt x="13" y="48"/>
                    <a:pt x="22" y="40"/>
                    <a:pt x="26" y="28"/>
                  </a:cubicBezTo>
                  <a:cubicBezTo>
                    <a:pt x="31" y="16"/>
                    <a:pt x="29" y="5"/>
                    <a:pt x="24" y="2"/>
                  </a:cubicBezTo>
                </a:path>
              </a:pathLst>
            </a:custGeom>
            <a:solidFill>
              <a:srgbClr val="F3E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43"/>
            <p:cNvSpPr/>
            <p:nvPr/>
          </p:nvSpPr>
          <p:spPr bwMode="auto">
            <a:xfrm>
              <a:off x="9144946" y="3135313"/>
              <a:ext cx="88900" cy="136525"/>
            </a:xfrm>
            <a:custGeom>
              <a:avLst/>
              <a:gdLst>
                <a:gd name="T0" fmla="*/ 24 w 31"/>
                <a:gd name="T1" fmla="*/ 3 h 48"/>
                <a:gd name="T2" fmla="*/ 5 w 31"/>
                <a:gd name="T3" fmla="*/ 20 h 48"/>
                <a:gd name="T4" fmla="*/ 6 w 31"/>
                <a:gd name="T5" fmla="*/ 45 h 48"/>
                <a:gd name="T6" fmla="*/ 26 w 31"/>
                <a:gd name="T7" fmla="*/ 28 h 48"/>
                <a:gd name="T8" fmla="*/ 24 w 31"/>
                <a:gd name="T9" fmla="*/ 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8">
                  <a:moveTo>
                    <a:pt x="24" y="3"/>
                  </a:moveTo>
                  <a:cubicBezTo>
                    <a:pt x="18" y="0"/>
                    <a:pt x="10" y="8"/>
                    <a:pt x="5" y="20"/>
                  </a:cubicBezTo>
                  <a:cubicBezTo>
                    <a:pt x="0" y="31"/>
                    <a:pt x="1" y="43"/>
                    <a:pt x="6" y="45"/>
                  </a:cubicBezTo>
                  <a:cubicBezTo>
                    <a:pt x="12" y="48"/>
                    <a:pt x="21" y="40"/>
                    <a:pt x="26" y="28"/>
                  </a:cubicBezTo>
                  <a:cubicBezTo>
                    <a:pt x="31" y="16"/>
                    <a:pt x="30" y="5"/>
                    <a:pt x="24" y="3"/>
                  </a:cubicBezTo>
                  <a:close/>
                </a:path>
              </a:pathLst>
            </a:custGeom>
            <a:solidFill>
              <a:srgbClr val="F3E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44"/>
            <p:cNvSpPr/>
            <p:nvPr/>
          </p:nvSpPr>
          <p:spPr bwMode="auto">
            <a:xfrm>
              <a:off x="9251308" y="3022601"/>
              <a:ext cx="88900" cy="138113"/>
            </a:xfrm>
            <a:custGeom>
              <a:avLst/>
              <a:gdLst>
                <a:gd name="T0" fmla="*/ 7 w 31"/>
                <a:gd name="T1" fmla="*/ 3 h 48"/>
                <a:gd name="T2" fmla="*/ 5 w 31"/>
                <a:gd name="T3" fmla="*/ 28 h 48"/>
                <a:gd name="T4" fmla="*/ 24 w 31"/>
                <a:gd name="T5" fmla="*/ 46 h 48"/>
                <a:gd name="T6" fmla="*/ 26 w 31"/>
                <a:gd name="T7" fmla="*/ 20 h 48"/>
                <a:gd name="T8" fmla="*/ 7 w 31"/>
                <a:gd name="T9" fmla="*/ 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8">
                  <a:moveTo>
                    <a:pt x="7" y="3"/>
                  </a:moveTo>
                  <a:cubicBezTo>
                    <a:pt x="1" y="5"/>
                    <a:pt x="0" y="16"/>
                    <a:pt x="5" y="28"/>
                  </a:cubicBezTo>
                  <a:cubicBezTo>
                    <a:pt x="10" y="40"/>
                    <a:pt x="18" y="48"/>
                    <a:pt x="24" y="46"/>
                  </a:cubicBezTo>
                  <a:cubicBezTo>
                    <a:pt x="30" y="43"/>
                    <a:pt x="31" y="32"/>
                    <a:pt x="26" y="20"/>
                  </a:cubicBezTo>
                  <a:cubicBezTo>
                    <a:pt x="21" y="8"/>
                    <a:pt x="12" y="0"/>
                    <a:pt x="7" y="3"/>
                  </a:cubicBezTo>
                  <a:close/>
                </a:path>
              </a:pathLst>
            </a:custGeom>
            <a:solidFill>
              <a:srgbClr val="F3E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145"/>
            <p:cNvSpPr/>
            <p:nvPr/>
          </p:nvSpPr>
          <p:spPr bwMode="auto">
            <a:xfrm>
              <a:off x="9071921" y="2879726"/>
              <a:ext cx="76200" cy="138113"/>
            </a:xfrm>
            <a:custGeom>
              <a:avLst/>
              <a:gdLst>
                <a:gd name="T0" fmla="*/ 18 w 27"/>
                <a:gd name="T1" fmla="*/ 1 h 48"/>
                <a:gd name="T2" fmla="*/ 2 w 27"/>
                <a:gd name="T3" fmla="*/ 22 h 48"/>
                <a:gd name="T4" fmla="*/ 9 w 27"/>
                <a:gd name="T5" fmla="*/ 47 h 48"/>
                <a:gd name="T6" fmla="*/ 25 w 27"/>
                <a:gd name="T7" fmla="*/ 26 h 48"/>
                <a:gd name="T8" fmla="*/ 18 w 27"/>
                <a:gd name="T9" fmla="*/ 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8">
                  <a:moveTo>
                    <a:pt x="18" y="1"/>
                  </a:moveTo>
                  <a:cubicBezTo>
                    <a:pt x="12" y="0"/>
                    <a:pt x="5" y="9"/>
                    <a:pt x="2" y="22"/>
                  </a:cubicBezTo>
                  <a:cubicBezTo>
                    <a:pt x="0" y="34"/>
                    <a:pt x="2" y="45"/>
                    <a:pt x="9" y="47"/>
                  </a:cubicBezTo>
                  <a:cubicBezTo>
                    <a:pt x="15" y="48"/>
                    <a:pt x="22" y="39"/>
                    <a:pt x="25" y="26"/>
                  </a:cubicBezTo>
                  <a:cubicBezTo>
                    <a:pt x="27" y="14"/>
                    <a:pt x="25" y="3"/>
                    <a:pt x="18" y="1"/>
                  </a:cubicBezTo>
                  <a:close/>
                </a:path>
              </a:pathLst>
            </a:custGeom>
            <a:solidFill>
              <a:srgbClr val="F3E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146"/>
            <p:cNvSpPr/>
            <p:nvPr/>
          </p:nvSpPr>
          <p:spPr bwMode="auto">
            <a:xfrm>
              <a:off x="9140183" y="2759076"/>
              <a:ext cx="88900" cy="134938"/>
            </a:xfrm>
            <a:custGeom>
              <a:avLst/>
              <a:gdLst>
                <a:gd name="T0" fmla="*/ 24 w 31"/>
                <a:gd name="T1" fmla="*/ 45 h 47"/>
                <a:gd name="T2" fmla="*/ 26 w 31"/>
                <a:gd name="T3" fmla="*/ 19 h 47"/>
                <a:gd name="T4" fmla="*/ 7 w 31"/>
                <a:gd name="T5" fmla="*/ 2 h 47"/>
                <a:gd name="T6" fmla="*/ 5 w 31"/>
                <a:gd name="T7" fmla="*/ 28 h 47"/>
                <a:gd name="T8" fmla="*/ 24 w 31"/>
                <a:gd name="T9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7">
                  <a:moveTo>
                    <a:pt x="24" y="45"/>
                  </a:moveTo>
                  <a:cubicBezTo>
                    <a:pt x="30" y="43"/>
                    <a:pt x="31" y="31"/>
                    <a:pt x="26" y="19"/>
                  </a:cubicBezTo>
                  <a:cubicBezTo>
                    <a:pt x="21" y="7"/>
                    <a:pt x="12" y="0"/>
                    <a:pt x="7" y="2"/>
                  </a:cubicBezTo>
                  <a:cubicBezTo>
                    <a:pt x="1" y="4"/>
                    <a:pt x="0" y="16"/>
                    <a:pt x="5" y="28"/>
                  </a:cubicBezTo>
                  <a:cubicBezTo>
                    <a:pt x="10" y="39"/>
                    <a:pt x="18" y="47"/>
                    <a:pt x="24" y="45"/>
                  </a:cubicBezTo>
                  <a:close/>
                </a:path>
              </a:pathLst>
            </a:custGeom>
            <a:solidFill>
              <a:srgbClr val="F3E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147"/>
            <p:cNvSpPr/>
            <p:nvPr/>
          </p:nvSpPr>
          <p:spPr bwMode="auto">
            <a:xfrm>
              <a:off x="8944921" y="3062288"/>
              <a:ext cx="66675" cy="131763"/>
            </a:xfrm>
            <a:custGeom>
              <a:avLst/>
              <a:gdLst>
                <a:gd name="T0" fmla="*/ 22 w 23"/>
                <a:gd name="T1" fmla="*/ 23 h 46"/>
                <a:gd name="T2" fmla="*/ 11 w 23"/>
                <a:gd name="T3" fmla="*/ 46 h 46"/>
                <a:gd name="T4" fmla="*/ 4 w 23"/>
                <a:gd name="T5" fmla="*/ 42 h 46"/>
                <a:gd name="T6" fmla="*/ 0 w 23"/>
                <a:gd name="T7" fmla="*/ 30 h 46"/>
                <a:gd name="T8" fmla="*/ 0 w 23"/>
                <a:gd name="T9" fmla="*/ 23 h 46"/>
                <a:gd name="T10" fmla="*/ 11 w 23"/>
                <a:gd name="T11" fmla="*/ 0 h 46"/>
                <a:gd name="T12" fmla="*/ 17 w 23"/>
                <a:gd name="T13" fmla="*/ 3 h 46"/>
                <a:gd name="T14" fmla="*/ 21 w 23"/>
                <a:gd name="T15" fmla="*/ 11 h 46"/>
                <a:gd name="T16" fmla="*/ 22 w 23"/>
                <a:gd name="T17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46">
                  <a:moveTo>
                    <a:pt x="22" y="23"/>
                  </a:moveTo>
                  <a:cubicBezTo>
                    <a:pt x="22" y="36"/>
                    <a:pt x="17" y="46"/>
                    <a:pt x="11" y="46"/>
                  </a:cubicBezTo>
                  <a:cubicBezTo>
                    <a:pt x="8" y="46"/>
                    <a:pt x="6" y="44"/>
                    <a:pt x="4" y="42"/>
                  </a:cubicBezTo>
                  <a:cubicBezTo>
                    <a:pt x="2" y="39"/>
                    <a:pt x="1" y="35"/>
                    <a:pt x="0" y="30"/>
                  </a:cubicBezTo>
                  <a:cubicBezTo>
                    <a:pt x="0" y="28"/>
                    <a:pt x="0" y="25"/>
                    <a:pt x="0" y="23"/>
                  </a:cubicBezTo>
                  <a:cubicBezTo>
                    <a:pt x="0" y="10"/>
                    <a:pt x="5" y="0"/>
                    <a:pt x="11" y="0"/>
                  </a:cubicBezTo>
                  <a:cubicBezTo>
                    <a:pt x="13" y="0"/>
                    <a:pt x="15" y="1"/>
                    <a:pt x="17" y="3"/>
                  </a:cubicBezTo>
                  <a:cubicBezTo>
                    <a:pt x="18" y="4"/>
                    <a:pt x="20" y="7"/>
                    <a:pt x="21" y="11"/>
                  </a:cubicBezTo>
                  <a:cubicBezTo>
                    <a:pt x="22" y="14"/>
                    <a:pt x="23" y="19"/>
                    <a:pt x="22" y="23"/>
                  </a:cubicBezTo>
                </a:path>
              </a:pathLst>
            </a:custGeom>
            <a:solidFill>
              <a:srgbClr val="F3E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48"/>
            <p:cNvSpPr/>
            <p:nvPr/>
          </p:nvSpPr>
          <p:spPr bwMode="auto">
            <a:xfrm>
              <a:off x="9705333" y="2776538"/>
              <a:ext cx="111125" cy="217488"/>
            </a:xfrm>
            <a:custGeom>
              <a:avLst/>
              <a:gdLst>
                <a:gd name="T0" fmla="*/ 38 w 39"/>
                <a:gd name="T1" fmla="*/ 24 h 76"/>
                <a:gd name="T2" fmla="*/ 37 w 39"/>
                <a:gd name="T3" fmla="*/ 30 h 76"/>
                <a:gd name="T4" fmla="*/ 31 w 39"/>
                <a:gd name="T5" fmla="*/ 43 h 76"/>
                <a:gd name="T6" fmla="*/ 32 w 39"/>
                <a:gd name="T7" fmla="*/ 51 h 76"/>
                <a:gd name="T8" fmla="*/ 25 w 39"/>
                <a:gd name="T9" fmla="*/ 76 h 76"/>
                <a:gd name="T10" fmla="*/ 10 w 39"/>
                <a:gd name="T11" fmla="*/ 54 h 76"/>
                <a:gd name="T12" fmla="*/ 10 w 39"/>
                <a:gd name="T13" fmla="*/ 48 h 76"/>
                <a:gd name="T14" fmla="*/ 1 w 39"/>
                <a:gd name="T15" fmla="*/ 28 h 76"/>
                <a:gd name="T16" fmla="*/ 2 w 39"/>
                <a:gd name="T17" fmla="*/ 10 h 76"/>
                <a:gd name="T18" fmla="*/ 5 w 39"/>
                <a:gd name="T19" fmla="*/ 6 h 76"/>
                <a:gd name="T20" fmla="*/ 8 w 39"/>
                <a:gd name="T21" fmla="*/ 4 h 76"/>
                <a:gd name="T22" fmla="*/ 9 w 39"/>
                <a:gd name="T23" fmla="*/ 4 h 76"/>
                <a:gd name="T24" fmla="*/ 10 w 39"/>
                <a:gd name="T25" fmla="*/ 4 h 76"/>
                <a:gd name="T26" fmla="*/ 10 w 39"/>
                <a:gd name="T27" fmla="*/ 4 h 76"/>
                <a:gd name="T28" fmla="*/ 18 w 39"/>
                <a:gd name="T29" fmla="*/ 10 h 76"/>
                <a:gd name="T30" fmla="*/ 19 w 39"/>
                <a:gd name="T31" fmla="*/ 10 h 76"/>
                <a:gd name="T32" fmla="*/ 24 w 39"/>
                <a:gd name="T33" fmla="*/ 2 h 76"/>
                <a:gd name="T34" fmla="*/ 24 w 39"/>
                <a:gd name="T35" fmla="*/ 2 h 76"/>
                <a:gd name="T36" fmla="*/ 27 w 39"/>
                <a:gd name="T37" fmla="*/ 0 h 76"/>
                <a:gd name="T38" fmla="*/ 29 w 39"/>
                <a:gd name="T39" fmla="*/ 0 h 76"/>
                <a:gd name="T40" fmla="*/ 38 w 39"/>
                <a:gd name="T41" fmla="*/ 12 h 76"/>
                <a:gd name="T42" fmla="*/ 38 w 39"/>
                <a:gd name="T43" fmla="*/ 2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76">
                  <a:moveTo>
                    <a:pt x="38" y="24"/>
                  </a:moveTo>
                  <a:cubicBezTo>
                    <a:pt x="38" y="26"/>
                    <a:pt x="38" y="28"/>
                    <a:pt x="37" y="30"/>
                  </a:cubicBezTo>
                  <a:cubicBezTo>
                    <a:pt x="36" y="35"/>
                    <a:pt x="33" y="40"/>
                    <a:pt x="31" y="43"/>
                  </a:cubicBezTo>
                  <a:cubicBezTo>
                    <a:pt x="31" y="46"/>
                    <a:pt x="32" y="48"/>
                    <a:pt x="32" y="51"/>
                  </a:cubicBezTo>
                  <a:cubicBezTo>
                    <a:pt x="34" y="64"/>
                    <a:pt x="31" y="75"/>
                    <a:pt x="25" y="76"/>
                  </a:cubicBezTo>
                  <a:cubicBezTo>
                    <a:pt x="18" y="76"/>
                    <a:pt x="12" y="67"/>
                    <a:pt x="10" y="54"/>
                  </a:cubicBezTo>
                  <a:cubicBezTo>
                    <a:pt x="10" y="52"/>
                    <a:pt x="10" y="50"/>
                    <a:pt x="10" y="48"/>
                  </a:cubicBezTo>
                  <a:cubicBezTo>
                    <a:pt x="5" y="45"/>
                    <a:pt x="2" y="37"/>
                    <a:pt x="1" y="28"/>
                  </a:cubicBezTo>
                  <a:cubicBezTo>
                    <a:pt x="0" y="21"/>
                    <a:pt x="1" y="15"/>
                    <a:pt x="2" y="10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5"/>
                    <a:pt x="7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3" y="4"/>
                    <a:pt x="16" y="6"/>
                    <a:pt x="18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0" y="6"/>
                    <a:pt x="22" y="3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28" y="0"/>
                    <a:pt x="29" y="0"/>
                    <a:pt x="29" y="0"/>
                  </a:cubicBezTo>
                  <a:cubicBezTo>
                    <a:pt x="34" y="0"/>
                    <a:pt x="37" y="5"/>
                    <a:pt x="38" y="12"/>
                  </a:cubicBezTo>
                  <a:cubicBezTo>
                    <a:pt x="38" y="16"/>
                    <a:pt x="39" y="20"/>
                    <a:pt x="38" y="24"/>
                  </a:cubicBezTo>
                </a:path>
              </a:pathLst>
            </a:custGeom>
            <a:solidFill>
              <a:srgbClr val="F3E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49"/>
            <p:cNvSpPr/>
            <p:nvPr/>
          </p:nvSpPr>
          <p:spPr bwMode="auto">
            <a:xfrm>
              <a:off x="9494196" y="2954338"/>
              <a:ext cx="104775" cy="188913"/>
            </a:xfrm>
            <a:custGeom>
              <a:avLst/>
              <a:gdLst>
                <a:gd name="T0" fmla="*/ 18 w 37"/>
                <a:gd name="T1" fmla="*/ 1 h 66"/>
                <a:gd name="T2" fmla="*/ 11 w 37"/>
                <a:gd name="T3" fmla="*/ 23 h 66"/>
                <a:gd name="T4" fmla="*/ 3 w 37"/>
                <a:gd name="T5" fmla="*/ 40 h 66"/>
                <a:gd name="T6" fmla="*/ 9 w 37"/>
                <a:gd name="T7" fmla="*/ 65 h 66"/>
                <a:gd name="T8" fmla="*/ 25 w 37"/>
                <a:gd name="T9" fmla="*/ 46 h 66"/>
                <a:gd name="T10" fmla="*/ 28 w 37"/>
                <a:gd name="T11" fmla="*/ 46 h 66"/>
                <a:gd name="T12" fmla="*/ 34 w 37"/>
                <a:gd name="T13" fmla="*/ 21 h 66"/>
                <a:gd name="T14" fmla="*/ 18 w 37"/>
                <a:gd name="T15" fmla="*/ 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66">
                  <a:moveTo>
                    <a:pt x="18" y="1"/>
                  </a:moveTo>
                  <a:cubicBezTo>
                    <a:pt x="12" y="3"/>
                    <a:pt x="10" y="12"/>
                    <a:pt x="11" y="23"/>
                  </a:cubicBezTo>
                  <a:cubicBezTo>
                    <a:pt x="8" y="26"/>
                    <a:pt x="4" y="32"/>
                    <a:pt x="3" y="40"/>
                  </a:cubicBezTo>
                  <a:cubicBezTo>
                    <a:pt x="0" y="53"/>
                    <a:pt x="3" y="64"/>
                    <a:pt x="9" y="65"/>
                  </a:cubicBezTo>
                  <a:cubicBezTo>
                    <a:pt x="15" y="66"/>
                    <a:pt x="22" y="58"/>
                    <a:pt x="25" y="46"/>
                  </a:cubicBezTo>
                  <a:cubicBezTo>
                    <a:pt x="26" y="47"/>
                    <a:pt x="27" y="47"/>
                    <a:pt x="28" y="46"/>
                  </a:cubicBezTo>
                  <a:cubicBezTo>
                    <a:pt x="35" y="45"/>
                    <a:pt x="37" y="34"/>
                    <a:pt x="34" y="21"/>
                  </a:cubicBezTo>
                  <a:cubicBezTo>
                    <a:pt x="31" y="9"/>
                    <a:pt x="24" y="0"/>
                    <a:pt x="18" y="1"/>
                  </a:cubicBezTo>
                  <a:close/>
                </a:path>
              </a:pathLst>
            </a:custGeom>
            <a:solidFill>
              <a:srgbClr val="F3E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50"/>
            <p:cNvSpPr/>
            <p:nvPr/>
          </p:nvSpPr>
          <p:spPr bwMode="auto">
            <a:xfrm>
              <a:off x="9798996" y="2879726"/>
              <a:ext cx="82550" cy="138113"/>
            </a:xfrm>
            <a:custGeom>
              <a:avLst/>
              <a:gdLst>
                <a:gd name="T0" fmla="*/ 21 w 29"/>
                <a:gd name="T1" fmla="*/ 46 h 48"/>
                <a:gd name="T2" fmla="*/ 25 w 29"/>
                <a:gd name="T3" fmla="*/ 21 h 48"/>
                <a:gd name="T4" fmla="*/ 8 w 29"/>
                <a:gd name="T5" fmla="*/ 2 h 48"/>
                <a:gd name="T6" fmla="*/ 3 w 29"/>
                <a:gd name="T7" fmla="*/ 27 h 48"/>
                <a:gd name="T8" fmla="*/ 21 w 29"/>
                <a:gd name="T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8">
                  <a:moveTo>
                    <a:pt x="21" y="46"/>
                  </a:moveTo>
                  <a:cubicBezTo>
                    <a:pt x="27" y="45"/>
                    <a:pt x="29" y="33"/>
                    <a:pt x="25" y="21"/>
                  </a:cubicBezTo>
                  <a:cubicBezTo>
                    <a:pt x="22" y="9"/>
                    <a:pt x="14" y="0"/>
                    <a:pt x="8" y="2"/>
                  </a:cubicBezTo>
                  <a:cubicBezTo>
                    <a:pt x="2" y="3"/>
                    <a:pt x="0" y="15"/>
                    <a:pt x="3" y="27"/>
                  </a:cubicBezTo>
                  <a:cubicBezTo>
                    <a:pt x="7" y="39"/>
                    <a:pt x="15" y="48"/>
                    <a:pt x="21" y="46"/>
                  </a:cubicBezTo>
                </a:path>
              </a:pathLst>
            </a:custGeom>
            <a:solidFill>
              <a:srgbClr val="F3E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151"/>
            <p:cNvSpPr/>
            <p:nvPr/>
          </p:nvSpPr>
          <p:spPr bwMode="auto">
            <a:xfrm>
              <a:off x="9651358" y="2971801"/>
              <a:ext cx="136525" cy="188913"/>
            </a:xfrm>
            <a:custGeom>
              <a:avLst/>
              <a:gdLst>
                <a:gd name="T0" fmla="*/ 38 w 48"/>
                <a:gd name="T1" fmla="*/ 19 h 66"/>
                <a:gd name="T2" fmla="*/ 29 w 48"/>
                <a:gd name="T3" fmla="*/ 25 h 66"/>
                <a:gd name="T4" fmla="*/ 26 w 48"/>
                <a:gd name="T5" fmla="*/ 18 h 66"/>
                <a:gd name="T6" fmla="*/ 6 w 48"/>
                <a:gd name="T7" fmla="*/ 3 h 66"/>
                <a:gd name="T8" fmla="*/ 6 w 48"/>
                <a:gd name="T9" fmla="*/ 29 h 66"/>
                <a:gd name="T10" fmla="*/ 23 w 48"/>
                <a:gd name="T11" fmla="*/ 45 h 66"/>
                <a:gd name="T12" fmla="*/ 32 w 48"/>
                <a:gd name="T13" fmla="*/ 65 h 66"/>
                <a:gd name="T14" fmla="*/ 46 w 48"/>
                <a:gd name="T15" fmla="*/ 43 h 66"/>
                <a:gd name="T16" fmla="*/ 38 w 48"/>
                <a:gd name="T17" fmla="*/ 1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66">
                  <a:moveTo>
                    <a:pt x="38" y="19"/>
                  </a:moveTo>
                  <a:cubicBezTo>
                    <a:pt x="35" y="19"/>
                    <a:pt x="31" y="21"/>
                    <a:pt x="29" y="25"/>
                  </a:cubicBezTo>
                  <a:cubicBezTo>
                    <a:pt x="28" y="23"/>
                    <a:pt x="27" y="20"/>
                    <a:pt x="26" y="18"/>
                  </a:cubicBezTo>
                  <a:cubicBezTo>
                    <a:pt x="20" y="7"/>
                    <a:pt x="11" y="0"/>
                    <a:pt x="6" y="3"/>
                  </a:cubicBezTo>
                  <a:cubicBezTo>
                    <a:pt x="0" y="6"/>
                    <a:pt x="0" y="17"/>
                    <a:pt x="6" y="29"/>
                  </a:cubicBezTo>
                  <a:cubicBezTo>
                    <a:pt x="11" y="38"/>
                    <a:pt x="18" y="44"/>
                    <a:pt x="23" y="45"/>
                  </a:cubicBezTo>
                  <a:cubicBezTo>
                    <a:pt x="23" y="56"/>
                    <a:pt x="26" y="64"/>
                    <a:pt x="32" y="65"/>
                  </a:cubicBezTo>
                  <a:cubicBezTo>
                    <a:pt x="38" y="66"/>
                    <a:pt x="44" y="56"/>
                    <a:pt x="46" y="43"/>
                  </a:cubicBezTo>
                  <a:cubicBezTo>
                    <a:pt x="48" y="31"/>
                    <a:pt x="44" y="20"/>
                    <a:pt x="38" y="19"/>
                  </a:cubicBezTo>
                  <a:close/>
                </a:path>
              </a:pathLst>
            </a:custGeom>
            <a:solidFill>
              <a:srgbClr val="F3E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152"/>
            <p:cNvSpPr/>
            <p:nvPr/>
          </p:nvSpPr>
          <p:spPr bwMode="auto">
            <a:xfrm>
              <a:off x="9962508" y="3051176"/>
              <a:ext cx="73025" cy="134938"/>
            </a:xfrm>
            <a:custGeom>
              <a:avLst/>
              <a:gdLst>
                <a:gd name="T0" fmla="*/ 23 w 26"/>
                <a:gd name="T1" fmla="*/ 43 h 47"/>
                <a:gd name="T2" fmla="*/ 20 w 26"/>
                <a:gd name="T3" fmla="*/ 45 h 47"/>
                <a:gd name="T4" fmla="*/ 19 w 26"/>
                <a:gd name="T5" fmla="*/ 46 h 47"/>
                <a:gd name="T6" fmla="*/ 2 w 26"/>
                <a:gd name="T7" fmla="*/ 26 h 47"/>
                <a:gd name="T8" fmla="*/ 2 w 26"/>
                <a:gd name="T9" fmla="*/ 5 h 47"/>
                <a:gd name="T10" fmla="*/ 2 w 26"/>
                <a:gd name="T11" fmla="*/ 5 h 47"/>
                <a:gd name="T12" fmla="*/ 6 w 26"/>
                <a:gd name="T13" fmla="*/ 1 h 47"/>
                <a:gd name="T14" fmla="*/ 18 w 26"/>
                <a:gd name="T15" fmla="*/ 7 h 47"/>
                <a:gd name="T16" fmla="*/ 18 w 26"/>
                <a:gd name="T17" fmla="*/ 7 h 47"/>
                <a:gd name="T18" fmla="*/ 24 w 26"/>
                <a:gd name="T19" fmla="*/ 20 h 47"/>
                <a:gd name="T20" fmla="*/ 23 w 26"/>
                <a:gd name="T21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47">
                  <a:moveTo>
                    <a:pt x="23" y="43"/>
                  </a:moveTo>
                  <a:cubicBezTo>
                    <a:pt x="22" y="44"/>
                    <a:pt x="21" y="45"/>
                    <a:pt x="20" y="45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3" y="47"/>
                    <a:pt x="6" y="39"/>
                    <a:pt x="2" y="26"/>
                  </a:cubicBezTo>
                  <a:cubicBezTo>
                    <a:pt x="0" y="18"/>
                    <a:pt x="0" y="10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3"/>
                    <a:pt x="4" y="2"/>
                    <a:pt x="6" y="1"/>
                  </a:cubicBezTo>
                  <a:cubicBezTo>
                    <a:pt x="10" y="0"/>
                    <a:pt x="14" y="3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11"/>
                    <a:pt x="22" y="15"/>
                    <a:pt x="24" y="20"/>
                  </a:cubicBezTo>
                  <a:cubicBezTo>
                    <a:pt x="26" y="30"/>
                    <a:pt x="26" y="39"/>
                    <a:pt x="23" y="43"/>
                  </a:cubicBezTo>
                </a:path>
              </a:pathLst>
            </a:custGeom>
            <a:solidFill>
              <a:srgbClr val="F3E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153"/>
            <p:cNvSpPr/>
            <p:nvPr/>
          </p:nvSpPr>
          <p:spPr bwMode="auto">
            <a:xfrm>
              <a:off x="9845033" y="2943226"/>
              <a:ext cx="120650" cy="349250"/>
            </a:xfrm>
            <a:custGeom>
              <a:avLst/>
              <a:gdLst>
                <a:gd name="T0" fmla="*/ 41 w 42"/>
                <a:gd name="T1" fmla="*/ 100 h 122"/>
                <a:gd name="T2" fmla="*/ 27 w 42"/>
                <a:gd name="T3" fmla="*/ 121 h 122"/>
                <a:gd name="T4" fmla="*/ 24 w 42"/>
                <a:gd name="T5" fmla="*/ 120 h 122"/>
                <a:gd name="T6" fmla="*/ 24 w 42"/>
                <a:gd name="T7" fmla="*/ 120 h 122"/>
                <a:gd name="T8" fmla="*/ 21 w 42"/>
                <a:gd name="T9" fmla="*/ 117 h 122"/>
                <a:gd name="T10" fmla="*/ 19 w 42"/>
                <a:gd name="T11" fmla="*/ 97 h 122"/>
                <a:gd name="T12" fmla="*/ 19 w 42"/>
                <a:gd name="T13" fmla="*/ 96 h 122"/>
                <a:gd name="T14" fmla="*/ 21 w 42"/>
                <a:gd name="T15" fmla="*/ 88 h 122"/>
                <a:gd name="T16" fmla="*/ 17 w 42"/>
                <a:gd name="T17" fmla="*/ 86 h 122"/>
                <a:gd name="T18" fmla="*/ 12 w 42"/>
                <a:gd name="T19" fmla="*/ 76 h 122"/>
                <a:gd name="T20" fmla="*/ 8 w 42"/>
                <a:gd name="T21" fmla="*/ 76 h 122"/>
                <a:gd name="T22" fmla="*/ 4 w 42"/>
                <a:gd name="T23" fmla="*/ 50 h 122"/>
                <a:gd name="T24" fmla="*/ 10 w 42"/>
                <a:gd name="T25" fmla="*/ 39 h 122"/>
                <a:gd name="T26" fmla="*/ 12 w 42"/>
                <a:gd name="T27" fmla="*/ 18 h 122"/>
                <a:gd name="T28" fmla="*/ 18 w 42"/>
                <a:gd name="T29" fmla="*/ 7 h 122"/>
                <a:gd name="T30" fmla="*/ 18 w 42"/>
                <a:gd name="T31" fmla="*/ 7 h 122"/>
                <a:gd name="T32" fmla="*/ 26 w 42"/>
                <a:gd name="T33" fmla="*/ 1 h 122"/>
                <a:gd name="T34" fmla="*/ 30 w 42"/>
                <a:gd name="T35" fmla="*/ 1 h 122"/>
                <a:gd name="T36" fmla="*/ 35 w 42"/>
                <a:gd name="T37" fmla="*/ 21 h 122"/>
                <a:gd name="T38" fmla="*/ 33 w 42"/>
                <a:gd name="T39" fmla="*/ 26 h 122"/>
                <a:gd name="T40" fmla="*/ 32 w 42"/>
                <a:gd name="T41" fmla="*/ 27 h 122"/>
                <a:gd name="T42" fmla="*/ 27 w 42"/>
                <a:gd name="T43" fmla="*/ 38 h 122"/>
                <a:gd name="T44" fmla="*/ 28 w 42"/>
                <a:gd name="T45" fmla="*/ 45 h 122"/>
                <a:gd name="T46" fmla="*/ 34 w 42"/>
                <a:gd name="T47" fmla="*/ 65 h 122"/>
                <a:gd name="T48" fmla="*/ 33 w 42"/>
                <a:gd name="T49" fmla="*/ 75 h 122"/>
                <a:gd name="T50" fmla="*/ 32 w 42"/>
                <a:gd name="T51" fmla="*/ 75 h 122"/>
                <a:gd name="T52" fmla="*/ 33 w 42"/>
                <a:gd name="T53" fmla="*/ 75 h 122"/>
                <a:gd name="T54" fmla="*/ 37 w 42"/>
                <a:gd name="T55" fmla="*/ 78 h 122"/>
                <a:gd name="T56" fmla="*/ 41 w 42"/>
                <a:gd name="T57" fmla="*/ 10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2" h="122">
                  <a:moveTo>
                    <a:pt x="41" y="100"/>
                  </a:moveTo>
                  <a:cubicBezTo>
                    <a:pt x="39" y="112"/>
                    <a:pt x="33" y="122"/>
                    <a:pt x="27" y="121"/>
                  </a:cubicBezTo>
                  <a:cubicBezTo>
                    <a:pt x="26" y="121"/>
                    <a:pt x="25" y="121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3" y="120"/>
                    <a:pt x="22" y="118"/>
                    <a:pt x="21" y="117"/>
                  </a:cubicBezTo>
                  <a:cubicBezTo>
                    <a:pt x="19" y="112"/>
                    <a:pt x="18" y="105"/>
                    <a:pt x="19" y="97"/>
                  </a:cubicBezTo>
                  <a:cubicBezTo>
                    <a:pt x="19" y="97"/>
                    <a:pt x="19" y="96"/>
                    <a:pt x="19" y="96"/>
                  </a:cubicBezTo>
                  <a:cubicBezTo>
                    <a:pt x="19" y="93"/>
                    <a:pt x="20" y="90"/>
                    <a:pt x="21" y="88"/>
                  </a:cubicBezTo>
                  <a:cubicBezTo>
                    <a:pt x="19" y="88"/>
                    <a:pt x="18" y="87"/>
                    <a:pt x="17" y="86"/>
                  </a:cubicBezTo>
                  <a:cubicBezTo>
                    <a:pt x="15" y="84"/>
                    <a:pt x="13" y="80"/>
                    <a:pt x="12" y="76"/>
                  </a:cubicBezTo>
                  <a:cubicBezTo>
                    <a:pt x="11" y="76"/>
                    <a:pt x="9" y="76"/>
                    <a:pt x="8" y="76"/>
                  </a:cubicBezTo>
                  <a:cubicBezTo>
                    <a:pt x="2" y="74"/>
                    <a:pt x="0" y="63"/>
                    <a:pt x="4" y="50"/>
                  </a:cubicBezTo>
                  <a:cubicBezTo>
                    <a:pt x="6" y="46"/>
                    <a:pt x="8" y="42"/>
                    <a:pt x="10" y="39"/>
                  </a:cubicBezTo>
                  <a:cubicBezTo>
                    <a:pt x="8" y="34"/>
                    <a:pt x="9" y="26"/>
                    <a:pt x="12" y="18"/>
                  </a:cubicBezTo>
                  <a:cubicBezTo>
                    <a:pt x="13" y="14"/>
                    <a:pt x="15" y="10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4"/>
                    <a:pt x="23" y="1"/>
                    <a:pt x="26" y="1"/>
                  </a:cubicBezTo>
                  <a:cubicBezTo>
                    <a:pt x="27" y="0"/>
                    <a:pt x="29" y="0"/>
                    <a:pt x="30" y="1"/>
                  </a:cubicBezTo>
                  <a:cubicBezTo>
                    <a:pt x="35" y="2"/>
                    <a:pt x="37" y="11"/>
                    <a:pt x="35" y="21"/>
                  </a:cubicBezTo>
                  <a:cubicBezTo>
                    <a:pt x="34" y="23"/>
                    <a:pt x="34" y="25"/>
                    <a:pt x="33" y="26"/>
                  </a:cubicBezTo>
                  <a:cubicBezTo>
                    <a:pt x="33" y="27"/>
                    <a:pt x="33" y="27"/>
                    <a:pt x="32" y="27"/>
                  </a:cubicBezTo>
                  <a:cubicBezTo>
                    <a:pt x="31" y="31"/>
                    <a:pt x="29" y="35"/>
                    <a:pt x="27" y="38"/>
                  </a:cubicBezTo>
                  <a:cubicBezTo>
                    <a:pt x="27" y="40"/>
                    <a:pt x="28" y="42"/>
                    <a:pt x="28" y="45"/>
                  </a:cubicBezTo>
                  <a:cubicBezTo>
                    <a:pt x="31" y="49"/>
                    <a:pt x="34" y="56"/>
                    <a:pt x="34" y="65"/>
                  </a:cubicBezTo>
                  <a:cubicBezTo>
                    <a:pt x="34" y="69"/>
                    <a:pt x="33" y="72"/>
                    <a:pt x="33" y="75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4" y="76"/>
                    <a:pt x="35" y="76"/>
                    <a:pt x="37" y="78"/>
                  </a:cubicBezTo>
                  <a:cubicBezTo>
                    <a:pt x="40" y="82"/>
                    <a:pt x="42" y="90"/>
                    <a:pt x="41" y="100"/>
                  </a:cubicBezTo>
                </a:path>
              </a:pathLst>
            </a:custGeom>
            <a:solidFill>
              <a:srgbClr val="F3E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154"/>
            <p:cNvSpPr/>
            <p:nvPr/>
          </p:nvSpPr>
          <p:spPr bwMode="auto">
            <a:xfrm>
              <a:off x="9448158" y="3236913"/>
              <a:ext cx="65088" cy="131763"/>
            </a:xfrm>
            <a:custGeom>
              <a:avLst/>
              <a:gdLst>
                <a:gd name="T0" fmla="*/ 11 w 23"/>
                <a:gd name="T1" fmla="*/ 0 h 46"/>
                <a:gd name="T2" fmla="*/ 0 w 23"/>
                <a:gd name="T3" fmla="*/ 23 h 46"/>
                <a:gd name="T4" fmla="*/ 12 w 23"/>
                <a:gd name="T5" fmla="*/ 46 h 46"/>
                <a:gd name="T6" fmla="*/ 23 w 23"/>
                <a:gd name="T7" fmla="*/ 23 h 46"/>
                <a:gd name="T8" fmla="*/ 11 w 23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6">
                  <a:moveTo>
                    <a:pt x="11" y="0"/>
                  </a:moveTo>
                  <a:cubicBezTo>
                    <a:pt x="5" y="0"/>
                    <a:pt x="0" y="11"/>
                    <a:pt x="0" y="23"/>
                  </a:cubicBezTo>
                  <a:cubicBezTo>
                    <a:pt x="0" y="36"/>
                    <a:pt x="5" y="46"/>
                    <a:pt x="12" y="46"/>
                  </a:cubicBezTo>
                  <a:cubicBezTo>
                    <a:pt x="18" y="46"/>
                    <a:pt x="23" y="36"/>
                    <a:pt x="23" y="23"/>
                  </a:cubicBezTo>
                  <a:cubicBezTo>
                    <a:pt x="22" y="10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F3E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155"/>
            <p:cNvSpPr/>
            <p:nvPr/>
          </p:nvSpPr>
          <p:spPr bwMode="auto">
            <a:xfrm>
              <a:off x="9641833" y="3222626"/>
              <a:ext cx="77788" cy="138113"/>
            </a:xfrm>
            <a:custGeom>
              <a:avLst/>
              <a:gdLst>
                <a:gd name="T0" fmla="*/ 9 w 27"/>
                <a:gd name="T1" fmla="*/ 2 h 48"/>
                <a:gd name="T2" fmla="*/ 3 w 27"/>
                <a:gd name="T3" fmla="*/ 27 h 48"/>
                <a:gd name="T4" fmla="*/ 18 w 27"/>
                <a:gd name="T5" fmla="*/ 47 h 48"/>
                <a:gd name="T6" fmla="*/ 25 w 27"/>
                <a:gd name="T7" fmla="*/ 22 h 48"/>
                <a:gd name="T8" fmla="*/ 9 w 27"/>
                <a:gd name="T9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8">
                  <a:moveTo>
                    <a:pt x="9" y="2"/>
                  </a:moveTo>
                  <a:cubicBezTo>
                    <a:pt x="3" y="3"/>
                    <a:pt x="0" y="14"/>
                    <a:pt x="3" y="27"/>
                  </a:cubicBezTo>
                  <a:cubicBezTo>
                    <a:pt x="5" y="39"/>
                    <a:pt x="12" y="48"/>
                    <a:pt x="18" y="47"/>
                  </a:cubicBezTo>
                  <a:cubicBezTo>
                    <a:pt x="24" y="46"/>
                    <a:pt x="27" y="35"/>
                    <a:pt x="25" y="22"/>
                  </a:cubicBezTo>
                  <a:cubicBezTo>
                    <a:pt x="22" y="10"/>
                    <a:pt x="16" y="0"/>
                    <a:pt x="9" y="2"/>
                  </a:cubicBezTo>
                  <a:close/>
                </a:path>
              </a:pathLst>
            </a:custGeom>
            <a:solidFill>
              <a:srgbClr val="F3E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156"/>
            <p:cNvSpPr/>
            <p:nvPr/>
          </p:nvSpPr>
          <p:spPr bwMode="auto">
            <a:xfrm>
              <a:off x="9865671" y="3289301"/>
              <a:ext cx="85725" cy="136525"/>
            </a:xfrm>
            <a:custGeom>
              <a:avLst/>
              <a:gdLst>
                <a:gd name="T0" fmla="*/ 23 w 30"/>
                <a:gd name="T1" fmla="*/ 2 h 48"/>
                <a:gd name="T2" fmla="*/ 5 w 30"/>
                <a:gd name="T3" fmla="*/ 20 h 48"/>
                <a:gd name="T4" fmla="*/ 7 w 30"/>
                <a:gd name="T5" fmla="*/ 45 h 48"/>
                <a:gd name="T6" fmla="*/ 26 w 30"/>
                <a:gd name="T7" fmla="*/ 28 h 48"/>
                <a:gd name="T8" fmla="*/ 23 w 30"/>
                <a:gd name="T9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8">
                  <a:moveTo>
                    <a:pt x="23" y="2"/>
                  </a:moveTo>
                  <a:cubicBezTo>
                    <a:pt x="18" y="0"/>
                    <a:pt x="9" y="8"/>
                    <a:pt x="5" y="20"/>
                  </a:cubicBezTo>
                  <a:cubicBezTo>
                    <a:pt x="0" y="32"/>
                    <a:pt x="1" y="43"/>
                    <a:pt x="7" y="45"/>
                  </a:cubicBezTo>
                  <a:cubicBezTo>
                    <a:pt x="13" y="48"/>
                    <a:pt x="21" y="40"/>
                    <a:pt x="26" y="28"/>
                  </a:cubicBezTo>
                  <a:cubicBezTo>
                    <a:pt x="30" y="16"/>
                    <a:pt x="29" y="4"/>
                    <a:pt x="23" y="2"/>
                  </a:cubicBezTo>
                  <a:close/>
                </a:path>
              </a:pathLst>
            </a:custGeom>
            <a:solidFill>
              <a:srgbClr val="F3E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157"/>
            <p:cNvSpPr/>
            <p:nvPr/>
          </p:nvSpPr>
          <p:spPr bwMode="auto">
            <a:xfrm>
              <a:off x="9370371" y="3406776"/>
              <a:ext cx="92075" cy="134938"/>
            </a:xfrm>
            <a:custGeom>
              <a:avLst/>
              <a:gdLst>
                <a:gd name="T0" fmla="*/ 26 w 32"/>
                <a:gd name="T1" fmla="*/ 3 h 47"/>
                <a:gd name="T2" fmla="*/ 6 w 32"/>
                <a:gd name="T3" fmla="*/ 19 h 47"/>
                <a:gd name="T4" fmla="*/ 6 w 32"/>
                <a:gd name="T5" fmla="*/ 44 h 47"/>
                <a:gd name="T6" fmla="*/ 26 w 32"/>
                <a:gd name="T7" fmla="*/ 28 h 47"/>
                <a:gd name="T8" fmla="*/ 26 w 32"/>
                <a:gd name="T9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7">
                  <a:moveTo>
                    <a:pt x="26" y="3"/>
                  </a:moveTo>
                  <a:cubicBezTo>
                    <a:pt x="20" y="0"/>
                    <a:pt x="11" y="7"/>
                    <a:pt x="6" y="19"/>
                  </a:cubicBezTo>
                  <a:cubicBezTo>
                    <a:pt x="0" y="30"/>
                    <a:pt x="0" y="42"/>
                    <a:pt x="6" y="44"/>
                  </a:cubicBezTo>
                  <a:cubicBezTo>
                    <a:pt x="11" y="47"/>
                    <a:pt x="21" y="40"/>
                    <a:pt x="26" y="28"/>
                  </a:cubicBezTo>
                  <a:cubicBezTo>
                    <a:pt x="32" y="17"/>
                    <a:pt x="32" y="5"/>
                    <a:pt x="26" y="3"/>
                  </a:cubicBezTo>
                </a:path>
              </a:pathLst>
            </a:custGeom>
            <a:solidFill>
              <a:srgbClr val="F3E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158"/>
            <p:cNvSpPr/>
            <p:nvPr/>
          </p:nvSpPr>
          <p:spPr bwMode="auto">
            <a:xfrm>
              <a:off x="9051283" y="3481388"/>
              <a:ext cx="65088" cy="133350"/>
            </a:xfrm>
            <a:custGeom>
              <a:avLst/>
              <a:gdLst>
                <a:gd name="T0" fmla="*/ 12 w 23"/>
                <a:gd name="T1" fmla="*/ 0 h 47"/>
                <a:gd name="T2" fmla="*/ 0 w 23"/>
                <a:gd name="T3" fmla="*/ 23 h 47"/>
                <a:gd name="T4" fmla="*/ 11 w 23"/>
                <a:gd name="T5" fmla="*/ 47 h 47"/>
                <a:gd name="T6" fmla="*/ 23 w 23"/>
                <a:gd name="T7" fmla="*/ 24 h 47"/>
                <a:gd name="T8" fmla="*/ 12 w 23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7">
                  <a:moveTo>
                    <a:pt x="12" y="0"/>
                  </a:moveTo>
                  <a:cubicBezTo>
                    <a:pt x="6" y="0"/>
                    <a:pt x="0" y="10"/>
                    <a:pt x="0" y="23"/>
                  </a:cubicBezTo>
                  <a:cubicBezTo>
                    <a:pt x="0" y="36"/>
                    <a:pt x="4" y="46"/>
                    <a:pt x="11" y="47"/>
                  </a:cubicBezTo>
                  <a:cubicBezTo>
                    <a:pt x="17" y="47"/>
                    <a:pt x="22" y="37"/>
                    <a:pt x="23" y="24"/>
                  </a:cubicBezTo>
                  <a:cubicBezTo>
                    <a:pt x="23" y="11"/>
                    <a:pt x="18" y="0"/>
                    <a:pt x="12" y="0"/>
                  </a:cubicBezTo>
                </a:path>
              </a:pathLst>
            </a:custGeom>
            <a:solidFill>
              <a:srgbClr val="F3E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159"/>
            <p:cNvSpPr/>
            <p:nvPr/>
          </p:nvSpPr>
          <p:spPr bwMode="auto">
            <a:xfrm>
              <a:off x="9962508" y="3182938"/>
              <a:ext cx="85725" cy="138113"/>
            </a:xfrm>
            <a:custGeom>
              <a:avLst/>
              <a:gdLst>
                <a:gd name="T0" fmla="*/ 23 w 30"/>
                <a:gd name="T1" fmla="*/ 45 h 48"/>
                <a:gd name="T2" fmla="*/ 25 w 30"/>
                <a:gd name="T3" fmla="*/ 20 h 48"/>
                <a:gd name="T4" fmla="*/ 7 w 30"/>
                <a:gd name="T5" fmla="*/ 2 h 48"/>
                <a:gd name="T6" fmla="*/ 4 w 30"/>
                <a:gd name="T7" fmla="*/ 28 h 48"/>
                <a:gd name="T8" fmla="*/ 23 w 30"/>
                <a:gd name="T9" fmla="*/ 4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8">
                  <a:moveTo>
                    <a:pt x="23" y="45"/>
                  </a:moveTo>
                  <a:cubicBezTo>
                    <a:pt x="29" y="43"/>
                    <a:pt x="30" y="32"/>
                    <a:pt x="25" y="20"/>
                  </a:cubicBezTo>
                  <a:cubicBezTo>
                    <a:pt x="21" y="8"/>
                    <a:pt x="12" y="0"/>
                    <a:pt x="7" y="2"/>
                  </a:cubicBezTo>
                  <a:cubicBezTo>
                    <a:pt x="1" y="4"/>
                    <a:pt x="0" y="16"/>
                    <a:pt x="4" y="28"/>
                  </a:cubicBezTo>
                  <a:cubicBezTo>
                    <a:pt x="9" y="40"/>
                    <a:pt x="17" y="48"/>
                    <a:pt x="23" y="45"/>
                  </a:cubicBezTo>
                  <a:close/>
                </a:path>
              </a:pathLst>
            </a:custGeom>
            <a:solidFill>
              <a:srgbClr val="F3E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160"/>
            <p:cNvSpPr/>
            <p:nvPr/>
          </p:nvSpPr>
          <p:spPr bwMode="auto">
            <a:xfrm>
              <a:off x="10056171" y="3217863"/>
              <a:ext cx="79375" cy="131763"/>
            </a:xfrm>
            <a:custGeom>
              <a:avLst/>
              <a:gdLst>
                <a:gd name="T0" fmla="*/ 20 w 28"/>
                <a:gd name="T1" fmla="*/ 45 h 46"/>
                <a:gd name="T2" fmla="*/ 11 w 28"/>
                <a:gd name="T3" fmla="*/ 42 h 46"/>
                <a:gd name="T4" fmla="*/ 11 w 28"/>
                <a:gd name="T5" fmla="*/ 42 h 46"/>
                <a:gd name="T6" fmla="*/ 7 w 28"/>
                <a:gd name="T7" fmla="*/ 37 h 46"/>
                <a:gd name="T8" fmla="*/ 2 w 28"/>
                <a:gd name="T9" fmla="*/ 26 h 46"/>
                <a:gd name="T10" fmla="*/ 1 w 28"/>
                <a:gd name="T11" fmla="*/ 10 h 46"/>
                <a:gd name="T12" fmla="*/ 7 w 28"/>
                <a:gd name="T13" fmla="*/ 0 h 46"/>
                <a:gd name="T14" fmla="*/ 8 w 28"/>
                <a:gd name="T15" fmla="*/ 0 h 46"/>
                <a:gd name="T16" fmla="*/ 24 w 28"/>
                <a:gd name="T17" fmla="*/ 20 h 46"/>
                <a:gd name="T18" fmla="*/ 20 w 28"/>
                <a:gd name="T1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6">
                  <a:moveTo>
                    <a:pt x="20" y="45"/>
                  </a:moveTo>
                  <a:cubicBezTo>
                    <a:pt x="17" y="46"/>
                    <a:pt x="14" y="45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1"/>
                    <a:pt x="9" y="39"/>
                    <a:pt x="7" y="37"/>
                  </a:cubicBezTo>
                  <a:cubicBezTo>
                    <a:pt x="5" y="34"/>
                    <a:pt x="4" y="30"/>
                    <a:pt x="2" y="26"/>
                  </a:cubicBezTo>
                  <a:cubicBezTo>
                    <a:pt x="1" y="20"/>
                    <a:pt x="0" y="14"/>
                    <a:pt x="1" y="10"/>
                  </a:cubicBezTo>
                  <a:cubicBezTo>
                    <a:pt x="2" y="5"/>
                    <a:pt x="4" y="1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14" y="0"/>
                    <a:pt x="21" y="8"/>
                    <a:pt x="24" y="20"/>
                  </a:cubicBezTo>
                  <a:cubicBezTo>
                    <a:pt x="28" y="32"/>
                    <a:pt x="26" y="43"/>
                    <a:pt x="20" y="45"/>
                  </a:cubicBezTo>
                </a:path>
              </a:pathLst>
            </a:custGeom>
            <a:solidFill>
              <a:srgbClr val="F3E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161"/>
            <p:cNvSpPr/>
            <p:nvPr/>
          </p:nvSpPr>
          <p:spPr bwMode="auto">
            <a:xfrm>
              <a:off x="9994258" y="3340101"/>
              <a:ext cx="73025" cy="138113"/>
            </a:xfrm>
            <a:custGeom>
              <a:avLst/>
              <a:gdLst>
                <a:gd name="T0" fmla="*/ 16 w 26"/>
                <a:gd name="T1" fmla="*/ 1 h 48"/>
                <a:gd name="T2" fmla="*/ 2 w 26"/>
                <a:gd name="T3" fmla="*/ 23 h 48"/>
                <a:gd name="T4" fmla="*/ 10 w 26"/>
                <a:gd name="T5" fmla="*/ 47 h 48"/>
                <a:gd name="T6" fmla="*/ 24 w 26"/>
                <a:gd name="T7" fmla="*/ 26 h 48"/>
                <a:gd name="T8" fmla="*/ 16 w 26"/>
                <a:gd name="T9" fmla="*/ 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8">
                  <a:moveTo>
                    <a:pt x="16" y="1"/>
                  </a:moveTo>
                  <a:cubicBezTo>
                    <a:pt x="9" y="0"/>
                    <a:pt x="3" y="10"/>
                    <a:pt x="2" y="23"/>
                  </a:cubicBezTo>
                  <a:cubicBezTo>
                    <a:pt x="0" y="36"/>
                    <a:pt x="4" y="47"/>
                    <a:pt x="10" y="47"/>
                  </a:cubicBezTo>
                  <a:cubicBezTo>
                    <a:pt x="17" y="48"/>
                    <a:pt x="23" y="38"/>
                    <a:pt x="24" y="26"/>
                  </a:cubicBezTo>
                  <a:cubicBezTo>
                    <a:pt x="26" y="13"/>
                    <a:pt x="22" y="2"/>
                    <a:pt x="16" y="1"/>
                  </a:cubicBezTo>
                  <a:close/>
                </a:path>
              </a:pathLst>
            </a:custGeom>
            <a:solidFill>
              <a:srgbClr val="F3E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162"/>
            <p:cNvSpPr/>
            <p:nvPr/>
          </p:nvSpPr>
          <p:spPr bwMode="auto">
            <a:xfrm>
              <a:off x="9165583" y="3014663"/>
              <a:ext cx="88900" cy="134938"/>
            </a:xfrm>
            <a:custGeom>
              <a:avLst/>
              <a:gdLst>
                <a:gd name="T0" fmla="*/ 25 w 31"/>
                <a:gd name="T1" fmla="*/ 44 h 47"/>
                <a:gd name="T2" fmla="*/ 26 w 31"/>
                <a:gd name="T3" fmla="*/ 19 h 47"/>
                <a:gd name="T4" fmla="*/ 6 w 31"/>
                <a:gd name="T5" fmla="*/ 2 h 47"/>
                <a:gd name="T6" fmla="*/ 5 w 31"/>
                <a:gd name="T7" fmla="*/ 28 h 47"/>
                <a:gd name="T8" fmla="*/ 25 w 31"/>
                <a:gd name="T9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7">
                  <a:moveTo>
                    <a:pt x="25" y="44"/>
                  </a:moveTo>
                  <a:cubicBezTo>
                    <a:pt x="31" y="42"/>
                    <a:pt x="31" y="30"/>
                    <a:pt x="26" y="19"/>
                  </a:cubicBezTo>
                  <a:cubicBezTo>
                    <a:pt x="21" y="7"/>
                    <a:pt x="12" y="0"/>
                    <a:pt x="6" y="2"/>
                  </a:cubicBezTo>
                  <a:cubicBezTo>
                    <a:pt x="0" y="5"/>
                    <a:pt x="0" y="16"/>
                    <a:pt x="5" y="28"/>
                  </a:cubicBezTo>
                  <a:cubicBezTo>
                    <a:pt x="11" y="40"/>
                    <a:pt x="20" y="47"/>
                    <a:pt x="25" y="44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163"/>
            <p:cNvSpPr/>
            <p:nvPr/>
          </p:nvSpPr>
          <p:spPr bwMode="auto">
            <a:xfrm>
              <a:off x="9262421" y="2690813"/>
              <a:ext cx="114300" cy="257175"/>
            </a:xfrm>
            <a:custGeom>
              <a:avLst/>
              <a:gdLst>
                <a:gd name="T0" fmla="*/ 32 w 40"/>
                <a:gd name="T1" fmla="*/ 88 h 90"/>
                <a:gd name="T2" fmla="*/ 37 w 40"/>
                <a:gd name="T3" fmla="*/ 63 h 90"/>
                <a:gd name="T4" fmla="*/ 25 w 40"/>
                <a:gd name="T5" fmla="*/ 44 h 90"/>
                <a:gd name="T6" fmla="*/ 25 w 40"/>
                <a:gd name="T7" fmla="*/ 19 h 90"/>
                <a:gd name="T8" fmla="*/ 6 w 40"/>
                <a:gd name="T9" fmla="*/ 2 h 90"/>
                <a:gd name="T10" fmla="*/ 5 w 40"/>
                <a:gd name="T11" fmla="*/ 28 h 90"/>
                <a:gd name="T12" fmla="*/ 19 w 40"/>
                <a:gd name="T13" fmla="*/ 44 h 90"/>
                <a:gd name="T14" fmla="*/ 15 w 40"/>
                <a:gd name="T15" fmla="*/ 69 h 90"/>
                <a:gd name="T16" fmla="*/ 32 w 40"/>
                <a:gd name="T17" fmla="*/ 8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90">
                  <a:moveTo>
                    <a:pt x="32" y="88"/>
                  </a:moveTo>
                  <a:cubicBezTo>
                    <a:pt x="38" y="87"/>
                    <a:pt x="40" y="75"/>
                    <a:pt x="37" y="63"/>
                  </a:cubicBezTo>
                  <a:cubicBezTo>
                    <a:pt x="35" y="54"/>
                    <a:pt x="30" y="47"/>
                    <a:pt x="25" y="44"/>
                  </a:cubicBezTo>
                  <a:cubicBezTo>
                    <a:pt x="30" y="41"/>
                    <a:pt x="30" y="30"/>
                    <a:pt x="25" y="19"/>
                  </a:cubicBezTo>
                  <a:cubicBezTo>
                    <a:pt x="20" y="7"/>
                    <a:pt x="11" y="0"/>
                    <a:pt x="6" y="2"/>
                  </a:cubicBezTo>
                  <a:cubicBezTo>
                    <a:pt x="0" y="5"/>
                    <a:pt x="0" y="16"/>
                    <a:pt x="5" y="28"/>
                  </a:cubicBezTo>
                  <a:cubicBezTo>
                    <a:pt x="8" y="36"/>
                    <a:pt x="14" y="42"/>
                    <a:pt x="19" y="44"/>
                  </a:cubicBezTo>
                  <a:cubicBezTo>
                    <a:pt x="14" y="47"/>
                    <a:pt x="12" y="58"/>
                    <a:pt x="15" y="69"/>
                  </a:cubicBezTo>
                  <a:cubicBezTo>
                    <a:pt x="19" y="81"/>
                    <a:pt x="26" y="90"/>
                    <a:pt x="32" y="88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164"/>
            <p:cNvSpPr/>
            <p:nvPr/>
          </p:nvSpPr>
          <p:spPr bwMode="auto">
            <a:xfrm>
              <a:off x="9394183" y="2611438"/>
              <a:ext cx="200025" cy="290513"/>
            </a:xfrm>
            <a:custGeom>
              <a:avLst/>
              <a:gdLst>
                <a:gd name="T0" fmla="*/ 66 w 70"/>
                <a:gd name="T1" fmla="*/ 54 h 102"/>
                <a:gd name="T2" fmla="*/ 65 w 70"/>
                <a:gd name="T3" fmla="*/ 55 h 102"/>
                <a:gd name="T4" fmla="*/ 46 w 70"/>
                <a:gd name="T5" fmla="*/ 43 h 102"/>
                <a:gd name="T6" fmla="*/ 45 w 70"/>
                <a:gd name="T7" fmla="*/ 43 h 102"/>
                <a:gd name="T8" fmla="*/ 45 w 70"/>
                <a:gd name="T9" fmla="*/ 43 h 102"/>
                <a:gd name="T10" fmla="*/ 35 w 70"/>
                <a:gd name="T11" fmla="*/ 67 h 102"/>
                <a:gd name="T12" fmla="*/ 39 w 70"/>
                <a:gd name="T13" fmla="*/ 76 h 102"/>
                <a:gd name="T14" fmla="*/ 35 w 70"/>
                <a:gd name="T15" fmla="*/ 101 h 102"/>
                <a:gd name="T16" fmla="*/ 26 w 70"/>
                <a:gd name="T17" fmla="*/ 97 h 102"/>
                <a:gd name="T18" fmla="*/ 22 w 70"/>
                <a:gd name="T19" fmla="*/ 92 h 102"/>
                <a:gd name="T20" fmla="*/ 22 w 70"/>
                <a:gd name="T21" fmla="*/ 92 h 102"/>
                <a:gd name="T22" fmla="*/ 18 w 70"/>
                <a:gd name="T23" fmla="*/ 82 h 102"/>
                <a:gd name="T24" fmla="*/ 17 w 70"/>
                <a:gd name="T25" fmla="*/ 79 h 102"/>
                <a:gd name="T26" fmla="*/ 22 w 70"/>
                <a:gd name="T27" fmla="*/ 57 h 102"/>
                <a:gd name="T28" fmla="*/ 25 w 70"/>
                <a:gd name="T29" fmla="*/ 57 h 102"/>
                <a:gd name="T30" fmla="*/ 24 w 70"/>
                <a:gd name="T31" fmla="*/ 54 h 102"/>
                <a:gd name="T32" fmla="*/ 21 w 70"/>
                <a:gd name="T33" fmla="*/ 57 h 102"/>
                <a:gd name="T34" fmla="*/ 3 w 70"/>
                <a:gd name="T35" fmla="*/ 38 h 102"/>
                <a:gd name="T36" fmla="*/ 1 w 70"/>
                <a:gd name="T37" fmla="*/ 30 h 102"/>
                <a:gd name="T38" fmla="*/ 0 w 70"/>
                <a:gd name="T39" fmla="*/ 25 h 102"/>
                <a:gd name="T40" fmla="*/ 3 w 70"/>
                <a:gd name="T41" fmla="*/ 15 h 102"/>
                <a:gd name="T42" fmla="*/ 6 w 70"/>
                <a:gd name="T43" fmla="*/ 13 h 102"/>
                <a:gd name="T44" fmla="*/ 20 w 70"/>
                <a:gd name="T45" fmla="*/ 22 h 102"/>
                <a:gd name="T46" fmla="*/ 21 w 70"/>
                <a:gd name="T47" fmla="*/ 24 h 102"/>
                <a:gd name="T48" fmla="*/ 22 w 70"/>
                <a:gd name="T49" fmla="*/ 25 h 102"/>
                <a:gd name="T50" fmla="*/ 24 w 70"/>
                <a:gd name="T51" fmla="*/ 31 h 102"/>
                <a:gd name="T52" fmla="*/ 27 w 70"/>
                <a:gd name="T53" fmla="*/ 25 h 102"/>
                <a:gd name="T54" fmla="*/ 26 w 70"/>
                <a:gd name="T55" fmla="*/ 24 h 102"/>
                <a:gd name="T56" fmla="*/ 24 w 70"/>
                <a:gd name="T57" fmla="*/ 14 h 102"/>
                <a:gd name="T58" fmla="*/ 27 w 70"/>
                <a:gd name="T59" fmla="*/ 1 h 102"/>
                <a:gd name="T60" fmla="*/ 28 w 70"/>
                <a:gd name="T61" fmla="*/ 0 h 102"/>
                <a:gd name="T62" fmla="*/ 31 w 70"/>
                <a:gd name="T63" fmla="*/ 0 h 102"/>
                <a:gd name="T64" fmla="*/ 40 w 70"/>
                <a:gd name="T65" fmla="*/ 6 h 102"/>
                <a:gd name="T66" fmla="*/ 40 w 70"/>
                <a:gd name="T67" fmla="*/ 6 h 102"/>
                <a:gd name="T68" fmla="*/ 46 w 70"/>
                <a:gd name="T69" fmla="*/ 13 h 102"/>
                <a:gd name="T70" fmla="*/ 46 w 70"/>
                <a:gd name="T71" fmla="*/ 13 h 102"/>
                <a:gd name="T72" fmla="*/ 49 w 70"/>
                <a:gd name="T73" fmla="*/ 14 h 102"/>
                <a:gd name="T74" fmla="*/ 49 w 70"/>
                <a:gd name="T75" fmla="*/ 14 h 102"/>
                <a:gd name="T76" fmla="*/ 49 w 70"/>
                <a:gd name="T77" fmla="*/ 14 h 102"/>
                <a:gd name="T78" fmla="*/ 63 w 70"/>
                <a:gd name="T79" fmla="*/ 28 h 102"/>
                <a:gd name="T80" fmla="*/ 64 w 70"/>
                <a:gd name="T81" fmla="*/ 28 h 102"/>
                <a:gd name="T82" fmla="*/ 64 w 70"/>
                <a:gd name="T83" fmla="*/ 30 h 102"/>
                <a:gd name="T84" fmla="*/ 66 w 70"/>
                <a:gd name="T85" fmla="*/ 5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0" h="102">
                  <a:moveTo>
                    <a:pt x="66" y="54"/>
                  </a:moveTo>
                  <a:cubicBezTo>
                    <a:pt x="66" y="55"/>
                    <a:pt x="65" y="55"/>
                    <a:pt x="65" y="55"/>
                  </a:cubicBezTo>
                  <a:cubicBezTo>
                    <a:pt x="60" y="58"/>
                    <a:pt x="52" y="52"/>
                    <a:pt x="46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6" y="56"/>
                    <a:pt x="41" y="66"/>
                    <a:pt x="35" y="67"/>
                  </a:cubicBezTo>
                  <a:cubicBezTo>
                    <a:pt x="37" y="70"/>
                    <a:pt x="38" y="73"/>
                    <a:pt x="39" y="76"/>
                  </a:cubicBezTo>
                  <a:cubicBezTo>
                    <a:pt x="43" y="88"/>
                    <a:pt x="41" y="99"/>
                    <a:pt x="35" y="101"/>
                  </a:cubicBezTo>
                  <a:cubicBezTo>
                    <a:pt x="32" y="102"/>
                    <a:pt x="29" y="101"/>
                    <a:pt x="26" y="97"/>
                  </a:cubicBezTo>
                  <a:cubicBezTo>
                    <a:pt x="24" y="96"/>
                    <a:pt x="23" y="94"/>
                    <a:pt x="22" y="92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20" y="89"/>
                    <a:pt x="19" y="86"/>
                    <a:pt x="18" y="82"/>
                  </a:cubicBezTo>
                  <a:cubicBezTo>
                    <a:pt x="17" y="81"/>
                    <a:pt x="17" y="80"/>
                    <a:pt x="17" y="79"/>
                  </a:cubicBezTo>
                  <a:cubicBezTo>
                    <a:pt x="14" y="68"/>
                    <a:pt x="16" y="59"/>
                    <a:pt x="22" y="57"/>
                  </a:cubicBezTo>
                  <a:cubicBezTo>
                    <a:pt x="23" y="57"/>
                    <a:pt x="24" y="57"/>
                    <a:pt x="25" y="57"/>
                  </a:cubicBezTo>
                  <a:cubicBezTo>
                    <a:pt x="25" y="56"/>
                    <a:pt x="24" y="55"/>
                    <a:pt x="24" y="54"/>
                  </a:cubicBezTo>
                  <a:cubicBezTo>
                    <a:pt x="23" y="55"/>
                    <a:pt x="22" y="56"/>
                    <a:pt x="21" y="57"/>
                  </a:cubicBezTo>
                  <a:cubicBezTo>
                    <a:pt x="15" y="59"/>
                    <a:pt x="7" y="50"/>
                    <a:pt x="3" y="38"/>
                  </a:cubicBezTo>
                  <a:cubicBezTo>
                    <a:pt x="2" y="35"/>
                    <a:pt x="1" y="33"/>
                    <a:pt x="1" y="30"/>
                  </a:cubicBezTo>
                  <a:cubicBezTo>
                    <a:pt x="1" y="28"/>
                    <a:pt x="0" y="27"/>
                    <a:pt x="0" y="25"/>
                  </a:cubicBezTo>
                  <a:cubicBezTo>
                    <a:pt x="0" y="21"/>
                    <a:pt x="1" y="17"/>
                    <a:pt x="3" y="15"/>
                  </a:cubicBezTo>
                  <a:cubicBezTo>
                    <a:pt x="4" y="14"/>
                    <a:pt x="5" y="13"/>
                    <a:pt x="6" y="13"/>
                  </a:cubicBezTo>
                  <a:cubicBezTo>
                    <a:pt x="10" y="11"/>
                    <a:pt x="16" y="15"/>
                    <a:pt x="20" y="22"/>
                  </a:cubicBezTo>
                  <a:cubicBezTo>
                    <a:pt x="21" y="23"/>
                    <a:pt x="21" y="24"/>
                    <a:pt x="21" y="24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3" y="27"/>
                    <a:pt x="24" y="29"/>
                    <a:pt x="24" y="31"/>
                  </a:cubicBezTo>
                  <a:cubicBezTo>
                    <a:pt x="25" y="29"/>
                    <a:pt x="26" y="27"/>
                    <a:pt x="27" y="25"/>
                  </a:cubicBezTo>
                  <a:cubicBezTo>
                    <a:pt x="27" y="25"/>
                    <a:pt x="26" y="24"/>
                    <a:pt x="26" y="24"/>
                  </a:cubicBezTo>
                  <a:cubicBezTo>
                    <a:pt x="25" y="21"/>
                    <a:pt x="24" y="17"/>
                    <a:pt x="24" y="14"/>
                  </a:cubicBezTo>
                  <a:cubicBezTo>
                    <a:pt x="23" y="8"/>
                    <a:pt x="24" y="3"/>
                    <a:pt x="27" y="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0"/>
                    <a:pt x="31" y="0"/>
                  </a:cubicBezTo>
                  <a:cubicBezTo>
                    <a:pt x="34" y="1"/>
                    <a:pt x="37" y="3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2" y="8"/>
                    <a:pt x="44" y="10"/>
                    <a:pt x="46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7" y="13"/>
                    <a:pt x="48" y="13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4" y="15"/>
                    <a:pt x="59" y="20"/>
                    <a:pt x="63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64" y="29"/>
                    <a:pt x="64" y="30"/>
                  </a:cubicBezTo>
                  <a:cubicBezTo>
                    <a:pt x="70" y="40"/>
                    <a:pt x="70" y="50"/>
                    <a:pt x="66" y="54"/>
                  </a:cubicBezTo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165"/>
            <p:cNvSpPr/>
            <p:nvPr/>
          </p:nvSpPr>
          <p:spPr bwMode="auto">
            <a:xfrm>
              <a:off x="9716446" y="2759076"/>
              <a:ext cx="74613" cy="134938"/>
            </a:xfrm>
            <a:custGeom>
              <a:avLst/>
              <a:gdLst>
                <a:gd name="T0" fmla="*/ 25 w 26"/>
                <a:gd name="T1" fmla="*/ 25 h 47"/>
                <a:gd name="T2" fmla="*/ 25 w 26"/>
                <a:gd name="T3" fmla="*/ 27 h 47"/>
                <a:gd name="T4" fmla="*/ 10 w 26"/>
                <a:gd name="T5" fmla="*/ 46 h 47"/>
                <a:gd name="T6" fmla="*/ 2 w 26"/>
                <a:gd name="T7" fmla="*/ 21 h 47"/>
                <a:gd name="T8" fmla="*/ 4 w 26"/>
                <a:gd name="T9" fmla="*/ 15 h 47"/>
                <a:gd name="T10" fmla="*/ 4 w 26"/>
                <a:gd name="T11" fmla="*/ 15 h 47"/>
                <a:gd name="T12" fmla="*/ 6 w 26"/>
                <a:gd name="T13" fmla="*/ 10 h 47"/>
                <a:gd name="T14" fmla="*/ 6 w 26"/>
                <a:gd name="T15" fmla="*/ 9 h 47"/>
                <a:gd name="T16" fmla="*/ 17 w 26"/>
                <a:gd name="T17" fmla="*/ 0 h 47"/>
                <a:gd name="T18" fmla="*/ 23 w 26"/>
                <a:gd name="T19" fmla="*/ 6 h 47"/>
                <a:gd name="T20" fmla="*/ 24 w 26"/>
                <a:gd name="T21" fmla="*/ 8 h 47"/>
                <a:gd name="T22" fmla="*/ 25 w 26"/>
                <a:gd name="T23" fmla="*/ 2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7">
                  <a:moveTo>
                    <a:pt x="25" y="25"/>
                  </a:moveTo>
                  <a:cubicBezTo>
                    <a:pt x="25" y="26"/>
                    <a:pt x="25" y="26"/>
                    <a:pt x="25" y="27"/>
                  </a:cubicBezTo>
                  <a:cubicBezTo>
                    <a:pt x="22" y="39"/>
                    <a:pt x="16" y="47"/>
                    <a:pt x="10" y="46"/>
                  </a:cubicBezTo>
                  <a:cubicBezTo>
                    <a:pt x="4" y="45"/>
                    <a:pt x="0" y="34"/>
                    <a:pt x="2" y="21"/>
                  </a:cubicBezTo>
                  <a:cubicBezTo>
                    <a:pt x="3" y="19"/>
                    <a:pt x="3" y="17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5" y="13"/>
                    <a:pt x="5" y="11"/>
                    <a:pt x="6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9" y="3"/>
                    <a:pt x="13" y="0"/>
                    <a:pt x="17" y="0"/>
                  </a:cubicBezTo>
                  <a:cubicBezTo>
                    <a:pt x="20" y="1"/>
                    <a:pt x="22" y="3"/>
                    <a:pt x="23" y="6"/>
                  </a:cubicBezTo>
                  <a:cubicBezTo>
                    <a:pt x="24" y="7"/>
                    <a:pt x="24" y="7"/>
                    <a:pt x="24" y="8"/>
                  </a:cubicBezTo>
                  <a:cubicBezTo>
                    <a:pt x="25" y="12"/>
                    <a:pt x="26" y="19"/>
                    <a:pt x="25" y="25"/>
                  </a:cubicBezTo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166"/>
            <p:cNvSpPr/>
            <p:nvPr/>
          </p:nvSpPr>
          <p:spPr bwMode="auto">
            <a:xfrm>
              <a:off x="9498958" y="2836863"/>
              <a:ext cx="109538" cy="228600"/>
            </a:xfrm>
            <a:custGeom>
              <a:avLst/>
              <a:gdLst>
                <a:gd name="T0" fmla="*/ 25 w 38"/>
                <a:gd name="T1" fmla="*/ 53 h 80"/>
                <a:gd name="T2" fmla="*/ 21 w 38"/>
                <a:gd name="T3" fmla="*/ 42 h 80"/>
                <a:gd name="T4" fmla="*/ 30 w 38"/>
                <a:gd name="T5" fmla="*/ 46 h 80"/>
                <a:gd name="T6" fmla="*/ 34 w 38"/>
                <a:gd name="T7" fmla="*/ 21 h 80"/>
                <a:gd name="T8" fmla="*/ 15 w 38"/>
                <a:gd name="T9" fmla="*/ 2 h 80"/>
                <a:gd name="T10" fmla="*/ 12 w 38"/>
                <a:gd name="T11" fmla="*/ 28 h 80"/>
                <a:gd name="T12" fmla="*/ 16 w 38"/>
                <a:gd name="T13" fmla="*/ 36 h 80"/>
                <a:gd name="T14" fmla="*/ 8 w 38"/>
                <a:gd name="T15" fmla="*/ 33 h 80"/>
                <a:gd name="T16" fmla="*/ 3 w 38"/>
                <a:gd name="T17" fmla="*/ 58 h 80"/>
                <a:gd name="T18" fmla="*/ 19 w 38"/>
                <a:gd name="T19" fmla="*/ 78 h 80"/>
                <a:gd name="T20" fmla="*/ 25 w 38"/>
                <a:gd name="T21" fmla="*/ 5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80">
                  <a:moveTo>
                    <a:pt x="25" y="53"/>
                  </a:moveTo>
                  <a:cubicBezTo>
                    <a:pt x="24" y="49"/>
                    <a:pt x="22" y="45"/>
                    <a:pt x="21" y="42"/>
                  </a:cubicBezTo>
                  <a:cubicBezTo>
                    <a:pt x="24" y="46"/>
                    <a:pt x="27" y="47"/>
                    <a:pt x="30" y="46"/>
                  </a:cubicBezTo>
                  <a:cubicBezTo>
                    <a:pt x="36" y="44"/>
                    <a:pt x="38" y="33"/>
                    <a:pt x="34" y="21"/>
                  </a:cubicBezTo>
                  <a:cubicBezTo>
                    <a:pt x="29" y="8"/>
                    <a:pt x="21" y="0"/>
                    <a:pt x="15" y="2"/>
                  </a:cubicBezTo>
                  <a:cubicBezTo>
                    <a:pt x="10" y="4"/>
                    <a:pt x="8" y="16"/>
                    <a:pt x="12" y="28"/>
                  </a:cubicBezTo>
                  <a:cubicBezTo>
                    <a:pt x="13" y="31"/>
                    <a:pt x="14" y="33"/>
                    <a:pt x="16" y="36"/>
                  </a:cubicBezTo>
                  <a:cubicBezTo>
                    <a:pt x="13" y="34"/>
                    <a:pt x="11" y="33"/>
                    <a:pt x="8" y="33"/>
                  </a:cubicBezTo>
                  <a:cubicBezTo>
                    <a:pt x="2" y="34"/>
                    <a:pt x="0" y="46"/>
                    <a:pt x="3" y="58"/>
                  </a:cubicBezTo>
                  <a:cubicBezTo>
                    <a:pt x="5" y="71"/>
                    <a:pt x="13" y="80"/>
                    <a:pt x="19" y="78"/>
                  </a:cubicBezTo>
                  <a:cubicBezTo>
                    <a:pt x="25" y="77"/>
                    <a:pt x="27" y="66"/>
                    <a:pt x="25" y="53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167"/>
            <p:cNvSpPr/>
            <p:nvPr/>
          </p:nvSpPr>
          <p:spPr bwMode="auto">
            <a:xfrm>
              <a:off x="9684696" y="3090863"/>
              <a:ext cx="88900" cy="138113"/>
            </a:xfrm>
            <a:custGeom>
              <a:avLst/>
              <a:gdLst>
                <a:gd name="T0" fmla="*/ 25 w 31"/>
                <a:gd name="T1" fmla="*/ 3 h 48"/>
                <a:gd name="T2" fmla="*/ 5 w 31"/>
                <a:gd name="T3" fmla="*/ 19 h 48"/>
                <a:gd name="T4" fmla="*/ 6 w 31"/>
                <a:gd name="T5" fmla="*/ 45 h 48"/>
                <a:gd name="T6" fmla="*/ 26 w 31"/>
                <a:gd name="T7" fmla="*/ 29 h 48"/>
                <a:gd name="T8" fmla="*/ 25 w 31"/>
                <a:gd name="T9" fmla="*/ 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8">
                  <a:moveTo>
                    <a:pt x="25" y="3"/>
                  </a:moveTo>
                  <a:cubicBezTo>
                    <a:pt x="19" y="0"/>
                    <a:pt x="10" y="8"/>
                    <a:pt x="5" y="19"/>
                  </a:cubicBezTo>
                  <a:cubicBezTo>
                    <a:pt x="0" y="31"/>
                    <a:pt x="0" y="43"/>
                    <a:pt x="6" y="45"/>
                  </a:cubicBezTo>
                  <a:cubicBezTo>
                    <a:pt x="11" y="48"/>
                    <a:pt x="20" y="40"/>
                    <a:pt x="26" y="29"/>
                  </a:cubicBezTo>
                  <a:cubicBezTo>
                    <a:pt x="31" y="17"/>
                    <a:pt x="31" y="6"/>
                    <a:pt x="25" y="3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168"/>
            <p:cNvSpPr/>
            <p:nvPr/>
          </p:nvSpPr>
          <p:spPr bwMode="auto">
            <a:xfrm>
              <a:off x="9867258" y="3151188"/>
              <a:ext cx="92075" cy="134938"/>
            </a:xfrm>
            <a:custGeom>
              <a:avLst/>
              <a:gdLst>
                <a:gd name="T0" fmla="*/ 26 w 32"/>
                <a:gd name="T1" fmla="*/ 3 h 47"/>
                <a:gd name="T2" fmla="*/ 6 w 32"/>
                <a:gd name="T3" fmla="*/ 19 h 47"/>
                <a:gd name="T4" fmla="*/ 6 w 32"/>
                <a:gd name="T5" fmla="*/ 44 h 47"/>
                <a:gd name="T6" fmla="*/ 26 w 32"/>
                <a:gd name="T7" fmla="*/ 28 h 47"/>
                <a:gd name="T8" fmla="*/ 26 w 32"/>
                <a:gd name="T9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7">
                  <a:moveTo>
                    <a:pt x="26" y="3"/>
                  </a:moveTo>
                  <a:cubicBezTo>
                    <a:pt x="21" y="0"/>
                    <a:pt x="12" y="7"/>
                    <a:pt x="6" y="19"/>
                  </a:cubicBezTo>
                  <a:cubicBezTo>
                    <a:pt x="0" y="30"/>
                    <a:pt x="0" y="42"/>
                    <a:pt x="6" y="44"/>
                  </a:cubicBezTo>
                  <a:cubicBezTo>
                    <a:pt x="12" y="47"/>
                    <a:pt x="21" y="40"/>
                    <a:pt x="26" y="28"/>
                  </a:cubicBezTo>
                  <a:cubicBezTo>
                    <a:pt x="32" y="17"/>
                    <a:pt x="32" y="5"/>
                    <a:pt x="26" y="3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169"/>
            <p:cNvSpPr/>
            <p:nvPr/>
          </p:nvSpPr>
          <p:spPr bwMode="auto">
            <a:xfrm>
              <a:off x="9548171" y="3452813"/>
              <a:ext cx="85725" cy="136525"/>
            </a:xfrm>
            <a:custGeom>
              <a:avLst/>
              <a:gdLst>
                <a:gd name="T0" fmla="*/ 23 w 30"/>
                <a:gd name="T1" fmla="*/ 2 h 48"/>
                <a:gd name="T2" fmla="*/ 4 w 30"/>
                <a:gd name="T3" fmla="*/ 20 h 48"/>
                <a:gd name="T4" fmla="*/ 8 w 30"/>
                <a:gd name="T5" fmla="*/ 46 h 48"/>
                <a:gd name="T6" fmla="*/ 26 w 30"/>
                <a:gd name="T7" fmla="*/ 28 h 48"/>
                <a:gd name="T8" fmla="*/ 23 w 30"/>
                <a:gd name="T9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8">
                  <a:moveTo>
                    <a:pt x="23" y="2"/>
                  </a:moveTo>
                  <a:cubicBezTo>
                    <a:pt x="17" y="0"/>
                    <a:pt x="9" y="8"/>
                    <a:pt x="4" y="20"/>
                  </a:cubicBezTo>
                  <a:cubicBezTo>
                    <a:pt x="0" y="33"/>
                    <a:pt x="2" y="44"/>
                    <a:pt x="8" y="46"/>
                  </a:cubicBezTo>
                  <a:cubicBezTo>
                    <a:pt x="13" y="48"/>
                    <a:pt x="22" y="40"/>
                    <a:pt x="26" y="28"/>
                  </a:cubicBezTo>
                  <a:cubicBezTo>
                    <a:pt x="30" y="16"/>
                    <a:pt x="29" y="4"/>
                    <a:pt x="23" y="2"/>
                  </a:cubicBezTo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170"/>
            <p:cNvSpPr/>
            <p:nvPr/>
          </p:nvSpPr>
          <p:spPr bwMode="auto">
            <a:xfrm>
              <a:off x="9981558" y="3338513"/>
              <a:ext cx="96838" cy="133350"/>
            </a:xfrm>
            <a:custGeom>
              <a:avLst/>
              <a:gdLst>
                <a:gd name="T0" fmla="*/ 27 w 34"/>
                <a:gd name="T1" fmla="*/ 18 h 47"/>
                <a:gd name="T2" fmla="*/ 6 w 34"/>
                <a:gd name="T3" fmla="*/ 3 h 47"/>
                <a:gd name="T4" fmla="*/ 7 w 34"/>
                <a:gd name="T5" fmla="*/ 29 h 47"/>
                <a:gd name="T6" fmla="*/ 28 w 34"/>
                <a:gd name="T7" fmla="*/ 44 h 47"/>
                <a:gd name="T8" fmla="*/ 27 w 34"/>
                <a:gd name="T9" fmla="*/ 1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7">
                  <a:moveTo>
                    <a:pt x="27" y="18"/>
                  </a:moveTo>
                  <a:cubicBezTo>
                    <a:pt x="21" y="7"/>
                    <a:pt x="11" y="0"/>
                    <a:pt x="6" y="3"/>
                  </a:cubicBezTo>
                  <a:cubicBezTo>
                    <a:pt x="0" y="6"/>
                    <a:pt x="1" y="18"/>
                    <a:pt x="7" y="29"/>
                  </a:cubicBezTo>
                  <a:cubicBezTo>
                    <a:pt x="13" y="40"/>
                    <a:pt x="23" y="47"/>
                    <a:pt x="28" y="44"/>
                  </a:cubicBezTo>
                  <a:cubicBezTo>
                    <a:pt x="34" y="41"/>
                    <a:pt x="33" y="29"/>
                    <a:pt x="27" y="18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171"/>
            <p:cNvSpPr/>
            <p:nvPr/>
          </p:nvSpPr>
          <p:spPr bwMode="auto">
            <a:xfrm>
              <a:off x="9341796" y="3175001"/>
              <a:ext cx="98425" cy="131763"/>
            </a:xfrm>
            <a:custGeom>
              <a:avLst/>
              <a:gdLst>
                <a:gd name="T0" fmla="*/ 5 w 34"/>
                <a:gd name="T1" fmla="*/ 3 h 46"/>
                <a:gd name="T2" fmla="*/ 7 w 34"/>
                <a:gd name="T3" fmla="*/ 28 h 46"/>
                <a:gd name="T4" fmla="*/ 28 w 34"/>
                <a:gd name="T5" fmla="*/ 43 h 46"/>
                <a:gd name="T6" fmla="*/ 27 w 34"/>
                <a:gd name="T7" fmla="*/ 17 h 46"/>
                <a:gd name="T8" fmla="*/ 5 w 34"/>
                <a:gd name="T9" fmla="*/ 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6">
                  <a:moveTo>
                    <a:pt x="5" y="3"/>
                  </a:moveTo>
                  <a:cubicBezTo>
                    <a:pt x="0" y="6"/>
                    <a:pt x="1" y="17"/>
                    <a:pt x="7" y="28"/>
                  </a:cubicBezTo>
                  <a:cubicBezTo>
                    <a:pt x="13" y="40"/>
                    <a:pt x="23" y="46"/>
                    <a:pt x="28" y="43"/>
                  </a:cubicBezTo>
                  <a:cubicBezTo>
                    <a:pt x="34" y="40"/>
                    <a:pt x="33" y="29"/>
                    <a:pt x="27" y="17"/>
                  </a:cubicBezTo>
                  <a:cubicBezTo>
                    <a:pt x="20" y="6"/>
                    <a:pt x="11" y="0"/>
                    <a:pt x="5" y="3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172"/>
            <p:cNvSpPr/>
            <p:nvPr/>
          </p:nvSpPr>
          <p:spPr bwMode="auto">
            <a:xfrm>
              <a:off x="8968733" y="3338513"/>
              <a:ext cx="71438" cy="133350"/>
            </a:xfrm>
            <a:custGeom>
              <a:avLst/>
              <a:gdLst>
                <a:gd name="T0" fmla="*/ 10 w 25"/>
                <a:gd name="T1" fmla="*/ 0 h 47"/>
                <a:gd name="T2" fmla="*/ 1 w 25"/>
                <a:gd name="T3" fmla="*/ 25 h 47"/>
                <a:gd name="T4" fmla="*/ 15 w 25"/>
                <a:gd name="T5" fmla="*/ 46 h 47"/>
                <a:gd name="T6" fmla="*/ 24 w 25"/>
                <a:gd name="T7" fmla="*/ 22 h 47"/>
                <a:gd name="T8" fmla="*/ 10 w 25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7">
                  <a:moveTo>
                    <a:pt x="10" y="0"/>
                  </a:moveTo>
                  <a:cubicBezTo>
                    <a:pt x="4" y="1"/>
                    <a:pt x="0" y="12"/>
                    <a:pt x="1" y="25"/>
                  </a:cubicBezTo>
                  <a:cubicBezTo>
                    <a:pt x="3" y="37"/>
                    <a:pt x="9" y="47"/>
                    <a:pt x="15" y="46"/>
                  </a:cubicBezTo>
                  <a:cubicBezTo>
                    <a:pt x="21" y="46"/>
                    <a:pt x="25" y="35"/>
                    <a:pt x="24" y="22"/>
                  </a:cubicBezTo>
                  <a:cubicBezTo>
                    <a:pt x="22" y="9"/>
                    <a:pt x="16" y="0"/>
                    <a:pt x="10" y="0"/>
                  </a:cubicBezTo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173"/>
            <p:cNvSpPr/>
            <p:nvPr/>
          </p:nvSpPr>
          <p:spPr bwMode="auto">
            <a:xfrm>
              <a:off x="9340208" y="2716213"/>
              <a:ext cx="87313" cy="134938"/>
            </a:xfrm>
            <a:custGeom>
              <a:avLst/>
              <a:gdLst>
                <a:gd name="T0" fmla="*/ 25 w 31"/>
                <a:gd name="T1" fmla="*/ 45 h 47"/>
                <a:gd name="T2" fmla="*/ 26 w 31"/>
                <a:gd name="T3" fmla="*/ 19 h 47"/>
                <a:gd name="T4" fmla="*/ 7 w 31"/>
                <a:gd name="T5" fmla="*/ 2 h 47"/>
                <a:gd name="T6" fmla="*/ 5 w 31"/>
                <a:gd name="T7" fmla="*/ 28 h 47"/>
                <a:gd name="T8" fmla="*/ 25 w 31"/>
                <a:gd name="T9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7">
                  <a:moveTo>
                    <a:pt x="25" y="45"/>
                  </a:moveTo>
                  <a:cubicBezTo>
                    <a:pt x="31" y="42"/>
                    <a:pt x="31" y="31"/>
                    <a:pt x="26" y="19"/>
                  </a:cubicBezTo>
                  <a:cubicBezTo>
                    <a:pt x="21" y="7"/>
                    <a:pt x="12" y="0"/>
                    <a:pt x="7" y="2"/>
                  </a:cubicBezTo>
                  <a:cubicBezTo>
                    <a:pt x="1" y="5"/>
                    <a:pt x="0" y="16"/>
                    <a:pt x="5" y="28"/>
                  </a:cubicBezTo>
                  <a:cubicBezTo>
                    <a:pt x="11" y="40"/>
                    <a:pt x="19" y="47"/>
                    <a:pt x="25" y="45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174"/>
            <p:cNvSpPr/>
            <p:nvPr/>
          </p:nvSpPr>
          <p:spPr bwMode="auto">
            <a:xfrm>
              <a:off x="9190983" y="2822576"/>
              <a:ext cx="79375" cy="138113"/>
            </a:xfrm>
            <a:custGeom>
              <a:avLst/>
              <a:gdLst>
                <a:gd name="T0" fmla="*/ 19 w 28"/>
                <a:gd name="T1" fmla="*/ 1 h 48"/>
                <a:gd name="T2" fmla="*/ 3 w 28"/>
                <a:gd name="T3" fmla="*/ 21 h 48"/>
                <a:gd name="T4" fmla="*/ 9 w 28"/>
                <a:gd name="T5" fmla="*/ 46 h 48"/>
                <a:gd name="T6" fmla="*/ 25 w 28"/>
                <a:gd name="T7" fmla="*/ 26 h 48"/>
                <a:gd name="T8" fmla="*/ 19 w 28"/>
                <a:gd name="T9" fmla="*/ 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8">
                  <a:moveTo>
                    <a:pt x="19" y="1"/>
                  </a:moveTo>
                  <a:cubicBezTo>
                    <a:pt x="13" y="0"/>
                    <a:pt x="6" y="9"/>
                    <a:pt x="3" y="21"/>
                  </a:cubicBezTo>
                  <a:cubicBezTo>
                    <a:pt x="0" y="34"/>
                    <a:pt x="3" y="45"/>
                    <a:pt x="9" y="46"/>
                  </a:cubicBezTo>
                  <a:cubicBezTo>
                    <a:pt x="15" y="48"/>
                    <a:pt x="22" y="39"/>
                    <a:pt x="25" y="26"/>
                  </a:cubicBezTo>
                  <a:cubicBezTo>
                    <a:pt x="28" y="14"/>
                    <a:pt x="25" y="2"/>
                    <a:pt x="19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175"/>
            <p:cNvSpPr/>
            <p:nvPr/>
          </p:nvSpPr>
          <p:spPr bwMode="auto">
            <a:xfrm>
              <a:off x="9179871" y="3240088"/>
              <a:ext cx="82550" cy="138113"/>
            </a:xfrm>
            <a:custGeom>
              <a:avLst/>
              <a:gdLst>
                <a:gd name="T0" fmla="*/ 8 w 29"/>
                <a:gd name="T1" fmla="*/ 2 h 48"/>
                <a:gd name="T2" fmla="*/ 4 w 29"/>
                <a:gd name="T3" fmla="*/ 27 h 48"/>
                <a:gd name="T4" fmla="*/ 21 w 29"/>
                <a:gd name="T5" fmla="*/ 46 h 48"/>
                <a:gd name="T6" fmla="*/ 25 w 29"/>
                <a:gd name="T7" fmla="*/ 21 h 48"/>
                <a:gd name="T8" fmla="*/ 8 w 29"/>
                <a:gd name="T9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8">
                  <a:moveTo>
                    <a:pt x="8" y="2"/>
                  </a:moveTo>
                  <a:cubicBezTo>
                    <a:pt x="2" y="4"/>
                    <a:pt x="0" y="15"/>
                    <a:pt x="4" y="27"/>
                  </a:cubicBezTo>
                  <a:cubicBezTo>
                    <a:pt x="7" y="40"/>
                    <a:pt x="15" y="48"/>
                    <a:pt x="21" y="46"/>
                  </a:cubicBezTo>
                  <a:cubicBezTo>
                    <a:pt x="27" y="44"/>
                    <a:pt x="29" y="33"/>
                    <a:pt x="25" y="21"/>
                  </a:cubicBezTo>
                  <a:cubicBezTo>
                    <a:pt x="21" y="8"/>
                    <a:pt x="13" y="0"/>
                    <a:pt x="8" y="2"/>
                  </a:cubicBezTo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176"/>
            <p:cNvSpPr/>
            <p:nvPr/>
          </p:nvSpPr>
          <p:spPr bwMode="auto">
            <a:xfrm>
              <a:off x="9662471" y="2673351"/>
              <a:ext cx="71438" cy="134938"/>
            </a:xfrm>
            <a:custGeom>
              <a:avLst/>
              <a:gdLst>
                <a:gd name="T0" fmla="*/ 24 w 25"/>
                <a:gd name="T1" fmla="*/ 38 h 47"/>
                <a:gd name="T2" fmla="*/ 23 w 25"/>
                <a:gd name="T3" fmla="*/ 40 h 47"/>
                <a:gd name="T4" fmla="*/ 19 w 25"/>
                <a:gd name="T5" fmla="*/ 46 h 47"/>
                <a:gd name="T6" fmla="*/ 19 w 25"/>
                <a:gd name="T7" fmla="*/ 46 h 47"/>
                <a:gd name="T8" fmla="*/ 18 w 25"/>
                <a:gd name="T9" fmla="*/ 46 h 47"/>
                <a:gd name="T10" fmla="*/ 17 w 25"/>
                <a:gd name="T11" fmla="*/ 46 h 47"/>
                <a:gd name="T12" fmla="*/ 12 w 25"/>
                <a:gd name="T13" fmla="*/ 45 h 47"/>
                <a:gd name="T14" fmla="*/ 1 w 25"/>
                <a:gd name="T15" fmla="*/ 27 h 47"/>
                <a:gd name="T16" fmla="*/ 0 w 25"/>
                <a:gd name="T17" fmla="*/ 21 h 47"/>
                <a:gd name="T18" fmla="*/ 0 w 25"/>
                <a:gd name="T19" fmla="*/ 20 h 47"/>
                <a:gd name="T20" fmla="*/ 0 w 25"/>
                <a:gd name="T21" fmla="*/ 20 h 47"/>
                <a:gd name="T22" fmla="*/ 1 w 25"/>
                <a:gd name="T23" fmla="*/ 8 h 47"/>
                <a:gd name="T24" fmla="*/ 6 w 25"/>
                <a:gd name="T25" fmla="*/ 1 h 47"/>
                <a:gd name="T26" fmla="*/ 23 w 25"/>
                <a:gd name="T27" fmla="*/ 21 h 47"/>
                <a:gd name="T28" fmla="*/ 24 w 25"/>
                <a:gd name="T29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47">
                  <a:moveTo>
                    <a:pt x="24" y="38"/>
                  </a:moveTo>
                  <a:cubicBezTo>
                    <a:pt x="24" y="39"/>
                    <a:pt x="24" y="39"/>
                    <a:pt x="23" y="40"/>
                  </a:cubicBezTo>
                  <a:cubicBezTo>
                    <a:pt x="23" y="43"/>
                    <a:pt x="21" y="45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8" y="46"/>
                    <a:pt x="18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6" y="47"/>
                    <a:pt x="14" y="46"/>
                    <a:pt x="12" y="45"/>
                  </a:cubicBezTo>
                  <a:cubicBezTo>
                    <a:pt x="8" y="42"/>
                    <a:pt x="3" y="35"/>
                    <a:pt x="1" y="27"/>
                  </a:cubicBezTo>
                  <a:cubicBezTo>
                    <a:pt x="1" y="24"/>
                    <a:pt x="0" y="22"/>
                    <a:pt x="0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6"/>
                    <a:pt x="0" y="12"/>
                    <a:pt x="1" y="8"/>
                  </a:cubicBezTo>
                  <a:cubicBezTo>
                    <a:pt x="2" y="5"/>
                    <a:pt x="4" y="2"/>
                    <a:pt x="6" y="1"/>
                  </a:cubicBezTo>
                  <a:cubicBezTo>
                    <a:pt x="13" y="0"/>
                    <a:pt x="20" y="8"/>
                    <a:pt x="23" y="21"/>
                  </a:cubicBezTo>
                  <a:cubicBezTo>
                    <a:pt x="25" y="27"/>
                    <a:pt x="25" y="34"/>
                    <a:pt x="24" y="38"/>
                  </a:cubicBezTo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177"/>
            <p:cNvSpPr/>
            <p:nvPr/>
          </p:nvSpPr>
          <p:spPr bwMode="auto">
            <a:xfrm>
              <a:off x="9019533" y="3022601"/>
              <a:ext cx="85725" cy="138113"/>
            </a:xfrm>
            <a:custGeom>
              <a:avLst/>
              <a:gdLst>
                <a:gd name="T0" fmla="*/ 23 w 30"/>
                <a:gd name="T1" fmla="*/ 2 h 48"/>
                <a:gd name="T2" fmla="*/ 4 w 30"/>
                <a:gd name="T3" fmla="*/ 20 h 48"/>
                <a:gd name="T4" fmla="*/ 7 w 30"/>
                <a:gd name="T5" fmla="*/ 46 h 48"/>
                <a:gd name="T6" fmla="*/ 25 w 30"/>
                <a:gd name="T7" fmla="*/ 28 h 48"/>
                <a:gd name="T8" fmla="*/ 23 w 30"/>
                <a:gd name="T9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8">
                  <a:moveTo>
                    <a:pt x="23" y="2"/>
                  </a:moveTo>
                  <a:cubicBezTo>
                    <a:pt x="17" y="0"/>
                    <a:pt x="9" y="8"/>
                    <a:pt x="4" y="20"/>
                  </a:cubicBezTo>
                  <a:cubicBezTo>
                    <a:pt x="0" y="32"/>
                    <a:pt x="1" y="44"/>
                    <a:pt x="7" y="46"/>
                  </a:cubicBezTo>
                  <a:cubicBezTo>
                    <a:pt x="13" y="48"/>
                    <a:pt x="21" y="40"/>
                    <a:pt x="25" y="28"/>
                  </a:cubicBezTo>
                  <a:cubicBezTo>
                    <a:pt x="30" y="16"/>
                    <a:pt x="29" y="4"/>
                    <a:pt x="23" y="2"/>
                  </a:cubicBezTo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178"/>
            <p:cNvSpPr>
              <a:spLocks noEditPoints="1"/>
            </p:cNvSpPr>
            <p:nvPr/>
          </p:nvSpPr>
          <p:spPr bwMode="auto">
            <a:xfrm>
              <a:off x="8908408" y="3128963"/>
              <a:ext cx="1179513" cy="692150"/>
            </a:xfrm>
            <a:custGeom>
              <a:avLst/>
              <a:gdLst>
                <a:gd name="T0" fmla="*/ 1 w 413"/>
                <a:gd name="T1" fmla="*/ 58 h 242"/>
                <a:gd name="T2" fmla="*/ 7 w 413"/>
                <a:gd name="T3" fmla="*/ 60 h 242"/>
                <a:gd name="T4" fmla="*/ 9 w 413"/>
                <a:gd name="T5" fmla="*/ 50 h 242"/>
                <a:gd name="T6" fmla="*/ 183 w 413"/>
                <a:gd name="T7" fmla="*/ 226 h 242"/>
                <a:gd name="T8" fmla="*/ 186 w 413"/>
                <a:gd name="T9" fmla="*/ 179 h 242"/>
                <a:gd name="T10" fmla="*/ 119 w 413"/>
                <a:gd name="T11" fmla="*/ 196 h 242"/>
                <a:gd name="T12" fmla="*/ 118 w 413"/>
                <a:gd name="T13" fmla="*/ 150 h 242"/>
                <a:gd name="T14" fmla="*/ 119 w 413"/>
                <a:gd name="T15" fmla="*/ 196 h 242"/>
                <a:gd name="T16" fmla="*/ 27 w 413"/>
                <a:gd name="T17" fmla="*/ 25 h 242"/>
                <a:gd name="T18" fmla="*/ 26 w 413"/>
                <a:gd name="T19" fmla="*/ 28 h 242"/>
                <a:gd name="T20" fmla="*/ 29 w 413"/>
                <a:gd name="T21" fmla="*/ 28 h 242"/>
                <a:gd name="T22" fmla="*/ 15 w 413"/>
                <a:gd name="T23" fmla="*/ 72 h 242"/>
                <a:gd name="T24" fmla="*/ 12 w 413"/>
                <a:gd name="T25" fmla="*/ 89 h 242"/>
                <a:gd name="T26" fmla="*/ 25 w 413"/>
                <a:gd name="T27" fmla="*/ 114 h 242"/>
                <a:gd name="T28" fmla="*/ 50 w 413"/>
                <a:gd name="T29" fmla="*/ 146 h 242"/>
                <a:gd name="T30" fmla="*/ 51 w 413"/>
                <a:gd name="T31" fmla="*/ 106 h 242"/>
                <a:gd name="T32" fmla="*/ 35 w 413"/>
                <a:gd name="T33" fmla="*/ 119 h 242"/>
                <a:gd name="T34" fmla="*/ 32 w 413"/>
                <a:gd name="T35" fmla="*/ 69 h 242"/>
                <a:gd name="T36" fmla="*/ 48 w 413"/>
                <a:gd name="T37" fmla="*/ 61 h 242"/>
                <a:gd name="T38" fmla="*/ 70 w 413"/>
                <a:gd name="T39" fmla="*/ 55 h 242"/>
                <a:gd name="T40" fmla="*/ 63 w 413"/>
                <a:gd name="T41" fmla="*/ 80 h 242"/>
                <a:gd name="T42" fmla="*/ 72 w 413"/>
                <a:gd name="T43" fmla="*/ 121 h 242"/>
                <a:gd name="T44" fmla="*/ 65 w 413"/>
                <a:gd name="T45" fmla="*/ 168 h 242"/>
                <a:gd name="T46" fmla="*/ 138 w 413"/>
                <a:gd name="T47" fmla="*/ 220 h 242"/>
                <a:gd name="T48" fmla="*/ 209 w 413"/>
                <a:gd name="T49" fmla="*/ 242 h 242"/>
                <a:gd name="T50" fmla="*/ 223 w 413"/>
                <a:gd name="T51" fmla="*/ 242 h 242"/>
                <a:gd name="T52" fmla="*/ 238 w 413"/>
                <a:gd name="T53" fmla="*/ 241 h 242"/>
                <a:gd name="T54" fmla="*/ 256 w 413"/>
                <a:gd name="T55" fmla="*/ 239 h 242"/>
                <a:gd name="T56" fmla="*/ 269 w 413"/>
                <a:gd name="T57" fmla="*/ 238 h 242"/>
                <a:gd name="T58" fmla="*/ 280 w 413"/>
                <a:gd name="T59" fmla="*/ 236 h 242"/>
                <a:gd name="T60" fmla="*/ 291 w 413"/>
                <a:gd name="T61" fmla="*/ 234 h 242"/>
                <a:gd name="T62" fmla="*/ 308 w 413"/>
                <a:gd name="T63" fmla="*/ 230 h 242"/>
                <a:gd name="T64" fmla="*/ 317 w 413"/>
                <a:gd name="T65" fmla="*/ 227 h 242"/>
                <a:gd name="T66" fmla="*/ 326 w 413"/>
                <a:gd name="T67" fmla="*/ 224 h 242"/>
                <a:gd name="T68" fmla="*/ 341 w 413"/>
                <a:gd name="T69" fmla="*/ 219 h 242"/>
                <a:gd name="T70" fmla="*/ 355 w 413"/>
                <a:gd name="T71" fmla="*/ 212 h 242"/>
                <a:gd name="T72" fmla="*/ 366 w 413"/>
                <a:gd name="T73" fmla="*/ 205 h 242"/>
                <a:gd name="T74" fmla="*/ 378 w 413"/>
                <a:gd name="T75" fmla="*/ 197 h 242"/>
                <a:gd name="T76" fmla="*/ 413 w 413"/>
                <a:gd name="T77" fmla="*/ 149 h 242"/>
                <a:gd name="T78" fmla="*/ 340 w 413"/>
                <a:gd name="T79" fmla="*/ 170 h 242"/>
                <a:gd name="T80" fmla="*/ 320 w 413"/>
                <a:gd name="T81" fmla="*/ 179 h 242"/>
                <a:gd name="T82" fmla="*/ 276 w 413"/>
                <a:gd name="T83" fmla="*/ 164 h 242"/>
                <a:gd name="T84" fmla="*/ 267 w 413"/>
                <a:gd name="T85" fmla="*/ 163 h 242"/>
                <a:gd name="T86" fmla="*/ 232 w 413"/>
                <a:gd name="T87" fmla="*/ 159 h 242"/>
                <a:gd name="T88" fmla="*/ 178 w 413"/>
                <a:gd name="T89" fmla="*/ 138 h 242"/>
                <a:gd name="T90" fmla="*/ 164 w 413"/>
                <a:gd name="T91" fmla="*/ 131 h 242"/>
                <a:gd name="T92" fmla="*/ 113 w 413"/>
                <a:gd name="T93" fmla="*/ 116 h 242"/>
                <a:gd name="T94" fmla="*/ 87 w 413"/>
                <a:gd name="T95" fmla="*/ 64 h 242"/>
                <a:gd name="T96" fmla="*/ 60 w 413"/>
                <a:gd name="T97" fmla="*/ 29 h 242"/>
                <a:gd name="T98" fmla="*/ 47 w 413"/>
                <a:gd name="T99" fmla="*/ 23 h 242"/>
                <a:gd name="T100" fmla="*/ 39 w 413"/>
                <a:gd name="T101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3" h="242">
                  <a:moveTo>
                    <a:pt x="6" y="45"/>
                  </a:moveTo>
                  <a:cubicBezTo>
                    <a:pt x="6" y="45"/>
                    <a:pt x="6" y="45"/>
                    <a:pt x="6" y="45"/>
                  </a:cubicBezTo>
                  <a:cubicBezTo>
                    <a:pt x="4" y="49"/>
                    <a:pt x="3" y="54"/>
                    <a:pt x="1" y="58"/>
                  </a:cubicBezTo>
                  <a:cubicBezTo>
                    <a:pt x="1" y="59"/>
                    <a:pt x="1" y="60"/>
                    <a:pt x="0" y="61"/>
                  </a:cubicBezTo>
                  <a:cubicBezTo>
                    <a:pt x="1" y="62"/>
                    <a:pt x="1" y="62"/>
                    <a:pt x="1" y="63"/>
                  </a:cubicBezTo>
                  <a:cubicBezTo>
                    <a:pt x="3" y="62"/>
                    <a:pt x="5" y="61"/>
                    <a:pt x="7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7" y="57"/>
                    <a:pt x="8" y="53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9"/>
                    <a:pt x="7" y="47"/>
                    <a:pt x="6" y="45"/>
                  </a:cubicBezTo>
                  <a:moveTo>
                    <a:pt x="183" y="226"/>
                  </a:moveTo>
                  <a:cubicBezTo>
                    <a:pt x="183" y="226"/>
                    <a:pt x="183" y="226"/>
                    <a:pt x="183" y="226"/>
                  </a:cubicBezTo>
                  <a:cubicBezTo>
                    <a:pt x="177" y="225"/>
                    <a:pt x="172" y="215"/>
                    <a:pt x="173" y="202"/>
                  </a:cubicBezTo>
                  <a:cubicBezTo>
                    <a:pt x="174" y="189"/>
                    <a:pt x="179" y="179"/>
                    <a:pt x="185" y="179"/>
                  </a:cubicBezTo>
                  <a:cubicBezTo>
                    <a:pt x="185" y="179"/>
                    <a:pt x="185" y="179"/>
                    <a:pt x="186" y="179"/>
                  </a:cubicBezTo>
                  <a:cubicBezTo>
                    <a:pt x="192" y="180"/>
                    <a:pt x="196" y="190"/>
                    <a:pt x="195" y="203"/>
                  </a:cubicBezTo>
                  <a:cubicBezTo>
                    <a:pt x="195" y="216"/>
                    <a:pt x="189" y="226"/>
                    <a:pt x="183" y="226"/>
                  </a:cubicBezTo>
                  <a:moveTo>
                    <a:pt x="119" y="196"/>
                  </a:moveTo>
                  <a:cubicBezTo>
                    <a:pt x="113" y="196"/>
                    <a:pt x="108" y="186"/>
                    <a:pt x="107" y="173"/>
                  </a:cubicBezTo>
                  <a:cubicBezTo>
                    <a:pt x="107" y="160"/>
                    <a:pt x="112" y="150"/>
                    <a:pt x="118" y="150"/>
                  </a:cubicBezTo>
                  <a:cubicBezTo>
                    <a:pt x="118" y="150"/>
                    <a:pt x="118" y="150"/>
                    <a:pt x="118" y="150"/>
                  </a:cubicBezTo>
                  <a:cubicBezTo>
                    <a:pt x="124" y="150"/>
                    <a:pt x="130" y="160"/>
                    <a:pt x="130" y="173"/>
                  </a:cubicBezTo>
                  <a:cubicBezTo>
                    <a:pt x="130" y="186"/>
                    <a:pt x="125" y="196"/>
                    <a:pt x="119" y="196"/>
                  </a:cubicBezTo>
                  <a:cubicBezTo>
                    <a:pt x="119" y="196"/>
                    <a:pt x="119" y="196"/>
                    <a:pt x="119" y="196"/>
                  </a:cubicBezTo>
                  <a:moveTo>
                    <a:pt x="39" y="0"/>
                  </a:moveTo>
                  <a:cubicBezTo>
                    <a:pt x="39" y="3"/>
                    <a:pt x="38" y="7"/>
                    <a:pt x="37" y="10"/>
                  </a:cubicBezTo>
                  <a:cubicBezTo>
                    <a:pt x="34" y="16"/>
                    <a:pt x="31" y="22"/>
                    <a:pt x="27" y="25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7"/>
                    <a:pt x="26" y="27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7" y="28"/>
                  </a:cubicBezTo>
                  <a:cubicBezTo>
                    <a:pt x="27" y="28"/>
                    <a:pt x="28" y="28"/>
                    <a:pt x="29" y="28"/>
                  </a:cubicBezTo>
                  <a:cubicBezTo>
                    <a:pt x="34" y="31"/>
                    <a:pt x="36" y="42"/>
                    <a:pt x="31" y="54"/>
                  </a:cubicBezTo>
                  <a:cubicBezTo>
                    <a:pt x="27" y="64"/>
                    <a:pt x="21" y="71"/>
                    <a:pt x="15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5" y="76"/>
                    <a:pt x="14" y="81"/>
                    <a:pt x="12" y="86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11" y="88"/>
                    <a:pt x="12" y="88"/>
                    <a:pt x="12" y="89"/>
                  </a:cubicBezTo>
                  <a:cubicBezTo>
                    <a:pt x="14" y="93"/>
                    <a:pt x="16" y="97"/>
                    <a:pt x="18" y="102"/>
                  </a:cubicBezTo>
                  <a:cubicBezTo>
                    <a:pt x="18" y="102"/>
                    <a:pt x="18" y="102"/>
                    <a:pt x="18" y="102"/>
                  </a:cubicBezTo>
                  <a:cubicBezTo>
                    <a:pt x="20" y="106"/>
                    <a:pt x="23" y="110"/>
                    <a:pt x="25" y="114"/>
                  </a:cubicBezTo>
                  <a:cubicBezTo>
                    <a:pt x="31" y="125"/>
                    <a:pt x="38" y="135"/>
                    <a:pt x="47" y="146"/>
                  </a:cubicBezTo>
                  <a:cubicBezTo>
                    <a:pt x="48" y="147"/>
                    <a:pt x="49" y="149"/>
                    <a:pt x="50" y="150"/>
                  </a:cubicBezTo>
                  <a:cubicBezTo>
                    <a:pt x="50" y="149"/>
                    <a:pt x="50" y="147"/>
                    <a:pt x="50" y="146"/>
                  </a:cubicBezTo>
                  <a:cubicBezTo>
                    <a:pt x="50" y="142"/>
                    <a:pt x="51" y="138"/>
                    <a:pt x="52" y="134"/>
                  </a:cubicBezTo>
                  <a:cubicBezTo>
                    <a:pt x="51" y="131"/>
                    <a:pt x="50" y="127"/>
                    <a:pt x="49" y="123"/>
                  </a:cubicBezTo>
                  <a:cubicBezTo>
                    <a:pt x="49" y="117"/>
                    <a:pt x="49" y="111"/>
                    <a:pt x="51" y="106"/>
                  </a:cubicBezTo>
                  <a:cubicBezTo>
                    <a:pt x="49" y="105"/>
                    <a:pt x="47" y="103"/>
                    <a:pt x="45" y="100"/>
                  </a:cubicBezTo>
                  <a:cubicBezTo>
                    <a:pt x="45" y="110"/>
                    <a:pt x="41" y="119"/>
                    <a:pt x="36" y="119"/>
                  </a:cubicBezTo>
                  <a:cubicBezTo>
                    <a:pt x="36" y="119"/>
                    <a:pt x="36" y="119"/>
                    <a:pt x="35" y="119"/>
                  </a:cubicBezTo>
                  <a:cubicBezTo>
                    <a:pt x="32" y="119"/>
                    <a:pt x="29" y="117"/>
                    <a:pt x="27" y="113"/>
                  </a:cubicBezTo>
                  <a:cubicBezTo>
                    <a:pt x="23" y="109"/>
                    <a:pt x="21" y="102"/>
                    <a:pt x="21" y="93"/>
                  </a:cubicBezTo>
                  <a:cubicBezTo>
                    <a:pt x="21" y="80"/>
                    <a:pt x="26" y="70"/>
                    <a:pt x="32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5" y="69"/>
                    <a:pt x="38" y="73"/>
                    <a:pt x="41" y="77"/>
                  </a:cubicBezTo>
                  <a:cubicBezTo>
                    <a:pt x="41" y="69"/>
                    <a:pt x="44" y="63"/>
                    <a:pt x="48" y="61"/>
                  </a:cubicBezTo>
                  <a:cubicBezTo>
                    <a:pt x="44" y="50"/>
                    <a:pt x="45" y="40"/>
                    <a:pt x="50" y="38"/>
                  </a:cubicBezTo>
                  <a:cubicBezTo>
                    <a:pt x="51" y="38"/>
                    <a:pt x="52" y="38"/>
                    <a:pt x="53" y="38"/>
                  </a:cubicBezTo>
                  <a:cubicBezTo>
                    <a:pt x="58" y="38"/>
                    <a:pt x="65" y="45"/>
                    <a:pt x="70" y="55"/>
                  </a:cubicBezTo>
                  <a:cubicBezTo>
                    <a:pt x="75" y="67"/>
                    <a:pt x="74" y="78"/>
                    <a:pt x="69" y="81"/>
                  </a:cubicBezTo>
                  <a:cubicBezTo>
                    <a:pt x="68" y="81"/>
                    <a:pt x="67" y="81"/>
                    <a:pt x="66" y="81"/>
                  </a:cubicBezTo>
                  <a:cubicBezTo>
                    <a:pt x="65" y="81"/>
                    <a:pt x="64" y="81"/>
                    <a:pt x="63" y="80"/>
                  </a:cubicBezTo>
                  <a:cubicBezTo>
                    <a:pt x="63" y="81"/>
                    <a:pt x="63" y="82"/>
                    <a:pt x="63" y="83"/>
                  </a:cubicBezTo>
                  <a:cubicBezTo>
                    <a:pt x="64" y="89"/>
                    <a:pt x="63" y="95"/>
                    <a:pt x="62" y="100"/>
                  </a:cubicBezTo>
                  <a:cubicBezTo>
                    <a:pt x="67" y="102"/>
                    <a:pt x="71" y="111"/>
                    <a:pt x="72" y="121"/>
                  </a:cubicBezTo>
                  <a:cubicBezTo>
                    <a:pt x="72" y="126"/>
                    <a:pt x="72" y="131"/>
                    <a:pt x="71" y="134"/>
                  </a:cubicBezTo>
                  <a:cubicBezTo>
                    <a:pt x="72" y="138"/>
                    <a:pt x="73" y="142"/>
                    <a:pt x="73" y="147"/>
                  </a:cubicBezTo>
                  <a:cubicBezTo>
                    <a:pt x="72" y="156"/>
                    <a:pt x="69" y="164"/>
                    <a:pt x="65" y="168"/>
                  </a:cubicBezTo>
                  <a:cubicBezTo>
                    <a:pt x="70" y="172"/>
                    <a:pt x="74" y="177"/>
                    <a:pt x="79" y="181"/>
                  </a:cubicBezTo>
                  <a:cubicBezTo>
                    <a:pt x="92" y="192"/>
                    <a:pt x="106" y="203"/>
                    <a:pt x="123" y="212"/>
                  </a:cubicBezTo>
                  <a:cubicBezTo>
                    <a:pt x="128" y="215"/>
                    <a:pt x="132" y="218"/>
                    <a:pt x="138" y="220"/>
                  </a:cubicBezTo>
                  <a:cubicBezTo>
                    <a:pt x="153" y="227"/>
                    <a:pt x="169" y="233"/>
                    <a:pt x="187" y="238"/>
                  </a:cubicBezTo>
                  <a:cubicBezTo>
                    <a:pt x="190" y="238"/>
                    <a:pt x="194" y="239"/>
                    <a:pt x="197" y="240"/>
                  </a:cubicBezTo>
                  <a:cubicBezTo>
                    <a:pt x="201" y="241"/>
                    <a:pt x="205" y="241"/>
                    <a:pt x="209" y="242"/>
                  </a:cubicBezTo>
                  <a:cubicBezTo>
                    <a:pt x="209" y="242"/>
                    <a:pt x="209" y="242"/>
                    <a:pt x="209" y="242"/>
                  </a:cubicBezTo>
                  <a:cubicBezTo>
                    <a:pt x="211" y="242"/>
                    <a:pt x="214" y="242"/>
                    <a:pt x="216" y="242"/>
                  </a:cubicBezTo>
                  <a:cubicBezTo>
                    <a:pt x="218" y="242"/>
                    <a:pt x="221" y="242"/>
                    <a:pt x="223" y="242"/>
                  </a:cubicBezTo>
                  <a:cubicBezTo>
                    <a:pt x="225" y="242"/>
                    <a:pt x="227" y="241"/>
                    <a:pt x="230" y="241"/>
                  </a:cubicBezTo>
                  <a:cubicBezTo>
                    <a:pt x="231" y="241"/>
                    <a:pt x="233" y="241"/>
                    <a:pt x="235" y="241"/>
                  </a:cubicBezTo>
                  <a:cubicBezTo>
                    <a:pt x="236" y="241"/>
                    <a:pt x="237" y="241"/>
                    <a:pt x="238" y="241"/>
                  </a:cubicBezTo>
                  <a:cubicBezTo>
                    <a:pt x="239" y="241"/>
                    <a:pt x="241" y="241"/>
                    <a:pt x="243" y="240"/>
                  </a:cubicBezTo>
                  <a:cubicBezTo>
                    <a:pt x="245" y="240"/>
                    <a:pt x="247" y="240"/>
                    <a:pt x="249" y="240"/>
                  </a:cubicBezTo>
                  <a:cubicBezTo>
                    <a:pt x="252" y="240"/>
                    <a:pt x="254" y="239"/>
                    <a:pt x="256" y="239"/>
                  </a:cubicBezTo>
                  <a:cubicBezTo>
                    <a:pt x="258" y="239"/>
                    <a:pt x="260" y="239"/>
                    <a:pt x="262" y="238"/>
                  </a:cubicBezTo>
                  <a:cubicBezTo>
                    <a:pt x="264" y="238"/>
                    <a:pt x="266" y="238"/>
                    <a:pt x="268" y="238"/>
                  </a:cubicBezTo>
                  <a:cubicBezTo>
                    <a:pt x="269" y="238"/>
                    <a:pt x="269" y="238"/>
                    <a:pt x="269" y="238"/>
                  </a:cubicBezTo>
                  <a:cubicBezTo>
                    <a:pt x="270" y="237"/>
                    <a:pt x="272" y="237"/>
                    <a:pt x="274" y="237"/>
                  </a:cubicBezTo>
                  <a:cubicBezTo>
                    <a:pt x="275" y="237"/>
                    <a:pt x="275" y="237"/>
                    <a:pt x="276" y="236"/>
                  </a:cubicBezTo>
                  <a:cubicBezTo>
                    <a:pt x="278" y="236"/>
                    <a:pt x="279" y="236"/>
                    <a:pt x="280" y="236"/>
                  </a:cubicBezTo>
                  <a:cubicBezTo>
                    <a:pt x="281" y="236"/>
                    <a:pt x="281" y="236"/>
                    <a:pt x="282" y="235"/>
                  </a:cubicBezTo>
                  <a:cubicBezTo>
                    <a:pt x="283" y="235"/>
                    <a:pt x="285" y="235"/>
                    <a:pt x="287" y="234"/>
                  </a:cubicBezTo>
                  <a:cubicBezTo>
                    <a:pt x="288" y="234"/>
                    <a:pt x="289" y="234"/>
                    <a:pt x="291" y="234"/>
                  </a:cubicBezTo>
                  <a:cubicBezTo>
                    <a:pt x="293" y="233"/>
                    <a:pt x="294" y="233"/>
                    <a:pt x="296" y="232"/>
                  </a:cubicBezTo>
                  <a:cubicBezTo>
                    <a:pt x="299" y="232"/>
                    <a:pt x="301" y="231"/>
                    <a:pt x="303" y="231"/>
                  </a:cubicBezTo>
                  <a:cubicBezTo>
                    <a:pt x="305" y="230"/>
                    <a:pt x="306" y="230"/>
                    <a:pt x="308" y="230"/>
                  </a:cubicBezTo>
                  <a:cubicBezTo>
                    <a:pt x="309" y="229"/>
                    <a:pt x="309" y="229"/>
                    <a:pt x="309" y="229"/>
                  </a:cubicBezTo>
                  <a:cubicBezTo>
                    <a:pt x="310" y="229"/>
                    <a:pt x="311" y="229"/>
                    <a:pt x="312" y="228"/>
                  </a:cubicBezTo>
                  <a:cubicBezTo>
                    <a:pt x="314" y="228"/>
                    <a:pt x="316" y="227"/>
                    <a:pt x="317" y="227"/>
                  </a:cubicBezTo>
                  <a:cubicBezTo>
                    <a:pt x="318" y="227"/>
                    <a:pt x="319" y="226"/>
                    <a:pt x="320" y="226"/>
                  </a:cubicBezTo>
                  <a:cubicBezTo>
                    <a:pt x="321" y="226"/>
                    <a:pt x="321" y="226"/>
                    <a:pt x="322" y="225"/>
                  </a:cubicBezTo>
                  <a:cubicBezTo>
                    <a:pt x="323" y="225"/>
                    <a:pt x="325" y="225"/>
                    <a:pt x="326" y="224"/>
                  </a:cubicBezTo>
                  <a:cubicBezTo>
                    <a:pt x="328" y="223"/>
                    <a:pt x="330" y="223"/>
                    <a:pt x="332" y="222"/>
                  </a:cubicBezTo>
                  <a:cubicBezTo>
                    <a:pt x="334" y="221"/>
                    <a:pt x="335" y="221"/>
                    <a:pt x="336" y="220"/>
                  </a:cubicBezTo>
                  <a:cubicBezTo>
                    <a:pt x="338" y="220"/>
                    <a:pt x="339" y="219"/>
                    <a:pt x="341" y="219"/>
                  </a:cubicBezTo>
                  <a:cubicBezTo>
                    <a:pt x="342" y="218"/>
                    <a:pt x="344" y="217"/>
                    <a:pt x="345" y="216"/>
                  </a:cubicBezTo>
                  <a:cubicBezTo>
                    <a:pt x="346" y="216"/>
                    <a:pt x="347" y="215"/>
                    <a:pt x="348" y="215"/>
                  </a:cubicBezTo>
                  <a:cubicBezTo>
                    <a:pt x="350" y="214"/>
                    <a:pt x="353" y="213"/>
                    <a:pt x="355" y="212"/>
                  </a:cubicBezTo>
                  <a:cubicBezTo>
                    <a:pt x="356" y="211"/>
                    <a:pt x="357" y="211"/>
                    <a:pt x="358" y="210"/>
                  </a:cubicBezTo>
                  <a:cubicBezTo>
                    <a:pt x="360" y="209"/>
                    <a:pt x="361" y="208"/>
                    <a:pt x="363" y="207"/>
                  </a:cubicBezTo>
                  <a:cubicBezTo>
                    <a:pt x="364" y="206"/>
                    <a:pt x="365" y="206"/>
                    <a:pt x="366" y="205"/>
                  </a:cubicBezTo>
                  <a:cubicBezTo>
                    <a:pt x="367" y="205"/>
                    <a:pt x="367" y="205"/>
                    <a:pt x="368" y="204"/>
                  </a:cubicBezTo>
                  <a:cubicBezTo>
                    <a:pt x="369" y="203"/>
                    <a:pt x="370" y="202"/>
                    <a:pt x="372" y="202"/>
                  </a:cubicBezTo>
                  <a:cubicBezTo>
                    <a:pt x="374" y="200"/>
                    <a:pt x="376" y="198"/>
                    <a:pt x="378" y="197"/>
                  </a:cubicBezTo>
                  <a:cubicBezTo>
                    <a:pt x="380" y="196"/>
                    <a:pt x="381" y="194"/>
                    <a:pt x="382" y="193"/>
                  </a:cubicBezTo>
                  <a:cubicBezTo>
                    <a:pt x="397" y="181"/>
                    <a:pt x="407" y="167"/>
                    <a:pt x="412" y="151"/>
                  </a:cubicBezTo>
                  <a:cubicBezTo>
                    <a:pt x="413" y="150"/>
                    <a:pt x="413" y="150"/>
                    <a:pt x="413" y="149"/>
                  </a:cubicBezTo>
                  <a:cubicBezTo>
                    <a:pt x="413" y="150"/>
                    <a:pt x="413" y="150"/>
                    <a:pt x="413" y="150"/>
                  </a:cubicBezTo>
                  <a:cubicBezTo>
                    <a:pt x="385" y="156"/>
                    <a:pt x="360" y="161"/>
                    <a:pt x="337" y="163"/>
                  </a:cubicBezTo>
                  <a:cubicBezTo>
                    <a:pt x="338" y="165"/>
                    <a:pt x="339" y="167"/>
                    <a:pt x="340" y="170"/>
                  </a:cubicBezTo>
                  <a:cubicBezTo>
                    <a:pt x="346" y="181"/>
                    <a:pt x="345" y="193"/>
                    <a:pt x="339" y="195"/>
                  </a:cubicBezTo>
                  <a:cubicBezTo>
                    <a:pt x="339" y="196"/>
                    <a:pt x="338" y="196"/>
                    <a:pt x="337" y="196"/>
                  </a:cubicBezTo>
                  <a:cubicBezTo>
                    <a:pt x="331" y="196"/>
                    <a:pt x="324" y="189"/>
                    <a:pt x="320" y="179"/>
                  </a:cubicBezTo>
                  <a:cubicBezTo>
                    <a:pt x="317" y="174"/>
                    <a:pt x="316" y="169"/>
                    <a:pt x="316" y="164"/>
                  </a:cubicBezTo>
                  <a:cubicBezTo>
                    <a:pt x="311" y="164"/>
                    <a:pt x="306" y="164"/>
                    <a:pt x="301" y="164"/>
                  </a:cubicBezTo>
                  <a:cubicBezTo>
                    <a:pt x="293" y="164"/>
                    <a:pt x="284" y="164"/>
                    <a:pt x="276" y="164"/>
                  </a:cubicBezTo>
                  <a:cubicBezTo>
                    <a:pt x="275" y="165"/>
                    <a:pt x="273" y="165"/>
                    <a:pt x="272" y="165"/>
                  </a:cubicBezTo>
                  <a:cubicBezTo>
                    <a:pt x="272" y="165"/>
                    <a:pt x="272" y="165"/>
                    <a:pt x="272" y="165"/>
                  </a:cubicBezTo>
                  <a:cubicBezTo>
                    <a:pt x="270" y="165"/>
                    <a:pt x="268" y="164"/>
                    <a:pt x="267" y="163"/>
                  </a:cubicBezTo>
                  <a:cubicBezTo>
                    <a:pt x="256" y="162"/>
                    <a:pt x="247" y="160"/>
                    <a:pt x="238" y="158"/>
                  </a:cubicBezTo>
                  <a:cubicBezTo>
                    <a:pt x="236" y="159"/>
                    <a:pt x="235" y="159"/>
                    <a:pt x="233" y="159"/>
                  </a:cubicBezTo>
                  <a:cubicBezTo>
                    <a:pt x="233" y="159"/>
                    <a:pt x="232" y="159"/>
                    <a:pt x="232" y="159"/>
                  </a:cubicBezTo>
                  <a:cubicBezTo>
                    <a:pt x="230" y="159"/>
                    <a:pt x="229" y="158"/>
                    <a:pt x="228" y="156"/>
                  </a:cubicBezTo>
                  <a:cubicBezTo>
                    <a:pt x="228" y="156"/>
                    <a:pt x="228" y="156"/>
                    <a:pt x="228" y="156"/>
                  </a:cubicBezTo>
                  <a:cubicBezTo>
                    <a:pt x="210" y="152"/>
                    <a:pt x="193" y="146"/>
                    <a:pt x="178" y="138"/>
                  </a:cubicBezTo>
                  <a:cubicBezTo>
                    <a:pt x="176" y="141"/>
                    <a:pt x="173" y="142"/>
                    <a:pt x="170" y="142"/>
                  </a:cubicBezTo>
                  <a:cubicBezTo>
                    <a:pt x="170" y="142"/>
                    <a:pt x="169" y="142"/>
                    <a:pt x="168" y="141"/>
                  </a:cubicBezTo>
                  <a:cubicBezTo>
                    <a:pt x="165" y="140"/>
                    <a:pt x="163" y="136"/>
                    <a:pt x="164" y="131"/>
                  </a:cubicBezTo>
                  <a:cubicBezTo>
                    <a:pt x="147" y="122"/>
                    <a:pt x="133" y="111"/>
                    <a:pt x="120" y="99"/>
                  </a:cubicBezTo>
                  <a:cubicBezTo>
                    <a:pt x="121" y="107"/>
                    <a:pt x="120" y="113"/>
                    <a:pt x="116" y="115"/>
                  </a:cubicBezTo>
                  <a:cubicBezTo>
                    <a:pt x="115" y="115"/>
                    <a:pt x="114" y="116"/>
                    <a:pt x="113" y="116"/>
                  </a:cubicBezTo>
                  <a:cubicBezTo>
                    <a:pt x="109" y="116"/>
                    <a:pt x="104" y="111"/>
                    <a:pt x="99" y="105"/>
                  </a:cubicBezTo>
                  <a:cubicBezTo>
                    <a:pt x="95" y="102"/>
                    <a:pt x="91" y="97"/>
                    <a:pt x="87" y="90"/>
                  </a:cubicBezTo>
                  <a:cubicBezTo>
                    <a:pt x="82" y="79"/>
                    <a:pt x="82" y="67"/>
                    <a:pt x="87" y="64"/>
                  </a:cubicBezTo>
                  <a:cubicBezTo>
                    <a:pt x="79" y="54"/>
                    <a:pt x="72" y="43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4" y="33"/>
                    <a:pt x="62" y="31"/>
                    <a:pt x="60" y="29"/>
                  </a:cubicBezTo>
                  <a:cubicBezTo>
                    <a:pt x="58" y="31"/>
                    <a:pt x="56" y="31"/>
                    <a:pt x="54" y="31"/>
                  </a:cubicBezTo>
                  <a:cubicBezTo>
                    <a:pt x="53" y="31"/>
                    <a:pt x="52" y="31"/>
                    <a:pt x="51" y="31"/>
                  </a:cubicBezTo>
                  <a:cubicBezTo>
                    <a:pt x="49" y="29"/>
                    <a:pt x="48" y="26"/>
                    <a:pt x="47" y="23"/>
                  </a:cubicBezTo>
                  <a:cubicBezTo>
                    <a:pt x="44" y="20"/>
                    <a:pt x="43" y="14"/>
                    <a:pt x="43" y="7"/>
                  </a:cubicBezTo>
                  <a:cubicBezTo>
                    <a:pt x="42" y="6"/>
                    <a:pt x="41" y="3"/>
                    <a:pt x="41" y="1"/>
                  </a:cubicBezTo>
                  <a:cubicBezTo>
                    <a:pt x="40" y="0"/>
                    <a:pt x="40" y="0"/>
                    <a:pt x="39" y="0"/>
                  </a:cubicBezTo>
                </a:path>
              </a:pathLst>
            </a:custGeom>
            <a:solidFill>
              <a:srgbClr val="C17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179"/>
            <p:cNvSpPr/>
            <p:nvPr/>
          </p:nvSpPr>
          <p:spPr bwMode="auto">
            <a:xfrm>
              <a:off x="8911583" y="3300413"/>
              <a:ext cx="39688" cy="77788"/>
            </a:xfrm>
            <a:custGeom>
              <a:avLst/>
              <a:gdLst>
                <a:gd name="T0" fmla="*/ 6 w 14"/>
                <a:gd name="T1" fmla="*/ 0 h 27"/>
                <a:gd name="T2" fmla="*/ 6 w 14"/>
                <a:gd name="T3" fmla="*/ 0 h 27"/>
                <a:gd name="T4" fmla="*/ 0 w 14"/>
                <a:gd name="T5" fmla="*/ 3 h 27"/>
                <a:gd name="T6" fmla="*/ 1 w 14"/>
                <a:gd name="T7" fmla="*/ 6 h 27"/>
                <a:gd name="T8" fmla="*/ 5 w 14"/>
                <a:gd name="T9" fmla="*/ 15 h 27"/>
                <a:gd name="T10" fmla="*/ 6 w 14"/>
                <a:gd name="T11" fmla="*/ 19 h 27"/>
                <a:gd name="T12" fmla="*/ 8 w 14"/>
                <a:gd name="T13" fmla="*/ 22 h 27"/>
                <a:gd name="T14" fmla="*/ 10 w 14"/>
                <a:gd name="T15" fmla="*/ 27 h 27"/>
                <a:gd name="T16" fmla="*/ 11 w 14"/>
                <a:gd name="T17" fmla="*/ 26 h 27"/>
                <a:gd name="T18" fmla="*/ 14 w 14"/>
                <a:gd name="T19" fmla="*/ 12 h 27"/>
                <a:gd name="T20" fmla="*/ 14 w 14"/>
                <a:gd name="T21" fmla="*/ 12 h 27"/>
                <a:gd name="T22" fmla="*/ 13 w 14"/>
                <a:gd name="T23" fmla="*/ 12 h 27"/>
                <a:gd name="T24" fmla="*/ 11 w 14"/>
                <a:gd name="T25" fmla="*/ 12 h 27"/>
                <a:gd name="T26" fmla="*/ 6 w 14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27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2" y="2"/>
                    <a:pt x="0" y="3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9"/>
                    <a:pt x="3" y="12"/>
                    <a:pt x="5" y="15"/>
                  </a:cubicBezTo>
                  <a:cubicBezTo>
                    <a:pt x="5" y="16"/>
                    <a:pt x="6" y="18"/>
                    <a:pt x="6" y="19"/>
                  </a:cubicBezTo>
                  <a:cubicBezTo>
                    <a:pt x="7" y="20"/>
                    <a:pt x="7" y="21"/>
                    <a:pt x="8" y="22"/>
                  </a:cubicBezTo>
                  <a:cubicBezTo>
                    <a:pt x="9" y="24"/>
                    <a:pt x="9" y="25"/>
                    <a:pt x="10" y="27"/>
                  </a:cubicBezTo>
                  <a:cubicBezTo>
                    <a:pt x="10" y="27"/>
                    <a:pt x="10" y="27"/>
                    <a:pt x="11" y="26"/>
                  </a:cubicBezTo>
                  <a:cubicBezTo>
                    <a:pt x="13" y="21"/>
                    <a:pt x="14" y="16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3" y="12"/>
                  </a:cubicBezTo>
                  <a:cubicBezTo>
                    <a:pt x="13" y="12"/>
                    <a:pt x="12" y="12"/>
                    <a:pt x="11" y="12"/>
                  </a:cubicBezTo>
                  <a:cubicBezTo>
                    <a:pt x="8" y="10"/>
                    <a:pt x="6" y="6"/>
                    <a:pt x="6" y="0"/>
                  </a:cubicBezTo>
                </a:path>
              </a:pathLst>
            </a:custGeom>
            <a:solidFill>
              <a:srgbClr val="CE9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180"/>
            <p:cNvSpPr/>
            <p:nvPr/>
          </p:nvSpPr>
          <p:spPr bwMode="auto">
            <a:xfrm>
              <a:off x="9214796" y="3557588"/>
              <a:ext cx="65088" cy="131763"/>
            </a:xfrm>
            <a:custGeom>
              <a:avLst/>
              <a:gdLst>
                <a:gd name="T0" fmla="*/ 11 w 23"/>
                <a:gd name="T1" fmla="*/ 0 h 46"/>
                <a:gd name="T2" fmla="*/ 11 w 23"/>
                <a:gd name="T3" fmla="*/ 0 h 46"/>
                <a:gd name="T4" fmla="*/ 0 w 23"/>
                <a:gd name="T5" fmla="*/ 23 h 46"/>
                <a:gd name="T6" fmla="*/ 12 w 23"/>
                <a:gd name="T7" fmla="*/ 46 h 46"/>
                <a:gd name="T8" fmla="*/ 12 w 23"/>
                <a:gd name="T9" fmla="*/ 46 h 46"/>
                <a:gd name="T10" fmla="*/ 23 w 23"/>
                <a:gd name="T11" fmla="*/ 23 h 46"/>
                <a:gd name="T12" fmla="*/ 11 w 23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46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10"/>
                    <a:pt x="0" y="23"/>
                  </a:cubicBezTo>
                  <a:cubicBezTo>
                    <a:pt x="1" y="36"/>
                    <a:pt x="6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8" y="46"/>
                    <a:pt x="23" y="36"/>
                    <a:pt x="23" y="23"/>
                  </a:cubicBezTo>
                  <a:cubicBezTo>
                    <a:pt x="23" y="10"/>
                    <a:pt x="17" y="0"/>
                    <a:pt x="11" y="0"/>
                  </a:cubicBezTo>
                </a:path>
              </a:pathLst>
            </a:custGeom>
            <a:solidFill>
              <a:srgbClr val="CE9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181"/>
            <p:cNvSpPr/>
            <p:nvPr/>
          </p:nvSpPr>
          <p:spPr bwMode="auto">
            <a:xfrm>
              <a:off x="9670408" y="3595688"/>
              <a:ext cx="25400" cy="4763"/>
            </a:xfrm>
            <a:custGeom>
              <a:avLst/>
              <a:gdLst>
                <a:gd name="T0" fmla="*/ 0 w 9"/>
                <a:gd name="T1" fmla="*/ 0 h 2"/>
                <a:gd name="T2" fmla="*/ 5 w 9"/>
                <a:gd name="T3" fmla="*/ 2 h 2"/>
                <a:gd name="T4" fmla="*/ 5 w 9"/>
                <a:gd name="T5" fmla="*/ 2 h 2"/>
                <a:gd name="T6" fmla="*/ 9 w 9"/>
                <a:gd name="T7" fmla="*/ 1 h 2"/>
                <a:gd name="T8" fmla="*/ 9 w 9"/>
                <a:gd name="T9" fmla="*/ 1 h 2"/>
                <a:gd name="T10" fmla="*/ 0 w 9"/>
                <a:gd name="T11" fmla="*/ 0 h 2"/>
                <a:gd name="T12" fmla="*/ 0 w 9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">
                  <a:moveTo>
                    <a:pt x="0" y="0"/>
                  </a:moveTo>
                  <a:cubicBezTo>
                    <a:pt x="1" y="1"/>
                    <a:pt x="3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8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6" y="0"/>
                    <a:pt x="3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E9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182"/>
            <p:cNvSpPr>
              <a:spLocks noEditPoints="1"/>
            </p:cNvSpPr>
            <p:nvPr/>
          </p:nvSpPr>
          <p:spPr bwMode="auto">
            <a:xfrm>
              <a:off x="8919521" y="3005138"/>
              <a:ext cx="177800" cy="266700"/>
            </a:xfrm>
            <a:custGeom>
              <a:avLst/>
              <a:gdLst>
                <a:gd name="T0" fmla="*/ 55 w 62"/>
                <a:gd name="T1" fmla="*/ 63 h 93"/>
                <a:gd name="T2" fmla="*/ 47 w 62"/>
                <a:gd name="T3" fmla="*/ 68 h 93"/>
                <a:gd name="T4" fmla="*/ 46 w 62"/>
                <a:gd name="T5" fmla="*/ 67 h 93"/>
                <a:gd name="T6" fmla="*/ 43 w 62"/>
                <a:gd name="T7" fmla="*/ 66 h 93"/>
                <a:gd name="T8" fmla="*/ 47 w 62"/>
                <a:gd name="T9" fmla="*/ 74 h 93"/>
                <a:gd name="T10" fmla="*/ 50 w 62"/>
                <a:gd name="T11" fmla="*/ 74 h 93"/>
                <a:gd name="T12" fmla="*/ 56 w 62"/>
                <a:gd name="T13" fmla="*/ 72 h 93"/>
                <a:gd name="T14" fmla="*/ 62 w 62"/>
                <a:gd name="T15" fmla="*/ 76 h 93"/>
                <a:gd name="T16" fmla="*/ 62 w 62"/>
                <a:gd name="T17" fmla="*/ 76 h 93"/>
                <a:gd name="T18" fmla="*/ 62 w 62"/>
                <a:gd name="T19" fmla="*/ 76 h 93"/>
                <a:gd name="T20" fmla="*/ 55 w 62"/>
                <a:gd name="T21" fmla="*/ 63 h 93"/>
                <a:gd name="T22" fmla="*/ 55 w 62"/>
                <a:gd name="T23" fmla="*/ 63 h 93"/>
                <a:gd name="T24" fmla="*/ 30 w 62"/>
                <a:gd name="T25" fmla="*/ 0 h 93"/>
                <a:gd name="T26" fmla="*/ 30 w 62"/>
                <a:gd name="T27" fmla="*/ 0 h 93"/>
                <a:gd name="T28" fmla="*/ 25 w 62"/>
                <a:gd name="T29" fmla="*/ 17 h 93"/>
                <a:gd name="T30" fmla="*/ 26 w 62"/>
                <a:gd name="T31" fmla="*/ 22 h 93"/>
                <a:gd name="T32" fmla="*/ 26 w 62"/>
                <a:gd name="T33" fmla="*/ 23 h 93"/>
                <a:gd name="T34" fmla="*/ 30 w 62"/>
                <a:gd name="T35" fmla="*/ 31 h 93"/>
                <a:gd name="T36" fmla="*/ 31 w 62"/>
                <a:gd name="T37" fmla="*/ 43 h 93"/>
                <a:gd name="T38" fmla="*/ 20 w 62"/>
                <a:gd name="T39" fmla="*/ 66 h 93"/>
                <a:gd name="T40" fmla="*/ 20 w 62"/>
                <a:gd name="T41" fmla="*/ 66 h 93"/>
                <a:gd name="T42" fmla="*/ 13 w 62"/>
                <a:gd name="T43" fmla="*/ 62 h 93"/>
                <a:gd name="T44" fmla="*/ 9 w 62"/>
                <a:gd name="T45" fmla="*/ 50 h 93"/>
                <a:gd name="T46" fmla="*/ 9 w 62"/>
                <a:gd name="T47" fmla="*/ 50 h 93"/>
                <a:gd name="T48" fmla="*/ 0 w 62"/>
                <a:gd name="T49" fmla="*/ 72 h 93"/>
                <a:gd name="T50" fmla="*/ 0 w 62"/>
                <a:gd name="T51" fmla="*/ 74 h 93"/>
                <a:gd name="T52" fmla="*/ 2 w 62"/>
                <a:gd name="T53" fmla="*/ 88 h 93"/>
                <a:gd name="T54" fmla="*/ 2 w 62"/>
                <a:gd name="T55" fmla="*/ 88 h 93"/>
                <a:gd name="T56" fmla="*/ 2 w 62"/>
                <a:gd name="T57" fmla="*/ 88 h 93"/>
                <a:gd name="T58" fmla="*/ 2 w 62"/>
                <a:gd name="T59" fmla="*/ 88 h 93"/>
                <a:gd name="T60" fmla="*/ 5 w 62"/>
                <a:gd name="T61" fmla="*/ 93 h 93"/>
                <a:gd name="T62" fmla="*/ 5 w 62"/>
                <a:gd name="T63" fmla="*/ 93 h 93"/>
                <a:gd name="T64" fmla="*/ 6 w 62"/>
                <a:gd name="T65" fmla="*/ 89 h 93"/>
                <a:gd name="T66" fmla="*/ 22 w 62"/>
                <a:gd name="T67" fmla="*/ 71 h 93"/>
                <a:gd name="T68" fmla="*/ 22 w 62"/>
                <a:gd name="T69" fmla="*/ 71 h 93"/>
                <a:gd name="T70" fmla="*/ 22 w 62"/>
                <a:gd name="T71" fmla="*/ 69 h 93"/>
                <a:gd name="T72" fmla="*/ 22 w 62"/>
                <a:gd name="T73" fmla="*/ 69 h 93"/>
                <a:gd name="T74" fmla="*/ 23 w 62"/>
                <a:gd name="T75" fmla="*/ 68 h 93"/>
                <a:gd name="T76" fmla="*/ 33 w 62"/>
                <a:gd name="T77" fmla="*/ 53 h 93"/>
                <a:gd name="T78" fmla="*/ 35 w 62"/>
                <a:gd name="T79" fmla="*/ 43 h 93"/>
                <a:gd name="T80" fmla="*/ 37 w 62"/>
                <a:gd name="T81" fmla="*/ 44 h 93"/>
                <a:gd name="T82" fmla="*/ 39 w 62"/>
                <a:gd name="T83" fmla="*/ 27 h 93"/>
                <a:gd name="T84" fmla="*/ 36 w 62"/>
                <a:gd name="T85" fmla="*/ 20 h 93"/>
                <a:gd name="T86" fmla="*/ 34 w 62"/>
                <a:gd name="T87" fmla="*/ 13 h 93"/>
                <a:gd name="T88" fmla="*/ 30 w 62"/>
                <a:gd name="T8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" h="93">
                  <a:moveTo>
                    <a:pt x="55" y="63"/>
                  </a:moveTo>
                  <a:cubicBezTo>
                    <a:pt x="53" y="66"/>
                    <a:pt x="50" y="68"/>
                    <a:pt x="47" y="68"/>
                  </a:cubicBezTo>
                  <a:cubicBezTo>
                    <a:pt x="47" y="68"/>
                    <a:pt x="47" y="67"/>
                    <a:pt x="46" y="67"/>
                  </a:cubicBezTo>
                  <a:cubicBezTo>
                    <a:pt x="45" y="67"/>
                    <a:pt x="44" y="67"/>
                    <a:pt x="43" y="66"/>
                  </a:cubicBezTo>
                  <a:cubicBezTo>
                    <a:pt x="44" y="69"/>
                    <a:pt x="45" y="72"/>
                    <a:pt x="47" y="74"/>
                  </a:cubicBezTo>
                  <a:cubicBezTo>
                    <a:pt x="48" y="74"/>
                    <a:pt x="49" y="74"/>
                    <a:pt x="50" y="74"/>
                  </a:cubicBezTo>
                  <a:cubicBezTo>
                    <a:pt x="52" y="74"/>
                    <a:pt x="54" y="74"/>
                    <a:pt x="56" y="72"/>
                  </a:cubicBezTo>
                  <a:cubicBezTo>
                    <a:pt x="58" y="74"/>
                    <a:pt x="60" y="76"/>
                    <a:pt x="62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59" y="71"/>
                    <a:pt x="57" y="67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27" y="4"/>
                    <a:pt x="25" y="10"/>
                    <a:pt x="25" y="17"/>
                  </a:cubicBezTo>
                  <a:cubicBezTo>
                    <a:pt x="25" y="19"/>
                    <a:pt x="25" y="20"/>
                    <a:pt x="26" y="22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4"/>
                    <a:pt x="29" y="27"/>
                    <a:pt x="30" y="31"/>
                  </a:cubicBezTo>
                  <a:cubicBezTo>
                    <a:pt x="31" y="34"/>
                    <a:pt x="32" y="39"/>
                    <a:pt x="31" y="43"/>
                  </a:cubicBezTo>
                  <a:cubicBezTo>
                    <a:pt x="31" y="56"/>
                    <a:pt x="26" y="66"/>
                    <a:pt x="2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17" y="66"/>
                    <a:pt x="15" y="64"/>
                    <a:pt x="13" y="62"/>
                  </a:cubicBezTo>
                  <a:cubicBezTo>
                    <a:pt x="11" y="59"/>
                    <a:pt x="10" y="55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2"/>
                    <a:pt x="0" y="61"/>
                    <a:pt x="0" y="72"/>
                  </a:cubicBezTo>
                  <a:cubicBezTo>
                    <a:pt x="0" y="73"/>
                    <a:pt x="0" y="74"/>
                    <a:pt x="0" y="74"/>
                  </a:cubicBezTo>
                  <a:cubicBezTo>
                    <a:pt x="0" y="80"/>
                    <a:pt x="0" y="84"/>
                    <a:pt x="2" y="88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3" y="90"/>
                    <a:pt x="4" y="92"/>
                    <a:pt x="5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5" y="92"/>
                    <a:pt x="5" y="90"/>
                    <a:pt x="6" y="89"/>
                  </a:cubicBezTo>
                  <a:cubicBezTo>
                    <a:pt x="10" y="79"/>
                    <a:pt x="17" y="71"/>
                    <a:pt x="22" y="71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2" y="70"/>
                    <a:pt x="22" y="70"/>
                    <a:pt x="22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5"/>
                    <a:pt x="30" y="59"/>
                    <a:pt x="33" y="53"/>
                  </a:cubicBezTo>
                  <a:cubicBezTo>
                    <a:pt x="34" y="50"/>
                    <a:pt x="35" y="46"/>
                    <a:pt x="35" y="43"/>
                  </a:cubicBezTo>
                  <a:cubicBezTo>
                    <a:pt x="36" y="43"/>
                    <a:pt x="36" y="43"/>
                    <a:pt x="37" y="44"/>
                  </a:cubicBezTo>
                  <a:cubicBezTo>
                    <a:pt x="36" y="39"/>
                    <a:pt x="37" y="33"/>
                    <a:pt x="39" y="27"/>
                  </a:cubicBezTo>
                  <a:cubicBezTo>
                    <a:pt x="38" y="25"/>
                    <a:pt x="37" y="22"/>
                    <a:pt x="36" y="20"/>
                  </a:cubicBezTo>
                  <a:cubicBezTo>
                    <a:pt x="35" y="18"/>
                    <a:pt x="35" y="16"/>
                    <a:pt x="34" y="13"/>
                  </a:cubicBezTo>
                  <a:cubicBezTo>
                    <a:pt x="32" y="8"/>
                    <a:pt x="31" y="4"/>
                    <a:pt x="30" y="0"/>
                  </a:cubicBezTo>
                </a:path>
              </a:pathLst>
            </a:custGeom>
            <a:solidFill>
              <a:srgbClr val="CE9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183"/>
            <p:cNvSpPr/>
            <p:nvPr/>
          </p:nvSpPr>
          <p:spPr bwMode="auto">
            <a:xfrm>
              <a:off x="9143358" y="3311526"/>
              <a:ext cx="111125" cy="149225"/>
            </a:xfrm>
            <a:custGeom>
              <a:avLst/>
              <a:gdLst>
                <a:gd name="T0" fmla="*/ 5 w 39"/>
                <a:gd name="T1" fmla="*/ 0 h 52"/>
                <a:gd name="T2" fmla="*/ 5 w 39"/>
                <a:gd name="T3" fmla="*/ 26 h 52"/>
                <a:gd name="T4" fmla="*/ 17 w 39"/>
                <a:gd name="T5" fmla="*/ 41 h 52"/>
                <a:gd name="T6" fmla="*/ 31 w 39"/>
                <a:gd name="T7" fmla="*/ 52 h 52"/>
                <a:gd name="T8" fmla="*/ 34 w 39"/>
                <a:gd name="T9" fmla="*/ 51 h 52"/>
                <a:gd name="T10" fmla="*/ 38 w 39"/>
                <a:gd name="T11" fmla="*/ 35 h 52"/>
                <a:gd name="T12" fmla="*/ 38 w 39"/>
                <a:gd name="T13" fmla="*/ 35 h 52"/>
                <a:gd name="T14" fmla="*/ 5 w 39"/>
                <a:gd name="T15" fmla="*/ 0 h 52"/>
                <a:gd name="T16" fmla="*/ 5 w 39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52">
                  <a:moveTo>
                    <a:pt x="5" y="0"/>
                  </a:moveTo>
                  <a:cubicBezTo>
                    <a:pt x="0" y="3"/>
                    <a:pt x="0" y="15"/>
                    <a:pt x="5" y="26"/>
                  </a:cubicBezTo>
                  <a:cubicBezTo>
                    <a:pt x="9" y="33"/>
                    <a:pt x="13" y="38"/>
                    <a:pt x="17" y="41"/>
                  </a:cubicBezTo>
                  <a:cubicBezTo>
                    <a:pt x="22" y="47"/>
                    <a:pt x="27" y="52"/>
                    <a:pt x="31" y="52"/>
                  </a:cubicBezTo>
                  <a:cubicBezTo>
                    <a:pt x="32" y="52"/>
                    <a:pt x="33" y="51"/>
                    <a:pt x="34" y="51"/>
                  </a:cubicBezTo>
                  <a:cubicBezTo>
                    <a:pt x="38" y="49"/>
                    <a:pt x="39" y="43"/>
                    <a:pt x="38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25" y="24"/>
                    <a:pt x="15" y="12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CE9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184"/>
            <p:cNvSpPr/>
            <p:nvPr/>
          </p:nvSpPr>
          <p:spPr bwMode="auto">
            <a:xfrm>
              <a:off x="8968733" y="3236913"/>
              <a:ext cx="153988" cy="274638"/>
            </a:xfrm>
            <a:custGeom>
              <a:avLst/>
              <a:gdLst>
                <a:gd name="T0" fmla="*/ 32 w 54"/>
                <a:gd name="T1" fmla="*/ 0 h 96"/>
                <a:gd name="T2" fmla="*/ 29 w 54"/>
                <a:gd name="T3" fmla="*/ 0 h 96"/>
                <a:gd name="T4" fmla="*/ 27 w 54"/>
                <a:gd name="T5" fmla="*/ 23 h 96"/>
                <a:gd name="T6" fmla="*/ 20 w 54"/>
                <a:gd name="T7" fmla="*/ 39 h 96"/>
                <a:gd name="T8" fmla="*/ 11 w 54"/>
                <a:gd name="T9" fmla="*/ 31 h 96"/>
                <a:gd name="T10" fmla="*/ 11 w 54"/>
                <a:gd name="T11" fmla="*/ 31 h 96"/>
                <a:gd name="T12" fmla="*/ 0 w 54"/>
                <a:gd name="T13" fmla="*/ 55 h 96"/>
                <a:gd name="T14" fmla="*/ 6 w 54"/>
                <a:gd name="T15" fmla="*/ 75 h 96"/>
                <a:gd name="T16" fmla="*/ 1 w 54"/>
                <a:gd name="T17" fmla="*/ 60 h 96"/>
                <a:gd name="T18" fmla="*/ 10 w 54"/>
                <a:gd name="T19" fmla="*/ 35 h 96"/>
                <a:gd name="T20" fmla="*/ 10 w 54"/>
                <a:gd name="T21" fmla="*/ 35 h 96"/>
                <a:gd name="T22" fmla="*/ 24 w 54"/>
                <a:gd name="T23" fmla="*/ 57 h 96"/>
                <a:gd name="T24" fmla="*/ 24 w 54"/>
                <a:gd name="T25" fmla="*/ 62 h 96"/>
                <a:gd name="T26" fmla="*/ 30 w 54"/>
                <a:gd name="T27" fmla="*/ 68 h 96"/>
                <a:gd name="T28" fmla="*/ 28 w 54"/>
                <a:gd name="T29" fmla="*/ 85 h 96"/>
                <a:gd name="T30" fmla="*/ 31 w 54"/>
                <a:gd name="T31" fmla="*/ 96 h 96"/>
                <a:gd name="T32" fmla="*/ 41 w 54"/>
                <a:gd name="T33" fmla="*/ 85 h 96"/>
                <a:gd name="T34" fmla="*/ 41 w 54"/>
                <a:gd name="T35" fmla="*/ 85 h 96"/>
                <a:gd name="T36" fmla="*/ 50 w 54"/>
                <a:gd name="T37" fmla="*/ 96 h 96"/>
                <a:gd name="T38" fmla="*/ 51 w 54"/>
                <a:gd name="T39" fmla="*/ 83 h 96"/>
                <a:gd name="T40" fmla="*/ 41 w 54"/>
                <a:gd name="T41" fmla="*/ 62 h 96"/>
                <a:gd name="T42" fmla="*/ 42 w 54"/>
                <a:gd name="T43" fmla="*/ 45 h 96"/>
                <a:gd name="T44" fmla="*/ 42 w 54"/>
                <a:gd name="T45" fmla="*/ 42 h 96"/>
                <a:gd name="T46" fmla="*/ 45 w 54"/>
                <a:gd name="T47" fmla="*/ 43 h 96"/>
                <a:gd name="T48" fmla="*/ 48 w 54"/>
                <a:gd name="T49" fmla="*/ 43 h 96"/>
                <a:gd name="T50" fmla="*/ 49 w 54"/>
                <a:gd name="T51" fmla="*/ 17 h 96"/>
                <a:gd name="T52" fmla="*/ 32 w 54"/>
                <a:gd name="T5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96">
                  <a:moveTo>
                    <a:pt x="32" y="0"/>
                  </a:moveTo>
                  <a:cubicBezTo>
                    <a:pt x="31" y="0"/>
                    <a:pt x="30" y="0"/>
                    <a:pt x="29" y="0"/>
                  </a:cubicBezTo>
                  <a:cubicBezTo>
                    <a:pt x="24" y="2"/>
                    <a:pt x="23" y="12"/>
                    <a:pt x="27" y="23"/>
                  </a:cubicBezTo>
                  <a:cubicBezTo>
                    <a:pt x="23" y="25"/>
                    <a:pt x="20" y="31"/>
                    <a:pt x="20" y="39"/>
                  </a:cubicBezTo>
                  <a:cubicBezTo>
                    <a:pt x="17" y="35"/>
                    <a:pt x="14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5" y="32"/>
                    <a:pt x="0" y="42"/>
                    <a:pt x="0" y="55"/>
                  </a:cubicBezTo>
                  <a:cubicBezTo>
                    <a:pt x="0" y="64"/>
                    <a:pt x="2" y="71"/>
                    <a:pt x="6" y="75"/>
                  </a:cubicBezTo>
                  <a:cubicBezTo>
                    <a:pt x="4" y="71"/>
                    <a:pt x="2" y="66"/>
                    <a:pt x="1" y="60"/>
                  </a:cubicBezTo>
                  <a:cubicBezTo>
                    <a:pt x="0" y="47"/>
                    <a:pt x="4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6" y="35"/>
                    <a:pt x="22" y="45"/>
                    <a:pt x="24" y="57"/>
                  </a:cubicBezTo>
                  <a:cubicBezTo>
                    <a:pt x="24" y="59"/>
                    <a:pt x="24" y="60"/>
                    <a:pt x="24" y="62"/>
                  </a:cubicBezTo>
                  <a:cubicBezTo>
                    <a:pt x="26" y="65"/>
                    <a:pt x="28" y="67"/>
                    <a:pt x="30" y="68"/>
                  </a:cubicBezTo>
                  <a:cubicBezTo>
                    <a:pt x="28" y="73"/>
                    <a:pt x="28" y="79"/>
                    <a:pt x="28" y="85"/>
                  </a:cubicBezTo>
                  <a:cubicBezTo>
                    <a:pt x="29" y="89"/>
                    <a:pt x="30" y="93"/>
                    <a:pt x="31" y="96"/>
                  </a:cubicBezTo>
                  <a:cubicBezTo>
                    <a:pt x="33" y="90"/>
                    <a:pt x="37" y="85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5" y="85"/>
                    <a:pt x="48" y="90"/>
                    <a:pt x="50" y="96"/>
                  </a:cubicBezTo>
                  <a:cubicBezTo>
                    <a:pt x="51" y="93"/>
                    <a:pt x="51" y="88"/>
                    <a:pt x="51" y="83"/>
                  </a:cubicBezTo>
                  <a:cubicBezTo>
                    <a:pt x="50" y="73"/>
                    <a:pt x="46" y="64"/>
                    <a:pt x="41" y="62"/>
                  </a:cubicBezTo>
                  <a:cubicBezTo>
                    <a:pt x="42" y="57"/>
                    <a:pt x="43" y="51"/>
                    <a:pt x="42" y="45"/>
                  </a:cubicBezTo>
                  <a:cubicBezTo>
                    <a:pt x="42" y="44"/>
                    <a:pt x="42" y="43"/>
                    <a:pt x="42" y="42"/>
                  </a:cubicBezTo>
                  <a:cubicBezTo>
                    <a:pt x="43" y="43"/>
                    <a:pt x="44" y="43"/>
                    <a:pt x="45" y="43"/>
                  </a:cubicBezTo>
                  <a:cubicBezTo>
                    <a:pt x="46" y="43"/>
                    <a:pt x="47" y="43"/>
                    <a:pt x="48" y="43"/>
                  </a:cubicBezTo>
                  <a:cubicBezTo>
                    <a:pt x="53" y="40"/>
                    <a:pt x="54" y="29"/>
                    <a:pt x="49" y="17"/>
                  </a:cubicBezTo>
                  <a:cubicBezTo>
                    <a:pt x="44" y="7"/>
                    <a:pt x="37" y="0"/>
                    <a:pt x="32" y="0"/>
                  </a:cubicBezTo>
                </a:path>
              </a:pathLst>
            </a:custGeom>
            <a:solidFill>
              <a:srgbClr val="CE9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185"/>
            <p:cNvSpPr/>
            <p:nvPr/>
          </p:nvSpPr>
          <p:spPr bwMode="auto">
            <a:xfrm>
              <a:off x="9398946" y="3641726"/>
              <a:ext cx="69850" cy="133350"/>
            </a:xfrm>
            <a:custGeom>
              <a:avLst/>
              <a:gdLst>
                <a:gd name="T0" fmla="*/ 13 w 24"/>
                <a:gd name="T1" fmla="*/ 0 h 47"/>
                <a:gd name="T2" fmla="*/ 1 w 24"/>
                <a:gd name="T3" fmla="*/ 23 h 47"/>
                <a:gd name="T4" fmla="*/ 11 w 24"/>
                <a:gd name="T5" fmla="*/ 47 h 47"/>
                <a:gd name="T6" fmla="*/ 11 w 24"/>
                <a:gd name="T7" fmla="*/ 47 h 47"/>
                <a:gd name="T8" fmla="*/ 23 w 24"/>
                <a:gd name="T9" fmla="*/ 24 h 47"/>
                <a:gd name="T10" fmla="*/ 14 w 24"/>
                <a:gd name="T11" fmla="*/ 0 h 47"/>
                <a:gd name="T12" fmla="*/ 13 w 24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7">
                  <a:moveTo>
                    <a:pt x="13" y="0"/>
                  </a:moveTo>
                  <a:cubicBezTo>
                    <a:pt x="7" y="0"/>
                    <a:pt x="2" y="10"/>
                    <a:pt x="1" y="23"/>
                  </a:cubicBezTo>
                  <a:cubicBezTo>
                    <a:pt x="0" y="36"/>
                    <a:pt x="5" y="46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7" y="47"/>
                    <a:pt x="23" y="37"/>
                    <a:pt x="23" y="24"/>
                  </a:cubicBezTo>
                  <a:cubicBezTo>
                    <a:pt x="24" y="11"/>
                    <a:pt x="20" y="1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CE9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186"/>
            <p:cNvSpPr/>
            <p:nvPr/>
          </p:nvSpPr>
          <p:spPr bwMode="auto">
            <a:xfrm>
              <a:off x="9810108" y="3595688"/>
              <a:ext cx="85725" cy="93663"/>
            </a:xfrm>
            <a:custGeom>
              <a:avLst/>
              <a:gdLst>
                <a:gd name="T0" fmla="*/ 21 w 30"/>
                <a:gd name="T1" fmla="*/ 0 h 33"/>
                <a:gd name="T2" fmla="*/ 21 w 30"/>
                <a:gd name="T3" fmla="*/ 0 h 33"/>
                <a:gd name="T4" fmla="*/ 0 w 30"/>
                <a:gd name="T5" fmla="*/ 1 h 33"/>
                <a:gd name="T6" fmla="*/ 0 w 30"/>
                <a:gd name="T7" fmla="*/ 1 h 33"/>
                <a:gd name="T8" fmla="*/ 4 w 30"/>
                <a:gd name="T9" fmla="*/ 16 h 33"/>
                <a:gd name="T10" fmla="*/ 21 w 30"/>
                <a:gd name="T11" fmla="*/ 33 h 33"/>
                <a:gd name="T12" fmla="*/ 23 w 30"/>
                <a:gd name="T13" fmla="*/ 32 h 33"/>
                <a:gd name="T14" fmla="*/ 24 w 30"/>
                <a:gd name="T15" fmla="*/ 7 h 33"/>
                <a:gd name="T16" fmla="*/ 21 w 30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3"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4" y="0"/>
                    <a:pt x="7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6"/>
                    <a:pt x="1" y="11"/>
                    <a:pt x="4" y="16"/>
                  </a:cubicBezTo>
                  <a:cubicBezTo>
                    <a:pt x="8" y="26"/>
                    <a:pt x="15" y="33"/>
                    <a:pt x="21" y="33"/>
                  </a:cubicBezTo>
                  <a:cubicBezTo>
                    <a:pt x="22" y="33"/>
                    <a:pt x="23" y="33"/>
                    <a:pt x="23" y="32"/>
                  </a:cubicBezTo>
                  <a:cubicBezTo>
                    <a:pt x="29" y="30"/>
                    <a:pt x="30" y="18"/>
                    <a:pt x="24" y="7"/>
                  </a:cubicBezTo>
                  <a:cubicBezTo>
                    <a:pt x="23" y="4"/>
                    <a:pt x="22" y="2"/>
                    <a:pt x="21" y="0"/>
                  </a:cubicBezTo>
                </a:path>
              </a:pathLst>
            </a:custGeom>
            <a:solidFill>
              <a:srgbClr val="CE9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Freeform 187"/>
            <p:cNvSpPr/>
            <p:nvPr/>
          </p:nvSpPr>
          <p:spPr bwMode="auto">
            <a:xfrm>
              <a:off x="8944921" y="3065463"/>
              <a:ext cx="20638" cy="71438"/>
            </a:xfrm>
            <a:custGeom>
              <a:avLst/>
              <a:gdLst>
                <a:gd name="T0" fmla="*/ 7 w 7"/>
                <a:gd name="T1" fmla="*/ 0 h 25"/>
                <a:gd name="T2" fmla="*/ 0 w 7"/>
                <a:gd name="T3" fmla="*/ 22 h 25"/>
                <a:gd name="T4" fmla="*/ 0 w 7"/>
                <a:gd name="T5" fmla="*/ 25 h 25"/>
                <a:gd name="T6" fmla="*/ 0 w 7"/>
                <a:gd name="T7" fmla="*/ 22 h 25"/>
                <a:gd name="T8" fmla="*/ 7 w 7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5">
                  <a:moveTo>
                    <a:pt x="7" y="0"/>
                  </a:moveTo>
                  <a:cubicBezTo>
                    <a:pt x="3" y="3"/>
                    <a:pt x="0" y="12"/>
                    <a:pt x="0" y="22"/>
                  </a:cubicBezTo>
                  <a:cubicBezTo>
                    <a:pt x="0" y="23"/>
                    <a:pt x="0" y="24"/>
                    <a:pt x="0" y="25"/>
                  </a:cubicBezTo>
                  <a:cubicBezTo>
                    <a:pt x="0" y="24"/>
                    <a:pt x="0" y="23"/>
                    <a:pt x="0" y="22"/>
                  </a:cubicBezTo>
                  <a:cubicBezTo>
                    <a:pt x="0" y="12"/>
                    <a:pt x="3" y="3"/>
                    <a:pt x="7" y="0"/>
                  </a:cubicBezTo>
                </a:path>
              </a:pathLst>
            </a:custGeom>
            <a:solidFill>
              <a:srgbClr val="B0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Freeform 188"/>
            <p:cNvSpPr/>
            <p:nvPr/>
          </p:nvSpPr>
          <p:spPr bwMode="auto">
            <a:xfrm>
              <a:off x="9030646" y="3149601"/>
              <a:ext cx="46038" cy="50800"/>
            </a:xfrm>
            <a:custGeom>
              <a:avLst/>
              <a:gdLst>
                <a:gd name="T0" fmla="*/ 0 w 16"/>
                <a:gd name="T1" fmla="*/ 0 h 18"/>
                <a:gd name="T2" fmla="*/ 4 w 16"/>
                <a:gd name="T3" fmla="*/ 16 h 18"/>
                <a:gd name="T4" fmla="*/ 7 w 16"/>
                <a:gd name="T5" fmla="*/ 17 h 18"/>
                <a:gd name="T6" fmla="*/ 8 w 16"/>
                <a:gd name="T7" fmla="*/ 18 h 18"/>
                <a:gd name="T8" fmla="*/ 16 w 16"/>
                <a:gd name="T9" fmla="*/ 13 h 18"/>
                <a:gd name="T10" fmla="*/ 16 w 16"/>
                <a:gd name="T11" fmla="*/ 13 h 18"/>
                <a:gd name="T12" fmla="*/ 10 w 16"/>
                <a:gd name="T13" fmla="*/ 0 h 18"/>
                <a:gd name="T14" fmla="*/ 5 w 16"/>
                <a:gd name="T15" fmla="*/ 2 h 18"/>
                <a:gd name="T16" fmla="*/ 3 w 16"/>
                <a:gd name="T17" fmla="*/ 2 h 18"/>
                <a:gd name="T18" fmla="*/ 0 w 16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0" y="0"/>
                  </a:moveTo>
                  <a:cubicBezTo>
                    <a:pt x="0" y="7"/>
                    <a:pt x="1" y="13"/>
                    <a:pt x="4" y="16"/>
                  </a:cubicBezTo>
                  <a:cubicBezTo>
                    <a:pt x="5" y="17"/>
                    <a:pt x="6" y="17"/>
                    <a:pt x="7" y="17"/>
                  </a:cubicBezTo>
                  <a:cubicBezTo>
                    <a:pt x="8" y="17"/>
                    <a:pt x="8" y="18"/>
                    <a:pt x="8" y="18"/>
                  </a:cubicBezTo>
                  <a:cubicBezTo>
                    <a:pt x="11" y="18"/>
                    <a:pt x="14" y="16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4" y="9"/>
                    <a:pt x="12" y="5"/>
                    <a:pt x="10" y="0"/>
                  </a:cubicBezTo>
                  <a:cubicBezTo>
                    <a:pt x="8" y="2"/>
                    <a:pt x="6" y="2"/>
                    <a:pt x="5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2" y="1"/>
                    <a:pt x="1" y="1"/>
                    <a:pt x="0" y="0"/>
                  </a:cubicBezTo>
                </a:path>
              </a:pathLst>
            </a:custGeom>
            <a:solidFill>
              <a:srgbClr val="D9B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Freeform 189"/>
            <p:cNvSpPr/>
            <p:nvPr/>
          </p:nvSpPr>
          <p:spPr bwMode="auto">
            <a:xfrm>
              <a:off x="8929046" y="3208338"/>
              <a:ext cx="82550" cy="127000"/>
            </a:xfrm>
            <a:custGeom>
              <a:avLst/>
              <a:gdLst>
                <a:gd name="T0" fmla="*/ 20 w 29"/>
                <a:gd name="T1" fmla="*/ 0 h 44"/>
                <a:gd name="T2" fmla="*/ 19 w 29"/>
                <a:gd name="T3" fmla="*/ 0 h 44"/>
                <a:gd name="T4" fmla="*/ 3 w 29"/>
                <a:gd name="T5" fmla="*/ 18 h 44"/>
                <a:gd name="T6" fmla="*/ 2 w 29"/>
                <a:gd name="T7" fmla="*/ 22 h 44"/>
                <a:gd name="T8" fmla="*/ 0 w 29"/>
                <a:gd name="T9" fmla="*/ 32 h 44"/>
                <a:gd name="T10" fmla="*/ 5 w 29"/>
                <a:gd name="T11" fmla="*/ 44 h 44"/>
                <a:gd name="T12" fmla="*/ 7 w 29"/>
                <a:gd name="T13" fmla="*/ 44 h 44"/>
                <a:gd name="T14" fmla="*/ 8 w 29"/>
                <a:gd name="T15" fmla="*/ 44 h 44"/>
                <a:gd name="T16" fmla="*/ 24 w 29"/>
                <a:gd name="T17" fmla="*/ 26 h 44"/>
                <a:gd name="T18" fmla="*/ 22 w 29"/>
                <a:gd name="T19" fmla="*/ 0 h 44"/>
                <a:gd name="T20" fmla="*/ 20 w 29"/>
                <a:gd name="T2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44">
                  <a:moveTo>
                    <a:pt x="20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4" y="0"/>
                    <a:pt x="7" y="8"/>
                    <a:pt x="3" y="18"/>
                  </a:cubicBezTo>
                  <a:cubicBezTo>
                    <a:pt x="2" y="19"/>
                    <a:pt x="2" y="21"/>
                    <a:pt x="2" y="22"/>
                  </a:cubicBezTo>
                  <a:cubicBezTo>
                    <a:pt x="1" y="25"/>
                    <a:pt x="0" y="29"/>
                    <a:pt x="0" y="32"/>
                  </a:cubicBezTo>
                  <a:cubicBezTo>
                    <a:pt x="0" y="38"/>
                    <a:pt x="2" y="42"/>
                    <a:pt x="5" y="44"/>
                  </a:cubicBezTo>
                  <a:cubicBezTo>
                    <a:pt x="6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14" y="43"/>
                    <a:pt x="20" y="36"/>
                    <a:pt x="24" y="26"/>
                  </a:cubicBezTo>
                  <a:cubicBezTo>
                    <a:pt x="29" y="14"/>
                    <a:pt x="27" y="3"/>
                    <a:pt x="22" y="0"/>
                  </a:cubicBezTo>
                  <a:cubicBezTo>
                    <a:pt x="21" y="0"/>
                    <a:pt x="20" y="0"/>
                    <a:pt x="20" y="0"/>
                  </a:cubicBezTo>
                </a:path>
              </a:pathLst>
            </a:custGeom>
            <a:solidFill>
              <a:srgbClr val="D9B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Freeform 190"/>
            <p:cNvSpPr/>
            <p:nvPr/>
          </p:nvSpPr>
          <p:spPr bwMode="auto">
            <a:xfrm>
              <a:off x="8944921" y="3062288"/>
              <a:ext cx="66675" cy="131763"/>
            </a:xfrm>
            <a:custGeom>
              <a:avLst/>
              <a:gdLst>
                <a:gd name="T0" fmla="*/ 11 w 23"/>
                <a:gd name="T1" fmla="*/ 0 h 46"/>
                <a:gd name="T2" fmla="*/ 7 w 23"/>
                <a:gd name="T3" fmla="*/ 1 h 46"/>
                <a:gd name="T4" fmla="*/ 0 w 23"/>
                <a:gd name="T5" fmla="*/ 23 h 46"/>
                <a:gd name="T6" fmla="*/ 0 w 23"/>
                <a:gd name="T7" fmla="*/ 26 h 46"/>
                <a:gd name="T8" fmla="*/ 0 w 23"/>
                <a:gd name="T9" fmla="*/ 30 h 46"/>
                <a:gd name="T10" fmla="*/ 0 w 23"/>
                <a:gd name="T11" fmla="*/ 30 h 46"/>
                <a:gd name="T12" fmla="*/ 0 w 23"/>
                <a:gd name="T13" fmla="*/ 30 h 46"/>
                <a:gd name="T14" fmla="*/ 0 w 23"/>
                <a:gd name="T15" fmla="*/ 30 h 46"/>
                <a:gd name="T16" fmla="*/ 4 w 23"/>
                <a:gd name="T17" fmla="*/ 42 h 46"/>
                <a:gd name="T18" fmla="*/ 11 w 23"/>
                <a:gd name="T19" fmla="*/ 46 h 46"/>
                <a:gd name="T20" fmla="*/ 11 w 23"/>
                <a:gd name="T21" fmla="*/ 46 h 46"/>
                <a:gd name="T22" fmla="*/ 22 w 23"/>
                <a:gd name="T23" fmla="*/ 23 h 46"/>
                <a:gd name="T24" fmla="*/ 21 w 23"/>
                <a:gd name="T25" fmla="*/ 11 h 46"/>
                <a:gd name="T26" fmla="*/ 17 w 23"/>
                <a:gd name="T27" fmla="*/ 3 h 46"/>
                <a:gd name="T28" fmla="*/ 17 w 23"/>
                <a:gd name="T29" fmla="*/ 3 h 46"/>
                <a:gd name="T30" fmla="*/ 11 w 23"/>
                <a:gd name="T31" fmla="*/ 0 h 46"/>
                <a:gd name="T32" fmla="*/ 11 w 23"/>
                <a:gd name="T3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46">
                  <a:moveTo>
                    <a:pt x="11" y="0"/>
                  </a:moveTo>
                  <a:cubicBezTo>
                    <a:pt x="10" y="0"/>
                    <a:pt x="9" y="0"/>
                    <a:pt x="7" y="1"/>
                  </a:cubicBezTo>
                  <a:cubicBezTo>
                    <a:pt x="3" y="4"/>
                    <a:pt x="0" y="13"/>
                    <a:pt x="0" y="23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0" y="28"/>
                    <a:pt x="0" y="29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" y="35"/>
                    <a:pt x="2" y="39"/>
                    <a:pt x="4" y="42"/>
                  </a:cubicBezTo>
                  <a:cubicBezTo>
                    <a:pt x="6" y="44"/>
                    <a:pt x="8" y="46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7" y="46"/>
                    <a:pt x="22" y="36"/>
                    <a:pt x="22" y="23"/>
                  </a:cubicBezTo>
                  <a:cubicBezTo>
                    <a:pt x="23" y="19"/>
                    <a:pt x="22" y="14"/>
                    <a:pt x="21" y="11"/>
                  </a:cubicBezTo>
                  <a:cubicBezTo>
                    <a:pt x="20" y="7"/>
                    <a:pt x="18" y="4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1"/>
                    <a:pt x="13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D9B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Freeform 191"/>
            <p:cNvSpPr/>
            <p:nvPr/>
          </p:nvSpPr>
          <p:spPr bwMode="auto">
            <a:xfrm>
              <a:off x="9373546" y="3503613"/>
              <a:ext cx="42863" cy="31750"/>
            </a:xfrm>
            <a:custGeom>
              <a:avLst/>
              <a:gdLst>
                <a:gd name="T0" fmla="*/ 1 w 15"/>
                <a:gd name="T1" fmla="*/ 0 h 11"/>
                <a:gd name="T2" fmla="*/ 5 w 15"/>
                <a:gd name="T3" fmla="*/ 10 h 11"/>
                <a:gd name="T4" fmla="*/ 7 w 15"/>
                <a:gd name="T5" fmla="*/ 11 h 11"/>
                <a:gd name="T6" fmla="*/ 15 w 15"/>
                <a:gd name="T7" fmla="*/ 7 h 11"/>
                <a:gd name="T8" fmla="*/ 15 w 15"/>
                <a:gd name="T9" fmla="*/ 7 h 11"/>
                <a:gd name="T10" fmla="*/ 15 w 15"/>
                <a:gd name="T11" fmla="*/ 7 h 11"/>
                <a:gd name="T12" fmla="*/ 1 w 15"/>
                <a:gd name="T13" fmla="*/ 0 h 11"/>
                <a:gd name="T14" fmla="*/ 1 w 15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1">
                  <a:moveTo>
                    <a:pt x="1" y="0"/>
                  </a:moveTo>
                  <a:cubicBezTo>
                    <a:pt x="0" y="5"/>
                    <a:pt x="2" y="9"/>
                    <a:pt x="5" y="10"/>
                  </a:cubicBezTo>
                  <a:cubicBezTo>
                    <a:pt x="6" y="11"/>
                    <a:pt x="7" y="11"/>
                    <a:pt x="7" y="11"/>
                  </a:cubicBezTo>
                  <a:cubicBezTo>
                    <a:pt x="10" y="11"/>
                    <a:pt x="13" y="10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0" y="5"/>
                    <a:pt x="5" y="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D9B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192"/>
            <p:cNvSpPr/>
            <p:nvPr/>
          </p:nvSpPr>
          <p:spPr bwMode="auto">
            <a:xfrm>
              <a:off x="9051283" y="3481388"/>
              <a:ext cx="65088" cy="128588"/>
            </a:xfrm>
            <a:custGeom>
              <a:avLst/>
              <a:gdLst>
                <a:gd name="T0" fmla="*/ 12 w 23"/>
                <a:gd name="T1" fmla="*/ 0 h 45"/>
                <a:gd name="T2" fmla="*/ 2 w 23"/>
                <a:gd name="T3" fmla="*/ 11 h 45"/>
                <a:gd name="T4" fmla="*/ 0 w 23"/>
                <a:gd name="T5" fmla="*/ 23 h 45"/>
                <a:gd name="T6" fmla="*/ 0 w 23"/>
                <a:gd name="T7" fmla="*/ 27 h 45"/>
                <a:gd name="T8" fmla="*/ 15 w 23"/>
                <a:gd name="T9" fmla="*/ 45 h 45"/>
                <a:gd name="T10" fmla="*/ 23 w 23"/>
                <a:gd name="T11" fmla="*/ 24 h 45"/>
                <a:gd name="T12" fmla="*/ 21 w 23"/>
                <a:gd name="T13" fmla="*/ 11 h 45"/>
                <a:gd name="T14" fmla="*/ 12 w 23"/>
                <a:gd name="T15" fmla="*/ 0 h 45"/>
                <a:gd name="T16" fmla="*/ 12 w 23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45">
                  <a:moveTo>
                    <a:pt x="12" y="0"/>
                  </a:moveTo>
                  <a:cubicBezTo>
                    <a:pt x="8" y="0"/>
                    <a:pt x="4" y="5"/>
                    <a:pt x="2" y="11"/>
                  </a:cubicBezTo>
                  <a:cubicBezTo>
                    <a:pt x="1" y="15"/>
                    <a:pt x="0" y="19"/>
                    <a:pt x="0" y="23"/>
                  </a:cubicBezTo>
                  <a:cubicBezTo>
                    <a:pt x="0" y="24"/>
                    <a:pt x="0" y="26"/>
                    <a:pt x="0" y="27"/>
                  </a:cubicBezTo>
                  <a:cubicBezTo>
                    <a:pt x="5" y="33"/>
                    <a:pt x="10" y="39"/>
                    <a:pt x="15" y="45"/>
                  </a:cubicBezTo>
                  <a:cubicBezTo>
                    <a:pt x="19" y="41"/>
                    <a:pt x="22" y="33"/>
                    <a:pt x="23" y="24"/>
                  </a:cubicBezTo>
                  <a:cubicBezTo>
                    <a:pt x="23" y="19"/>
                    <a:pt x="22" y="15"/>
                    <a:pt x="21" y="11"/>
                  </a:cubicBezTo>
                  <a:cubicBezTo>
                    <a:pt x="19" y="5"/>
                    <a:pt x="16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D9B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193"/>
            <p:cNvSpPr/>
            <p:nvPr/>
          </p:nvSpPr>
          <p:spPr bwMode="auto">
            <a:xfrm>
              <a:off x="8905233" y="3308351"/>
              <a:ext cx="3175" cy="6350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</a:path>
              </a:pathLst>
            </a:custGeom>
            <a:solidFill>
              <a:srgbClr val="C17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194"/>
            <p:cNvSpPr>
              <a:spLocks noEditPoints="1"/>
            </p:cNvSpPr>
            <p:nvPr/>
          </p:nvSpPr>
          <p:spPr bwMode="auto">
            <a:xfrm>
              <a:off x="8905233" y="33147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0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Oval 195"/>
            <p:cNvSpPr>
              <a:spLocks noChangeArrowheads="1"/>
            </p:cNvSpPr>
            <p:nvPr/>
          </p:nvSpPr>
          <p:spPr bwMode="auto">
            <a:xfrm>
              <a:off x="8873483" y="3409951"/>
              <a:ext cx="1588" cy="1588"/>
            </a:xfrm>
            <a:prstGeom prst="ellipse">
              <a:avLst/>
            </a:prstGeom>
            <a:solidFill>
              <a:srgbClr val="E5C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196"/>
            <p:cNvSpPr/>
            <p:nvPr/>
          </p:nvSpPr>
          <p:spPr bwMode="auto">
            <a:xfrm>
              <a:off x="8873483" y="3409951"/>
              <a:ext cx="9525" cy="11113"/>
            </a:xfrm>
            <a:custGeom>
              <a:avLst/>
              <a:gdLst>
                <a:gd name="T0" fmla="*/ 0 w 3"/>
                <a:gd name="T1" fmla="*/ 0 h 4"/>
                <a:gd name="T2" fmla="*/ 0 w 3"/>
                <a:gd name="T3" fmla="*/ 0 h 4"/>
                <a:gd name="T4" fmla="*/ 3 w 3"/>
                <a:gd name="T5" fmla="*/ 4 h 4"/>
                <a:gd name="T6" fmla="*/ 0 w 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3"/>
                    <a:pt x="3" y="4"/>
                  </a:cubicBezTo>
                  <a:cubicBezTo>
                    <a:pt x="1" y="3"/>
                    <a:pt x="1" y="2"/>
                    <a:pt x="0" y="0"/>
                  </a:cubicBezTo>
                </a:path>
              </a:pathLst>
            </a:custGeom>
            <a:solidFill>
              <a:srgbClr val="9A4A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197"/>
            <p:cNvSpPr/>
            <p:nvPr/>
          </p:nvSpPr>
          <p:spPr bwMode="auto">
            <a:xfrm>
              <a:off x="8868721" y="3338513"/>
              <a:ext cx="19050" cy="71438"/>
            </a:xfrm>
            <a:custGeom>
              <a:avLst/>
              <a:gdLst>
                <a:gd name="T0" fmla="*/ 7 w 7"/>
                <a:gd name="T1" fmla="*/ 0 h 25"/>
                <a:gd name="T2" fmla="*/ 5 w 7"/>
                <a:gd name="T3" fmla="*/ 4 h 25"/>
                <a:gd name="T4" fmla="*/ 2 w 7"/>
                <a:gd name="T5" fmla="*/ 25 h 25"/>
                <a:gd name="T6" fmla="*/ 2 w 7"/>
                <a:gd name="T7" fmla="*/ 25 h 25"/>
                <a:gd name="T8" fmla="*/ 1 w 7"/>
                <a:gd name="T9" fmla="*/ 20 h 25"/>
                <a:gd name="T10" fmla="*/ 5 w 7"/>
                <a:gd name="T11" fmla="*/ 4 h 25"/>
                <a:gd name="T12" fmla="*/ 7 w 7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5">
                  <a:moveTo>
                    <a:pt x="7" y="0"/>
                  </a:moveTo>
                  <a:cubicBezTo>
                    <a:pt x="6" y="1"/>
                    <a:pt x="6" y="2"/>
                    <a:pt x="5" y="4"/>
                  </a:cubicBezTo>
                  <a:cubicBezTo>
                    <a:pt x="1" y="12"/>
                    <a:pt x="0" y="20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4"/>
                    <a:pt x="1" y="22"/>
                    <a:pt x="1" y="20"/>
                  </a:cubicBezTo>
                  <a:cubicBezTo>
                    <a:pt x="1" y="15"/>
                    <a:pt x="2" y="9"/>
                    <a:pt x="5" y="4"/>
                  </a:cubicBezTo>
                  <a:cubicBezTo>
                    <a:pt x="6" y="2"/>
                    <a:pt x="6" y="1"/>
                    <a:pt x="7" y="0"/>
                  </a:cubicBezTo>
                </a:path>
              </a:pathLst>
            </a:custGeom>
            <a:solidFill>
              <a:srgbClr val="B0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198"/>
            <p:cNvSpPr>
              <a:spLocks noEditPoints="1"/>
            </p:cNvSpPr>
            <p:nvPr/>
          </p:nvSpPr>
          <p:spPr bwMode="auto">
            <a:xfrm>
              <a:off x="8887771" y="3509963"/>
              <a:ext cx="606425" cy="311150"/>
            </a:xfrm>
            <a:custGeom>
              <a:avLst/>
              <a:gdLst>
                <a:gd name="T0" fmla="*/ 211 w 212"/>
                <a:gd name="T1" fmla="*/ 109 h 109"/>
                <a:gd name="T2" fmla="*/ 212 w 212"/>
                <a:gd name="T3" fmla="*/ 109 h 109"/>
                <a:gd name="T4" fmla="*/ 212 w 212"/>
                <a:gd name="T5" fmla="*/ 109 h 109"/>
                <a:gd name="T6" fmla="*/ 211 w 212"/>
                <a:gd name="T7" fmla="*/ 109 h 109"/>
                <a:gd name="T8" fmla="*/ 210 w 212"/>
                <a:gd name="T9" fmla="*/ 109 h 109"/>
                <a:gd name="T10" fmla="*/ 210 w 212"/>
                <a:gd name="T11" fmla="*/ 109 h 109"/>
                <a:gd name="T12" fmla="*/ 210 w 212"/>
                <a:gd name="T13" fmla="*/ 109 h 109"/>
                <a:gd name="T14" fmla="*/ 110 w 212"/>
                <a:gd name="T15" fmla="*/ 97 h 109"/>
                <a:gd name="T16" fmla="*/ 150 w 212"/>
                <a:gd name="T17" fmla="*/ 105 h 109"/>
                <a:gd name="T18" fmla="*/ 110 w 212"/>
                <a:gd name="T19" fmla="*/ 97 h 109"/>
                <a:gd name="T20" fmla="*/ 110 w 212"/>
                <a:gd name="T21" fmla="*/ 97 h 109"/>
                <a:gd name="T22" fmla="*/ 110 w 212"/>
                <a:gd name="T23" fmla="*/ 97 h 109"/>
                <a:gd name="T24" fmla="*/ 110 w 212"/>
                <a:gd name="T25" fmla="*/ 97 h 109"/>
                <a:gd name="T26" fmla="*/ 0 w 212"/>
                <a:gd name="T27" fmla="*/ 0 h 109"/>
                <a:gd name="T28" fmla="*/ 35 w 212"/>
                <a:gd name="T29" fmla="*/ 60 h 109"/>
                <a:gd name="T30" fmla="*/ 40 w 212"/>
                <a:gd name="T31" fmla="*/ 64 h 109"/>
                <a:gd name="T32" fmla="*/ 35 w 212"/>
                <a:gd name="T33" fmla="*/ 60 h 109"/>
                <a:gd name="T34" fmla="*/ 0 w 212"/>
                <a:gd name="T3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2" h="109">
                  <a:moveTo>
                    <a:pt x="211" y="109"/>
                  </a:moveTo>
                  <a:cubicBezTo>
                    <a:pt x="211" y="109"/>
                    <a:pt x="212" y="109"/>
                    <a:pt x="212" y="109"/>
                  </a:cubicBezTo>
                  <a:cubicBezTo>
                    <a:pt x="212" y="109"/>
                    <a:pt x="212" y="109"/>
                    <a:pt x="212" y="109"/>
                  </a:cubicBezTo>
                  <a:cubicBezTo>
                    <a:pt x="212" y="109"/>
                    <a:pt x="211" y="109"/>
                    <a:pt x="211" y="109"/>
                  </a:cubicBezTo>
                  <a:moveTo>
                    <a:pt x="210" y="109"/>
                  </a:moveTo>
                  <a:cubicBezTo>
                    <a:pt x="210" y="109"/>
                    <a:pt x="210" y="109"/>
                    <a:pt x="210" y="109"/>
                  </a:cubicBezTo>
                  <a:cubicBezTo>
                    <a:pt x="210" y="109"/>
                    <a:pt x="210" y="109"/>
                    <a:pt x="210" y="109"/>
                  </a:cubicBezTo>
                  <a:moveTo>
                    <a:pt x="110" y="97"/>
                  </a:moveTo>
                  <a:cubicBezTo>
                    <a:pt x="123" y="100"/>
                    <a:pt x="136" y="103"/>
                    <a:pt x="150" y="105"/>
                  </a:cubicBezTo>
                  <a:cubicBezTo>
                    <a:pt x="136" y="103"/>
                    <a:pt x="123" y="100"/>
                    <a:pt x="110" y="97"/>
                  </a:cubicBezTo>
                  <a:moveTo>
                    <a:pt x="110" y="97"/>
                  </a:moveTo>
                  <a:cubicBezTo>
                    <a:pt x="110" y="97"/>
                    <a:pt x="110" y="97"/>
                    <a:pt x="110" y="97"/>
                  </a:cubicBezTo>
                  <a:cubicBezTo>
                    <a:pt x="110" y="97"/>
                    <a:pt x="110" y="97"/>
                    <a:pt x="110" y="97"/>
                  </a:cubicBezTo>
                  <a:moveTo>
                    <a:pt x="0" y="0"/>
                  </a:moveTo>
                  <a:cubicBezTo>
                    <a:pt x="4" y="24"/>
                    <a:pt x="16" y="44"/>
                    <a:pt x="35" y="60"/>
                  </a:cubicBezTo>
                  <a:cubicBezTo>
                    <a:pt x="36" y="62"/>
                    <a:pt x="38" y="63"/>
                    <a:pt x="40" y="64"/>
                  </a:cubicBezTo>
                  <a:cubicBezTo>
                    <a:pt x="38" y="63"/>
                    <a:pt x="36" y="62"/>
                    <a:pt x="35" y="60"/>
                  </a:cubicBezTo>
                  <a:cubicBezTo>
                    <a:pt x="16" y="44"/>
                    <a:pt x="4" y="24"/>
                    <a:pt x="0" y="0"/>
                  </a:cubicBezTo>
                </a:path>
              </a:pathLst>
            </a:custGeom>
            <a:solidFill>
              <a:srgbClr val="C17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199"/>
            <p:cNvSpPr/>
            <p:nvPr/>
          </p:nvSpPr>
          <p:spPr bwMode="auto">
            <a:xfrm>
              <a:off x="9559283" y="3575051"/>
              <a:ext cx="28575" cy="9525"/>
            </a:xfrm>
            <a:custGeom>
              <a:avLst/>
              <a:gdLst>
                <a:gd name="T0" fmla="*/ 0 w 10"/>
                <a:gd name="T1" fmla="*/ 0 h 3"/>
                <a:gd name="T2" fmla="*/ 4 w 10"/>
                <a:gd name="T3" fmla="*/ 3 h 3"/>
                <a:gd name="T4" fmla="*/ 5 w 10"/>
                <a:gd name="T5" fmla="*/ 3 h 3"/>
                <a:gd name="T6" fmla="*/ 10 w 10"/>
                <a:gd name="T7" fmla="*/ 2 h 3"/>
                <a:gd name="T8" fmla="*/ 10 w 10"/>
                <a:gd name="T9" fmla="*/ 2 h 3"/>
                <a:gd name="T10" fmla="*/ 9 w 10"/>
                <a:gd name="T11" fmla="*/ 2 h 3"/>
                <a:gd name="T12" fmla="*/ 0 w 1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cubicBezTo>
                    <a:pt x="1" y="2"/>
                    <a:pt x="2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7" y="3"/>
                    <a:pt x="8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6" y="2"/>
                    <a:pt x="3" y="1"/>
                    <a:pt x="0" y="0"/>
                  </a:cubicBezTo>
                </a:path>
              </a:pathLst>
            </a:custGeom>
            <a:solidFill>
              <a:srgbClr val="E4C4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200"/>
            <p:cNvSpPr/>
            <p:nvPr/>
          </p:nvSpPr>
          <p:spPr bwMode="auto">
            <a:xfrm>
              <a:off x="8968733" y="3338513"/>
              <a:ext cx="68263" cy="130175"/>
            </a:xfrm>
            <a:custGeom>
              <a:avLst/>
              <a:gdLst>
                <a:gd name="T0" fmla="*/ 10 w 24"/>
                <a:gd name="T1" fmla="*/ 0 h 46"/>
                <a:gd name="T2" fmla="*/ 10 w 24"/>
                <a:gd name="T3" fmla="*/ 0 h 46"/>
                <a:gd name="T4" fmla="*/ 1 w 24"/>
                <a:gd name="T5" fmla="*/ 25 h 46"/>
                <a:gd name="T6" fmla="*/ 6 w 24"/>
                <a:gd name="T7" fmla="*/ 40 h 46"/>
                <a:gd name="T8" fmla="*/ 14 w 24"/>
                <a:gd name="T9" fmla="*/ 46 h 46"/>
                <a:gd name="T10" fmla="*/ 15 w 24"/>
                <a:gd name="T11" fmla="*/ 46 h 46"/>
                <a:gd name="T12" fmla="*/ 24 w 24"/>
                <a:gd name="T13" fmla="*/ 27 h 46"/>
                <a:gd name="T14" fmla="*/ 24 w 24"/>
                <a:gd name="T15" fmla="*/ 22 h 46"/>
                <a:gd name="T16" fmla="*/ 10 w 24"/>
                <a:gd name="T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46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1"/>
                    <a:pt x="0" y="12"/>
                    <a:pt x="1" y="25"/>
                  </a:cubicBezTo>
                  <a:cubicBezTo>
                    <a:pt x="2" y="31"/>
                    <a:pt x="4" y="36"/>
                    <a:pt x="6" y="40"/>
                  </a:cubicBezTo>
                  <a:cubicBezTo>
                    <a:pt x="8" y="44"/>
                    <a:pt x="11" y="46"/>
                    <a:pt x="14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20" y="46"/>
                    <a:pt x="24" y="37"/>
                    <a:pt x="24" y="27"/>
                  </a:cubicBezTo>
                  <a:cubicBezTo>
                    <a:pt x="24" y="25"/>
                    <a:pt x="24" y="24"/>
                    <a:pt x="24" y="22"/>
                  </a:cubicBezTo>
                  <a:cubicBezTo>
                    <a:pt x="22" y="10"/>
                    <a:pt x="16" y="0"/>
                    <a:pt x="10" y="0"/>
                  </a:cubicBezTo>
                </a:path>
              </a:pathLst>
            </a:custGeom>
            <a:solidFill>
              <a:srgbClr val="E4C4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201"/>
            <p:cNvSpPr/>
            <p:nvPr/>
          </p:nvSpPr>
          <p:spPr bwMode="auto">
            <a:xfrm>
              <a:off x="9022708" y="3082926"/>
              <a:ext cx="36513" cy="71438"/>
            </a:xfrm>
            <a:custGeom>
              <a:avLst/>
              <a:gdLst>
                <a:gd name="T0" fmla="*/ 3 w 13"/>
                <a:gd name="T1" fmla="*/ 0 h 25"/>
                <a:gd name="T2" fmla="*/ 1 w 13"/>
                <a:gd name="T3" fmla="*/ 17 h 25"/>
                <a:gd name="T4" fmla="*/ 3 w 13"/>
                <a:gd name="T5" fmla="*/ 23 h 25"/>
                <a:gd name="T6" fmla="*/ 6 w 13"/>
                <a:gd name="T7" fmla="*/ 25 h 25"/>
                <a:gd name="T8" fmla="*/ 8 w 13"/>
                <a:gd name="T9" fmla="*/ 25 h 25"/>
                <a:gd name="T10" fmla="*/ 13 w 13"/>
                <a:gd name="T11" fmla="*/ 23 h 25"/>
                <a:gd name="T12" fmla="*/ 13 w 13"/>
                <a:gd name="T13" fmla="*/ 23 h 25"/>
                <a:gd name="T14" fmla="*/ 10 w 13"/>
                <a:gd name="T15" fmla="*/ 16 h 25"/>
                <a:gd name="T16" fmla="*/ 8 w 13"/>
                <a:gd name="T17" fmla="*/ 13 h 25"/>
                <a:gd name="T18" fmla="*/ 7 w 13"/>
                <a:gd name="T19" fmla="*/ 9 h 25"/>
                <a:gd name="T20" fmla="*/ 7 w 13"/>
                <a:gd name="T21" fmla="*/ 9 h 25"/>
                <a:gd name="T22" fmla="*/ 3 w 13"/>
                <a:gd name="T23" fmla="*/ 0 h 25"/>
                <a:gd name="T24" fmla="*/ 3 w 13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5">
                  <a:moveTo>
                    <a:pt x="3" y="0"/>
                  </a:moveTo>
                  <a:cubicBezTo>
                    <a:pt x="1" y="6"/>
                    <a:pt x="0" y="12"/>
                    <a:pt x="1" y="17"/>
                  </a:cubicBezTo>
                  <a:cubicBezTo>
                    <a:pt x="1" y="19"/>
                    <a:pt x="2" y="22"/>
                    <a:pt x="3" y="23"/>
                  </a:cubicBezTo>
                  <a:cubicBezTo>
                    <a:pt x="4" y="24"/>
                    <a:pt x="5" y="24"/>
                    <a:pt x="6" y="25"/>
                  </a:cubicBezTo>
                  <a:cubicBezTo>
                    <a:pt x="6" y="25"/>
                    <a:pt x="7" y="25"/>
                    <a:pt x="8" y="25"/>
                  </a:cubicBezTo>
                  <a:cubicBezTo>
                    <a:pt x="9" y="25"/>
                    <a:pt x="11" y="25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2" y="21"/>
                    <a:pt x="11" y="19"/>
                    <a:pt x="10" y="16"/>
                  </a:cubicBezTo>
                  <a:cubicBezTo>
                    <a:pt x="9" y="15"/>
                    <a:pt x="9" y="14"/>
                    <a:pt x="8" y="13"/>
                  </a:cubicBezTo>
                  <a:cubicBezTo>
                    <a:pt x="8" y="12"/>
                    <a:pt x="7" y="11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5" y="6"/>
                    <a:pt x="4" y="3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E4C4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202"/>
            <p:cNvSpPr/>
            <p:nvPr/>
          </p:nvSpPr>
          <p:spPr bwMode="auto">
            <a:xfrm>
              <a:off x="8908408" y="3303588"/>
              <a:ext cx="0" cy="4763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  <a:gd name="T4" fmla="*/ 0 h 2"/>
                <a:gd name="T5" fmla="*/ 0 h 2"/>
                <a:gd name="T6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0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203"/>
            <p:cNvSpPr/>
            <p:nvPr/>
          </p:nvSpPr>
          <p:spPr bwMode="auto">
            <a:xfrm>
              <a:off x="8887771" y="3314701"/>
              <a:ext cx="17463" cy="23813"/>
            </a:xfrm>
            <a:custGeom>
              <a:avLst/>
              <a:gdLst>
                <a:gd name="T0" fmla="*/ 6 w 6"/>
                <a:gd name="T1" fmla="*/ 0 h 8"/>
                <a:gd name="T2" fmla="*/ 0 w 6"/>
                <a:gd name="T3" fmla="*/ 8 h 8"/>
                <a:gd name="T4" fmla="*/ 6 w 6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8">
                  <a:moveTo>
                    <a:pt x="6" y="0"/>
                  </a:moveTo>
                  <a:cubicBezTo>
                    <a:pt x="4" y="3"/>
                    <a:pt x="2" y="5"/>
                    <a:pt x="0" y="8"/>
                  </a:cubicBezTo>
                  <a:cubicBezTo>
                    <a:pt x="2" y="5"/>
                    <a:pt x="4" y="3"/>
                    <a:pt x="6" y="0"/>
                  </a:cubicBezTo>
                </a:path>
              </a:pathLst>
            </a:custGeom>
            <a:solidFill>
              <a:srgbClr val="CE9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204"/>
            <p:cNvSpPr/>
            <p:nvPr/>
          </p:nvSpPr>
          <p:spPr bwMode="auto">
            <a:xfrm>
              <a:off x="8886183" y="3463926"/>
              <a:ext cx="1588" cy="46038"/>
            </a:xfrm>
            <a:custGeom>
              <a:avLst/>
              <a:gdLst>
                <a:gd name="T0" fmla="*/ 0 w 1"/>
                <a:gd name="T1" fmla="*/ 0 h 16"/>
                <a:gd name="T2" fmla="*/ 0 w 1"/>
                <a:gd name="T3" fmla="*/ 0 h 16"/>
                <a:gd name="T4" fmla="*/ 1 w 1"/>
                <a:gd name="T5" fmla="*/ 16 h 16"/>
                <a:gd name="T6" fmla="*/ 0 w 1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11"/>
                    <a:pt x="1" y="16"/>
                  </a:cubicBezTo>
                  <a:cubicBezTo>
                    <a:pt x="0" y="11"/>
                    <a:pt x="0" y="6"/>
                    <a:pt x="0" y="0"/>
                  </a:cubicBezTo>
                </a:path>
              </a:pathLst>
            </a:custGeom>
            <a:solidFill>
              <a:srgbClr val="823F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67" name="组合 366"/>
          <p:cNvGrpSpPr/>
          <p:nvPr/>
        </p:nvGrpSpPr>
        <p:grpSpPr>
          <a:xfrm>
            <a:off x="5652383" y="3800762"/>
            <a:ext cx="1279525" cy="855662"/>
            <a:chOff x="8114658" y="2673351"/>
            <a:chExt cx="1279525" cy="855662"/>
          </a:xfrm>
        </p:grpSpPr>
        <p:sp>
          <p:nvSpPr>
            <p:cNvPr id="70" name="Freeform 5"/>
            <p:cNvSpPr>
              <a:spLocks noEditPoints="1"/>
            </p:cNvSpPr>
            <p:nvPr/>
          </p:nvSpPr>
          <p:spPr bwMode="auto">
            <a:xfrm>
              <a:off x="8114658" y="2673351"/>
              <a:ext cx="1279525" cy="395288"/>
            </a:xfrm>
            <a:custGeom>
              <a:avLst/>
              <a:gdLst>
                <a:gd name="T0" fmla="*/ 447 w 448"/>
                <a:gd name="T1" fmla="*/ 65 h 138"/>
                <a:gd name="T2" fmla="*/ 288 w 448"/>
                <a:gd name="T3" fmla="*/ 3 h 138"/>
                <a:gd name="T4" fmla="*/ 159 w 448"/>
                <a:gd name="T5" fmla="*/ 3 h 138"/>
                <a:gd name="T6" fmla="*/ 0 w 448"/>
                <a:gd name="T7" fmla="*/ 66 h 138"/>
                <a:gd name="T8" fmla="*/ 0 w 448"/>
                <a:gd name="T9" fmla="*/ 69 h 138"/>
                <a:gd name="T10" fmla="*/ 1 w 448"/>
                <a:gd name="T11" fmla="*/ 75 h 138"/>
                <a:gd name="T12" fmla="*/ 2 w 448"/>
                <a:gd name="T13" fmla="*/ 76 h 138"/>
                <a:gd name="T14" fmla="*/ 2 w 448"/>
                <a:gd name="T15" fmla="*/ 76 h 138"/>
                <a:gd name="T16" fmla="*/ 15 w 448"/>
                <a:gd name="T17" fmla="*/ 90 h 138"/>
                <a:gd name="T18" fmla="*/ 19 w 448"/>
                <a:gd name="T19" fmla="*/ 93 h 138"/>
                <a:gd name="T20" fmla="*/ 28 w 448"/>
                <a:gd name="T21" fmla="*/ 99 h 138"/>
                <a:gd name="T22" fmla="*/ 31 w 448"/>
                <a:gd name="T23" fmla="*/ 100 h 138"/>
                <a:gd name="T24" fmla="*/ 35 w 448"/>
                <a:gd name="T25" fmla="*/ 103 h 138"/>
                <a:gd name="T26" fmla="*/ 40 w 448"/>
                <a:gd name="T27" fmla="*/ 105 h 138"/>
                <a:gd name="T28" fmla="*/ 49 w 448"/>
                <a:gd name="T29" fmla="*/ 109 h 138"/>
                <a:gd name="T30" fmla="*/ 52 w 448"/>
                <a:gd name="T31" fmla="*/ 110 h 138"/>
                <a:gd name="T32" fmla="*/ 62 w 448"/>
                <a:gd name="T33" fmla="*/ 114 h 138"/>
                <a:gd name="T34" fmla="*/ 77 w 448"/>
                <a:gd name="T35" fmla="*/ 119 h 138"/>
                <a:gd name="T36" fmla="*/ 89 w 448"/>
                <a:gd name="T37" fmla="*/ 122 h 138"/>
                <a:gd name="T38" fmla="*/ 98 w 448"/>
                <a:gd name="T39" fmla="*/ 124 h 138"/>
                <a:gd name="T40" fmla="*/ 103 w 448"/>
                <a:gd name="T41" fmla="*/ 126 h 138"/>
                <a:gd name="T42" fmla="*/ 113 w 448"/>
                <a:gd name="T43" fmla="*/ 128 h 138"/>
                <a:gd name="T44" fmla="*/ 128 w 448"/>
                <a:gd name="T45" fmla="*/ 130 h 138"/>
                <a:gd name="T46" fmla="*/ 139 w 448"/>
                <a:gd name="T47" fmla="*/ 132 h 138"/>
                <a:gd name="T48" fmla="*/ 161 w 448"/>
                <a:gd name="T49" fmla="*/ 135 h 138"/>
                <a:gd name="T50" fmla="*/ 168 w 448"/>
                <a:gd name="T51" fmla="*/ 135 h 138"/>
                <a:gd name="T52" fmla="*/ 181 w 448"/>
                <a:gd name="T53" fmla="*/ 136 h 138"/>
                <a:gd name="T54" fmla="*/ 202 w 448"/>
                <a:gd name="T55" fmla="*/ 138 h 138"/>
                <a:gd name="T56" fmla="*/ 224 w 448"/>
                <a:gd name="T57" fmla="*/ 138 h 138"/>
                <a:gd name="T58" fmla="*/ 241 w 448"/>
                <a:gd name="T59" fmla="*/ 138 h 138"/>
                <a:gd name="T60" fmla="*/ 252 w 448"/>
                <a:gd name="T61" fmla="*/ 137 h 138"/>
                <a:gd name="T62" fmla="*/ 263 w 448"/>
                <a:gd name="T63" fmla="*/ 137 h 138"/>
                <a:gd name="T64" fmla="*/ 293 w 448"/>
                <a:gd name="T65" fmla="*/ 134 h 138"/>
                <a:gd name="T66" fmla="*/ 322 w 448"/>
                <a:gd name="T67" fmla="*/ 130 h 138"/>
                <a:gd name="T68" fmla="*/ 331 w 448"/>
                <a:gd name="T69" fmla="*/ 128 h 138"/>
                <a:gd name="T70" fmla="*/ 344 w 448"/>
                <a:gd name="T71" fmla="*/ 126 h 138"/>
                <a:gd name="T72" fmla="*/ 352 w 448"/>
                <a:gd name="T73" fmla="*/ 124 h 138"/>
                <a:gd name="T74" fmla="*/ 375 w 448"/>
                <a:gd name="T75" fmla="*/ 118 h 138"/>
                <a:gd name="T76" fmla="*/ 405 w 448"/>
                <a:gd name="T77" fmla="*/ 106 h 138"/>
                <a:gd name="T78" fmla="*/ 447 w 448"/>
                <a:gd name="T79" fmla="*/ 73 h 138"/>
                <a:gd name="T80" fmla="*/ 448 w 448"/>
                <a:gd name="T81" fmla="*/ 69 h 138"/>
                <a:gd name="T82" fmla="*/ 374 w 448"/>
                <a:gd name="T83" fmla="*/ 85 h 138"/>
                <a:gd name="T84" fmla="*/ 224 w 448"/>
                <a:gd name="T85" fmla="*/ 109 h 138"/>
                <a:gd name="T86" fmla="*/ 96 w 448"/>
                <a:gd name="T87" fmla="*/ 93 h 138"/>
                <a:gd name="T88" fmla="*/ 48 w 448"/>
                <a:gd name="T89" fmla="*/ 65 h 138"/>
                <a:gd name="T90" fmla="*/ 48 w 448"/>
                <a:gd name="T91" fmla="*/ 63 h 138"/>
                <a:gd name="T92" fmla="*/ 224 w 448"/>
                <a:gd name="T93" fmla="*/ 20 h 138"/>
                <a:gd name="T94" fmla="*/ 336 w 448"/>
                <a:gd name="T95" fmla="*/ 31 h 138"/>
                <a:gd name="T96" fmla="*/ 400 w 448"/>
                <a:gd name="T97" fmla="*/ 64 h 138"/>
                <a:gd name="T98" fmla="*/ 394 w 448"/>
                <a:gd name="T99" fmla="*/ 7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48" h="138">
                  <a:moveTo>
                    <a:pt x="447" y="66"/>
                  </a:moveTo>
                  <a:cubicBezTo>
                    <a:pt x="447" y="65"/>
                    <a:pt x="447" y="65"/>
                    <a:pt x="447" y="65"/>
                  </a:cubicBezTo>
                  <a:cubicBezTo>
                    <a:pt x="442" y="46"/>
                    <a:pt x="402" y="23"/>
                    <a:pt x="333" y="10"/>
                  </a:cubicBezTo>
                  <a:cubicBezTo>
                    <a:pt x="319" y="7"/>
                    <a:pt x="304" y="5"/>
                    <a:pt x="288" y="3"/>
                  </a:cubicBezTo>
                  <a:cubicBezTo>
                    <a:pt x="268" y="1"/>
                    <a:pt x="246" y="0"/>
                    <a:pt x="224" y="0"/>
                  </a:cubicBezTo>
                  <a:cubicBezTo>
                    <a:pt x="202" y="0"/>
                    <a:pt x="180" y="1"/>
                    <a:pt x="159" y="3"/>
                  </a:cubicBezTo>
                  <a:cubicBezTo>
                    <a:pt x="56" y="14"/>
                    <a:pt x="5" y="46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8"/>
                    <a:pt x="0" y="68"/>
                    <a:pt x="0" y="69"/>
                  </a:cubicBezTo>
                  <a:cubicBezTo>
                    <a:pt x="0" y="69"/>
                    <a:pt x="0" y="70"/>
                    <a:pt x="0" y="71"/>
                  </a:cubicBezTo>
                  <a:cubicBezTo>
                    <a:pt x="0" y="72"/>
                    <a:pt x="1" y="73"/>
                    <a:pt x="1" y="75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5" y="81"/>
                    <a:pt x="9" y="86"/>
                    <a:pt x="15" y="90"/>
                  </a:cubicBezTo>
                  <a:cubicBezTo>
                    <a:pt x="16" y="91"/>
                    <a:pt x="17" y="92"/>
                    <a:pt x="17" y="92"/>
                  </a:cubicBezTo>
                  <a:cubicBezTo>
                    <a:pt x="18" y="92"/>
                    <a:pt x="18" y="93"/>
                    <a:pt x="19" y="93"/>
                  </a:cubicBezTo>
                  <a:cubicBezTo>
                    <a:pt x="19" y="93"/>
                    <a:pt x="19" y="94"/>
                    <a:pt x="20" y="94"/>
                  </a:cubicBezTo>
                  <a:cubicBezTo>
                    <a:pt x="22" y="95"/>
                    <a:pt x="25" y="97"/>
                    <a:pt x="28" y="99"/>
                  </a:cubicBezTo>
                  <a:cubicBezTo>
                    <a:pt x="28" y="99"/>
                    <a:pt x="29" y="99"/>
                    <a:pt x="29" y="100"/>
                  </a:cubicBezTo>
                  <a:cubicBezTo>
                    <a:pt x="30" y="100"/>
                    <a:pt x="30" y="100"/>
                    <a:pt x="31" y="100"/>
                  </a:cubicBezTo>
                  <a:cubicBezTo>
                    <a:pt x="31" y="101"/>
                    <a:pt x="31" y="101"/>
                    <a:pt x="32" y="101"/>
                  </a:cubicBezTo>
                  <a:cubicBezTo>
                    <a:pt x="33" y="101"/>
                    <a:pt x="34" y="102"/>
                    <a:pt x="35" y="103"/>
                  </a:cubicBezTo>
                  <a:cubicBezTo>
                    <a:pt x="36" y="103"/>
                    <a:pt x="36" y="103"/>
                    <a:pt x="37" y="104"/>
                  </a:cubicBezTo>
                  <a:cubicBezTo>
                    <a:pt x="38" y="104"/>
                    <a:pt x="39" y="105"/>
                    <a:pt x="40" y="105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3" y="106"/>
                    <a:pt x="46" y="108"/>
                    <a:pt x="49" y="109"/>
                  </a:cubicBezTo>
                  <a:cubicBezTo>
                    <a:pt x="49" y="109"/>
                    <a:pt x="49" y="109"/>
                    <a:pt x="49" y="109"/>
                  </a:cubicBezTo>
                  <a:cubicBezTo>
                    <a:pt x="50" y="109"/>
                    <a:pt x="51" y="110"/>
                    <a:pt x="52" y="110"/>
                  </a:cubicBezTo>
                  <a:cubicBezTo>
                    <a:pt x="54" y="111"/>
                    <a:pt x="56" y="112"/>
                    <a:pt x="58" y="112"/>
                  </a:cubicBezTo>
                  <a:cubicBezTo>
                    <a:pt x="59" y="113"/>
                    <a:pt x="60" y="113"/>
                    <a:pt x="62" y="114"/>
                  </a:cubicBezTo>
                  <a:cubicBezTo>
                    <a:pt x="66" y="115"/>
                    <a:pt x="69" y="117"/>
                    <a:pt x="73" y="118"/>
                  </a:cubicBezTo>
                  <a:cubicBezTo>
                    <a:pt x="74" y="118"/>
                    <a:pt x="76" y="118"/>
                    <a:pt x="77" y="119"/>
                  </a:cubicBezTo>
                  <a:cubicBezTo>
                    <a:pt x="78" y="119"/>
                    <a:pt x="80" y="120"/>
                    <a:pt x="81" y="120"/>
                  </a:cubicBezTo>
                  <a:cubicBezTo>
                    <a:pt x="84" y="121"/>
                    <a:pt x="86" y="122"/>
                    <a:pt x="89" y="122"/>
                  </a:cubicBezTo>
                  <a:cubicBezTo>
                    <a:pt x="90" y="122"/>
                    <a:pt x="91" y="123"/>
                    <a:pt x="92" y="123"/>
                  </a:cubicBezTo>
                  <a:cubicBezTo>
                    <a:pt x="94" y="124"/>
                    <a:pt x="96" y="124"/>
                    <a:pt x="98" y="124"/>
                  </a:cubicBezTo>
                  <a:cubicBezTo>
                    <a:pt x="98" y="125"/>
                    <a:pt x="98" y="125"/>
                    <a:pt x="98" y="125"/>
                  </a:cubicBezTo>
                  <a:cubicBezTo>
                    <a:pt x="100" y="125"/>
                    <a:pt x="102" y="125"/>
                    <a:pt x="103" y="126"/>
                  </a:cubicBezTo>
                  <a:cubicBezTo>
                    <a:pt x="104" y="126"/>
                    <a:pt x="104" y="126"/>
                    <a:pt x="105" y="126"/>
                  </a:cubicBezTo>
                  <a:cubicBezTo>
                    <a:pt x="108" y="127"/>
                    <a:pt x="110" y="127"/>
                    <a:pt x="113" y="128"/>
                  </a:cubicBezTo>
                  <a:cubicBezTo>
                    <a:pt x="116" y="128"/>
                    <a:pt x="119" y="129"/>
                    <a:pt x="122" y="129"/>
                  </a:cubicBezTo>
                  <a:cubicBezTo>
                    <a:pt x="124" y="130"/>
                    <a:pt x="126" y="130"/>
                    <a:pt x="128" y="130"/>
                  </a:cubicBezTo>
                  <a:cubicBezTo>
                    <a:pt x="130" y="131"/>
                    <a:pt x="132" y="131"/>
                    <a:pt x="134" y="131"/>
                  </a:cubicBezTo>
                  <a:cubicBezTo>
                    <a:pt x="136" y="132"/>
                    <a:pt x="138" y="132"/>
                    <a:pt x="139" y="132"/>
                  </a:cubicBezTo>
                  <a:cubicBezTo>
                    <a:pt x="144" y="133"/>
                    <a:pt x="150" y="134"/>
                    <a:pt x="155" y="134"/>
                  </a:cubicBezTo>
                  <a:cubicBezTo>
                    <a:pt x="157" y="134"/>
                    <a:pt x="159" y="135"/>
                    <a:pt x="161" y="135"/>
                  </a:cubicBezTo>
                  <a:cubicBezTo>
                    <a:pt x="162" y="135"/>
                    <a:pt x="164" y="135"/>
                    <a:pt x="166" y="135"/>
                  </a:cubicBezTo>
                  <a:cubicBezTo>
                    <a:pt x="167" y="135"/>
                    <a:pt x="167" y="135"/>
                    <a:pt x="168" y="135"/>
                  </a:cubicBezTo>
                  <a:cubicBezTo>
                    <a:pt x="172" y="136"/>
                    <a:pt x="176" y="136"/>
                    <a:pt x="180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83" y="137"/>
                    <a:pt x="185" y="137"/>
                    <a:pt x="188" y="137"/>
                  </a:cubicBezTo>
                  <a:cubicBezTo>
                    <a:pt x="192" y="137"/>
                    <a:pt x="197" y="137"/>
                    <a:pt x="202" y="138"/>
                  </a:cubicBezTo>
                  <a:cubicBezTo>
                    <a:pt x="205" y="138"/>
                    <a:pt x="208" y="138"/>
                    <a:pt x="212" y="138"/>
                  </a:cubicBezTo>
                  <a:cubicBezTo>
                    <a:pt x="216" y="138"/>
                    <a:pt x="220" y="138"/>
                    <a:pt x="224" y="138"/>
                  </a:cubicBezTo>
                  <a:cubicBezTo>
                    <a:pt x="226" y="138"/>
                    <a:pt x="228" y="138"/>
                    <a:pt x="230" y="138"/>
                  </a:cubicBezTo>
                  <a:cubicBezTo>
                    <a:pt x="234" y="138"/>
                    <a:pt x="237" y="138"/>
                    <a:pt x="241" y="138"/>
                  </a:cubicBezTo>
                  <a:cubicBezTo>
                    <a:pt x="243" y="138"/>
                    <a:pt x="245" y="138"/>
                    <a:pt x="246" y="138"/>
                  </a:cubicBezTo>
                  <a:cubicBezTo>
                    <a:pt x="248" y="137"/>
                    <a:pt x="250" y="137"/>
                    <a:pt x="252" y="137"/>
                  </a:cubicBezTo>
                  <a:cubicBezTo>
                    <a:pt x="254" y="137"/>
                    <a:pt x="256" y="137"/>
                    <a:pt x="257" y="137"/>
                  </a:cubicBezTo>
                  <a:cubicBezTo>
                    <a:pt x="259" y="137"/>
                    <a:pt x="261" y="137"/>
                    <a:pt x="263" y="137"/>
                  </a:cubicBezTo>
                  <a:cubicBezTo>
                    <a:pt x="265" y="137"/>
                    <a:pt x="266" y="137"/>
                    <a:pt x="268" y="136"/>
                  </a:cubicBezTo>
                  <a:cubicBezTo>
                    <a:pt x="277" y="136"/>
                    <a:pt x="285" y="135"/>
                    <a:pt x="293" y="134"/>
                  </a:cubicBezTo>
                  <a:cubicBezTo>
                    <a:pt x="296" y="134"/>
                    <a:pt x="300" y="133"/>
                    <a:pt x="303" y="133"/>
                  </a:cubicBezTo>
                  <a:cubicBezTo>
                    <a:pt x="310" y="132"/>
                    <a:pt x="316" y="131"/>
                    <a:pt x="322" y="130"/>
                  </a:cubicBezTo>
                  <a:cubicBezTo>
                    <a:pt x="324" y="130"/>
                    <a:pt x="325" y="130"/>
                    <a:pt x="327" y="129"/>
                  </a:cubicBezTo>
                  <a:cubicBezTo>
                    <a:pt x="328" y="129"/>
                    <a:pt x="330" y="129"/>
                    <a:pt x="331" y="128"/>
                  </a:cubicBezTo>
                  <a:cubicBezTo>
                    <a:pt x="334" y="128"/>
                    <a:pt x="337" y="127"/>
                    <a:pt x="340" y="127"/>
                  </a:cubicBezTo>
                  <a:cubicBezTo>
                    <a:pt x="341" y="126"/>
                    <a:pt x="342" y="126"/>
                    <a:pt x="344" y="126"/>
                  </a:cubicBezTo>
                  <a:cubicBezTo>
                    <a:pt x="345" y="126"/>
                    <a:pt x="346" y="125"/>
                    <a:pt x="347" y="125"/>
                  </a:cubicBezTo>
                  <a:cubicBezTo>
                    <a:pt x="349" y="125"/>
                    <a:pt x="350" y="124"/>
                    <a:pt x="352" y="124"/>
                  </a:cubicBezTo>
                  <a:cubicBezTo>
                    <a:pt x="353" y="124"/>
                    <a:pt x="355" y="123"/>
                    <a:pt x="356" y="123"/>
                  </a:cubicBezTo>
                  <a:cubicBezTo>
                    <a:pt x="362" y="121"/>
                    <a:pt x="369" y="120"/>
                    <a:pt x="375" y="118"/>
                  </a:cubicBezTo>
                  <a:cubicBezTo>
                    <a:pt x="375" y="118"/>
                    <a:pt x="375" y="118"/>
                    <a:pt x="375" y="118"/>
                  </a:cubicBezTo>
                  <a:cubicBezTo>
                    <a:pt x="386" y="114"/>
                    <a:pt x="396" y="110"/>
                    <a:pt x="405" y="106"/>
                  </a:cubicBezTo>
                  <a:cubicBezTo>
                    <a:pt x="427" y="96"/>
                    <a:pt x="441" y="85"/>
                    <a:pt x="446" y="76"/>
                  </a:cubicBezTo>
                  <a:cubicBezTo>
                    <a:pt x="446" y="75"/>
                    <a:pt x="447" y="74"/>
                    <a:pt x="447" y="73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8" y="71"/>
                    <a:pt x="448" y="70"/>
                    <a:pt x="448" y="69"/>
                  </a:cubicBezTo>
                  <a:cubicBezTo>
                    <a:pt x="448" y="68"/>
                    <a:pt x="448" y="67"/>
                    <a:pt x="447" y="66"/>
                  </a:cubicBezTo>
                  <a:moveTo>
                    <a:pt x="374" y="85"/>
                  </a:moveTo>
                  <a:cubicBezTo>
                    <a:pt x="373" y="86"/>
                    <a:pt x="372" y="86"/>
                    <a:pt x="372" y="86"/>
                  </a:cubicBezTo>
                  <a:cubicBezTo>
                    <a:pt x="342" y="98"/>
                    <a:pt x="291" y="109"/>
                    <a:pt x="224" y="109"/>
                  </a:cubicBezTo>
                  <a:cubicBezTo>
                    <a:pt x="176" y="109"/>
                    <a:pt x="131" y="103"/>
                    <a:pt x="97" y="93"/>
                  </a:cubicBezTo>
                  <a:cubicBezTo>
                    <a:pt x="96" y="93"/>
                    <a:pt x="96" y="93"/>
                    <a:pt x="96" y="93"/>
                  </a:cubicBezTo>
                  <a:cubicBezTo>
                    <a:pt x="87" y="91"/>
                    <a:pt x="80" y="88"/>
                    <a:pt x="74" y="85"/>
                  </a:cubicBezTo>
                  <a:cubicBezTo>
                    <a:pt x="56" y="78"/>
                    <a:pt x="49" y="70"/>
                    <a:pt x="48" y="65"/>
                  </a:cubicBezTo>
                  <a:cubicBezTo>
                    <a:pt x="48" y="65"/>
                    <a:pt x="48" y="65"/>
                    <a:pt x="48" y="64"/>
                  </a:cubicBezTo>
                  <a:cubicBezTo>
                    <a:pt x="48" y="64"/>
                    <a:pt x="48" y="64"/>
                    <a:pt x="48" y="63"/>
                  </a:cubicBezTo>
                  <a:cubicBezTo>
                    <a:pt x="50" y="50"/>
                    <a:pt x="90" y="29"/>
                    <a:pt x="173" y="22"/>
                  </a:cubicBezTo>
                  <a:cubicBezTo>
                    <a:pt x="189" y="21"/>
                    <a:pt x="207" y="20"/>
                    <a:pt x="224" y="20"/>
                  </a:cubicBezTo>
                  <a:cubicBezTo>
                    <a:pt x="241" y="20"/>
                    <a:pt x="258" y="21"/>
                    <a:pt x="275" y="22"/>
                  </a:cubicBezTo>
                  <a:cubicBezTo>
                    <a:pt x="298" y="24"/>
                    <a:pt x="318" y="27"/>
                    <a:pt x="336" y="31"/>
                  </a:cubicBezTo>
                  <a:cubicBezTo>
                    <a:pt x="374" y="40"/>
                    <a:pt x="396" y="52"/>
                    <a:pt x="400" y="62"/>
                  </a:cubicBezTo>
                  <a:cubicBezTo>
                    <a:pt x="400" y="63"/>
                    <a:pt x="400" y="64"/>
                    <a:pt x="400" y="64"/>
                  </a:cubicBezTo>
                  <a:cubicBezTo>
                    <a:pt x="400" y="65"/>
                    <a:pt x="400" y="66"/>
                    <a:pt x="400" y="66"/>
                  </a:cubicBezTo>
                  <a:cubicBezTo>
                    <a:pt x="399" y="69"/>
                    <a:pt x="397" y="71"/>
                    <a:pt x="394" y="74"/>
                  </a:cubicBezTo>
                  <a:cubicBezTo>
                    <a:pt x="390" y="78"/>
                    <a:pt x="383" y="82"/>
                    <a:pt x="374" y="85"/>
                  </a:cubicBezTo>
                </a:path>
              </a:pathLst>
            </a:custGeom>
            <a:solidFill>
              <a:srgbClr val="EBC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"/>
            <p:cNvSpPr/>
            <p:nvPr/>
          </p:nvSpPr>
          <p:spPr bwMode="auto">
            <a:xfrm>
              <a:off x="8349608" y="3325813"/>
              <a:ext cx="809625" cy="203200"/>
            </a:xfrm>
            <a:custGeom>
              <a:avLst/>
              <a:gdLst>
                <a:gd name="T0" fmla="*/ 284 w 284"/>
                <a:gd name="T1" fmla="*/ 14 h 71"/>
                <a:gd name="T2" fmla="*/ 284 w 284"/>
                <a:gd name="T3" fmla="*/ 16 h 71"/>
                <a:gd name="T4" fmla="*/ 283 w 284"/>
                <a:gd name="T5" fmla="*/ 19 h 71"/>
                <a:gd name="T6" fmla="*/ 257 w 284"/>
                <a:gd name="T7" fmla="*/ 42 h 71"/>
                <a:gd name="T8" fmla="*/ 238 w 284"/>
                <a:gd name="T9" fmla="*/ 52 h 71"/>
                <a:gd name="T10" fmla="*/ 238 w 284"/>
                <a:gd name="T11" fmla="*/ 52 h 71"/>
                <a:gd name="T12" fmla="*/ 142 w 284"/>
                <a:gd name="T13" fmla="*/ 71 h 71"/>
                <a:gd name="T14" fmla="*/ 51 w 284"/>
                <a:gd name="T15" fmla="*/ 54 h 71"/>
                <a:gd name="T16" fmla="*/ 46 w 284"/>
                <a:gd name="T17" fmla="*/ 52 h 71"/>
                <a:gd name="T18" fmla="*/ 39 w 284"/>
                <a:gd name="T19" fmla="*/ 49 h 71"/>
                <a:gd name="T20" fmla="*/ 1 w 284"/>
                <a:gd name="T21" fmla="*/ 18 h 71"/>
                <a:gd name="T22" fmla="*/ 1 w 284"/>
                <a:gd name="T23" fmla="*/ 18 h 71"/>
                <a:gd name="T24" fmla="*/ 0 w 284"/>
                <a:gd name="T25" fmla="*/ 15 h 71"/>
                <a:gd name="T26" fmla="*/ 0 w 284"/>
                <a:gd name="T27" fmla="*/ 14 h 71"/>
                <a:gd name="T28" fmla="*/ 0 w 284"/>
                <a:gd name="T29" fmla="*/ 13 h 71"/>
                <a:gd name="T30" fmla="*/ 0 w 284"/>
                <a:gd name="T31" fmla="*/ 12 h 71"/>
                <a:gd name="T32" fmla="*/ 0 w 284"/>
                <a:gd name="T33" fmla="*/ 12 h 71"/>
                <a:gd name="T34" fmla="*/ 13 w 284"/>
                <a:gd name="T35" fmla="*/ 0 h 71"/>
                <a:gd name="T36" fmla="*/ 48 w 284"/>
                <a:gd name="T37" fmla="*/ 31 h 71"/>
                <a:gd name="T38" fmla="*/ 54 w 284"/>
                <a:gd name="T39" fmla="*/ 34 h 71"/>
                <a:gd name="T40" fmla="*/ 59 w 284"/>
                <a:gd name="T41" fmla="*/ 36 h 71"/>
                <a:gd name="T42" fmla="*/ 142 w 284"/>
                <a:gd name="T43" fmla="*/ 53 h 71"/>
                <a:gd name="T44" fmla="*/ 229 w 284"/>
                <a:gd name="T45" fmla="*/ 34 h 71"/>
                <a:gd name="T46" fmla="*/ 229 w 284"/>
                <a:gd name="T47" fmla="*/ 34 h 71"/>
                <a:gd name="T48" fmla="*/ 247 w 284"/>
                <a:gd name="T49" fmla="*/ 24 h 71"/>
                <a:gd name="T50" fmla="*/ 270 w 284"/>
                <a:gd name="T51" fmla="*/ 0 h 71"/>
                <a:gd name="T52" fmla="*/ 271 w 284"/>
                <a:gd name="T53" fmla="*/ 0 h 71"/>
                <a:gd name="T54" fmla="*/ 283 w 284"/>
                <a:gd name="T55" fmla="*/ 12 h 71"/>
                <a:gd name="T56" fmla="*/ 284 w 284"/>
                <a:gd name="T57" fmla="*/ 12 h 71"/>
                <a:gd name="T58" fmla="*/ 284 w 284"/>
                <a:gd name="T59" fmla="*/ 1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71">
                  <a:moveTo>
                    <a:pt x="284" y="14"/>
                  </a:moveTo>
                  <a:cubicBezTo>
                    <a:pt x="284" y="15"/>
                    <a:pt x="284" y="15"/>
                    <a:pt x="284" y="16"/>
                  </a:cubicBezTo>
                  <a:cubicBezTo>
                    <a:pt x="283" y="17"/>
                    <a:pt x="283" y="18"/>
                    <a:pt x="283" y="19"/>
                  </a:cubicBezTo>
                  <a:cubicBezTo>
                    <a:pt x="280" y="25"/>
                    <a:pt x="271" y="34"/>
                    <a:pt x="257" y="42"/>
                  </a:cubicBezTo>
                  <a:cubicBezTo>
                    <a:pt x="251" y="46"/>
                    <a:pt x="245" y="49"/>
                    <a:pt x="238" y="52"/>
                  </a:cubicBezTo>
                  <a:cubicBezTo>
                    <a:pt x="238" y="52"/>
                    <a:pt x="238" y="52"/>
                    <a:pt x="238" y="52"/>
                  </a:cubicBezTo>
                  <a:cubicBezTo>
                    <a:pt x="214" y="63"/>
                    <a:pt x="181" y="71"/>
                    <a:pt x="142" y="71"/>
                  </a:cubicBezTo>
                  <a:cubicBezTo>
                    <a:pt x="109" y="71"/>
                    <a:pt x="77" y="65"/>
                    <a:pt x="51" y="54"/>
                  </a:cubicBezTo>
                  <a:cubicBezTo>
                    <a:pt x="49" y="54"/>
                    <a:pt x="48" y="53"/>
                    <a:pt x="46" y="52"/>
                  </a:cubicBezTo>
                  <a:cubicBezTo>
                    <a:pt x="44" y="51"/>
                    <a:pt x="41" y="50"/>
                    <a:pt x="39" y="49"/>
                  </a:cubicBezTo>
                  <a:cubicBezTo>
                    <a:pt x="15" y="37"/>
                    <a:pt x="4" y="25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0" y="14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8"/>
                    <a:pt x="5" y="4"/>
                    <a:pt x="13" y="0"/>
                  </a:cubicBezTo>
                  <a:cubicBezTo>
                    <a:pt x="16" y="7"/>
                    <a:pt x="26" y="19"/>
                    <a:pt x="48" y="31"/>
                  </a:cubicBezTo>
                  <a:cubicBezTo>
                    <a:pt x="50" y="32"/>
                    <a:pt x="52" y="33"/>
                    <a:pt x="54" y="34"/>
                  </a:cubicBezTo>
                  <a:cubicBezTo>
                    <a:pt x="56" y="35"/>
                    <a:pt x="57" y="36"/>
                    <a:pt x="59" y="36"/>
                  </a:cubicBezTo>
                  <a:cubicBezTo>
                    <a:pt x="82" y="47"/>
                    <a:pt x="111" y="53"/>
                    <a:pt x="142" y="53"/>
                  </a:cubicBezTo>
                  <a:cubicBezTo>
                    <a:pt x="178" y="53"/>
                    <a:pt x="207" y="45"/>
                    <a:pt x="229" y="34"/>
                  </a:cubicBezTo>
                  <a:cubicBezTo>
                    <a:pt x="229" y="34"/>
                    <a:pt x="229" y="34"/>
                    <a:pt x="229" y="34"/>
                  </a:cubicBezTo>
                  <a:cubicBezTo>
                    <a:pt x="236" y="31"/>
                    <a:pt x="242" y="28"/>
                    <a:pt x="247" y="24"/>
                  </a:cubicBezTo>
                  <a:cubicBezTo>
                    <a:pt x="260" y="16"/>
                    <a:pt x="268" y="7"/>
                    <a:pt x="270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78" y="4"/>
                    <a:pt x="282" y="8"/>
                    <a:pt x="283" y="12"/>
                  </a:cubicBezTo>
                  <a:cubicBezTo>
                    <a:pt x="284" y="12"/>
                    <a:pt x="284" y="12"/>
                    <a:pt x="284" y="12"/>
                  </a:cubicBezTo>
                  <a:cubicBezTo>
                    <a:pt x="284" y="13"/>
                    <a:pt x="284" y="13"/>
                    <a:pt x="284" y="14"/>
                  </a:cubicBezTo>
                </a:path>
              </a:pathLst>
            </a:custGeom>
            <a:solidFill>
              <a:srgbClr val="8D4A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7"/>
            <p:cNvSpPr/>
            <p:nvPr/>
          </p:nvSpPr>
          <p:spPr bwMode="auto">
            <a:xfrm>
              <a:off x="8386121" y="3311526"/>
              <a:ext cx="736600" cy="166688"/>
            </a:xfrm>
            <a:custGeom>
              <a:avLst/>
              <a:gdLst>
                <a:gd name="T0" fmla="*/ 258 w 258"/>
                <a:gd name="T1" fmla="*/ 5 h 58"/>
                <a:gd name="T2" fmla="*/ 257 w 258"/>
                <a:gd name="T3" fmla="*/ 5 h 58"/>
                <a:gd name="T4" fmla="*/ 234 w 258"/>
                <a:gd name="T5" fmla="*/ 29 h 58"/>
                <a:gd name="T6" fmla="*/ 216 w 258"/>
                <a:gd name="T7" fmla="*/ 39 h 58"/>
                <a:gd name="T8" fmla="*/ 216 w 258"/>
                <a:gd name="T9" fmla="*/ 39 h 58"/>
                <a:gd name="T10" fmla="*/ 129 w 258"/>
                <a:gd name="T11" fmla="*/ 58 h 58"/>
                <a:gd name="T12" fmla="*/ 46 w 258"/>
                <a:gd name="T13" fmla="*/ 41 h 58"/>
                <a:gd name="T14" fmla="*/ 41 w 258"/>
                <a:gd name="T15" fmla="*/ 39 h 58"/>
                <a:gd name="T16" fmla="*/ 35 w 258"/>
                <a:gd name="T17" fmla="*/ 36 h 58"/>
                <a:gd name="T18" fmla="*/ 0 w 258"/>
                <a:gd name="T19" fmla="*/ 5 h 58"/>
                <a:gd name="T20" fmla="*/ 14 w 258"/>
                <a:gd name="T21" fmla="*/ 0 h 58"/>
                <a:gd name="T22" fmla="*/ 129 w 258"/>
                <a:gd name="T23" fmla="*/ 39 h 58"/>
                <a:gd name="T24" fmla="*/ 244 w 258"/>
                <a:gd name="T25" fmla="*/ 0 h 58"/>
                <a:gd name="T26" fmla="*/ 258 w 258"/>
                <a:gd name="T27" fmla="*/ 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8" h="58">
                  <a:moveTo>
                    <a:pt x="258" y="5"/>
                  </a:moveTo>
                  <a:cubicBezTo>
                    <a:pt x="257" y="5"/>
                    <a:pt x="257" y="5"/>
                    <a:pt x="257" y="5"/>
                  </a:cubicBezTo>
                  <a:cubicBezTo>
                    <a:pt x="255" y="12"/>
                    <a:pt x="247" y="21"/>
                    <a:pt x="234" y="29"/>
                  </a:cubicBezTo>
                  <a:cubicBezTo>
                    <a:pt x="229" y="33"/>
                    <a:pt x="223" y="36"/>
                    <a:pt x="216" y="39"/>
                  </a:cubicBezTo>
                  <a:cubicBezTo>
                    <a:pt x="216" y="39"/>
                    <a:pt x="216" y="39"/>
                    <a:pt x="216" y="39"/>
                  </a:cubicBezTo>
                  <a:cubicBezTo>
                    <a:pt x="194" y="50"/>
                    <a:pt x="165" y="58"/>
                    <a:pt x="129" y="58"/>
                  </a:cubicBezTo>
                  <a:cubicBezTo>
                    <a:pt x="98" y="58"/>
                    <a:pt x="69" y="52"/>
                    <a:pt x="46" y="41"/>
                  </a:cubicBezTo>
                  <a:cubicBezTo>
                    <a:pt x="44" y="41"/>
                    <a:pt x="43" y="40"/>
                    <a:pt x="41" y="39"/>
                  </a:cubicBezTo>
                  <a:cubicBezTo>
                    <a:pt x="39" y="38"/>
                    <a:pt x="37" y="37"/>
                    <a:pt x="35" y="36"/>
                  </a:cubicBezTo>
                  <a:cubicBezTo>
                    <a:pt x="13" y="24"/>
                    <a:pt x="3" y="12"/>
                    <a:pt x="0" y="5"/>
                  </a:cubicBezTo>
                  <a:cubicBezTo>
                    <a:pt x="4" y="3"/>
                    <a:pt x="8" y="1"/>
                    <a:pt x="14" y="0"/>
                  </a:cubicBezTo>
                  <a:cubicBezTo>
                    <a:pt x="47" y="23"/>
                    <a:pt x="86" y="40"/>
                    <a:pt x="129" y="39"/>
                  </a:cubicBezTo>
                  <a:cubicBezTo>
                    <a:pt x="171" y="40"/>
                    <a:pt x="211" y="23"/>
                    <a:pt x="244" y="0"/>
                  </a:cubicBezTo>
                  <a:cubicBezTo>
                    <a:pt x="249" y="1"/>
                    <a:pt x="254" y="3"/>
                    <a:pt x="258" y="5"/>
                  </a:cubicBezTo>
                </a:path>
              </a:pathLst>
            </a:custGeom>
            <a:solidFill>
              <a:srgbClr val="A85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8"/>
            <p:cNvSpPr/>
            <p:nvPr/>
          </p:nvSpPr>
          <p:spPr bwMode="auto">
            <a:xfrm>
              <a:off x="8251183" y="2730501"/>
              <a:ext cx="1004888" cy="187325"/>
            </a:xfrm>
            <a:custGeom>
              <a:avLst/>
              <a:gdLst>
                <a:gd name="T0" fmla="*/ 352 w 352"/>
                <a:gd name="T1" fmla="*/ 44 h 65"/>
                <a:gd name="T2" fmla="*/ 352 w 352"/>
                <a:gd name="T3" fmla="*/ 46 h 65"/>
                <a:gd name="T4" fmla="*/ 326 w 352"/>
                <a:gd name="T5" fmla="*/ 65 h 65"/>
                <a:gd name="T6" fmla="*/ 223 w 352"/>
                <a:gd name="T7" fmla="*/ 40 h 65"/>
                <a:gd name="T8" fmla="*/ 176 w 352"/>
                <a:gd name="T9" fmla="*/ 37 h 65"/>
                <a:gd name="T10" fmla="*/ 128 w 352"/>
                <a:gd name="T11" fmla="*/ 40 h 65"/>
                <a:gd name="T12" fmla="*/ 26 w 352"/>
                <a:gd name="T13" fmla="*/ 65 h 65"/>
                <a:gd name="T14" fmla="*/ 0 w 352"/>
                <a:gd name="T15" fmla="*/ 45 h 65"/>
                <a:gd name="T16" fmla="*/ 0 w 352"/>
                <a:gd name="T17" fmla="*/ 44 h 65"/>
                <a:gd name="T18" fmla="*/ 0 w 352"/>
                <a:gd name="T19" fmla="*/ 43 h 65"/>
                <a:gd name="T20" fmla="*/ 125 w 352"/>
                <a:gd name="T21" fmla="*/ 2 h 65"/>
                <a:gd name="T22" fmla="*/ 176 w 352"/>
                <a:gd name="T23" fmla="*/ 0 h 65"/>
                <a:gd name="T24" fmla="*/ 227 w 352"/>
                <a:gd name="T25" fmla="*/ 2 h 65"/>
                <a:gd name="T26" fmla="*/ 352 w 352"/>
                <a:gd name="T27" fmla="*/ 42 h 65"/>
                <a:gd name="T28" fmla="*/ 352 w 352"/>
                <a:gd name="T29" fmla="*/ 4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2" h="65">
                  <a:moveTo>
                    <a:pt x="352" y="44"/>
                  </a:moveTo>
                  <a:cubicBezTo>
                    <a:pt x="352" y="45"/>
                    <a:pt x="352" y="46"/>
                    <a:pt x="352" y="46"/>
                  </a:cubicBezTo>
                  <a:cubicBezTo>
                    <a:pt x="350" y="52"/>
                    <a:pt x="341" y="59"/>
                    <a:pt x="326" y="65"/>
                  </a:cubicBezTo>
                  <a:cubicBezTo>
                    <a:pt x="307" y="54"/>
                    <a:pt x="272" y="44"/>
                    <a:pt x="223" y="40"/>
                  </a:cubicBezTo>
                  <a:cubicBezTo>
                    <a:pt x="208" y="38"/>
                    <a:pt x="192" y="37"/>
                    <a:pt x="176" y="37"/>
                  </a:cubicBezTo>
                  <a:cubicBezTo>
                    <a:pt x="160" y="37"/>
                    <a:pt x="144" y="38"/>
                    <a:pt x="128" y="40"/>
                  </a:cubicBezTo>
                  <a:cubicBezTo>
                    <a:pt x="77" y="44"/>
                    <a:pt x="44" y="55"/>
                    <a:pt x="26" y="65"/>
                  </a:cubicBezTo>
                  <a:cubicBezTo>
                    <a:pt x="8" y="58"/>
                    <a:pt x="1" y="50"/>
                    <a:pt x="0" y="45"/>
                  </a:cubicBezTo>
                  <a:cubicBezTo>
                    <a:pt x="0" y="45"/>
                    <a:pt x="0" y="45"/>
                    <a:pt x="0" y="44"/>
                  </a:cubicBezTo>
                  <a:cubicBezTo>
                    <a:pt x="0" y="44"/>
                    <a:pt x="0" y="44"/>
                    <a:pt x="0" y="43"/>
                  </a:cubicBezTo>
                  <a:cubicBezTo>
                    <a:pt x="2" y="30"/>
                    <a:pt x="42" y="9"/>
                    <a:pt x="125" y="2"/>
                  </a:cubicBezTo>
                  <a:cubicBezTo>
                    <a:pt x="141" y="1"/>
                    <a:pt x="159" y="0"/>
                    <a:pt x="176" y="0"/>
                  </a:cubicBezTo>
                  <a:cubicBezTo>
                    <a:pt x="193" y="0"/>
                    <a:pt x="210" y="1"/>
                    <a:pt x="227" y="2"/>
                  </a:cubicBezTo>
                  <a:cubicBezTo>
                    <a:pt x="302" y="8"/>
                    <a:pt x="347" y="27"/>
                    <a:pt x="352" y="42"/>
                  </a:cubicBezTo>
                  <a:cubicBezTo>
                    <a:pt x="352" y="43"/>
                    <a:pt x="352" y="44"/>
                    <a:pt x="352" y="44"/>
                  </a:cubicBezTo>
                  <a:close/>
                </a:path>
              </a:pathLst>
            </a:custGeom>
            <a:solidFill>
              <a:srgbClr val="BE76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9"/>
            <p:cNvSpPr/>
            <p:nvPr/>
          </p:nvSpPr>
          <p:spPr bwMode="auto">
            <a:xfrm>
              <a:off x="8325796" y="2836863"/>
              <a:ext cx="857250" cy="103188"/>
            </a:xfrm>
            <a:custGeom>
              <a:avLst/>
              <a:gdLst>
                <a:gd name="T0" fmla="*/ 300 w 300"/>
                <a:gd name="T1" fmla="*/ 28 h 36"/>
                <a:gd name="T2" fmla="*/ 298 w 300"/>
                <a:gd name="T3" fmla="*/ 29 h 36"/>
                <a:gd name="T4" fmla="*/ 216 w 300"/>
                <a:gd name="T5" fmla="*/ 13 h 36"/>
                <a:gd name="T6" fmla="*/ 168 w 300"/>
                <a:gd name="T7" fmla="*/ 11 h 36"/>
                <a:gd name="T8" fmla="*/ 121 w 300"/>
                <a:gd name="T9" fmla="*/ 13 h 36"/>
                <a:gd name="T10" fmla="*/ 22 w 300"/>
                <a:gd name="T11" fmla="*/ 36 h 36"/>
                <a:gd name="T12" fmla="*/ 0 w 300"/>
                <a:gd name="T13" fmla="*/ 28 h 36"/>
                <a:gd name="T14" fmla="*/ 102 w 300"/>
                <a:gd name="T15" fmla="*/ 3 h 36"/>
                <a:gd name="T16" fmla="*/ 150 w 300"/>
                <a:gd name="T17" fmla="*/ 0 h 36"/>
                <a:gd name="T18" fmla="*/ 197 w 300"/>
                <a:gd name="T19" fmla="*/ 3 h 36"/>
                <a:gd name="T20" fmla="*/ 300 w 300"/>
                <a:gd name="T21" fmla="*/ 2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0" h="36">
                  <a:moveTo>
                    <a:pt x="300" y="28"/>
                  </a:moveTo>
                  <a:cubicBezTo>
                    <a:pt x="299" y="29"/>
                    <a:pt x="298" y="29"/>
                    <a:pt x="298" y="29"/>
                  </a:cubicBezTo>
                  <a:cubicBezTo>
                    <a:pt x="278" y="22"/>
                    <a:pt x="250" y="16"/>
                    <a:pt x="216" y="13"/>
                  </a:cubicBezTo>
                  <a:cubicBezTo>
                    <a:pt x="200" y="11"/>
                    <a:pt x="184" y="11"/>
                    <a:pt x="168" y="11"/>
                  </a:cubicBezTo>
                  <a:cubicBezTo>
                    <a:pt x="152" y="11"/>
                    <a:pt x="136" y="11"/>
                    <a:pt x="121" y="13"/>
                  </a:cubicBezTo>
                  <a:cubicBezTo>
                    <a:pt x="73" y="17"/>
                    <a:pt x="41" y="27"/>
                    <a:pt x="22" y="36"/>
                  </a:cubicBezTo>
                  <a:cubicBezTo>
                    <a:pt x="13" y="34"/>
                    <a:pt x="6" y="31"/>
                    <a:pt x="0" y="28"/>
                  </a:cubicBezTo>
                  <a:cubicBezTo>
                    <a:pt x="18" y="18"/>
                    <a:pt x="51" y="7"/>
                    <a:pt x="102" y="3"/>
                  </a:cubicBezTo>
                  <a:cubicBezTo>
                    <a:pt x="118" y="1"/>
                    <a:pt x="134" y="0"/>
                    <a:pt x="150" y="0"/>
                  </a:cubicBezTo>
                  <a:cubicBezTo>
                    <a:pt x="166" y="0"/>
                    <a:pt x="182" y="1"/>
                    <a:pt x="197" y="3"/>
                  </a:cubicBezTo>
                  <a:cubicBezTo>
                    <a:pt x="246" y="7"/>
                    <a:pt x="281" y="17"/>
                    <a:pt x="300" y="28"/>
                  </a:cubicBezTo>
                  <a:close/>
                </a:path>
              </a:pathLst>
            </a:custGeom>
            <a:solidFill>
              <a:srgbClr val="0D0A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0"/>
            <p:cNvSpPr/>
            <p:nvPr/>
          </p:nvSpPr>
          <p:spPr bwMode="auto">
            <a:xfrm>
              <a:off x="8389296" y="2868613"/>
              <a:ext cx="787400" cy="117475"/>
            </a:xfrm>
            <a:custGeom>
              <a:avLst/>
              <a:gdLst>
                <a:gd name="T0" fmla="*/ 276 w 276"/>
                <a:gd name="T1" fmla="*/ 18 h 41"/>
                <a:gd name="T2" fmla="*/ 128 w 276"/>
                <a:gd name="T3" fmla="*/ 41 h 41"/>
                <a:gd name="T4" fmla="*/ 1 w 276"/>
                <a:gd name="T5" fmla="*/ 25 h 41"/>
                <a:gd name="T6" fmla="*/ 0 w 276"/>
                <a:gd name="T7" fmla="*/ 25 h 41"/>
                <a:gd name="T8" fmla="*/ 99 w 276"/>
                <a:gd name="T9" fmla="*/ 2 h 41"/>
                <a:gd name="T10" fmla="*/ 146 w 276"/>
                <a:gd name="T11" fmla="*/ 0 h 41"/>
                <a:gd name="T12" fmla="*/ 194 w 276"/>
                <a:gd name="T13" fmla="*/ 2 h 41"/>
                <a:gd name="T14" fmla="*/ 276 w 276"/>
                <a:gd name="T15" fmla="*/ 1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6" h="41">
                  <a:moveTo>
                    <a:pt x="276" y="18"/>
                  </a:moveTo>
                  <a:cubicBezTo>
                    <a:pt x="246" y="30"/>
                    <a:pt x="195" y="41"/>
                    <a:pt x="128" y="41"/>
                  </a:cubicBezTo>
                  <a:cubicBezTo>
                    <a:pt x="80" y="41"/>
                    <a:pt x="35" y="35"/>
                    <a:pt x="1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9" y="16"/>
                    <a:pt x="51" y="6"/>
                    <a:pt x="99" y="2"/>
                  </a:cubicBezTo>
                  <a:cubicBezTo>
                    <a:pt x="114" y="0"/>
                    <a:pt x="130" y="0"/>
                    <a:pt x="146" y="0"/>
                  </a:cubicBezTo>
                  <a:cubicBezTo>
                    <a:pt x="162" y="0"/>
                    <a:pt x="178" y="0"/>
                    <a:pt x="194" y="2"/>
                  </a:cubicBezTo>
                  <a:cubicBezTo>
                    <a:pt x="228" y="5"/>
                    <a:pt x="256" y="11"/>
                    <a:pt x="276" y="18"/>
                  </a:cubicBezTo>
                  <a:close/>
                </a:path>
              </a:pathLst>
            </a:custGeom>
            <a:solidFill>
              <a:srgbClr val="4C2C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1"/>
            <p:cNvSpPr/>
            <p:nvPr/>
          </p:nvSpPr>
          <p:spPr bwMode="auto">
            <a:xfrm>
              <a:off x="8844908" y="2865438"/>
              <a:ext cx="220663" cy="63500"/>
            </a:xfrm>
            <a:custGeom>
              <a:avLst/>
              <a:gdLst>
                <a:gd name="T0" fmla="*/ 69 w 77"/>
                <a:gd name="T1" fmla="*/ 22 h 22"/>
                <a:gd name="T2" fmla="*/ 66 w 77"/>
                <a:gd name="T3" fmla="*/ 21 h 22"/>
                <a:gd name="T4" fmla="*/ 6 w 77"/>
                <a:gd name="T5" fmla="*/ 14 h 22"/>
                <a:gd name="T6" fmla="*/ 0 w 77"/>
                <a:gd name="T7" fmla="*/ 7 h 22"/>
                <a:gd name="T8" fmla="*/ 7 w 77"/>
                <a:gd name="T9" fmla="*/ 0 h 22"/>
                <a:gd name="T10" fmla="*/ 72 w 77"/>
                <a:gd name="T11" fmla="*/ 9 h 22"/>
                <a:gd name="T12" fmla="*/ 75 w 77"/>
                <a:gd name="T13" fmla="*/ 18 h 22"/>
                <a:gd name="T14" fmla="*/ 69 w 77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22">
                  <a:moveTo>
                    <a:pt x="69" y="22"/>
                  </a:moveTo>
                  <a:cubicBezTo>
                    <a:pt x="68" y="22"/>
                    <a:pt x="67" y="22"/>
                    <a:pt x="66" y="21"/>
                  </a:cubicBezTo>
                  <a:cubicBezTo>
                    <a:pt x="54" y="15"/>
                    <a:pt x="19" y="14"/>
                    <a:pt x="6" y="14"/>
                  </a:cubicBezTo>
                  <a:cubicBezTo>
                    <a:pt x="3" y="14"/>
                    <a:pt x="0" y="10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2" y="0"/>
                    <a:pt x="55" y="1"/>
                    <a:pt x="72" y="9"/>
                  </a:cubicBezTo>
                  <a:cubicBezTo>
                    <a:pt x="76" y="11"/>
                    <a:pt x="77" y="15"/>
                    <a:pt x="75" y="18"/>
                  </a:cubicBezTo>
                  <a:cubicBezTo>
                    <a:pt x="74" y="21"/>
                    <a:pt x="72" y="22"/>
                    <a:pt x="69" y="2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2"/>
            <p:cNvSpPr/>
            <p:nvPr/>
          </p:nvSpPr>
          <p:spPr bwMode="auto">
            <a:xfrm>
              <a:off x="8117833" y="2887663"/>
              <a:ext cx="1270000" cy="538163"/>
            </a:xfrm>
            <a:custGeom>
              <a:avLst/>
              <a:gdLst>
                <a:gd name="T0" fmla="*/ 445 w 445"/>
                <a:gd name="T1" fmla="*/ 1 h 188"/>
                <a:gd name="T2" fmla="*/ 383 w 445"/>
                <a:gd name="T3" fmla="*/ 109 h 188"/>
                <a:gd name="T4" fmla="*/ 338 w 445"/>
                <a:gd name="T5" fmla="*/ 148 h 188"/>
                <a:gd name="T6" fmla="*/ 223 w 445"/>
                <a:gd name="T7" fmla="*/ 187 h 188"/>
                <a:gd name="T8" fmla="*/ 108 w 445"/>
                <a:gd name="T9" fmla="*/ 148 h 188"/>
                <a:gd name="T10" fmla="*/ 62 w 445"/>
                <a:gd name="T11" fmla="*/ 109 h 188"/>
                <a:gd name="T12" fmla="*/ 0 w 445"/>
                <a:gd name="T13" fmla="*/ 0 h 188"/>
                <a:gd name="T14" fmla="*/ 28 w 445"/>
                <a:gd name="T15" fmla="*/ 25 h 188"/>
                <a:gd name="T16" fmla="*/ 75 w 445"/>
                <a:gd name="T17" fmla="*/ 96 h 188"/>
                <a:gd name="T18" fmla="*/ 165 w 445"/>
                <a:gd name="T19" fmla="*/ 138 h 188"/>
                <a:gd name="T20" fmla="*/ 231 w 445"/>
                <a:gd name="T21" fmla="*/ 63 h 188"/>
                <a:gd name="T22" fmla="*/ 231 w 445"/>
                <a:gd name="T23" fmla="*/ 63 h 188"/>
                <a:gd name="T24" fmla="*/ 374 w 445"/>
                <a:gd name="T25" fmla="*/ 43 h 188"/>
                <a:gd name="T26" fmla="*/ 374 w 445"/>
                <a:gd name="T27" fmla="*/ 43 h 188"/>
                <a:gd name="T28" fmla="*/ 404 w 445"/>
                <a:gd name="T29" fmla="*/ 31 h 188"/>
                <a:gd name="T30" fmla="*/ 445 w 445"/>
                <a:gd name="T31" fmla="*/ 1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5" h="188">
                  <a:moveTo>
                    <a:pt x="445" y="1"/>
                  </a:moveTo>
                  <a:cubicBezTo>
                    <a:pt x="439" y="36"/>
                    <a:pt x="417" y="74"/>
                    <a:pt x="383" y="109"/>
                  </a:cubicBezTo>
                  <a:cubicBezTo>
                    <a:pt x="370" y="123"/>
                    <a:pt x="355" y="136"/>
                    <a:pt x="338" y="148"/>
                  </a:cubicBezTo>
                  <a:cubicBezTo>
                    <a:pt x="305" y="171"/>
                    <a:pt x="265" y="188"/>
                    <a:pt x="223" y="187"/>
                  </a:cubicBezTo>
                  <a:cubicBezTo>
                    <a:pt x="180" y="188"/>
                    <a:pt x="141" y="171"/>
                    <a:pt x="108" y="148"/>
                  </a:cubicBezTo>
                  <a:cubicBezTo>
                    <a:pt x="91" y="136"/>
                    <a:pt x="76" y="123"/>
                    <a:pt x="62" y="109"/>
                  </a:cubicBezTo>
                  <a:cubicBezTo>
                    <a:pt x="28" y="73"/>
                    <a:pt x="6" y="36"/>
                    <a:pt x="0" y="0"/>
                  </a:cubicBezTo>
                  <a:cubicBezTo>
                    <a:pt x="3" y="7"/>
                    <a:pt x="12" y="16"/>
                    <a:pt x="28" y="25"/>
                  </a:cubicBezTo>
                  <a:cubicBezTo>
                    <a:pt x="37" y="50"/>
                    <a:pt x="53" y="74"/>
                    <a:pt x="75" y="96"/>
                  </a:cubicBezTo>
                  <a:cubicBezTo>
                    <a:pt x="100" y="122"/>
                    <a:pt x="134" y="145"/>
                    <a:pt x="165" y="138"/>
                  </a:cubicBezTo>
                  <a:cubicBezTo>
                    <a:pt x="196" y="132"/>
                    <a:pt x="218" y="98"/>
                    <a:pt x="231" y="63"/>
                  </a:cubicBezTo>
                  <a:cubicBezTo>
                    <a:pt x="231" y="63"/>
                    <a:pt x="231" y="63"/>
                    <a:pt x="231" y="63"/>
                  </a:cubicBezTo>
                  <a:cubicBezTo>
                    <a:pt x="289" y="62"/>
                    <a:pt x="338" y="54"/>
                    <a:pt x="374" y="43"/>
                  </a:cubicBezTo>
                  <a:cubicBezTo>
                    <a:pt x="374" y="43"/>
                    <a:pt x="374" y="43"/>
                    <a:pt x="374" y="43"/>
                  </a:cubicBezTo>
                  <a:cubicBezTo>
                    <a:pt x="385" y="39"/>
                    <a:pt x="395" y="35"/>
                    <a:pt x="404" y="31"/>
                  </a:cubicBezTo>
                  <a:cubicBezTo>
                    <a:pt x="426" y="21"/>
                    <a:pt x="440" y="10"/>
                    <a:pt x="445" y="1"/>
                  </a:cubicBezTo>
                </a:path>
              </a:pathLst>
            </a:custGeom>
            <a:solidFill>
              <a:srgbClr val="C179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3"/>
            <p:cNvSpPr/>
            <p:nvPr/>
          </p:nvSpPr>
          <p:spPr bwMode="auto">
            <a:xfrm>
              <a:off x="8197208" y="2960688"/>
              <a:ext cx="579438" cy="342900"/>
            </a:xfrm>
            <a:custGeom>
              <a:avLst/>
              <a:gdLst>
                <a:gd name="T0" fmla="*/ 203 w 203"/>
                <a:gd name="T1" fmla="*/ 38 h 120"/>
                <a:gd name="T2" fmla="*/ 203 w 203"/>
                <a:gd name="T3" fmla="*/ 38 h 120"/>
                <a:gd name="T4" fmla="*/ 137 w 203"/>
                <a:gd name="T5" fmla="*/ 113 h 120"/>
                <a:gd name="T6" fmla="*/ 47 w 203"/>
                <a:gd name="T7" fmla="*/ 71 h 120"/>
                <a:gd name="T8" fmla="*/ 0 w 203"/>
                <a:gd name="T9" fmla="*/ 0 h 120"/>
                <a:gd name="T10" fmla="*/ 3 w 203"/>
                <a:gd name="T11" fmla="*/ 1 h 120"/>
                <a:gd name="T12" fmla="*/ 33 w 203"/>
                <a:gd name="T13" fmla="*/ 14 h 120"/>
                <a:gd name="T14" fmla="*/ 44 w 203"/>
                <a:gd name="T15" fmla="*/ 18 h 120"/>
                <a:gd name="T16" fmla="*/ 48 w 203"/>
                <a:gd name="T17" fmla="*/ 19 h 120"/>
                <a:gd name="T18" fmla="*/ 137 w 203"/>
                <a:gd name="T19" fmla="*/ 59 h 120"/>
                <a:gd name="T20" fmla="*/ 173 w 203"/>
                <a:gd name="T21" fmla="*/ 37 h 120"/>
                <a:gd name="T22" fmla="*/ 195 w 203"/>
                <a:gd name="T23" fmla="*/ 38 h 120"/>
                <a:gd name="T24" fmla="*/ 203 w 203"/>
                <a:gd name="T25" fmla="*/ 3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" h="120">
                  <a:moveTo>
                    <a:pt x="203" y="38"/>
                  </a:moveTo>
                  <a:cubicBezTo>
                    <a:pt x="203" y="38"/>
                    <a:pt x="203" y="38"/>
                    <a:pt x="203" y="38"/>
                  </a:cubicBezTo>
                  <a:cubicBezTo>
                    <a:pt x="190" y="73"/>
                    <a:pt x="168" y="107"/>
                    <a:pt x="137" y="113"/>
                  </a:cubicBezTo>
                  <a:cubicBezTo>
                    <a:pt x="106" y="120"/>
                    <a:pt x="72" y="97"/>
                    <a:pt x="47" y="71"/>
                  </a:cubicBezTo>
                  <a:cubicBezTo>
                    <a:pt x="25" y="49"/>
                    <a:pt x="9" y="25"/>
                    <a:pt x="0" y="0"/>
                  </a:cubicBezTo>
                  <a:cubicBezTo>
                    <a:pt x="1" y="0"/>
                    <a:pt x="2" y="1"/>
                    <a:pt x="3" y="1"/>
                  </a:cubicBezTo>
                  <a:cubicBezTo>
                    <a:pt x="11" y="5"/>
                    <a:pt x="21" y="10"/>
                    <a:pt x="33" y="14"/>
                  </a:cubicBezTo>
                  <a:cubicBezTo>
                    <a:pt x="37" y="15"/>
                    <a:pt x="40" y="17"/>
                    <a:pt x="44" y="18"/>
                  </a:cubicBezTo>
                  <a:cubicBezTo>
                    <a:pt x="45" y="18"/>
                    <a:pt x="47" y="18"/>
                    <a:pt x="48" y="19"/>
                  </a:cubicBezTo>
                  <a:cubicBezTo>
                    <a:pt x="74" y="45"/>
                    <a:pt x="107" y="66"/>
                    <a:pt x="137" y="59"/>
                  </a:cubicBezTo>
                  <a:cubicBezTo>
                    <a:pt x="151" y="57"/>
                    <a:pt x="163" y="49"/>
                    <a:pt x="173" y="37"/>
                  </a:cubicBezTo>
                  <a:cubicBezTo>
                    <a:pt x="180" y="38"/>
                    <a:pt x="187" y="38"/>
                    <a:pt x="195" y="38"/>
                  </a:cubicBezTo>
                  <a:cubicBezTo>
                    <a:pt x="198" y="38"/>
                    <a:pt x="200" y="38"/>
                    <a:pt x="203" y="38"/>
                  </a:cubicBezTo>
                  <a:close/>
                </a:path>
              </a:pathLst>
            </a:custGeom>
            <a:solidFill>
              <a:srgbClr val="D497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4"/>
            <p:cNvSpPr/>
            <p:nvPr/>
          </p:nvSpPr>
          <p:spPr bwMode="auto">
            <a:xfrm>
              <a:off x="8335321" y="3014663"/>
              <a:ext cx="355600" cy="134938"/>
            </a:xfrm>
            <a:custGeom>
              <a:avLst/>
              <a:gdLst>
                <a:gd name="T0" fmla="*/ 125 w 125"/>
                <a:gd name="T1" fmla="*/ 18 h 47"/>
                <a:gd name="T2" fmla="*/ 89 w 125"/>
                <a:gd name="T3" fmla="*/ 40 h 47"/>
                <a:gd name="T4" fmla="*/ 0 w 125"/>
                <a:gd name="T5" fmla="*/ 0 h 47"/>
                <a:gd name="T6" fmla="*/ 4 w 125"/>
                <a:gd name="T7" fmla="*/ 1 h 47"/>
                <a:gd name="T8" fmla="*/ 21 w 125"/>
                <a:gd name="T9" fmla="*/ 5 h 47"/>
                <a:gd name="T10" fmla="*/ 125 w 125"/>
                <a:gd name="T11" fmla="*/ 1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47">
                  <a:moveTo>
                    <a:pt x="125" y="18"/>
                  </a:moveTo>
                  <a:cubicBezTo>
                    <a:pt x="115" y="30"/>
                    <a:pt x="103" y="38"/>
                    <a:pt x="89" y="40"/>
                  </a:cubicBezTo>
                  <a:cubicBezTo>
                    <a:pt x="59" y="47"/>
                    <a:pt x="26" y="26"/>
                    <a:pt x="0" y="0"/>
                  </a:cubicBezTo>
                  <a:cubicBezTo>
                    <a:pt x="1" y="0"/>
                    <a:pt x="3" y="1"/>
                    <a:pt x="4" y="1"/>
                  </a:cubicBezTo>
                  <a:cubicBezTo>
                    <a:pt x="9" y="3"/>
                    <a:pt x="15" y="4"/>
                    <a:pt x="21" y="5"/>
                  </a:cubicBezTo>
                  <a:cubicBezTo>
                    <a:pt x="52" y="13"/>
                    <a:pt x="87" y="17"/>
                    <a:pt x="125" y="18"/>
                  </a:cubicBezTo>
                  <a:close/>
                </a:path>
              </a:pathLst>
            </a:custGeom>
            <a:solidFill>
              <a:srgbClr val="DBA7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5"/>
            <p:cNvSpPr/>
            <p:nvPr/>
          </p:nvSpPr>
          <p:spPr bwMode="auto">
            <a:xfrm>
              <a:off x="8432158" y="3371851"/>
              <a:ext cx="114300" cy="77788"/>
            </a:xfrm>
            <a:custGeom>
              <a:avLst/>
              <a:gdLst>
                <a:gd name="T0" fmla="*/ 37 w 40"/>
                <a:gd name="T1" fmla="*/ 23 h 27"/>
                <a:gd name="T2" fmla="*/ 16 w 40"/>
                <a:gd name="T3" fmla="*/ 21 h 27"/>
                <a:gd name="T4" fmla="*/ 2 w 40"/>
                <a:gd name="T5" fmla="*/ 5 h 27"/>
                <a:gd name="T6" fmla="*/ 24 w 40"/>
                <a:gd name="T7" fmla="*/ 6 h 27"/>
                <a:gd name="T8" fmla="*/ 37 w 40"/>
                <a:gd name="T9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7" y="23"/>
                  </a:moveTo>
                  <a:cubicBezTo>
                    <a:pt x="35" y="27"/>
                    <a:pt x="25" y="26"/>
                    <a:pt x="16" y="21"/>
                  </a:cubicBezTo>
                  <a:cubicBezTo>
                    <a:pt x="6" y="16"/>
                    <a:pt x="0" y="9"/>
                    <a:pt x="2" y="5"/>
                  </a:cubicBezTo>
                  <a:cubicBezTo>
                    <a:pt x="5" y="0"/>
                    <a:pt x="14" y="1"/>
                    <a:pt x="24" y="6"/>
                  </a:cubicBezTo>
                  <a:cubicBezTo>
                    <a:pt x="34" y="11"/>
                    <a:pt x="40" y="18"/>
                    <a:pt x="37" y="23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Oval 16"/>
            <p:cNvSpPr>
              <a:spLocks noChangeArrowheads="1"/>
            </p:cNvSpPr>
            <p:nvPr/>
          </p:nvSpPr>
          <p:spPr bwMode="auto">
            <a:xfrm>
              <a:off x="8557571" y="3429001"/>
              <a:ext cx="39688" cy="3968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783840" y="1872615"/>
            <a:ext cx="60350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H5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新时代</a:t>
            </a:r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新一代元素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050290" y="2456180"/>
            <a:ext cx="196405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&lt;mark&gt;&lt;/mark&gt;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标记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68625" y="1828800"/>
            <a:ext cx="3399790" cy="1876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&lt;output&gt;&lt;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output&gt;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&lt;form oninput="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.value=parseInt(a.value)+parseInt(b.value)"&gt;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 type="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id="a" &gt;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 type="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id="b" &gt;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=&lt;output name="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for="a b"&gt;&lt;/output&gt;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&lt;/form&gt;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62015" y="1744345"/>
            <a:ext cx="282956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&lt;progress value="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max="100"&gt;&lt;/progress&gt;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进度条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574405" y="1587500"/>
            <a:ext cx="3618230" cy="206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&lt;ruby&gt;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中&lt;rp&gt;(&lt;/rp&gt;&lt;rt&gt;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zhong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&lt;/rt&gt;&lt;rp&gt;)&lt;/rp&gt;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秋&lt;rp&gt;(&lt;/rp&gt;&lt;rt&gt;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qiu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&lt;/rt&gt;&lt;rp&gt;)&lt;/rp&gt;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&lt;/ruby&gt;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81802" y="3771900"/>
            <a:ext cx="2063628" cy="1162994"/>
            <a:chOff x="781802" y="3771900"/>
            <a:chExt cx="2063628" cy="1162994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1398519" y="3771900"/>
              <a:ext cx="947719" cy="704459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781802" y="3938088"/>
              <a:ext cx="2063628" cy="996806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3600771" y="3739500"/>
            <a:ext cx="2063628" cy="1168339"/>
            <a:chOff x="3600771" y="3739500"/>
            <a:chExt cx="2063628" cy="1168339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4156133" y="3739500"/>
              <a:ext cx="947719" cy="704459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3600771" y="3911033"/>
              <a:ext cx="2063628" cy="996806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5950049" y="3724027"/>
            <a:ext cx="2063628" cy="1202862"/>
            <a:chOff x="5950049" y="3724027"/>
            <a:chExt cx="2063628" cy="1202862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6491932" y="3724027"/>
              <a:ext cx="947719" cy="704459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5950049" y="3930083"/>
              <a:ext cx="2063628" cy="996806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8573998" y="3739500"/>
            <a:ext cx="2063628" cy="1187389"/>
            <a:chOff x="8573998" y="3739500"/>
            <a:chExt cx="2063628" cy="1187389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9135777" y="3739500"/>
              <a:ext cx="947719" cy="704459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8573998" y="3930083"/>
              <a:ext cx="2063628" cy="99680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思想气泡: 云 31"/>
          <p:cNvSpPr/>
          <p:nvPr/>
        </p:nvSpPr>
        <p:spPr>
          <a:xfrm>
            <a:off x="5727700" y="1126094"/>
            <a:ext cx="5461782" cy="3854577"/>
          </a:xfrm>
          <a:prstGeom prst="cloudCallout">
            <a:avLst/>
          </a:prstGeom>
          <a:solidFill>
            <a:schemeClr val="bg1"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1804550" y="3053383"/>
            <a:ext cx="1222032" cy="1409334"/>
            <a:chOff x="1804550" y="3053383"/>
            <a:chExt cx="1222032" cy="1409334"/>
          </a:xfrm>
        </p:grpSpPr>
        <p:sp>
          <p:nvSpPr>
            <p:cNvPr id="3" name="Freeform 6"/>
            <p:cNvSpPr>
              <a:spLocks noEditPoints="1"/>
            </p:cNvSpPr>
            <p:nvPr/>
          </p:nvSpPr>
          <p:spPr bwMode="auto">
            <a:xfrm>
              <a:off x="1804550" y="3053383"/>
              <a:ext cx="1222032" cy="1409334"/>
            </a:xfrm>
            <a:custGeom>
              <a:avLst/>
              <a:gdLst>
                <a:gd name="T0" fmla="*/ 268 w 535"/>
                <a:gd name="T1" fmla="*/ 0 h 617"/>
                <a:gd name="T2" fmla="*/ 0 w 535"/>
                <a:gd name="T3" fmla="*/ 155 h 617"/>
                <a:gd name="T4" fmla="*/ 0 w 535"/>
                <a:gd name="T5" fmla="*/ 464 h 617"/>
                <a:gd name="T6" fmla="*/ 268 w 535"/>
                <a:gd name="T7" fmla="*/ 617 h 617"/>
                <a:gd name="T8" fmla="*/ 535 w 535"/>
                <a:gd name="T9" fmla="*/ 464 h 617"/>
                <a:gd name="T10" fmla="*/ 535 w 535"/>
                <a:gd name="T11" fmla="*/ 155 h 617"/>
                <a:gd name="T12" fmla="*/ 268 w 535"/>
                <a:gd name="T13" fmla="*/ 0 h 617"/>
                <a:gd name="T14" fmla="*/ 450 w 535"/>
                <a:gd name="T15" fmla="*/ 416 h 617"/>
                <a:gd name="T16" fmla="*/ 268 w 535"/>
                <a:gd name="T17" fmla="*/ 520 h 617"/>
                <a:gd name="T18" fmla="*/ 86 w 535"/>
                <a:gd name="T19" fmla="*/ 416 h 617"/>
                <a:gd name="T20" fmla="*/ 86 w 535"/>
                <a:gd name="T21" fmla="*/ 204 h 617"/>
                <a:gd name="T22" fmla="*/ 268 w 535"/>
                <a:gd name="T23" fmla="*/ 99 h 617"/>
                <a:gd name="T24" fmla="*/ 450 w 535"/>
                <a:gd name="T25" fmla="*/ 204 h 617"/>
                <a:gd name="T26" fmla="*/ 450 w 535"/>
                <a:gd name="T27" fmla="*/ 41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5" h="617">
                  <a:moveTo>
                    <a:pt x="268" y="0"/>
                  </a:moveTo>
                  <a:lnTo>
                    <a:pt x="0" y="155"/>
                  </a:lnTo>
                  <a:lnTo>
                    <a:pt x="0" y="464"/>
                  </a:lnTo>
                  <a:lnTo>
                    <a:pt x="268" y="617"/>
                  </a:lnTo>
                  <a:lnTo>
                    <a:pt x="535" y="464"/>
                  </a:lnTo>
                  <a:lnTo>
                    <a:pt x="535" y="155"/>
                  </a:lnTo>
                  <a:lnTo>
                    <a:pt x="268" y="0"/>
                  </a:lnTo>
                  <a:close/>
                  <a:moveTo>
                    <a:pt x="450" y="416"/>
                  </a:moveTo>
                  <a:lnTo>
                    <a:pt x="268" y="520"/>
                  </a:lnTo>
                  <a:lnTo>
                    <a:pt x="86" y="416"/>
                  </a:lnTo>
                  <a:lnTo>
                    <a:pt x="86" y="204"/>
                  </a:lnTo>
                  <a:lnTo>
                    <a:pt x="268" y="99"/>
                  </a:lnTo>
                  <a:lnTo>
                    <a:pt x="450" y="204"/>
                  </a:lnTo>
                  <a:lnTo>
                    <a:pt x="450" y="4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35"/>
            <p:cNvSpPr>
              <a:spLocks noEditPoints="1"/>
            </p:cNvSpPr>
            <p:nvPr/>
          </p:nvSpPr>
          <p:spPr bwMode="auto">
            <a:xfrm>
              <a:off x="2219292" y="3459029"/>
              <a:ext cx="392545" cy="541919"/>
            </a:xfrm>
            <a:custGeom>
              <a:avLst/>
              <a:gdLst>
                <a:gd name="T0" fmla="*/ 107 w 118"/>
                <a:gd name="T1" fmla="*/ 34 h 162"/>
                <a:gd name="T2" fmla="*/ 72 w 118"/>
                <a:gd name="T3" fmla="*/ 0 h 162"/>
                <a:gd name="T4" fmla="*/ 63 w 118"/>
                <a:gd name="T5" fmla="*/ 3 h 162"/>
                <a:gd name="T6" fmla="*/ 59 w 118"/>
                <a:gd name="T7" fmla="*/ 131 h 162"/>
                <a:gd name="T8" fmla="*/ 42 w 118"/>
                <a:gd name="T9" fmla="*/ 147 h 162"/>
                <a:gd name="T10" fmla="*/ 30 w 118"/>
                <a:gd name="T11" fmla="*/ 153 h 162"/>
                <a:gd name="T12" fmla="*/ 98 w 118"/>
                <a:gd name="T13" fmla="*/ 162 h 162"/>
                <a:gd name="T14" fmla="*/ 87 w 118"/>
                <a:gd name="T15" fmla="*/ 153 h 162"/>
                <a:gd name="T16" fmla="*/ 72 w 118"/>
                <a:gd name="T17" fmla="*/ 147 h 162"/>
                <a:gd name="T18" fmla="*/ 107 w 118"/>
                <a:gd name="T19" fmla="*/ 99 h 162"/>
                <a:gd name="T20" fmla="*/ 118 w 118"/>
                <a:gd name="T21" fmla="*/ 67 h 162"/>
                <a:gd name="T22" fmla="*/ 114 w 118"/>
                <a:gd name="T23" fmla="*/ 66 h 162"/>
                <a:gd name="T24" fmla="*/ 95 w 118"/>
                <a:gd name="T25" fmla="*/ 46 h 162"/>
                <a:gd name="T26" fmla="*/ 114 w 118"/>
                <a:gd name="T27" fmla="*/ 66 h 162"/>
                <a:gd name="T28" fmla="*/ 94 w 118"/>
                <a:gd name="T29" fmla="*/ 42 h 162"/>
                <a:gd name="T30" fmla="*/ 103 w 118"/>
                <a:gd name="T31" fmla="*/ 37 h 162"/>
                <a:gd name="T32" fmla="*/ 45 w 118"/>
                <a:gd name="T33" fmla="*/ 47 h 162"/>
                <a:gd name="T34" fmla="*/ 66 w 118"/>
                <a:gd name="T35" fmla="*/ 66 h 162"/>
                <a:gd name="T36" fmla="*/ 66 w 118"/>
                <a:gd name="T37" fmla="*/ 70 h 162"/>
                <a:gd name="T38" fmla="*/ 45 w 118"/>
                <a:gd name="T39" fmla="*/ 86 h 162"/>
                <a:gd name="T40" fmla="*/ 66 w 118"/>
                <a:gd name="T41" fmla="*/ 70 h 162"/>
                <a:gd name="T42" fmla="*/ 33 w 118"/>
                <a:gd name="T43" fmla="*/ 37 h 162"/>
                <a:gd name="T44" fmla="*/ 42 w 118"/>
                <a:gd name="T45" fmla="*/ 42 h 162"/>
                <a:gd name="T46" fmla="*/ 39 w 118"/>
                <a:gd name="T47" fmla="*/ 66 h 162"/>
                <a:gd name="T48" fmla="*/ 30 w 118"/>
                <a:gd name="T49" fmla="*/ 40 h 162"/>
                <a:gd name="T50" fmla="*/ 39 w 118"/>
                <a:gd name="T51" fmla="*/ 70 h 162"/>
                <a:gd name="T52" fmla="*/ 30 w 118"/>
                <a:gd name="T53" fmla="*/ 93 h 162"/>
                <a:gd name="T54" fmla="*/ 39 w 118"/>
                <a:gd name="T55" fmla="*/ 70 h 162"/>
                <a:gd name="T56" fmla="*/ 54 w 118"/>
                <a:gd name="T57" fmla="*/ 110 h 162"/>
                <a:gd name="T58" fmla="*/ 42 w 118"/>
                <a:gd name="T59" fmla="*/ 91 h 162"/>
                <a:gd name="T60" fmla="*/ 66 w 118"/>
                <a:gd name="T61" fmla="*/ 87 h 162"/>
                <a:gd name="T62" fmla="*/ 46 w 118"/>
                <a:gd name="T63" fmla="*/ 90 h 162"/>
                <a:gd name="T64" fmla="*/ 46 w 118"/>
                <a:gd name="T65" fmla="*/ 43 h 162"/>
                <a:gd name="T66" fmla="*/ 66 w 118"/>
                <a:gd name="T67" fmla="*/ 46 h 162"/>
                <a:gd name="T68" fmla="*/ 94 w 118"/>
                <a:gd name="T69" fmla="*/ 70 h 162"/>
                <a:gd name="T70" fmla="*/ 70 w 118"/>
                <a:gd name="T71" fmla="*/ 83 h 162"/>
                <a:gd name="T72" fmla="*/ 70 w 118"/>
                <a:gd name="T73" fmla="*/ 66 h 162"/>
                <a:gd name="T74" fmla="*/ 91 w 118"/>
                <a:gd name="T75" fmla="*/ 47 h 162"/>
                <a:gd name="T76" fmla="*/ 70 w 118"/>
                <a:gd name="T77" fmla="*/ 66 h 162"/>
                <a:gd name="T78" fmla="*/ 70 w 118"/>
                <a:gd name="T79" fmla="*/ 46 h 162"/>
                <a:gd name="T80" fmla="*/ 90 w 118"/>
                <a:gd name="T81" fmla="*/ 43 h 162"/>
                <a:gd name="T82" fmla="*/ 63 w 118"/>
                <a:gd name="T83" fmla="*/ 11 h 162"/>
                <a:gd name="T84" fmla="*/ 29 w 118"/>
                <a:gd name="T85" fmla="*/ 34 h 162"/>
                <a:gd name="T86" fmla="*/ 18 w 118"/>
                <a:gd name="T87" fmla="*/ 67 h 162"/>
                <a:gd name="T88" fmla="*/ 29 w 118"/>
                <a:gd name="T89" fmla="*/ 99 h 162"/>
                <a:gd name="T90" fmla="*/ 65 w 118"/>
                <a:gd name="T91" fmla="*/ 123 h 162"/>
                <a:gd name="T92" fmla="*/ 8 w 118"/>
                <a:gd name="T93" fmla="*/ 67 h 162"/>
                <a:gd name="T94" fmla="*/ 70 w 118"/>
                <a:gd name="T95" fmla="*/ 87 h 162"/>
                <a:gd name="T96" fmla="*/ 70 w 118"/>
                <a:gd name="T97" fmla="*/ 113 h 162"/>
                <a:gd name="T98" fmla="*/ 94 w 118"/>
                <a:gd name="T99" fmla="*/ 92 h 162"/>
                <a:gd name="T100" fmla="*/ 83 w 118"/>
                <a:gd name="T101" fmla="*/ 110 h 162"/>
                <a:gd name="T102" fmla="*/ 95 w 118"/>
                <a:gd name="T103" fmla="*/ 88 h 162"/>
                <a:gd name="T104" fmla="*/ 114 w 118"/>
                <a:gd name="T105" fmla="*/ 7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" h="162">
                  <a:moveTo>
                    <a:pt x="109" y="38"/>
                  </a:moveTo>
                  <a:cubicBezTo>
                    <a:pt x="108" y="37"/>
                    <a:pt x="108" y="35"/>
                    <a:pt x="107" y="34"/>
                  </a:cubicBezTo>
                  <a:cubicBezTo>
                    <a:pt x="98" y="24"/>
                    <a:pt x="86" y="17"/>
                    <a:pt x="72" y="1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29" y="4"/>
                    <a:pt x="0" y="32"/>
                    <a:pt x="0" y="67"/>
                  </a:cubicBezTo>
                  <a:cubicBezTo>
                    <a:pt x="0" y="100"/>
                    <a:pt x="26" y="128"/>
                    <a:pt x="59" y="131"/>
                  </a:cubicBezTo>
                  <a:cubicBezTo>
                    <a:pt x="59" y="147"/>
                    <a:pt x="59" y="147"/>
                    <a:pt x="59" y="147"/>
                  </a:cubicBezTo>
                  <a:cubicBezTo>
                    <a:pt x="42" y="147"/>
                    <a:pt x="42" y="147"/>
                    <a:pt x="42" y="147"/>
                  </a:cubicBezTo>
                  <a:cubicBezTo>
                    <a:pt x="42" y="153"/>
                    <a:pt x="42" y="153"/>
                    <a:pt x="42" y="153"/>
                  </a:cubicBezTo>
                  <a:cubicBezTo>
                    <a:pt x="30" y="153"/>
                    <a:pt x="30" y="153"/>
                    <a:pt x="30" y="153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98" y="162"/>
                    <a:pt x="98" y="162"/>
                    <a:pt x="98" y="162"/>
                  </a:cubicBezTo>
                  <a:cubicBezTo>
                    <a:pt x="98" y="153"/>
                    <a:pt x="98" y="153"/>
                    <a:pt x="98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7" y="147"/>
                    <a:pt x="87" y="147"/>
                    <a:pt x="87" y="147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2" y="117"/>
                    <a:pt x="72" y="117"/>
                    <a:pt x="72" y="117"/>
                  </a:cubicBezTo>
                  <a:cubicBezTo>
                    <a:pt x="86" y="116"/>
                    <a:pt x="98" y="109"/>
                    <a:pt x="107" y="99"/>
                  </a:cubicBezTo>
                  <a:cubicBezTo>
                    <a:pt x="108" y="98"/>
                    <a:pt x="108" y="97"/>
                    <a:pt x="109" y="96"/>
                  </a:cubicBezTo>
                  <a:cubicBezTo>
                    <a:pt x="115" y="87"/>
                    <a:pt x="118" y="77"/>
                    <a:pt x="118" y="67"/>
                  </a:cubicBezTo>
                  <a:cubicBezTo>
                    <a:pt x="118" y="56"/>
                    <a:pt x="115" y="46"/>
                    <a:pt x="109" y="38"/>
                  </a:cubicBezTo>
                  <a:close/>
                  <a:moveTo>
                    <a:pt x="114" y="66"/>
                  </a:moveTo>
                  <a:cubicBezTo>
                    <a:pt x="98" y="66"/>
                    <a:pt x="98" y="66"/>
                    <a:pt x="98" y="66"/>
                  </a:cubicBezTo>
                  <a:cubicBezTo>
                    <a:pt x="98" y="59"/>
                    <a:pt x="97" y="52"/>
                    <a:pt x="95" y="46"/>
                  </a:cubicBezTo>
                  <a:cubicBezTo>
                    <a:pt x="99" y="44"/>
                    <a:pt x="103" y="42"/>
                    <a:pt x="106" y="40"/>
                  </a:cubicBezTo>
                  <a:cubicBezTo>
                    <a:pt x="111" y="47"/>
                    <a:pt x="114" y="56"/>
                    <a:pt x="114" y="66"/>
                  </a:cubicBezTo>
                  <a:close/>
                  <a:moveTo>
                    <a:pt x="103" y="37"/>
                  </a:moveTo>
                  <a:cubicBezTo>
                    <a:pt x="101" y="39"/>
                    <a:pt x="97" y="40"/>
                    <a:pt x="94" y="42"/>
                  </a:cubicBezTo>
                  <a:cubicBezTo>
                    <a:pt x="91" y="34"/>
                    <a:pt x="87" y="27"/>
                    <a:pt x="83" y="23"/>
                  </a:cubicBezTo>
                  <a:cubicBezTo>
                    <a:pt x="91" y="26"/>
                    <a:pt x="98" y="31"/>
                    <a:pt x="103" y="37"/>
                  </a:cubicBezTo>
                  <a:close/>
                  <a:moveTo>
                    <a:pt x="43" y="66"/>
                  </a:moveTo>
                  <a:cubicBezTo>
                    <a:pt x="43" y="59"/>
                    <a:pt x="44" y="53"/>
                    <a:pt x="45" y="47"/>
                  </a:cubicBezTo>
                  <a:cubicBezTo>
                    <a:pt x="51" y="49"/>
                    <a:pt x="59" y="50"/>
                    <a:pt x="66" y="50"/>
                  </a:cubicBezTo>
                  <a:cubicBezTo>
                    <a:pt x="66" y="66"/>
                    <a:pt x="66" y="66"/>
                    <a:pt x="66" y="66"/>
                  </a:cubicBezTo>
                  <a:lnTo>
                    <a:pt x="43" y="66"/>
                  </a:lnTo>
                  <a:close/>
                  <a:moveTo>
                    <a:pt x="66" y="70"/>
                  </a:moveTo>
                  <a:cubicBezTo>
                    <a:pt x="66" y="83"/>
                    <a:pt x="66" y="83"/>
                    <a:pt x="66" y="83"/>
                  </a:cubicBezTo>
                  <a:cubicBezTo>
                    <a:pt x="59" y="83"/>
                    <a:pt x="51" y="84"/>
                    <a:pt x="45" y="86"/>
                  </a:cubicBezTo>
                  <a:cubicBezTo>
                    <a:pt x="44" y="81"/>
                    <a:pt x="43" y="76"/>
                    <a:pt x="43" y="70"/>
                  </a:cubicBezTo>
                  <a:lnTo>
                    <a:pt x="66" y="70"/>
                  </a:lnTo>
                  <a:close/>
                  <a:moveTo>
                    <a:pt x="42" y="42"/>
                  </a:moveTo>
                  <a:cubicBezTo>
                    <a:pt x="39" y="40"/>
                    <a:pt x="36" y="39"/>
                    <a:pt x="33" y="37"/>
                  </a:cubicBezTo>
                  <a:cubicBezTo>
                    <a:pt x="38" y="30"/>
                    <a:pt x="45" y="25"/>
                    <a:pt x="54" y="23"/>
                  </a:cubicBezTo>
                  <a:cubicBezTo>
                    <a:pt x="49" y="27"/>
                    <a:pt x="45" y="34"/>
                    <a:pt x="42" y="42"/>
                  </a:cubicBezTo>
                  <a:close/>
                  <a:moveTo>
                    <a:pt x="41" y="46"/>
                  </a:moveTo>
                  <a:cubicBezTo>
                    <a:pt x="40" y="52"/>
                    <a:pt x="39" y="59"/>
                    <a:pt x="39" y="66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2" y="56"/>
                    <a:pt x="25" y="47"/>
                    <a:pt x="30" y="40"/>
                  </a:cubicBezTo>
                  <a:cubicBezTo>
                    <a:pt x="34" y="42"/>
                    <a:pt x="37" y="44"/>
                    <a:pt x="41" y="46"/>
                  </a:cubicBezTo>
                  <a:close/>
                  <a:moveTo>
                    <a:pt x="39" y="70"/>
                  </a:moveTo>
                  <a:cubicBezTo>
                    <a:pt x="39" y="76"/>
                    <a:pt x="40" y="82"/>
                    <a:pt x="41" y="88"/>
                  </a:cubicBezTo>
                  <a:cubicBezTo>
                    <a:pt x="37" y="89"/>
                    <a:pt x="34" y="91"/>
                    <a:pt x="30" y="93"/>
                  </a:cubicBezTo>
                  <a:cubicBezTo>
                    <a:pt x="26" y="87"/>
                    <a:pt x="23" y="79"/>
                    <a:pt x="22" y="70"/>
                  </a:cubicBezTo>
                  <a:cubicBezTo>
                    <a:pt x="39" y="70"/>
                    <a:pt x="39" y="70"/>
                    <a:pt x="39" y="70"/>
                  </a:cubicBezTo>
                  <a:close/>
                  <a:moveTo>
                    <a:pt x="42" y="91"/>
                  </a:moveTo>
                  <a:cubicBezTo>
                    <a:pt x="45" y="99"/>
                    <a:pt x="49" y="106"/>
                    <a:pt x="54" y="110"/>
                  </a:cubicBezTo>
                  <a:cubicBezTo>
                    <a:pt x="45" y="108"/>
                    <a:pt x="38" y="103"/>
                    <a:pt x="33" y="96"/>
                  </a:cubicBezTo>
                  <a:cubicBezTo>
                    <a:pt x="36" y="94"/>
                    <a:pt x="39" y="93"/>
                    <a:pt x="42" y="91"/>
                  </a:cubicBezTo>
                  <a:close/>
                  <a:moveTo>
                    <a:pt x="46" y="90"/>
                  </a:moveTo>
                  <a:cubicBezTo>
                    <a:pt x="52" y="88"/>
                    <a:pt x="59" y="87"/>
                    <a:pt x="66" y="87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58" y="111"/>
                    <a:pt x="50" y="103"/>
                    <a:pt x="46" y="90"/>
                  </a:cubicBezTo>
                  <a:close/>
                  <a:moveTo>
                    <a:pt x="66" y="46"/>
                  </a:moveTo>
                  <a:cubicBezTo>
                    <a:pt x="59" y="46"/>
                    <a:pt x="52" y="45"/>
                    <a:pt x="46" y="43"/>
                  </a:cubicBezTo>
                  <a:cubicBezTo>
                    <a:pt x="50" y="31"/>
                    <a:pt x="58" y="22"/>
                    <a:pt x="66" y="21"/>
                  </a:cubicBezTo>
                  <a:cubicBezTo>
                    <a:pt x="66" y="46"/>
                    <a:pt x="66" y="46"/>
                    <a:pt x="66" y="46"/>
                  </a:cubicBezTo>
                  <a:close/>
                  <a:moveTo>
                    <a:pt x="70" y="70"/>
                  </a:moveTo>
                  <a:cubicBezTo>
                    <a:pt x="94" y="70"/>
                    <a:pt x="94" y="70"/>
                    <a:pt x="94" y="70"/>
                  </a:cubicBezTo>
                  <a:cubicBezTo>
                    <a:pt x="93" y="76"/>
                    <a:pt x="93" y="81"/>
                    <a:pt x="91" y="86"/>
                  </a:cubicBezTo>
                  <a:cubicBezTo>
                    <a:pt x="85" y="84"/>
                    <a:pt x="78" y="83"/>
                    <a:pt x="70" y="83"/>
                  </a:cubicBezTo>
                  <a:lnTo>
                    <a:pt x="70" y="70"/>
                  </a:lnTo>
                  <a:close/>
                  <a:moveTo>
                    <a:pt x="70" y="66"/>
                  </a:moveTo>
                  <a:cubicBezTo>
                    <a:pt x="70" y="50"/>
                    <a:pt x="70" y="50"/>
                    <a:pt x="70" y="50"/>
                  </a:cubicBezTo>
                  <a:cubicBezTo>
                    <a:pt x="78" y="50"/>
                    <a:pt x="85" y="49"/>
                    <a:pt x="91" y="47"/>
                  </a:cubicBezTo>
                  <a:cubicBezTo>
                    <a:pt x="93" y="53"/>
                    <a:pt x="94" y="59"/>
                    <a:pt x="94" y="66"/>
                  </a:cubicBezTo>
                  <a:lnTo>
                    <a:pt x="70" y="66"/>
                  </a:lnTo>
                  <a:close/>
                  <a:moveTo>
                    <a:pt x="90" y="43"/>
                  </a:moveTo>
                  <a:cubicBezTo>
                    <a:pt x="84" y="45"/>
                    <a:pt x="77" y="46"/>
                    <a:pt x="70" y="46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79" y="22"/>
                    <a:pt x="86" y="30"/>
                    <a:pt x="90" y="43"/>
                  </a:cubicBezTo>
                  <a:close/>
                  <a:moveTo>
                    <a:pt x="8" y="67"/>
                  </a:moveTo>
                  <a:cubicBezTo>
                    <a:pt x="8" y="37"/>
                    <a:pt x="33" y="12"/>
                    <a:pt x="63" y="11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50" y="18"/>
                    <a:pt x="38" y="24"/>
                    <a:pt x="29" y="34"/>
                  </a:cubicBezTo>
                  <a:cubicBezTo>
                    <a:pt x="29" y="35"/>
                    <a:pt x="28" y="37"/>
                    <a:pt x="27" y="38"/>
                  </a:cubicBezTo>
                  <a:cubicBezTo>
                    <a:pt x="21" y="46"/>
                    <a:pt x="18" y="56"/>
                    <a:pt x="18" y="67"/>
                  </a:cubicBezTo>
                  <a:cubicBezTo>
                    <a:pt x="18" y="77"/>
                    <a:pt x="21" y="87"/>
                    <a:pt x="27" y="96"/>
                  </a:cubicBezTo>
                  <a:cubicBezTo>
                    <a:pt x="28" y="97"/>
                    <a:pt x="29" y="98"/>
                    <a:pt x="29" y="99"/>
                  </a:cubicBezTo>
                  <a:cubicBezTo>
                    <a:pt x="38" y="109"/>
                    <a:pt x="51" y="116"/>
                    <a:pt x="65" y="117"/>
                  </a:cubicBezTo>
                  <a:cubicBezTo>
                    <a:pt x="65" y="123"/>
                    <a:pt x="65" y="123"/>
                    <a:pt x="65" y="123"/>
                  </a:cubicBezTo>
                  <a:cubicBezTo>
                    <a:pt x="65" y="123"/>
                    <a:pt x="64" y="123"/>
                    <a:pt x="64" y="123"/>
                  </a:cubicBezTo>
                  <a:cubicBezTo>
                    <a:pt x="33" y="123"/>
                    <a:pt x="8" y="98"/>
                    <a:pt x="8" y="67"/>
                  </a:cubicBezTo>
                  <a:close/>
                  <a:moveTo>
                    <a:pt x="70" y="113"/>
                  </a:moveTo>
                  <a:cubicBezTo>
                    <a:pt x="70" y="87"/>
                    <a:pt x="70" y="87"/>
                    <a:pt x="70" y="87"/>
                  </a:cubicBezTo>
                  <a:cubicBezTo>
                    <a:pt x="77" y="87"/>
                    <a:pt x="84" y="88"/>
                    <a:pt x="90" y="90"/>
                  </a:cubicBezTo>
                  <a:cubicBezTo>
                    <a:pt x="86" y="103"/>
                    <a:pt x="79" y="111"/>
                    <a:pt x="70" y="113"/>
                  </a:cubicBezTo>
                  <a:close/>
                  <a:moveTo>
                    <a:pt x="83" y="110"/>
                  </a:moveTo>
                  <a:cubicBezTo>
                    <a:pt x="87" y="106"/>
                    <a:pt x="91" y="99"/>
                    <a:pt x="94" y="92"/>
                  </a:cubicBezTo>
                  <a:cubicBezTo>
                    <a:pt x="97" y="93"/>
                    <a:pt x="101" y="94"/>
                    <a:pt x="103" y="96"/>
                  </a:cubicBezTo>
                  <a:cubicBezTo>
                    <a:pt x="98" y="103"/>
                    <a:pt x="91" y="108"/>
                    <a:pt x="83" y="110"/>
                  </a:cubicBezTo>
                  <a:close/>
                  <a:moveTo>
                    <a:pt x="106" y="93"/>
                  </a:moveTo>
                  <a:cubicBezTo>
                    <a:pt x="103" y="91"/>
                    <a:pt x="99" y="89"/>
                    <a:pt x="95" y="88"/>
                  </a:cubicBezTo>
                  <a:cubicBezTo>
                    <a:pt x="97" y="82"/>
                    <a:pt x="97" y="76"/>
                    <a:pt x="98" y="70"/>
                  </a:cubicBezTo>
                  <a:cubicBezTo>
                    <a:pt x="114" y="70"/>
                    <a:pt x="114" y="70"/>
                    <a:pt x="114" y="70"/>
                  </a:cubicBezTo>
                  <a:cubicBezTo>
                    <a:pt x="113" y="79"/>
                    <a:pt x="110" y="87"/>
                    <a:pt x="106" y="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391583" y="1678313"/>
            <a:ext cx="1411617" cy="1630897"/>
            <a:chOff x="2391583" y="1678313"/>
            <a:chExt cx="1411617" cy="1630897"/>
          </a:xfrm>
        </p:grpSpPr>
        <p:sp>
          <p:nvSpPr>
            <p:cNvPr id="5" name="Freeform 8"/>
            <p:cNvSpPr>
              <a:spLocks noEditPoints="1"/>
            </p:cNvSpPr>
            <p:nvPr/>
          </p:nvSpPr>
          <p:spPr bwMode="auto">
            <a:xfrm>
              <a:off x="2391583" y="1678313"/>
              <a:ext cx="1411617" cy="1630897"/>
            </a:xfrm>
            <a:custGeom>
              <a:avLst/>
              <a:gdLst>
                <a:gd name="T0" fmla="*/ 308 w 618"/>
                <a:gd name="T1" fmla="*/ 0 h 714"/>
                <a:gd name="T2" fmla="*/ 0 w 618"/>
                <a:gd name="T3" fmla="*/ 180 h 714"/>
                <a:gd name="T4" fmla="*/ 0 w 618"/>
                <a:gd name="T5" fmla="*/ 537 h 714"/>
                <a:gd name="T6" fmla="*/ 308 w 618"/>
                <a:gd name="T7" fmla="*/ 714 h 714"/>
                <a:gd name="T8" fmla="*/ 618 w 618"/>
                <a:gd name="T9" fmla="*/ 537 h 714"/>
                <a:gd name="T10" fmla="*/ 618 w 618"/>
                <a:gd name="T11" fmla="*/ 180 h 714"/>
                <a:gd name="T12" fmla="*/ 308 w 618"/>
                <a:gd name="T13" fmla="*/ 0 h 714"/>
                <a:gd name="T14" fmla="*/ 519 w 618"/>
                <a:gd name="T15" fmla="*/ 478 h 714"/>
                <a:gd name="T16" fmla="*/ 308 w 618"/>
                <a:gd name="T17" fmla="*/ 602 h 714"/>
                <a:gd name="T18" fmla="*/ 99 w 618"/>
                <a:gd name="T19" fmla="*/ 478 h 714"/>
                <a:gd name="T20" fmla="*/ 99 w 618"/>
                <a:gd name="T21" fmla="*/ 237 h 714"/>
                <a:gd name="T22" fmla="*/ 308 w 618"/>
                <a:gd name="T23" fmla="*/ 113 h 714"/>
                <a:gd name="T24" fmla="*/ 519 w 618"/>
                <a:gd name="T25" fmla="*/ 237 h 714"/>
                <a:gd name="T26" fmla="*/ 519 w 618"/>
                <a:gd name="T27" fmla="*/ 478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8" h="714">
                  <a:moveTo>
                    <a:pt x="308" y="0"/>
                  </a:moveTo>
                  <a:lnTo>
                    <a:pt x="0" y="180"/>
                  </a:lnTo>
                  <a:lnTo>
                    <a:pt x="0" y="537"/>
                  </a:lnTo>
                  <a:lnTo>
                    <a:pt x="308" y="714"/>
                  </a:lnTo>
                  <a:lnTo>
                    <a:pt x="618" y="537"/>
                  </a:lnTo>
                  <a:lnTo>
                    <a:pt x="618" y="180"/>
                  </a:lnTo>
                  <a:lnTo>
                    <a:pt x="308" y="0"/>
                  </a:lnTo>
                  <a:close/>
                  <a:moveTo>
                    <a:pt x="519" y="478"/>
                  </a:moveTo>
                  <a:lnTo>
                    <a:pt x="308" y="602"/>
                  </a:lnTo>
                  <a:lnTo>
                    <a:pt x="99" y="478"/>
                  </a:lnTo>
                  <a:lnTo>
                    <a:pt x="99" y="237"/>
                  </a:lnTo>
                  <a:lnTo>
                    <a:pt x="308" y="113"/>
                  </a:lnTo>
                  <a:lnTo>
                    <a:pt x="519" y="237"/>
                  </a:lnTo>
                  <a:lnTo>
                    <a:pt x="519" y="4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831641" y="2240945"/>
              <a:ext cx="531499" cy="455074"/>
              <a:chOff x="3103920" y="2539661"/>
              <a:chExt cx="646103" cy="553200"/>
            </a:xfrm>
            <a:solidFill>
              <a:schemeClr val="bg1"/>
            </a:solidFill>
          </p:grpSpPr>
          <p:sp>
            <p:nvSpPr>
              <p:cNvPr id="9" name="Freeform 45"/>
              <p:cNvSpPr/>
              <p:nvPr/>
            </p:nvSpPr>
            <p:spPr bwMode="auto">
              <a:xfrm>
                <a:off x="3251723" y="2839488"/>
                <a:ext cx="367393" cy="185807"/>
              </a:xfrm>
              <a:custGeom>
                <a:avLst/>
                <a:gdLst>
                  <a:gd name="T0" fmla="*/ 0 w 91"/>
                  <a:gd name="T1" fmla="*/ 2 h 46"/>
                  <a:gd name="T2" fmla="*/ 0 w 91"/>
                  <a:gd name="T3" fmla="*/ 25 h 46"/>
                  <a:gd name="T4" fmla="*/ 46 w 91"/>
                  <a:gd name="T5" fmla="*/ 46 h 46"/>
                  <a:gd name="T6" fmla="*/ 91 w 91"/>
                  <a:gd name="T7" fmla="*/ 25 h 46"/>
                  <a:gd name="T8" fmla="*/ 91 w 91"/>
                  <a:gd name="T9" fmla="*/ 0 h 46"/>
                  <a:gd name="T10" fmla="*/ 52 w 91"/>
                  <a:gd name="T11" fmla="*/ 23 h 46"/>
                  <a:gd name="T12" fmla="*/ 43 w 91"/>
                  <a:gd name="T13" fmla="*/ 24 h 46"/>
                  <a:gd name="T14" fmla="*/ 0 w 91"/>
                  <a:gd name="T15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46">
                    <a:moveTo>
                      <a:pt x="0" y="2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19" y="46"/>
                      <a:pt x="46" y="46"/>
                    </a:cubicBezTo>
                    <a:cubicBezTo>
                      <a:pt x="79" y="46"/>
                      <a:pt x="91" y="25"/>
                      <a:pt x="91" y="25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49" y="25"/>
                      <a:pt x="46" y="25"/>
                      <a:pt x="43" y="24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46"/>
              <p:cNvSpPr/>
              <p:nvPr/>
            </p:nvSpPr>
            <p:spPr bwMode="auto">
              <a:xfrm>
                <a:off x="3103920" y="2539661"/>
                <a:ext cx="646103" cy="553200"/>
              </a:xfrm>
              <a:custGeom>
                <a:avLst/>
                <a:gdLst>
                  <a:gd name="T0" fmla="*/ 83 w 159"/>
                  <a:gd name="T1" fmla="*/ 50 h 136"/>
                  <a:gd name="T2" fmla="*/ 70 w 159"/>
                  <a:gd name="T3" fmla="*/ 46 h 136"/>
                  <a:gd name="T4" fmla="*/ 23 w 159"/>
                  <a:gd name="T5" fmla="*/ 63 h 136"/>
                  <a:gd name="T6" fmla="*/ 79 w 159"/>
                  <a:gd name="T7" fmla="*/ 91 h 136"/>
                  <a:gd name="T8" fmla="*/ 88 w 159"/>
                  <a:gd name="T9" fmla="*/ 91 h 136"/>
                  <a:gd name="T10" fmla="*/ 154 w 159"/>
                  <a:gd name="T11" fmla="*/ 53 h 136"/>
                  <a:gd name="T12" fmla="*/ 159 w 159"/>
                  <a:gd name="T13" fmla="*/ 44 h 136"/>
                  <a:gd name="T14" fmla="*/ 153 w 159"/>
                  <a:gd name="T15" fmla="*/ 36 h 136"/>
                  <a:gd name="T16" fmla="*/ 85 w 159"/>
                  <a:gd name="T17" fmla="*/ 2 h 136"/>
                  <a:gd name="T18" fmla="*/ 76 w 159"/>
                  <a:gd name="T19" fmla="*/ 2 h 136"/>
                  <a:gd name="T20" fmla="*/ 11 w 159"/>
                  <a:gd name="T21" fmla="*/ 40 h 136"/>
                  <a:gd name="T22" fmla="*/ 6 w 159"/>
                  <a:gd name="T23" fmla="*/ 49 h 136"/>
                  <a:gd name="T24" fmla="*/ 11 w 159"/>
                  <a:gd name="T25" fmla="*/ 57 h 136"/>
                  <a:gd name="T26" fmla="*/ 11 w 159"/>
                  <a:gd name="T27" fmla="*/ 92 h 136"/>
                  <a:gd name="T28" fmla="*/ 5 w 159"/>
                  <a:gd name="T29" fmla="*/ 100 h 136"/>
                  <a:gd name="T30" fmla="*/ 8 w 159"/>
                  <a:gd name="T31" fmla="*/ 107 h 136"/>
                  <a:gd name="T32" fmla="*/ 3 w 159"/>
                  <a:gd name="T33" fmla="*/ 118 h 136"/>
                  <a:gd name="T34" fmla="*/ 0 w 159"/>
                  <a:gd name="T35" fmla="*/ 125 h 136"/>
                  <a:gd name="T36" fmla="*/ 4 w 159"/>
                  <a:gd name="T37" fmla="*/ 133 h 136"/>
                  <a:gd name="T38" fmla="*/ 5 w 159"/>
                  <a:gd name="T39" fmla="*/ 133 h 136"/>
                  <a:gd name="T40" fmla="*/ 13 w 159"/>
                  <a:gd name="T41" fmla="*/ 135 h 136"/>
                  <a:gd name="T42" fmla="*/ 19 w 159"/>
                  <a:gd name="T43" fmla="*/ 130 h 136"/>
                  <a:gd name="T44" fmla="*/ 20 w 159"/>
                  <a:gd name="T45" fmla="*/ 106 h 136"/>
                  <a:gd name="T46" fmla="*/ 23 w 159"/>
                  <a:gd name="T47" fmla="*/ 100 h 136"/>
                  <a:gd name="T48" fmla="*/ 17 w 159"/>
                  <a:gd name="T49" fmla="*/ 92 h 136"/>
                  <a:gd name="T50" fmla="*/ 17 w 159"/>
                  <a:gd name="T51" fmla="*/ 59 h 136"/>
                  <a:gd name="T52" fmla="*/ 68 w 159"/>
                  <a:gd name="T53" fmla="*/ 41 h 136"/>
                  <a:gd name="T54" fmla="*/ 71 w 159"/>
                  <a:gd name="T55" fmla="*/ 37 h 136"/>
                  <a:gd name="T56" fmla="*/ 82 w 159"/>
                  <a:gd name="T57" fmla="*/ 44 h 136"/>
                  <a:gd name="T58" fmla="*/ 93 w 159"/>
                  <a:gd name="T59" fmla="*/ 38 h 136"/>
                  <a:gd name="T60" fmla="*/ 93 w 159"/>
                  <a:gd name="T61" fmla="*/ 36 h 136"/>
                  <a:gd name="T62" fmla="*/ 96 w 159"/>
                  <a:gd name="T63" fmla="*/ 43 h 136"/>
                  <a:gd name="T64" fmla="*/ 83 w 159"/>
                  <a:gd name="T65" fmla="*/ 5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9" h="136">
                    <a:moveTo>
                      <a:pt x="83" y="50"/>
                    </a:moveTo>
                    <a:cubicBezTo>
                      <a:pt x="78" y="50"/>
                      <a:pt x="73" y="49"/>
                      <a:pt x="70" y="46"/>
                    </a:cubicBezTo>
                    <a:cubicBezTo>
                      <a:pt x="23" y="63"/>
                      <a:pt x="23" y="63"/>
                      <a:pt x="23" y="63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82" y="93"/>
                      <a:pt x="85" y="92"/>
                      <a:pt x="88" y="91"/>
                    </a:cubicBezTo>
                    <a:cubicBezTo>
                      <a:pt x="154" y="53"/>
                      <a:pt x="154" y="53"/>
                      <a:pt x="154" y="53"/>
                    </a:cubicBezTo>
                    <a:cubicBezTo>
                      <a:pt x="157" y="51"/>
                      <a:pt x="159" y="47"/>
                      <a:pt x="159" y="44"/>
                    </a:cubicBezTo>
                    <a:cubicBezTo>
                      <a:pt x="158" y="40"/>
                      <a:pt x="156" y="37"/>
                      <a:pt x="153" y="36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2" y="0"/>
                      <a:pt x="79" y="0"/>
                      <a:pt x="76" y="2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7" y="42"/>
                      <a:pt x="6" y="45"/>
                      <a:pt x="6" y="49"/>
                    </a:cubicBezTo>
                    <a:cubicBezTo>
                      <a:pt x="6" y="52"/>
                      <a:pt x="8" y="55"/>
                      <a:pt x="11" y="57"/>
                    </a:cubicBezTo>
                    <a:cubicBezTo>
                      <a:pt x="11" y="92"/>
                      <a:pt x="11" y="92"/>
                      <a:pt x="11" y="92"/>
                    </a:cubicBezTo>
                    <a:cubicBezTo>
                      <a:pt x="8" y="93"/>
                      <a:pt x="5" y="96"/>
                      <a:pt x="5" y="100"/>
                    </a:cubicBezTo>
                    <a:cubicBezTo>
                      <a:pt x="5" y="103"/>
                      <a:pt x="6" y="105"/>
                      <a:pt x="8" y="107"/>
                    </a:cubicBezTo>
                    <a:cubicBezTo>
                      <a:pt x="8" y="112"/>
                      <a:pt x="6" y="115"/>
                      <a:pt x="3" y="118"/>
                    </a:cubicBezTo>
                    <a:cubicBezTo>
                      <a:pt x="1" y="120"/>
                      <a:pt x="0" y="122"/>
                      <a:pt x="0" y="125"/>
                    </a:cubicBezTo>
                    <a:cubicBezTo>
                      <a:pt x="0" y="128"/>
                      <a:pt x="2" y="131"/>
                      <a:pt x="4" y="133"/>
                    </a:cubicBezTo>
                    <a:cubicBezTo>
                      <a:pt x="5" y="133"/>
                      <a:pt x="5" y="133"/>
                      <a:pt x="5" y="133"/>
                    </a:cubicBezTo>
                    <a:cubicBezTo>
                      <a:pt x="7" y="135"/>
                      <a:pt x="10" y="136"/>
                      <a:pt x="13" y="135"/>
                    </a:cubicBezTo>
                    <a:cubicBezTo>
                      <a:pt x="16" y="134"/>
                      <a:pt x="18" y="133"/>
                      <a:pt x="19" y="130"/>
                    </a:cubicBezTo>
                    <a:cubicBezTo>
                      <a:pt x="24" y="122"/>
                      <a:pt x="22" y="111"/>
                      <a:pt x="20" y="106"/>
                    </a:cubicBezTo>
                    <a:cubicBezTo>
                      <a:pt x="22" y="105"/>
                      <a:pt x="23" y="102"/>
                      <a:pt x="23" y="100"/>
                    </a:cubicBezTo>
                    <a:cubicBezTo>
                      <a:pt x="23" y="96"/>
                      <a:pt x="20" y="93"/>
                      <a:pt x="17" y="92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9" y="39"/>
                      <a:pt x="71" y="37"/>
                      <a:pt x="71" y="37"/>
                    </a:cubicBezTo>
                    <a:cubicBezTo>
                      <a:pt x="71" y="37"/>
                      <a:pt x="71" y="44"/>
                      <a:pt x="82" y="44"/>
                    </a:cubicBezTo>
                    <a:cubicBezTo>
                      <a:pt x="88" y="44"/>
                      <a:pt x="93" y="42"/>
                      <a:pt x="93" y="38"/>
                    </a:cubicBezTo>
                    <a:cubicBezTo>
                      <a:pt x="93" y="38"/>
                      <a:pt x="93" y="37"/>
                      <a:pt x="93" y="36"/>
                    </a:cubicBezTo>
                    <a:cubicBezTo>
                      <a:pt x="95" y="38"/>
                      <a:pt x="96" y="41"/>
                      <a:pt x="96" y="43"/>
                    </a:cubicBezTo>
                    <a:cubicBezTo>
                      <a:pt x="96" y="47"/>
                      <a:pt x="90" y="50"/>
                      <a:pt x="83" y="5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3179621" y="3053383"/>
            <a:ext cx="1222032" cy="1409334"/>
            <a:chOff x="3179621" y="3053383"/>
            <a:chExt cx="1222032" cy="1409334"/>
          </a:xfrm>
        </p:grpSpPr>
        <p:sp>
          <p:nvSpPr>
            <p:cNvPr id="2" name="Freeform 5"/>
            <p:cNvSpPr>
              <a:spLocks noEditPoints="1"/>
            </p:cNvSpPr>
            <p:nvPr/>
          </p:nvSpPr>
          <p:spPr bwMode="auto">
            <a:xfrm>
              <a:off x="3179621" y="3053383"/>
              <a:ext cx="1222032" cy="1409334"/>
            </a:xfrm>
            <a:custGeom>
              <a:avLst/>
              <a:gdLst>
                <a:gd name="T0" fmla="*/ 268 w 535"/>
                <a:gd name="T1" fmla="*/ 0 h 617"/>
                <a:gd name="T2" fmla="*/ 0 w 535"/>
                <a:gd name="T3" fmla="*/ 155 h 617"/>
                <a:gd name="T4" fmla="*/ 0 w 535"/>
                <a:gd name="T5" fmla="*/ 464 h 617"/>
                <a:gd name="T6" fmla="*/ 268 w 535"/>
                <a:gd name="T7" fmla="*/ 617 h 617"/>
                <a:gd name="T8" fmla="*/ 535 w 535"/>
                <a:gd name="T9" fmla="*/ 464 h 617"/>
                <a:gd name="T10" fmla="*/ 535 w 535"/>
                <a:gd name="T11" fmla="*/ 155 h 617"/>
                <a:gd name="T12" fmla="*/ 268 w 535"/>
                <a:gd name="T13" fmla="*/ 0 h 617"/>
                <a:gd name="T14" fmla="*/ 450 w 535"/>
                <a:gd name="T15" fmla="*/ 416 h 617"/>
                <a:gd name="T16" fmla="*/ 268 w 535"/>
                <a:gd name="T17" fmla="*/ 520 h 617"/>
                <a:gd name="T18" fmla="*/ 86 w 535"/>
                <a:gd name="T19" fmla="*/ 416 h 617"/>
                <a:gd name="T20" fmla="*/ 86 w 535"/>
                <a:gd name="T21" fmla="*/ 204 h 617"/>
                <a:gd name="T22" fmla="*/ 268 w 535"/>
                <a:gd name="T23" fmla="*/ 99 h 617"/>
                <a:gd name="T24" fmla="*/ 450 w 535"/>
                <a:gd name="T25" fmla="*/ 204 h 617"/>
                <a:gd name="T26" fmla="*/ 450 w 535"/>
                <a:gd name="T27" fmla="*/ 41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5" h="617">
                  <a:moveTo>
                    <a:pt x="268" y="0"/>
                  </a:moveTo>
                  <a:lnTo>
                    <a:pt x="0" y="155"/>
                  </a:lnTo>
                  <a:lnTo>
                    <a:pt x="0" y="464"/>
                  </a:lnTo>
                  <a:lnTo>
                    <a:pt x="268" y="617"/>
                  </a:lnTo>
                  <a:lnTo>
                    <a:pt x="535" y="464"/>
                  </a:lnTo>
                  <a:lnTo>
                    <a:pt x="535" y="155"/>
                  </a:lnTo>
                  <a:lnTo>
                    <a:pt x="268" y="0"/>
                  </a:lnTo>
                  <a:close/>
                  <a:moveTo>
                    <a:pt x="450" y="416"/>
                  </a:moveTo>
                  <a:lnTo>
                    <a:pt x="268" y="520"/>
                  </a:lnTo>
                  <a:lnTo>
                    <a:pt x="86" y="416"/>
                  </a:lnTo>
                  <a:lnTo>
                    <a:pt x="86" y="204"/>
                  </a:lnTo>
                  <a:lnTo>
                    <a:pt x="268" y="99"/>
                  </a:lnTo>
                  <a:lnTo>
                    <a:pt x="450" y="204"/>
                  </a:lnTo>
                  <a:lnTo>
                    <a:pt x="450" y="4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3472648" y="3504186"/>
              <a:ext cx="569713" cy="562763"/>
              <a:chOff x="5007612" y="2415286"/>
              <a:chExt cx="692556" cy="684108"/>
            </a:xfrm>
            <a:solidFill>
              <a:schemeClr val="bg1"/>
            </a:solidFill>
          </p:grpSpPr>
          <p:sp>
            <p:nvSpPr>
              <p:cNvPr id="12" name="Freeform 47"/>
              <p:cNvSpPr/>
              <p:nvPr/>
            </p:nvSpPr>
            <p:spPr bwMode="auto">
              <a:xfrm>
                <a:off x="5375004" y="2415286"/>
                <a:ext cx="325164" cy="320940"/>
              </a:xfrm>
              <a:custGeom>
                <a:avLst/>
                <a:gdLst>
                  <a:gd name="T0" fmla="*/ 44 w 77"/>
                  <a:gd name="T1" fmla="*/ 11 h 76"/>
                  <a:gd name="T2" fmla="*/ 65 w 77"/>
                  <a:gd name="T3" fmla="*/ 33 h 76"/>
                  <a:gd name="T4" fmla="*/ 59 w 77"/>
                  <a:gd name="T5" fmla="*/ 39 h 76"/>
                  <a:gd name="T6" fmla="*/ 49 w 77"/>
                  <a:gd name="T7" fmla="*/ 29 h 76"/>
                  <a:gd name="T8" fmla="*/ 44 w 77"/>
                  <a:gd name="T9" fmla="*/ 34 h 76"/>
                  <a:gd name="T10" fmla="*/ 55 w 77"/>
                  <a:gd name="T11" fmla="*/ 43 h 76"/>
                  <a:gd name="T12" fmla="*/ 50 w 77"/>
                  <a:gd name="T13" fmla="*/ 48 h 76"/>
                  <a:gd name="T14" fmla="*/ 43 w 77"/>
                  <a:gd name="T15" fmla="*/ 41 h 76"/>
                  <a:gd name="T16" fmla="*/ 39 w 77"/>
                  <a:gd name="T17" fmla="*/ 45 h 76"/>
                  <a:gd name="T18" fmla="*/ 46 w 77"/>
                  <a:gd name="T19" fmla="*/ 52 h 76"/>
                  <a:gd name="T20" fmla="*/ 39 w 77"/>
                  <a:gd name="T21" fmla="*/ 59 h 76"/>
                  <a:gd name="T22" fmla="*/ 30 w 77"/>
                  <a:gd name="T23" fmla="*/ 48 h 76"/>
                  <a:gd name="T24" fmla="*/ 25 w 77"/>
                  <a:gd name="T25" fmla="*/ 52 h 76"/>
                  <a:gd name="T26" fmla="*/ 36 w 77"/>
                  <a:gd name="T27" fmla="*/ 63 h 76"/>
                  <a:gd name="T28" fmla="*/ 31 w 77"/>
                  <a:gd name="T29" fmla="*/ 66 h 76"/>
                  <a:gd name="T30" fmla="*/ 24 w 77"/>
                  <a:gd name="T31" fmla="*/ 60 h 76"/>
                  <a:gd name="T32" fmla="*/ 20 w 77"/>
                  <a:gd name="T33" fmla="*/ 64 h 76"/>
                  <a:gd name="T34" fmla="*/ 33 w 77"/>
                  <a:gd name="T35" fmla="*/ 76 h 76"/>
                  <a:gd name="T36" fmla="*/ 77 w 77"/>
                  <a:gd name="T37" fmla="*/ 33 h 76"/>
                  <a:gd name="T38" fmla="*/ 44 w 77"/>
                  <a:gd name="T39" fmla="*/ 0 h 76"/>
                  <a:gd name="T40" fmla="*/ 0 w 77"/>
                  <a:gd name="T41" fmla="*/ 43 h 76"/>
                  <a:gd name="T42" fmla="*/ 5 w 77"/>
                  <a:gd name="T43" fmla="*/ 49 h 76"/>
                  <a:gd name="T44" fmla="*/ 44 w 77"/>
                  <a:gd name="T45" fmla="*/ 11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76">
                    <a:moveTo>
                      <a:pt x="44" y="11"/>
                    </a:moveTo>
                    <a:lnTo>
                      <a:pt x="65" y="33"/>
                    </a:lnTo>
                    <a:lnTo>
                      <a:pt x="59" y="39"/>
                    </a:lnTo>
                    <a:lnTo>
                      <a:pt x="49" y="29"/>
                    </a:lnTo>
                    <a:lnTo>
                      <a:pt x="44" y="34"/>
                    </a:lnTo>
                    <a:lnTo>
                      <a:pt x="55" y="43"/>
                    </a:lnTo>
                    <a:lnTo>
                      <a:pt x="50" y="48"/>
                    </a:lnTo>
                    <a:lnTo>
                      <a:pt x="43" y="41"/>
                    </a:lnTo>
                    <a:lnTo>
                      <a:pt x="39" y="45"/>
                    </a:lnTo>
                    <a:lnTo>
                      <a:pt x="46" y="52"/>
                    </a:lnTo>
                    <a:lnTo>
                      <a:pt x="39" y="59"/>
                    </a:lnTo>
                    <a:lnTo>
                      <a:pt x="30" y="48"/>
                    </a:lnTo>
                    <a:lnTo>
                      <a:pt x="25" y="52"/>
                    </a:lnTo>
                    <a:lnTo>
                      <a:pt x="36" y="63"/>
                    </a:lnTo>
                    <a:lnTo>
                      <a:pt x="31" y="66"/>
                    </a:lnTo>
                    <a:lnTo>
                      <a:pt x="24" y="60"/>
                    </a:lnTo>
                    <a:lnTo>
                      <a:pt x="20" y="64"/>
                    </a:lnTo>
                    <a:lnTo>
                      <a:pt x="33" y="76"/>
                    </a:lnTo>
                    <a:lnTo>
                      <a:pt x="77" y="33"/>
                    </a:lnTo>
                    <a:lnTo>
                      <a:pt x="44" y="0"/>
                    </a:lnTo>
                    <a:lnTo>
                      <a:pt x="0" y="43"/>
                    </a:lnTo>
                    <a:lnTo>
                      <a:pt x="5" y="49"/>
                    </a:lnTo>
                    <a:lnTo>
                      <a:pt x="44" y="1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48"/>
              <p:cNvSpPr/>
              <p:nvPr/>
            </p:nvSpPr>
            <p:spPr bwMode="auto">
              <a:xfrm>
                <a:off x="5007612" y="2736226"/>
                <a:ext cx="363168" cy="363168"/>
              </a:xfrm>
              <a:custGeom>
                <a:avLst/>
                <a:gdLst>
                  <a:gd name="T0" fmla="*/ 69 w 86"/>
                  <a:gd name="T1" fmla="*/ 24 h 86"/>
                  <a:gd name="T2" fmla="*/ 75 w 86"/>
                  <a:gd name="T3" fmla="*/ 32 h 86"/>
                  <a:gd name="T4" fmla="*/ 71 w 86"/>
                  <a:gd name="T5" fmla="*/ 38 h 86"/>
                  <a:gd name="T6" fmla="*/ 59 w 86"/>
                  <a:gd name="T7" fmla="*/ 26 h 86"/>
                  <a:gd name="T8" fmla="*/ 55 w 86"/>
                  <a:gd name="T9" fmla="*/ 31 h 86"/>
                  <a:gd name="T10" fmla="*/ 66 w 86"/>
                  <a:gd name="T11" fmla="*/ 41 h 86"/>
                  <a:gd name="T12" fmla="*/ 61 w 86"/>
                  <a:gd name="T13" fmla="*/ 46 h 86"/>
                  <a:gd name="T14" fmla="*/ 54 w 86"/>
                  <a:gd name="T15" fmla="*/ 38 h 86"/>
                  <a:gd name="T16" fmla="*/ 50 w 86"/>
                  <a:gd name="T17" fmla="*/ 42 h 86"/>
                  <a:gd name="T18" fmla="*/ 57 w 86"/>
                  <a:gd name="T19" fmla="*/ 50 h 86"/>
                  <a:gd name="T20" fmla="*/ 51 w 86"/>
                  <a:gd name="T21" fmla="*/ 57 h 86"/>
                  <a:gd name="T22" fmla="*/ 40 w 86"/>
                  <a:gd name="T23" fmla="*/ 45 h 86"/>
                  <a:gd name="T24" fmla="*/ 36 w 86"/>
                  <a:gd name="T25" fmla="*/ 49 h 86"/>
                  <a:gd name="T26" fmla="*/ 47 w 86"/>
                  <a:gd name="T27" fmla="*/ 61 h 86"/>
                  <a:gd name="T28" fmla="*/ 43 w 86"/>
                  <a:gd name="T29" fmla="*/ 64 h 86"/>
                  <a:gd name="T30" fmla="*/ 35 w 86"/>
                  <a:gd name="T31" fmla="*/ 57 h 86"/>
                  <a:gd name="T32" fmla="*/ 30 w 86"/>
                  <a:gd name="T33" fmla="*/ 62 h 86"/>
                  <a:gd name="T34" fmla="*/ 38 w 86"/>
                  <a:gd name="T35" fmla="*/ 69 h 86"/>
                  <a:gd name="T36" fmla="*/ 33 w 86"/>
                  <a:gd name="T37" fmla="*/ 74 h 86"/>
                  <a:gd name="T38" fmla="*/ 11 w 86"/>
                  <a:gd name="T39" fmla="*/ 53 h 86"/>
                  <a:gd name="T40" fmla="*/ 59 w 86"/>
                  <a:gd name="T41" fmla="*/ 6 h 86"/>
                  <a:gd name="T42" fmla="*/ 53 w 86"/>
                  <a:gd name="T43" fmla="*/ 0 h 86"/>
                  <a:gd name="T44" fmla="*/ 0 w 86"/>
                  <a:gd name="T45" fmla="*/ 53 h 86"/>
                  <a:gd name="T46" fmla="*/ 32 w 86"/>
                  <a:gd name="T47" fmla="*/ 86 h 86"/>
                  <a:gd name="T48" fmla="*/ 86 w 86"/>
                  <a:gd name="T49" fmla="*/ 34 h 86"/>
                  <a:gd name="T50" fmla="*/ 73 w 86"/>
                  <a:gd name="T51" fmla="*/ 20 h 86"/>
                  <a:gd name="T52" fmla="*/ 69 w 86"/>
                  <a:gd name="T53" fmla="*/ 24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6" h="86">
                    <a:moveTo>
                      <a:pt x="69" y="24"/>
                    </a:moveTo>
                    <a:lnTo>
                      <a:pt x="75" y="32"/>
                    </a:lnTo>
                    <a:lnTo>
                      <a:pt x="71" y="38"/>
                    </a:lnTo>
                    <a:lnTo>
                      <a:pt x="59" y="26"/>
                    </a:lnTo>
                    <a:lnTo>
                      <a:pt x="55" y="31"/>
                    </a:lnTo>
                    <a:lnTo>
                      <a:pt x="66" y="41"/>
                    </a:lnTo>
                    <a:lnTo>
                      <a:pt x="61" y="46"/>
                    </a:lnTo>
                    <a:lnTo>
                      <a:pt x="54" y="38"/>
                    </a:lnTo>
                    <a:lnTo>
                      <a:pt x="50" y="42"/>
                    </a:lnTo>
                    <a:lnTo>
                      <a:pt x="57" y="50"/>
                    </a:lnTo>
                    <a:lnTo>
                      <a:pt x="51" y="57"/>
                    </a:lnTo>
                    <a:lnTo>
                      <a:pt x="40" y="45"/>
                    </a:lnTo>
                    <a:lnTo>
                      <a:pt x="36" y="49"/>
                    </a:lnTo>
                    <a:lnTo>
                      <a:pt x="47" y="61"/>
                    </a:lnTo>
                    <a:lnTo>
                      <a:pt x="43" y="64"/>
                    </a:lnTo>
                    <a:lnTo>
                      <a:pt x="35" y="57"/>
                    </a:lnTo>
                    <a:lnTo>
                      <a:pt x="30" y="62"/>
                    </a:lnTo>
                    <a:lnTo>
                      <a:pt x="38" y="69"/>
                    </a:lnTo>
                    <a:lnTo>
                      <a:pt x="33" y="74"/>
                    </a:lnTo>
                    <a:lnTo>
                      <a:pt x="11" y="53"/>
                    </a:lnTo>
                    <a:lnTo>
                      <a:pt x="59" y="6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32" y="86"/>
                    </a:lnTo>
                    <a:lnTo>
                      <a:pt x="86" y="34"/>
                    </a:lnTo>
                    <a:lnTo>
                      <a:pt x="73" y="20"/>
                    </a:lnTo>
                    <a:lnTo>
                      <a:pt x="69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49"/>
              <p:cNvSpPr>
                <a:spLocks noEditPoints="1"/>
              </p:cNvSpPr>
              <p:nvPr/>
            </p:nvSpPr>
            <p:spPr bwMode="auto">
              <a:xfrm>
                <a:off x="5087848" y="2457515"/>
                <a:ext cx="557421" cy="561646"/>
              </a:xfrm>
              <a:custGeom>
                <a:avLst/>
                <a:gdLst>
                  <a:gd name="T0" fmla="*/ 47 w 132"/>
                  <a:gd name="T1" fmla="*/ 21 h 133"/>
                  <a:gd name="T2" fmla="*/ 47 w 132"/>
                  <a:gd name="T3" fmla="*/ 21 h 133"/>
                  <a:gd name="T4" fmla="*/ 26 w 132"/>
                  <a:gd name="T5" fmla="*/ 0 h 133"/>
                  <a:gd name="T6" fmla="*/ 0 w 132"/>
                  <a:gd name="T7" fmla="*/ 25 h 133"/>
                  <a:gd name="T8" fmla="*/ 22 w 132"/>
                  <a:gd name="T9" fmla="*/ 47 h 133"/>
                  <a:gd name="T10" fmla="*/ 22 w 132"/>
                  <a:gd name="T11" fmla="*/ 47 h 133"/>
                  <a:gd name="T12" fmla="*/ 89 w 132"/>
                  <a:gd name="T13" fmla="*/ 114 h 133"/>
                  <a:gd name="T14" fmla="*/ 132 w 132"/>
                  <a:gd name="T15" fmla="*/ 133 h 133"/>
                  <a:gd name="T16" fmla="*/ 115 w 132"/>
                  <a:gd name="T17" fmla="*/ 89 h 133"/>
                  <a:gd name="T18" fmla="*/ 47 w 132"/>
                  <a:gd name="T19" fmla="*/ 21 h 133"/>
                  <a:gd name="T20" fmla="*/ 17 w 132"/>
                  <a:gd name="T21" fmla="*/ 33 h 133"/>
                  <a:gd name="T22" fmla="*/ 9 w 132"/>
                  <a:gd name="T23" fmla="*/ 25 h 133"/>
                  <a:gd name="T24" fmla="*/ 26 w 132"/>
                  <a:gd name="T25" fmla="*/ 8 h 133"/>
                  <a:gd name="T26" fmla="*/ 33 w 132"/>
                  <a:gd name="T27" fmla="*/ 17 h 133"/>
                  <a:gd name="T28" fmla="*/ 17 w 132"/>
                  <a:gd name="T29" fmla="*/ 33 h 133"/>
                  <a:gd name="T30" fmla="*/ 115 w 132"/>
                  <a:gd name="T31" fmla="*/ 122 h 133"/>
                  <a:gd name="T32" fmla="*/ 91 w 132"/>
                  <a:gd name="T33" fmla="*/ 112 h 133"/>
                  <a:gd name="T34" fmla="*/ 88 w 132"/>
                  <a:gd name="T35" fmla="*/ 109 h 133"/>
                  <a:gd name="T36" fmla="*/ 103 w 132"/>
                  <a:gd name="T37" fmla="*/ 109 h 133"/>
                  <a:gd name="T38" fmla="*/ 100 w 132"/>
                  <a:gd name="T39" fmla="*/ 100 h 133"/>
                  <a:gd name="T40" fmla="*/ 110 w 132"/>
                  <a:gd name="T41" fmla="*/ 102 h 133"/>
                  <a:gd name="T42" fmla="*/ 110 w 132"/>
                  <a:gd name="T43" fmla="*/ 89 h 133"/>
                  <a:gd name="T44" fmla="*/ 112 w 132"/>
                  <a:gd name="T45" fmla="*/ 91 h 133"/>
                  <a:gd name="T46" fmla="*/ 121 w 132"/>
                  <a:gd name="T47" fmla="*/ 116 h 133"/>
                  <a:gd name="T48" fmla="*/ 115 w 132"/>
                  <a:gd name="T49" fmla="*/ 1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2" h="133">
                    <a:moveTo>
                      <a:pt x="47" y="21"/>
                    </a:moveTo>
                    <a:lnTo>
                      <a:pt x="47" y="21"/>
                    </a:lnTo>
                    <a:lnTo>
                      <a:pt x="26" y="0"/>
                    </a:lnTo>
                    <a:lnTo>
                      <a:pt x="0" y="25"/>
                    </a:lnTo>
                    <a:lnTo>
                      <a:pt x="22" y="47"/>
                    </a:lnTo>
                    <a:lnTo>
                      <a:pt x="22" y="47"/>
                    </a:lnTo>
                    <a:lnTo>
                      <a:pt x="89" y="114"/>
                    </a:lnTo>
                    <a:lnTo>
                      <a:pt x="132" y="133"/>
                    </a:lnTo>
                    <a:lnTo>
                      <a:pt x="115" y="89"/>
                    </a:lnTo>
                    <a:lnTo>
                      <a:pt x="47" y="21"/>
                    </a:lnTo>
                    <a:close/>
                    <a:moveTo>
                      <a:pt x="17" y="33"/>
                    </a:moveTo>
                    <a:lnTo>
                      <a:pt x="9" y="25"/>
                    </a:lnTo>
                    <a:lnTo>
                      <a:pt x="26" y="8"/>
                    </a:lnTo>
                    <a:lnTo>
                      <a:pt x="33" y="17"/>
                    </a:lnTo>
                    <a:lnTo>
                      <a:pt x="17" y="33"/>
                    </a:lnTo>
                    <a:close/>
                    <a:moveTo>
                      <a:pt x="115" y="122"/>
                    </a:moveTo>
                    <a:lnTo>
                      <a:pt x="91" y="112"/>
                    </a:lnTo>
                    <a:lnTo>
                      <a:pt x="88" y="109"/>
                    </a:lnTo>
                    <a:lnTo>
                      <a:pt x="103" y="109"/>
                    </a:lnTo>
                    <a:lnTo>
                      <a:pt x="100" y="100"/>
                    </a:lnTo>
                    <a:lnTo>
                      <a:pt x="110" y="102"/>
                    </a:lnTo>
                    <a:lnTo>
                      <a:pt x="110" y="89"/>
                    </a:lnTo>
                    <a:lnTo>
                      <a:pt x="112" y="91"/>
                    </a:lnTo>
                    <a:lnTo>
                      <a:pt x="121" y="116"/>
                    </a:lnTo>
                    <a:lnTo>
                      <a:pt x="115" y="1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863472" y="1678313"/>
            <a:ext cx="1411617" cy="1630897"/>
            <a:chOff x="863472" y="1678313"/>
            <a:chExt cx="1411617" cy="1630897"/>
          </a:xfrm>
        </p:grpSpPr>
        <p:sp>
          <p:nvSpPr>
            <p:cNvPr id="6" name="Freeform 9"/>
            <p:cNvSpPr>
              <a:spLocks noEditPoints="1"/>
            </p:cNvSpPr>
            <p:nvPr/>
          </p:nvSpPr>
          <p:spPr bwMode="auto">
            <a:xfrm>
              <a:off x="863472" y="1678313"/>
              <a:ext cx="1411617" cy="1630897"/>
            </a:xfrm>
            <a:custGeom>
              <a:avLst/>
              <a:gdLst>
                <a:gd name="T0" fmla="*/ 310 w 618"/>
                <a:gd name="T1" fmla="*/ 0 h 714"/>
                <a:gd name="T2" fmla="*/ 0 w 618"/>
                <a:gd name="T3" fmla="*/ 180 h 714"/>
                <a:gd name="T4" fmla="*/ 0 w 618"/>
                <a:gd name="T5" fmla="*/ 537 h 714"/>
                <a:gd name="T6" fmla="*/ 310 w 618"/>
                <a:gd name="T7" fmla="*/ 714 h 714"/>
                <a:gd name="T8" fmla="*/ 618 w 618"/>
                <a:gd name="T9" fmla="*/ 537 h 714"/>
                <a:gd name="T10" fmla="*/ 618 w 618"/>
                <a:gd name="T11" fmla="*/ 180 h 714"/>
                <a:gd name="T12" fmla="*/ 310 w 618"/>
                <a:gd name="T13" fmla="*/ 0 h 714"/>
                <a:gd name="T14" fmla="*/ 519 w 618"/>
                <a:gd name="T15" fmla="*/ 478 h 714"/>
                <a:gd name="T16" fmla="*/ 310 w 618"/>
                <a:gd name="T17" fmla="*/ 602 h 714"/>
                <a:gd name="T18" fmla="*/ 99 w 618"/>
                <a:gd name="T19" fmla="*/ 478 h 714"/>
                <a:gd name="T20" fmla="*/ 99 w 618"/>
                <a:gd name="T21" fmla="*/ 237 h 714"/>
                <a:gd name="T22" fmla="*/ 310 w 618"/>
                <a:gd name="T23" fmla="*/ 113 h 714"/>
                <a:gd name="T24" fmla="*/ 519 w 618"/>
                <a:gd name="T25" fmla="*/ 237 h 714"/>
                <a:gd name="T26" fmla="*/ 519 w 618"/>
                <a:gd name="T27" fmla="*/ 478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8" h="714">
                  <a:moveTo>
                    <a:pt x="310" y="0"/>
                  </a:moveTo>
                  <a:lnTo>
                    <a:pt x="0" y="180"/>
                  </a:lnTo>
                  <a:lnTo>
                    <a:pt x="0" y="537"/>
                  </a:lnTo>
                  <a:lnTo>
                    <a:pt x="310" y="714"/>
                  </a:lnTo>
                  <a:lnTo>
                    <a:pt x="618" y="537"/>
                  </a:lnTo>
                  <a:lnTo>
                    <a:pt x="618" y="180"/>
                  </a:lnTo>
                  <a:lnTo>
                    <a:pt x="310" y="0"/>
                  </a:lnTo>
                  <a:close/>
                  <a:moveTo>
                    <a:pt x="519" y="478"/>
                  </a:moveTo>
                  <a:lnTo>
                    <a:pt x="310" y="602"/>
                  </a:lnTo>
                  <a:lnTo>
                    <a:pt x="99" y="478"/>
                  </a:lnTo>
                  <a:lnTo>
                    <a:pt x="99" y="237"/>
                  </a:lnTo>
                  <a:lnTo>
                    <a:pt x="310" y="113"/>
                  </a:lnTo>
                  <a:lnTo>
                    <a:pt x="519" y="237"/>
                  </a:lnTo>
                  <a:lnTo>
                    <a:pt x="519" y="4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271066" y="2172902"/>
              <a:ext cx="533484" cy="591159"/>
              <a:chOff x="5726113" y="2754313"/>
              <a:chExt cx="234950" cy="260350"/>
            </a:xfrm>
            <a:solidFill>
              <a:schemeClr val="bg1"/>
            </a:solidFill>
          </p:grpSpPr>
          <p:sp>
            <p:nvSpPr>
              <p:cNvPr id="16" name="Freeform 39"/>
              <p:cNvSpPr>
                <a:spLocks noEditPoints="1"/>
              </p:cNvSpPr>
              <p:nvPr/>
            </p:nvSpPr>
            <p:spPr bwMode="auto">
              <a:xfrm>
                <a:off x="5767388" y="2795588"/>
                <a:ext cx="150813" cy="219075"/>
              </a:xfrm>
              <a:custGeom>
                <a:avLst/>
                <a:gdLst>
                  <a:gd name="T0" fmla="*/ 52 w 99"/>
                  <a:gd name="T1" fmla="*/ 0 h 143"/>
                  <a:gd name="T2" fmla="*/ 46 w 99"/>
                  <a:gd name="T3" fmla="*/ 0 h 143"/>
                  <a:gd name="T4" fmla="*/ 0 w 99"/>
                  <a:gd name="T5" fmla="*/ 50 h 143"/>
                  <a:gd name="T6" fmla="*/ 22 w 99"/>
                  <a:gd name="T7" fmla="*/ 92 h 143"/>
                  <a:gd name="T8" fmla="*/ 22 w 99"/>
                  <a:gd name="T9" fmla="*/ 106 h 143"/>
                  <a:gd name="T10" fmla="*/ 26 w 99"/>
                  <a:gd name="T11" fmla="*/ 113 h 143"/>
                  <a:gd name="T12" fmla="*/ 27 w 99"/>
                  <a:gd name="T13" fmla="*/ 115 h 143"/>
                  <a:gd name="T14" fmla="*/ 26 w 99"/>
                  <a:gd name="T15" fmla="*/ 117 h 143"/>
                  <a:gd name="T16" fmla="*/ 22 w 99"/>
                  <a:gd name="T17" fmla="*/ 121 h 143"/>
                  <a:gd name="T18" fmla="*/ 22 w 99"/>
                  <a:gd name="T19" fmla="*/ 130 h 143"/>
                  <a:gd name="T20" fmla="*/ 26 w 99"/>
                  <a:gd name="T21" fmla="*/ 134 h 143"/>
                  <a:gd name="T22" fmla="*/ 28 w 99"/>
                  <a:gd name="T23" fmla="*/ 134 h 143"/>
                  <a:gd name="T24" fmla="*/ 32 w 99"/>
                  <a:gd name="T25" fmla="*/ 136 h 143"/>
                  <a:gd name="T26" fmla="*/ 49 w 99"/>
                  <a:gd name="T27" fmla="*/ 143 h 143"/>
                  <a:gd name="T28" fmla="*/ 67 w 99"/>
                  <a:gd name="T29" fmla="*/ 136 h 143"/>
                  <a:gd name="T30" fmla="*/ 70 w 99"/>
                  <a:gd name="T31" fmla="*/ 134 h 143"/>
                  <a:gd name="T32" fmla="*/ 73 w 99"/>
                  <a:gd name="T33" fmla="*/ 134 h 143"/>
                  <a:gd name="T34" fmla="*/ 77 w 99"/>
                  <a:gd name="T35" fmla="*/ 130 h 143"/>
                  <a:gd name="T36" fmla="*/ 77 w 99"/>
                  <a:gd name="T37" fmla="*/ 121 h 143"/>
                  <a:gd name="T38" fmla="*/ 73 w 99"/>
                  <a:gd name="T39" fmla="*/ 117 h 143"/>
                  <a:gd name="T40" fmla="*/ 72 w 99"/>
                  <a:gd name="T41" fmla="*/ 115 h 143"/>
                  <a:gd name="T42" fmla="*/ 73 w 99"/>
                  <a:gd name="T43" fmla="*/ 113 h 143"/>
                  <a:gd name="T44" fmla="*/ 77 w 99"/>
                  <a:gd name="T45" fmla="*/ 106 h 143"/>
                  <a:gd name="T46" fmla="*/ 77 w 99"/>
                  <a:gd name="T47" fmla="*/ 92 h 143"/>
                  <a:gd name="T48" fmla="*/ 99 w 99"/>
                  <a:gd name="T49" fmla="*/ 50 h 143"/>
                  <a:gd name="T50" fmla="*/ 52 w 99"/>
                  <a:gd name="T51" fmla="*/ 0 h 143"/>
                  <a:gd name="T52" fmla="*/ 67 w 99"/>
                  <a:gd name="T53" fmla="*/ 81 h 143"/>
                  <a:gd name="T54" fmla="*/ 64 w 99"/>
                  <a:gd name="T55" fmla="*/ 82 h 143"/>
                  <a:gd name="T56" fmla="*/ 64 w 99"/>
                  <a:gd name="T57" fmla="*/ 96 h 143"/>
                  <a:gd name="T58" fmla="*/ 60 w 99"/>
                  <a:gd name="T59" fmla="*/ 100 h 143"/>
                  <a:gd name="T60" fmla="*/ 54 w 99"/>
                  <a:gd name="T61" fmla="*/ 101 h 143"/>
                  <a:gd name="T62" fmla="*/ 44 w 99"/>
                  <a:gd name="T63" fmla="*/ 101 h 143"/>
                  <a:gd name="T64" fmla="*/ 39 w 99"/>
                  <a:gd name="T65" fmla="*/ 100 h 143"/>
                  <a:gd name="T66" fmla="*/ 35 w 99"/>
                  <a:gd name="T67" fmla="*/ 96 h 143"/>
                  <a:gd name="T68" fmla="*/ 35 w 99"/>
                  <a:gd name="T69" fmla="*/ 82 h 143"/>
                  <a:gd name="T70" fmla="*/ 32 w 99"/>
                  <a:gd name="T71" fmla="*/ 81 h 143"/>
                  <a:gd name="T72" fmla="*/ 15 w 99"/>
                  <a:gd name="T73" fmla="*/ 51 h 143"/>
                  <a:gd name="T74" fmla="*/ 49 w 99"/>
                  <a:gd name="T75" fmla="*/ 16 h 143"/>
                  <a:gd name="T76" fmla="*/ 84 w 99"/>
                  <a:gd name="T77" fmla="*/ 51 h 143"/>
                  <a:gd name="T78" fmla="*/ 67 w 99"/>
                  <a:gd name="T79" fmla="*/ 8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9" h="143">
                    <a:moveTo>
                      <a:pt x="52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20" y="2"/>
                      <a:pt x="0" y="24"/>
                      <a:pt x="0" y="50"/>
                    </a:cubicBezTo>
                    <a:cubicBezTo>
                      <a:pt x="0" y="68"/>
                      <a:pt x="8" y="83"/>
                      <a:pt x="22" y="92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10"/>
                      <a:pt x="23" y="112"/>
                      <a:pt x="26" y="113"/>
                    </a:cubicBezTo>
                    <a:cubicBezTo>
                      <a:pt x="26" y="114"/>
                      <a:pt x="27" y="114"/>
                      <a:pt x="27" y="115"/>
                    </a:cubicBezTo>
                    <a:cubicBezTo>
                      <a:pt x="27" y="116"/>
                      <a:pt x="27" y="117"/>
                      <a:pt x="26" y="117"/>
                    </a:cubicBezTo>
                    <a:cubicBezTo>
                      <a:pt x="22" y="117"/>
                      <a:pt x="22" y="121"/>
                      <a:pt x="22" y="121"/>
                    </a:cubicBezTo>
                    <a:cubicBezTo>
                      <a:pt x="22" y="123"/>
                      <a:pt x="22" y="130"/>
                      <a:pt x="22" y="130"/>
                    </a:cubicBezTo>
                    <a:cubicBezTo>
                      <a:pt x="22" y="133"/>
                      <a:pt x="24" y="134"/>
                      <a:pt x="26" y="134"/>
                    </a:cubicBezTo>
                    <a:cubicBezTo>
                      <a:pt x="28" y="134"/>
                      <a:pt x="28" y="134"/>
                      <a:pt x="28" y="134"/>
                    </a:cubicBezTo>
                    <a:cubicBezTo>
                      <a:pt x="30" y="134"/>
                      <a:pt x="32" y="136"/>
                      <a:pt x="32" y="136"/>
                    </a:cubicBezTo>
                    <a:cubicBezTo>
                      <a:pt x="32" y="136"/>
                      <a:pt x="41" y="143"/>
                      <a:pt x="49" y="143"/>
                    </a:cubicBezTo>
                    <a:cubicBezTo>
                      <a:pt x="58" y="143"/>
                      <a:pt x="67" y="136"/>
                      <a:pt x="67" y="136"/>
                    </a:cubicBezTo>
                    <a:cubicBezTo>
                      <a:pt x="67" y="136"/>
                      <a:pt x="68" y="134"/>
                      <a:pt x="70" y="134"/>
                    </a:cubicBezTo>
                    <a:cubicBezTo>
                      <a:pt x="73" y="134"/>
                      <a:pt x="73" y="134"/>
                      <a:pt x="73" y="134"/>
                    </a:cubicBezTo>
                    <a:cubicBezTo>
                      <a:pt x="75" y="134"/>
                      <a:pt x="77" y="133"/>
                      <a:pt x="77" y="130"/>
                    </a:cubicBezTo>
                    <a:cubicBezTo>
                      <a:pt x="77" y="130"/>
                      <a:pt x="77" y="123"/>
                      <a:pt x="77" y="121"/>
                    </a:cubicBezTo>
                    <a:cubicBezTo>
                      <a:pt x="77" y="121"/>
                      <a:pt x="77" y="117"/>
                      <a:pt x="73" y="117"/>
                    </a:cubicBezTo>
                    <a:cubicBezTo>
                      <a:pt x="72" y="117"/>
                      <a:pt x="72" y="116"/>
                      <a:pt x="72" y="115"/>
                    </a:cubicBezTo>
                    <a:cubicBezTo>
                      <a:pt x="72" y="114"/>
                      <a:pt x="72" y="114"/>
                      <a:pt x="73" y="113"/>
                    </a:cubicBezTo>
                    <a:cubicBezTo>
                      <a:pt x="76" y="112"/>
                      <a:pt x="77" y="110"/>
                      <a:pt x="77" y="106"/>
                    </a:cubicBezTo>
                    <a:cubicBezTo>
                      <a:pt x="77" y="92"/>
                      <a:pt x="77" y="92"/>
                      <a:pt x="77" y="92"/>
                    </a:cubicBezTo>
                    <a:cubicBezTo>
                      <a:pt x="91" y="83"/>
                      <a:pt x="99" y="68"/>
                      <a:pt x="99" y="50"/>
                    </a:cubicBezTo>
                    <a:cubicBezTo>
                      <a:pt x="99" y="24"/>
                      <a:pt x="78" y="2"/>
                      <a:pt x="52" y="0"/>
                    </a:cubicBezTo>
                    <a:close/>
                    <a:moveTo>
                      <a:pt x="67" y="81"/>
                    </a:moveTo>
                    <a:cubicBezTo>
                      <a:pt x="64" y="82"/>
                      <a:pt x="64" y="82"/>
                      <a:pt x="64" y="82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4" y="98"/>
                      <a:pt x="62" y="100"/>
                      <a:pt x="60" y="100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53" y="102"/>
                      <a:pt x="48" y="102"/>
                      <a:pt x="44" y="101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6" y="100"/>
                      <a:pt x="35" y="98"/>
                      <a:pt x="35" y="96"/>
                    </a:cubicBezTo>
                    <a:cubicBezTo>
                      <a:pt x="35" y="82"/>
                      <a:pt x="35" y="82"/>
                      <a:pt x="35" y="82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18" y="74"/>
                      <a:pt x="15" y="61"/>
                      <a:pt x="15" y="51"/>
                    </a:cubicBezTo>
                    <a:cubicBezTo>
                      <a:pt x="15" y="32"/>
                      <a:pt x="30" y="17"/>
                      <a:pt x="49" y="16"/>
                    </a:cubicBezTo>
                    <a:cubicBezTo>
                      <a:pt x="68" y="17"/>
                      <a:pt x="84" y="32"/>
                      <a:pt x="84" y="51"/>
                    </a:cubicBezTo>
                    <a:cubicBezTo>
                      <a:pt x="84" y="61"/>
                      <a:pt x="81" y="74"/>
                      <a:pt x="67" y="8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40"/>
              <p:cNvSpPr/>
              <p:nvPr/>
            </p:nvSpPr>
            <p:spPr bwMode="auto">
              <a:xfrm>
                <a:off x="5910263" y="2794000"/>
                <a:ext cx="28575" cy="26988"/>
              </a:xfrm>
              <a:custGeom>
                <a:avLst/>
                <a:gdLst>
                  <a:gd name="T0" fmla="*/ 19 w 19"/>
                  <a:gd name="T1" fmla="*/ 7 h 18"/>
                  <a:gd name="T2" fmla="*/ 18 w 19"/>
                  <a:gd name="T3" fmla="*/ 4 h 18"/>
                  <a:gd name="T4" fmla="*/ 17 w 19"/>
                  <a:gd name="T5" fmla="*/ 2 h 18"/>
                  <a:gd name="T6" fmla="*/ 14 w 19"/>
                  <a:gd name="T7" fmla="*/ 0 h 18"/>
                  <a:gd name="T8" fmla="*/ 10 w 19"/>
                  <a:gd name="T9" fmla="*/ 2 h 18"/>
                  <a:gd name="T10" fmla="*/ 2 w 19"/>
                  <a:gd name="T11" fmla="*/ 9 h 18"/>
                  <a:gd name="T12" fmla="*/ 2 w 19"/>
                  <a:gd name="T13" fmla="*/ 15 h 18"/>
                  <a:gd name="T14" fmla="*/ 2 w 19"/>
                  <a:gd name="T15" fmla="*/ 16 h 18"/>
                  <a:gd name="T16" fmla="*/ 8 w 19"/>
                  <a:gd name="T17" fmla="*/ 16 h 18"/>
                  <a:gd name="T18" fmla="*/ 17 w 19"/>
                  <a:gd name="T19" fmla="*/ 10 h 18"/>
                  <a:gd name="T20" fmla="*/ 19 w 19"/>
                  <a:gd name="T21" fmla="*/ 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18">
                    <a:moveTo>
                      <a:pt x="19" y="7"/>
                    </a:moveTo>
                    <a:cubicBezTo>
                      <a:pt x="19" y="6"/>
                      <a:pt x="19" y="5"/>
                      <a:pt x="18" y="4"/>
                    </a:cubicBezTo>
                    <a:cubicBezTo>
                      <a:pt x="18" y="3"/>
                      <a:pt x="17" y="2"/>
                      <a:pt x="17" y="2"/>
                    </a:cubicBezTo>
                    <a:cubicBezTo>
                      <a:pt x="16" y="1"/>
                      <a:pt x="15" y="0"/>
                      <a:pt x="14" y="0"/>
                    </a:cubicBezTo>
                    <a:cubicBezTo>
                      <a:pt x="12" y="0"/>
                      <a:pt x="11" y="1"/>
                      <a:pt x="10" y="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1"/>
                      <a:pt x="0" y="14"/>
                      <a:pt x="2" y="15"/>
                    </a:cubicBezTo>
                    <a:cubicBezTo>
                      <a:pt x="2" y="15"/>
                      <a:pt x="2" y="16"/>
                      <a:pt x="2" y="16"/>
                    </a:cubicBezTo>
                    <a:cubicBezTo>
                      <a:pt x="4" y="17"/>
                      <a:pt x="6" y="18"/>
                      <a:pt x="8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8" y="9"/>
                      <a:pt x="19" y="8"/>
                      <a:pt x="19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41"/>
              <p:cNvSpPr/>
              <p:nvPr/>
            </p:nvSpPr>
            <p:spPr bwMode="auto">
              <a:xfrm>
                <a:off x="5832475" y="2754313"/>
                <a:ext cx="19050" cy="30163"/>
              </a:xfrm>
              <a:custGeom>
                <a:avLst/>
                <a:gdLst>
                  <a:gd name="T0" fmla="*/ 6 w 12"/>
                  <a:gd name="T1" fmla="*/ 20 h 20"/>
                  <a:gd name="T2" fmla="*/ 6 w 12"/>
                  <a:gd name="T3" fmla="*/ 20 h 20"/>
                  <a:gd name="T4" fmla="*/ 11 w 12"/>
                  <a:gd name="T5" fmla="*/ 16 h 20"/>
                  <a:gd name="T6" fmla="*/ 11 w 12"/>
                  <a:gd name="T7" fmla="*/ 5 h 20"/>
                  <a:gd name="T8" fmla="*/ 10 w 12"/>
                  <a:gd name="T9" fmla="*/ 1 h 20"/>
                  <a:gd name="T10" fmla="*/ 7 w 12"/>
                  <a:gd name="T11" fmla="*/ 0 h 20"/>
                  <a:gd name="T12" fmla="*/ 5 w 12"/>
                  <a:gd name="T13" fmla="*/ 0 h 20"/>
                  <a:gd name="T14" fmla="*/ 2 w 12"/>
                  <a:gd name="T15" fmla="*/ 1 h 20"/>
                  <a:gd name="T16" fmla="*/ 0 w 12"/>
                  <a:gd name="T17" fmla="*/ 5 h 20"/>
                  <a:gd name="T18" fmla="*/ 1 w 12"/>
                  <a:gd name="T19" fmla="*/ 16 h 20"/>
                  <a:gd name="T20" fmla="*/ 6 w 12"/>
                  <a:gd name="T2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0">
                    <a:moveTo>
                      <a:pt x="6" y="20"/>
                    </a:moveTo>
                    <a:cubicBezTo>
                      <a:pt x="6" y="20"/>
                      <a:pt x="6" y="20"/>
                      <a:pt x="6" y="20"/>
                    </a:cubicBezTo>
                    <a:cubicBezTo>
                      <a:pt x="9" y="20"/>
                      <a:pt x="11" y="18"/>
                      <a:pt x="11" y="1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2" y="3"/>
                      <a:pt x="11" y="2"/>
                      <a:pt x="10" y="1"/>
                    </a:cubicBezTo>
                    <a:cubicBezTo>
                      <a:pt x="9" y="0"/>
                      <a:pt x="8" y="0"/>
                      <a:pt x="7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2" y="1"/>
                    </a:cubicBezTo>
                    <a:cubicBezTo>
                      <a:pt x="1" y="2"/>
                      <a:pt x="0" y="4"/>
                      <a:pt x="0" y="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2" y="18"/>
                      <a:pt x="4" y="20"/>
                      <a:pt x="6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42"/>
              <p:cNvSpPr/>
              <p:nvPr/>
            </p:nvSpPr>
            <p:spPr bwMode="auto">
              <a:xfrm>
                <a:off x="5726113" y="2889250"/>
                <a:ext cx="30163" cy="20638"/>
              </a:xfrm>
              <a:custGeom>
                <a:avLst/>
                <a:gdLst>
                  <a:gd name="T0" fmla="*/ 20 w 20"/>
                  <a:gd name="T1" fmla="*/ 4 h 14"/>
                  <a:gd name="T2" fmla="*/ 15 w 20"/>
                  <a:gd name="T3" fmla="*/ 1 h 14"/>
                  <a:gd name="T4" fmla="*/ 4 w 20"/>
                  <a:gd name="T5" fmla="*/ 2 h 14"/>
                  <a:gd name="T6" fmla="*/ 1 w 20"/>
                  <a:gd name="T7" fmla="*/ 4 h 14"/>
                  <a:gd name="T8" fmla="*/ 0 w 20"/>
                  <a:gd name="T9" fmla="*/ 8 h 14"/>
                  <a:gd name="T10" fmla="*/ 1 w 20"/>
                  <a:gd name="T11" fmla="*/ 10 h 14"/>
                  <a:gd name="T12" fmla="*/ 3 w 20"/>
                  <a:gd name="T13" fmla="*/ 13 h 14"/>
                  <a:gd name="T14" fmla="*/ 6 w 20"/>
                  <a:gd name="T15" fmla="*/ 13 h 14"/>
                  <a:gd name="T16" fmla="*/ 17 w 20"/>
                  <a:gd name="T17" fmla="*/ 10 h 14"/>
                  <a:gd name="T18" fmla="*/ 20 w 20"/>
                  <a:gd name="T19" fmla="*/ 4 h 14"/>
                  <a:gd name="T20" fmla="*/ 20 w 20"/>
                  <a:gd name="T21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14">
                    <a:moveTo>
                      <a:pt x="20" y="4"/>
                    </a:moveTo>
                    <a:cubicBezTo>
                      <a:pt x="19" y="2"/>
                      <a:pt x="17" y="0"/>
                      <a:pt x="15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3"/>
                      <a:pt x="1" y="3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0" y="9"/>
                      <a:pt x="0" y="9"/>
                      <a:pt x="1" y="10"/>
                    </a:cubicBezTo>
                    <a:cubicBezTo>
                      <a:pt x="1" y="11"/>
                      <a:pt x="2" y="12"/>
                      <a:pt x="3" y="13"/>
                    </a:cubicBezTo>
                    <a:cubicBezTo>
                      <a:pt x="4" y="13"/>
                      <a:pt x="5" y="14"/>
                      <a:pt x="6" y="13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9"/>
                      <a:pt x="20" y="7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43"/>
              <p:cNvSpPr/>
              <p:nvPr/>
            </p:nvSpPr>
            <p:spPr bwMode="auto">
              <a:xfrm>
                <a:off x="5746750" y="2797175"/>
                <a:ext cx="28575" cy="25400"/>
              </a:xfrm>
              <a:custGeom>
                <a:avLst/>
                <a:gdLst>
                  <a:gd name="T0" fmla="*/ 17 w 19"/>
                  <a:gd name="T1" fmla="*/ 15 h 17"/>
                  <a:gd name="T2" fmla="*/ 18 w 19"/>
                  <a:gd name="T3" fmla="*/ 14 h 17"/>
                  <a:gd name="T4" fmla="*/ 17 w 19"/>
                  <a:gd name="T5" fmla="*/ 8 h 17"/>
                  <a:gd name="T6" fmla="*/ 9 w 19"/>
                  <a:gd name="T7" fmla="*/ 1 h 17"/>
                  <a:gd name="T8" fmla="*/ 6 w 19"/>
                  <a:gd name="T9" fmla="*/ 0 h 17"/>
                  <a:gd name="T10" fmla="*/ 2 w 19"/>
                  <a:gd name="T11" fmla="*/ 1 h 17"/>
                  <a:gd name="T12" fmla="*/ 1 w 19"/>
                  <a:gd name="T13" fmla="*/ 3 h 17"/>
                  <a:gd name="T14" fmla="*/ 0 w 19"/>
                  <a:gd name="T15" fmla="*/ 7 h 17"/>
                  <a:gd name="T16" fmla="*/ 2 w 19"/>
                  <a:gd name="T17" fmla="*/ 10 h 17"/>
                  <a:gd name="T18" fmla="*/ 11 w 19"/>
                  <a:gd name="T19" fmla="*/ 16 h 17"/>
                  <a:gd name="T20" fmla="*/ 17 w 19"/>
                  <a:gd name="T21" fmla="*/ 1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17">
                    <a:moveTo>
                      <a:pt x="17" y="15"/>
                    </a:moveTo>
                    <a:cubicBezTo>
                      <a:pt x="18" y="15"/>
                      <a:pt x="18" y="15"/>
                      <a:pt x="18" y="14"/>
                    </a:cubicBezTo>
                    <a:cubicBezTo>
                      <a:pt x="19" y="13"/>
                      <a:pt x="19" y="10"/>
                      <a:pt x="17" y="8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2" y="2"/>
                      <a:pt x="2" y="3"/>
                      <a:pt x="1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8"/>
                      <a:pt x="1" y="9"/>
                      <a:pt x="2" y="10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3" y="17"/>
                      <a:pt x="16" y="17"/>
                      <a:pt x="17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44"/>
              <p:cNvSpPr/>
              <p:nvPr/>
            </p:nvSpPr>
            <p:spPr bwMode="auto">
              <a:xfrm>
                <a:off x="5929313" y="2887663"/>
                <a:ext cx="31750" cy="19050"/>
              </a:xfrm>
              <a:custGeom>
                <a:avLst/>
                <a:gdLst>
                  <a:gd name="T0" fmla="*/ 20 w 21"/>
                  <a:gd name="T1" fmla="*/ 4 h 13"/>
                  <a:gd name="T2" fmla="*/ 17 w 21"/>
                  <a:gd name="T3" fmla="*/ 2 h 13"/>
                  <a:gd name="T4" fmla="*/ 6 w 21"/>
                  <a:gd name="T5" fmla="*/ 0 h 13"/>
                  <a:gd name="T6" fmla="*/ 1 w 21"/>
                  <a:gd name="T7" fmla="*/ 4 h 13"/>
                  <a:gd name="T8" fmla="*/ 1 w 21"/>
                  <a:gd name="T9" fmla="*/ 4 h 13"/>
                  <a:gd name="T10" fmla="*/ 4 w 21"/>
                  <a:gd name="T11" fmla="*/ 10 h 13"/>
                  <a:gd name="T12" fmla="*/ 15 w 21"/>
                  <a:gd name="T13" fmla="*/ 13 h 13"/>
                  <a:gd name="T14" fmla="*/ 18 w 21"/>
                  <a:gd name="T15" fmla="*/ 12 h 13"/>
                  <a:gd name="T16" fmla="*/ 20 w 21"/>
                  <a:gd name="T17" fmla="*/ 9 h 13"/>
                  <a:gd name="T18" fmla="*/ 21 w 21"/>
                  <a:gd name="T19" fmla="*/ 7 h 13"/>
                  <a:gd name="T20" fmla="*/ 20 w 21"/>
                  <a:gd name="T21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3">
                    <a:moveTo>
                      <a:pt x="20" y="4"/>
                    </a:moveTo>
                    <a:cubicBezTo>
                      <a:pt x="19" y="3"/>
                      <a:pt x="18" y="2"/>
                      <a:pt x="17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2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7"/>
                      <a:pt x="2" y="9"/>
                      <a:pt x="4" y="10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6" y="13"/>
                      <a:pt x="17" y="13"/>
                      <a:pt x="18" y="12"/>
                    </a:cubicBezTo>
                    <a:cubicBezTo>
                      <a:pt x="19" y="12"/>
                      <a:pt x="20" y="11"/>
                      <a:pt x="20" y="9"/>
                    </a:cubicBezTo>
                    <a:cubicBezTo>
                      <a:pt x="20" y="9"/>
                      <a:pt x="21" y="8"/>
                      <a:pt x="21" y="7"/>
                    </a:cubicBezTo>
                    <a:cubicBezTo>
                      <a:pt x="21" y="6"/>
                      <a:pt x="21" y="5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3912840" y="1678313"/>
            <a:ext cx="1413902" cy="1630897"/>
            <a:chOff x="3912840" y="1678313"/>
            <a:chExt cx="1413902" cy="1630897"/>
          </a:xfrm>
        </p:grpSpPr>
        <p:sp>
          <p:nvSpPr>
            <p:cNvPr id="4" name="Freeform 7"/>
            <p:cNvSpPr>
              <a:spLocks noEditPoints="1"/>
            </p:cNvSpPr>
            <p:nvPr/>
          </p:nvSpPr>
          <p:spPr bwMode="auto">
            <a:xfrm>
              <a:off x="3912840" y="1678313"/>
              <a:ext cx="1413902" cy="1630897"/>
            </a:xfrm>
            <a:custGeom>
              <a:avLst/>
              <a:gdLst>
                <a:gd name="T0" fmla="*/ 311 w 619"/>
                <a:gd name="T1" fmla="*/ 0 h 714"/>
                <a:gd name="T2" fmla="*/ 0 w 619"/>
                <a:gd name="T3" fmla="*/ 180 h 714"/>
                <a:gd name="T4" fmla="*/ 0 w 619"/>
                <a:gd name="T5" fmla="*/ 537 h 714"/>
                <a:gd name="T6" fmla="*/ 311 w 619"/>
                <a:gd name="T7" fmla="*/ 714 h 714"/>
                <a:gd name="T8" fmla="*/ 619 w 619"/>
                <a:gd name="T9" fmla="*/ 537 h 714"/>
                <a:gd name="T10" fmla="*/ 619 w 619"/>
                <a:gd name="T11" fmla="*/ 180 h 714"/>
                <a:gd name="T12" fmla="*/ 311 w 619"/>
                <a:gd name="T13" fmla="*/ 0 h 714"/>
                <a:gd name="T14" fmla="*/ 520 w 619"/>
                <a:gd name="T15" fmla="*/ 478 h 714"/>
                <a:gd name="T16" fmla="*/ 311 w 619"/>
                <a:gd name="T17" fmla="*/ 602 h 714"/>
                <a:gd name="T18" fmla="*/ 99 w 619"/>
                <a:gd name="T19" fmla="*/ 478 h 714"/>
                <a:gd name="T20" fmla="*/ 99 w 619"/>
                <a:gd name="T21" fmla="*/ 237 h 714"/>
                <a:gd name="T22" fmla="*/ 311 w 619"/>
                <a:gd name="T23" fmla="*/ 113 h 714"/>
                <a:gd name="T24" fmla="*/ 520 w 619"/>
                <a:gd name="T25" fmla="*/ 237 h 714"/>
                <a:gd name="T26" fmla="*/ 520 w 619"/>
                <a:gd name="T27" fmla="*/ 478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9" h="714">
                  <a:moveTo>
                    <a:pt x="311" y="0"/>
                  </a:moveTo>
                  <a:lnTo>
                    <a:pt x="0" y="180"/>
                  </a:lnTo>
                  <a:lnTo>
                    <a:pt x="0" y="537"/>
                  </a:lnTo>
                  <a:lnTo>
                    <a:pt x="311" y="714"/>
                  </a:lnTo>
                  <a:lnTo>
                    <a:pt x="619" y="537"/>
                  </a:lnTo>
                  <a:lnTo>
                    <a:pt x="619" y="180"/>
                  </a:lnTo>
                  <a:lnTo>
                    <a:pt x="311" y="0"/>
                  </a:lnTo>
                  <a:close/>
                  <a:moveTo>
                    <a:pt x="520" y="478"/>
                  </a:moveTo>
                  <a:lnTo>
                    <a:pt x="311" y="602"/>
                  </a:lnTo>
                  <a:lnTo>
                    <a:pt x="99" y="478"/>
                  </a:lnTo>
                  <a:lnTo>
                    <a:pt x="99" y="237"/>
                  </a:lnTo>
                  <a:lnTo>
                    <a:pt x="311" y="113"/>
                  </a:lnTo>
                  <a:lnTo>
                    <a:pt x="520" y="237"/>
                  </a:lnTo>
                  <a:lnTo>
                    <a:pt x="520" y="4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4424018" y="2178757"/>
              <a:ext cx="391545" cy="630006"/>
              <a:chOff x="4816475" y="2617788"/>
              <a:chExt cx="211137" cy="339725"/>
            </a:xfrm>
            <a:solidFill>
              <a:schemeClr val="bg1"/>
            </a:solidFill>
          </p:grpSpPr>
          <p:sp>
            <p:nvSpPr>
              <p:cNvPr id="23" name="Freeform 92"/>
              <p:cNvSpPr>
                <a:spLocks noEditPoints="1"/>
              </p:cNvSpPr>
              <p:nvPr/>
            </p:nvSpPr>
            <p:spPr bwMode="auto">
              <a:xfrm>
                <a:off x="4816475" y="2617788"/>
                <a:ext cx="211137" cy="193675"/>
              </a:xfrm>
              <a:custGeom>
                <a:avLst/>
                <a:gdLst>
                  <a:gd name="T0" fmla="*/ 86 w 144"/>
                  <a:gd name="T1" fmla="*/ 2 h 133"/>
                  <a:gd name="T2" fmla="*/ 72 w 144"/>
                  <a:gd name="T3" fmla="*/ 0 h 133"/>
                  <a:gd name="T4" fmla="*/ 72 w 144"/>
                  <a:gd name="T5" fmla="*/ 17 h 133"/>
                  <a:gd name="T6" fmla="*/ 82 w 144"/>
                  <a:gd name="T7" fmla="*/ 18 h 133"/>
                  <a:gd name="T8" fmla="*/ 121 w 144"/>
                  <a:gd name="T9" fmla="*/ 77 h 133"/>
                  <a:gd name="T10" fmla="*/ 72 w 144"/>
                  <a:gd name="T11" fmla="*/ 116 h 133"/>
                  <a:gd name="T12" fmla="*/ 72 w 144"/>
                  <a:gd name="T13" fmla="*/ 132 h 133"/>
                  <a:gd name="T14" fmla="*/ 137 w 144"/>
                  <a:gd name="T15" fmla="*/ 80 h 133"/>
                  <a:gd name="T16" fmla="*/ 86 w 144"/>
                  <a:gd name="T17" fmla="*/ 2 h 133"/>
                  <a:gd name="T18" fmla="*/ 72 w 144"/>
                  <a:gd name="T19" fmla="*/ 0 h 133"/>
                  <a:gd name="T20" fmla="*/ 8 w 144"/>
                  <a:gd name="T21" fmla="*/ 53 h 133"/>
                  <a:gd name="T22" fmla="*/ 59 w 144"/>
                  <a:gd name="T23" fmla="*/ 131 h 133"/>
                  <a:gd name="T24" fmla="*/ 72 w 144"/>
                  <a:gd name="T25" fmla="*/ 132 h 133"/>
                  <a:gd name="T26" fmla="*/ 72 w 144"/>
                  <a:gd name="T27" fmla="*/ 116 h 133"/>
                  <a:gd name="T28" fmla="*/ 62 w 144"/>
                  <a:gd name="T29" fmla="*/ 115 h 133"/>
                  <a:gd name="T30" fmla="*/ 23 w 144"/>
                  <a:gd name="T31" fmla="*/ 56 h 133"/>
                  <a:gd name="T32" fmla="*/ 72 w 144"/>
                  <a:gd name="T33" fmla="*/ 17 h 133"/>
                  <a:gd name="T34" fmla="*/ 72 w 144"/>
                  <a:gd name="T35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133">
                    <a:moveTo>
                      <a:pt x="86" y="2"/>
                    </a:moveTo>
                    <a:cubicBezTo>
                      <a:pt x="81" y="1"/>
                      <a:pt x="77" y="0"/>
                      <a:pt x="72" y="0"/>
                    </a:cubicBezTo>
                    <a:cubicBezTo>
                      <a:pt x="72" y="17"/>
                      <a:pt x="72" y="17"/>
                      <a:pt x="72" y="17"/>
                    </a:cubicBezTo>
                    <a:cubicBezTo>
                      <a:pt x="76" y="17"/>
                      <a:pt x="79" y="17"/>
                      <a:pt x="82" y="18"/>
                    </a:cubicBezTo>
                    <a:cubicBezTo>
                      <a:pt x="109" y="23"/>
                      <a:pt x="127" y="50"/>
                      <a:pt x="121" y="77"/>
                    </a:cubicBezTo>
                    <a:cubicBezTo>
                      <a:pt x="116" y="100"/>
                      <a:pt x="95" y="116"/>
                      <a:pt x="72" y="116"/>
                    </a:cubicBezTo>
                    <a:cubicBezTo>
                      <a:pt x="72" y="132"/>
                      <a:pt x="72" y="132"/>
                      <a:pt x="72" y="132"/>
                    </a:cubicBezTo>
                    <a:cubicBezTo>
                      <a:pt x="103" y="133"/>
                      <a:pt x="130" y="111"/>
                      <a:pt x="137" y="80"/>
                    </a:cubicBezTo>
                    <a:cubicBezTo>
                      <a:pt x="144" y="44"/>
                      <a:pt x="121" y="9"/>
                      <a:pt x="86" y="2"/>
                    </a:cubicBezTo>
                    <a:close/>
                    <a:moveTo>
                      <a:pt x="72" y="0"/>
                    </a:moveTo>
                    <a:cubicBezTo>
                      <a:pt x="42" y="0"/>
                      <a:pt x="14" y="22"/>
                      <a:pt x="8" y="53"/>
                    </a:cubicBezTo>
                    <a:cubicBezTo>
                      <a:pt x="0" y="89"/>
                      <a:pt x="23" y="124"/>
                      <a:pt x="59" y="131"/>
                    </a:cubicBezTo>
                    <a:cubicBezTo>
                      <a:pt x="63" y="132"/>
                      <a:pt x="68" y="132"/>
                      <a:pt x="72" y="132"/>
                    </a:cubicBezTo>
                    <a:cubicBezTo>
                      <a:pt x="72" y="116"/>
                      <a:pt x="72" y="116"/>
                      <a:pt x="72" y="116"/>
                    </a:cubicBezTo>
                    <a:cubicBezTo>
                      <a:pt x="69" y="116"/>
                      <a:pt x="65" y="116"/>
                      <a:pt x="62" y="115"/>
                    </a:cubicBezTo>
                    <a:cubicBezTo>
                      <a:pt x="35" y="110"/>
                      <a:pt x="18" y="83"/>
                      <a:pt x="23" y="56"/>
                    </a:cubicBezTo>
                    <a:cubicBezTo>
                      <a:pt x="28" y="33"/>
                      <a:pt x="49" y="17"/>
                      <a:pt x="72" y="17"/>
                    </a:cubicBezTo>
                    <a:lnTo>
                      <a:pt x="7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94"/>
              <p:cNvSpPr/>
              <p:nvPr/>
            </p:nvSpPr>
            <p:spPr bwMode="auto">
              <a:xfrm>
                <a:off x="4852988" y="2824163"/>
                <a:ext cx="65087" cy="133350"/>
              </a:xfrm>
              <a:custGeom>
                <a:avLst/>
                <a:gdLst>
                  <a:gd name="T0" fmla="*/ 29 w 44"/>
                  <a:gd name="T1" fmla="*/ 78 h 91"/>
                  <a:gd name="T2" fmla="*/ 12 w 44"/>
                  <a:gd name="T3" fmla="*/ 89 h 91"/>
                  <a:gd name="T4" fmla="*/ 1 w 44"/>
                  <a:gd name="T5" fmla="*/ 72 h 91"/>
                  <a:gd name="T6" fmla="*/ 14 w 44"/>
                  <a:gd name="T7" fmla="*/ 13 h 91"/>
                  <a:gd name="T8" fmla="*/ 31 w 44"/>
                  <a:gd name="T9" fmla="*/ 2 h 91"/>
                  <a:gd name="T10" fmla="*/ 42 w 44"/>
                  <a:gd name="T11" fmla="*/ 19 h 91"/>
                  <a:gd name="T12" fmla="*/ 29 w 44"/>
                  <a:gd name="T13" fmla="*/ 7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91">
                    <a:moveTo>
                      <a:pt x="29" y="78"/>
                    </a:moveTo>
                    <a:cubicBezTo>
                      <a:pt x="28" y="86"/>
                      <a:pt x="20" y="91"/>
                      <a:pt x="12" y="89"/>
                    </a:cubicBezTo>
                    <a:cubicBezTo>
                      <a:pt x="5" y="88"/>
                      <a:pt x="0" y="80"/>
                      <a:pt x="1" y="72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6" y="5"/>
                      <a:pt x="23" y="0"/>
                      <a:pt x="31" y="2"/>
                    </a:cubicBezTo>
                    <a:cubicBezTo>
                      <a:pt x="39" y="3"/>
                      <a:pt x="44" y="11"/>
                      <a:pt x="42" y="19"/>
                    </a:cubicBezTo>
                    <a:lnTo>
                      <a:pt x="29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7" name="文本框 26"/>
          <p:cNvSpPr txBox="1"/>
          <p:nvPr/>
        </p:nvSpPr>
        <p:spPr>
          <a:xfrm>
            <a:off x="6844665" y="1468120"/>
            <a:ext cx="360807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&lt;time&gt;&lt;/time&gt;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定义时间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datetime="2016-02-14"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&lt;track&gt;&lt;/track&gt;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&lt;track&gt; 标签为诸如 video 元素之类的媒介规定外部文本轨道。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&lt;wbr&gt;&lt;/wbr&gt;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规定在文本中的何处适合添加换行符。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&lt;svg&gt;&lt;/svg&gt;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定义矢量图标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&lt;svg version="1.1"&gt;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&lt;circle cx="100" cy="50" r="40" stroke="black" stroke-width="2" fill="red" /&gt;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&lt;/svg&gt; 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思想气泡: 云 6"/>
          <p:cNvSpPr/>
          <p:nvPr/>
        </p:nvSpPr>
        <p:spPr>
          <a:xfrm>
            <a:off x="4419600" y="583187"/>
            <a:ext cx="3715224" cy="2489200"/>
          </a:xfrm>
          <a:prstGeom prst="cloudCallout">
            <a:avLst/>
          </a:prstGeom>
          <a:solidFill>
            <a:schemeClr val="bg1"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416008" y="1188552"/>
            <a:ext cx="1402080" cy="460375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61915" y="1659890"/>
            <a:ext cx="191262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accent6">
                    <a:lumMod val="75000"/>
                  </a:schemeClr>
                </a:solidFill>
              </a:rPr>
              <a:t>项目练习</a:t>
            </a:r>
            <a:endParaRPr lang="zh-CN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3344795" y="3554284"/>
            <a:ext cx="4627630" cy="25720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649207" y="4681512"/>
            <a:ext cx="5278066" cy="254949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flipH="1">
            <a:off x="4419600" y="4545013"/>
            <a:ext cx="5278066" cy="25494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思想气泡: 云 17"/>
          <p:cNvSpPr/>
          <p:nvPr/>
        </p:nvSpPr>
        <p:spPr>
          <a:xfrm>
            <a:off x="4185291" y="2863073"/>
            <a:ext cx="3267981" cy="2306332"/>
          </a:xfrm>
          <a:prstGeom prst="cloudCallout">
            <a:avLst/>
          </a:prstGeom>
          <a:solidFill>
            <a:schemeClr val="bg1"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云形 18"/>
          <p:cNvSpPr/>
          <p:nvPr/>
        </p:nvSpPr>
        <p:spPr>
          <a:xfrm>
            <a:off x="2380215" y="1762663"/>
            <a:ext cx="2191569" cy="1602961"/>
          </a:xfrm>
          <a:prstGeom prst="cloud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云形 19"/>
          <p:cNvSpPr/>
          <p:nvPr/>
        </p:nvSpPr>
        <p:spPr>
          <a:xfrm>
            <a:off x="7288172" y="1445163"/>
            <a:ext cx="2191569" cy="1602961"/>
          </a:xfrm>
          <a:prstGeom prst="cloud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440940" y="1696720"/>
            <a:ext cx="2065020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正邦集团是农业产业化国家重点龙头企业。员工5万 [1]  多人，480 [2]  多家子/分公司，遍布二十多个省市、自治区。集团已经形成以农牧、种植、金融、动物保健、乳品、畜禽加工、农化（农药制剂和原药生产）等为主要产业的大型农牧企业集团。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19900" y="1139190"/>
            <a:ext cx="4466590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邦集团饲料产业规模居全国前五位；养殖产业不仅在种猪繁殖、育种方面领先于国内同行，而且拥有江西最大的、科技含量最高的商品猪养殖基地；动物保健产业拥有四个大型的GMP生产基地，水针剂生产线规模居全国第一；农化产业涉足农药制剂和原药生产，其中农药制剂生产规模进入全国三强，原药生产拥有全国领先的万吨级三唑磷生产基地。正邦集团 [7]  为农业产业化国家重点龙头企业，下属农牧、种植、金融投资三大产业，江西正邦科技股份有限公司为江西省首发上市公司。集团现有40000多名员工，全国拥有480家分（子）公司 [8]  。2012年集团总产值突破260亿元，2018年正邦将以新时代新思想为指导，坚定不移地推动以养殖为核心的产业布局调整，做大养殖，做强饲料，做新食品，做活金融，实现总产值780亿元 [9]  。名列2012中国企业500强,中国制造业500强，中国民营企业500强，财富中国500强，中国上市公司100强，中国饲料工业10强，全国生猪养殖企业10强，全国种鸭繁育企业10强。正邦集团是国家农产品加工技术创新机构、国家博士后工作站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280709" y="3048124"/>
            <a:ext cx="3007463" cy="16730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思想气泡: 云 6"/>
          <p:cNvSpPr/>
          <p:nvPr/>
        </p:nvSpPr>
        <p:spPr>
          <a:xfrm>
            <a:off x="4419600" y="583187"/>
            <a:ext cx="3715224" cy="2489200"/>
          </a:xfrm>
          <a:prstGeom prst="cloudCallout">
            <a:avLst/>
          </a:prstGeom>
          <a:solidFill>
            <a:schemeClr val="bg1"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416008" y="1188552"/>
            <a:ext cx="1402080" cy="460375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61915" y="1659890"/>
            <a:ext cx="191262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accent6">
                    <a:lumMod val="75000"/>
                  </a:schemeClr>
                </a:solidFill>
              </a:rPr>
              <a:t>兴趣练习</a:t>
            </a:r>
            <a:endParaRPr lang="zh-CN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3344795" y="3554284"/>
            <a:ext cx="4627630" cy="25720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649207" y="4681512"/>
            <a:ext cx="5278066" cy="254949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flipH="1">
            <a:off x="4419600" y="4545013"/>
            <a:ext cx="5278066" cy="25494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 rot="1687197">
            <a:off x="1466849" y="1471759"/>
            <a:ext cx="3115049" cy="3115049"/>
            <a:chOff x="1466849" y="1471759"/>
            <a:chExt cx="3115049" cy="3115049"/>
          </a:xfrm>
        </p:grpSpPr>
        <p:sp>
          <p:nvSpPr>
            <p:cNvPr id="8" name="空心弧 7"/>
            <p:cNvSpPr/>
            <p:nvPr/>
          </p:nvSpPr>
          <p:spPr>
            <a:xfrm rot="8876072">
              <a:off x="1466849" y="1471759"/>
              <a:ext cx="3115049" cy="3115049"/>
            </a:xfrm>
            <a:prstGeom prst="blockArc">
              <a:avLst>
                <a:gd name="adj1" fmla="val 12720935"/>
                <a:gd name="adj2" fmla="val 7386392"/>
                <a:gd name="adj3" fmla="val 12721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空心弧 9"/>
            <p:cNvSpPr/>
            <p:nvPr/>
          </p:nvSpPr>
          <p:spPr>
            <a:xfrm rot="8876072">
              <a:off x="1859925" y="1851610"/>
              <a:ext cx="2355345" cy="2355345"/>
            </a:xfrm>
            <a:prstGeom prst="blockArc">
              <a:avLst>
                <a:gd name="adj1" fmla="val 14943098"/>
                <a:gd name="adj2" fmla="val 7359332"/>
                <a:gd name="adj3" fmla="val 16681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空心弧 10"/>
            <p:cNvSpPr/>
            <p:nvPr/>
          </p:nvSpPr>
          <p:spPr>
            <a:xfrm rot="8876072">
              <a:off x="2223407" y="2215093"/>
              <a:ext cx="1628381" cy="1628381"/>
            </a:xfrm>
            <a:prstGeom prst="blockArc">
              <a:avLst>
                <a:gd name="adj1" fmla="val 18121385"/>
                <a:gd name="adj2" fmla="val 7421800"/>
                <a:gd name="adj3" fmla="val 23346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12" name="空心弧 11"/>
          <p:cNvSpPr/>
          <p:nvPr/>
        </p:nvSpPr>
        <p:spPr>
          <a:xfrm rot="8876072">
            <a:off x="6931264" y="1601429"/>
            <a:ext cx="685486" cy="685486"/>
          </a:xfrm>
          <a:prstGeom prst="blockArc">
            <a:avLst>
              <a:gd name="adj1" fmla="val 12720935"/>
              <a:gd name="adj2" fmla="val 7419524"/>
              <a:gd name="adj3" fmla="val 2563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空心弧 12"/>
          <p:cNvSpPr/>
          <p:nvPr/>
        </p:nvSpPr>
        <p:spPr>
          <a:xfrm rot="8876072">
            <a:off x="6958706" y="2834314"/>
            <a:ext cx="662409" cy="662409"/>
          </a:xfrm>
          <a:prstGeom prst="blockArc">
            <a:avLst>
              <a:gd name="adj1" fmla="val 14943098"/>
              <a:gd name="adj2" fmla="val 7374589"/>
              <a:gd name="adj3" fmla="val 2670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空心弧 13"/>
          <p:cNvSpPr/>
          <p:nvPr/>
        </p:nvSpPr>
        <p:spPr>
          <a:xfrm rot="8876072">
            <a:off x="7003342" y="4022870"/>
            <a:ext cx="573136" cy="573136"/>
          </a:xfrm>
          <a:prstGeom prst="blockArc">
            <a:avLst>
              <a:gd name="adj1" fmla="val 18121385"/>
              <a:gd name="adj2" fmla="val 7449011"/>
              <a:gd name="adj3" fmla="val 2913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684896" y="1552868"/>
            <a:ext cx="3562654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服饰类商场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APP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84896" y="2788200"/>
            <a:ext cx="3562654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医疗类器械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APP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92946" y="4009356"/>
            <a:ext cx="3562654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影视类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APP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45615" y="1944172"/>
            <a:ext cx="3544535" cy="1849381"/>
            <a:chOff x="1649207" y="3031678"/>
            <a:chExt cx="8048459" cy="4199328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2145786" y="3031678"/>
              <a:ext cx="6300228" cy="3026670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1649207" y="4681512"/>
              <a:ext cx="5278066" cy="2549494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flipH="1">
              <a:off x="4419600" y="4545013"/>
              <a:ext cx="5278066" cy="254949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9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86990" y="2630805"/>
            <a:ext cx="76758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8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512133">
            <a:off x="3473425" y="2392942"/>
            <a:ext cx="859092" cy="6385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674" y="4161270"/>
            <a:ext cx="7044036" cy="2575474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980016" y="1225198"/>
            <a:ext cx="955869" cy="2549143"/>
            <a:chOff x="1980016" y="1225198"/>
            <a:chExt cx="955869" cy="2549143"/>
          </a:xfrm>
        </p:grpSpPr>
        <p:sp>
          <p:nvSpPr>
            <p:cNvPr id="24" name="矩形: 圆角 23"/>
            <p:cNvSpPr/>
            <p:nvPr/>
          </p:nvSpPr>
          <p:spPr>
            <a:xfrm>
              <a:off x="1980016" y="1225198"/>
              <a:ext cx="955869" cy="2549143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185227" y="1645687"/>
              <a:ext cx="551815" cy="1708160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项目背景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495632" y="1225197"/>
            <a:ext cx="955869" cy="2549143"/>
            <a:chOff x="4495632" y="1225197"/>
            <a:chExt cx="955869" cy="2549143"/>
          </a:xfrm>
        </p:grpSpPr>
        <p:sp>
          <p:nvSpPr>
            <p:cNvPr id="25" name="矩形: 圆角 24"/>
            <p:cNvSpPr/>
            <p:nvPr/>
          </p:nvSpPr>
          <p:spPr>
            <a:xfrm>
              <a:off x="4495632" y="1225197"/>
              <a:ext cx="955869" cy="2549143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688778" y="1655092"/>
              <a:ext cx="551815" cy="1878330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H5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元素介绍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133388" y="1234341"/>
            <a:ext cx="955869" cy="2549143"/>
            <a:chOff x="7133388" y="1234341"/>
            <a:chExt cx="955869" cy="2549143"/>
          </a:xfrm>
        </p:grpSpPr>
        <p:sp>
          <p:nvSpPr>
            <p:cNvPr id="26" name="矩形: 圆角 25"/>
            <p:cNvSpPr/>
            <p:nvPr/>
          </p:nvSpPr>
          <p:spPr>
            <a:xfrm>
              <a:off x="7133388" y="1234341"/>
              <a:ext cx="955869" cy="2549143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7320678" y="1654832"/>
              <a:ext cx="551815" cy="1708160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项目练习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749588" y="1225196"/>
            <a:ext cx="955869" cy="2549143"/>
            <a:chOff x="9749588" y="1225196"/>
            <a:chExt cx="955869" cy="2549143"/>
          </a:xfrm>
        </p:grpSpPr>
        <p:sp>
          <p:nvSpPr>
            <p:cNvPr id="27" name="矩形: 圆角 26"/>
            <p:cNvSpPr/>
            <p:nvPr/>
          </p:nvSpPr>
          <p:spPr>
            <a:xfrm>
              <a:off x="9749588" y="1225196"/>
              <a:ext cx="955869" cy="2549143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9954799" y="1665876"/>
              <a:ext cx="551815" cy="1708160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兴趣作业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96657" y="2953984"/>
            <a:ext cx="2016641" cy="1275081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65308" y="2928894"/>
            <a:ext cx="2016641" cy="1275081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19200" y="3001358"/>
            <a:ext cx="2016641" cy="12750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46769" y="5733452"/>
            <a:ext cx="7585794" cy="170293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101421" y="5708362"/>
            <a:ext cx="7585794" cy="170293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0335" y="3024533"/>
            <a:ext cx="2016641" cy="12750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思想气泡: 云 7"/>
          <p:cNvSpPr/>
          <p:nvPr/>
        </p:nvSpPr>
        <p:spPr>
          <a:xfrm>
            <a:off x="4419600" y="583187"/>
            <a:ext cx="3715224" cy="2489200"/>
          </a:xfrm>
          <a:prstGeom prst="cloudCallout">
            <a:avLst/>
          </a:prstGeom>
          <a:solidFill>
            <a:schemeClr val="bg1"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560788" y="1188552"/>
            <a:ext cx="1402080" cy="460375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29250" y="1635760"/>
            <a:ext cx="193611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32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3890703" y="3655298"/>
            <a:ext cx="3711003" cy="27584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649207" y="4681512"/>
            <a:ext cx="5278066" cy="254949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flipH="1">
            <a:off x="4419600" y="4545013"/>
            <a:ext cx="5278066" cy="25494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99815" y="2014220"/>
            <a:ext cx="627761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江西正邦集团计划在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月份推出新产品的视频宣传。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99815" y="3527392"/>
            <a:ext cx="6096000" cy="7683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江西正邦集团计划于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月份上线手机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端，要求有公司简介及产品介绍。</a:t>
            </a:r>
            <a:endParaRPr lang="zh-CN" altLang="en-US" sz="2200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12233" y="1592048"/>
            <a:ext cx="2259767" cy="1499736"/>
            <a:chOff x="1969078" y="1507593"/>
            <a:chExt cx="2259767" cy="149973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441262" y="1507593"/>
              <a:ext cx="1439991" cy="91047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1969078" y="1915781"/>
              <a:ext cx="2259767" cy="1091548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flipH="1">
            <a:off x="8975725" y="1753595"/>
            <a:ext cx="2259767" cy="1091548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812233" y="3048039"/>
            <a:ext cx="2259767" cy="1540273"/>
            <a:chOff x="1969078" y="2963584"/>
            <a:chExt cx="2259767" cy="1540273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85538" y="2963584"/>
              <a:ext cx="1439991" cy="91047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1969078" y="3412309"/>
              <a:ext cx="2259767" cy="1091548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flipH="1">
            <a:off x="8975725" y="3376547"/>
            <a:ext cx="2259767" cy="10915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45786" y="3031678"/>
            <a:ext cx="6300228" cy="3026670"/>
          </a:xfrm>
          <a:prstGeom prst="rect">
            <a:avLst/>
          </a:prstGeom>
        </p:spPr>
      </p:pic>
      <p:sp>
        <p:nvSpPr>
          <p:cNvPr id="7" name="思想气泡: 云 6"/>
          <p:cNvSpPr/>
          <p:nvPr/>
        </p:nvSpPr>
        <p:spPr>
          <a:xfrm>
            <a:off x="4419600" y="583187"/>
            <a:ext cx="3715224" cy="2489200"/>
          </a:xfrm>
          <a:prstGeom prst="cloudCallout">
            <a:avLst/>
          </a:prstGeom>
          <a:solidFill>
            <a:schemeClr val="bg1"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440138" y="1152357"/>
            <a:ext cx="1402080" cy="460375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91735" y="1647825"/>
            <a:ext cx="269049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H5</a:t>
            </a:r>
            <a:r>
              <a:rPr lang="zh-CN" altLang="en-US" sz="3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元素介绍</a:t>
            </a:r>
            <a:endParaRPr lang="zh-CN" altLang="en-US" sz="32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649207" y="4681512"/>
            <a:ext cx="5278066" cy="254949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flipH="1">
            <a:off x="4419600" y="4545013"/>
            <a:ext cx="5278066" cy="25494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思想气泡: 云 16"/>
          <p:cNvSpPr/>
          <p:nvPr/>
        </p:nvSpPr>
        <p:spPr>
          <a:xfrm>
            <a:off x="2094917" y="1548456"/>
            <a:ext cx="3302583" cy="2212731"/>
          </a:xfrm>
          <a:prstGeom prst="cloudCallout">
            <a:avLst/>
          </a:prstGeom>
          <a:solidFill>
            <a:schemeClr val="bg1"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444750" y="1921510"/>
            <a:ext cx="2376805" cy="33718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&lt;video&gt;&lt;/video&gt;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20620" y="2310765"/>
            <a:ext cx="369697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&lt;video width="320" height="250" controls&gt;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&lt;source src="one.mp4"  type="video/mp4"&gt;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&lt;source src="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one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.ogg"  type="video/ogg"&gt;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您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的浏览器不支持 HTML5 video 标签。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&lt;/video&gt;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思想气泡: 云 22"/>
          <p:cNvSpPr/>
          <p:nvPr/>
        </p:nvSpPr>
        <p:spPr>
          <a:xfrm>
            <a:off x="6628817" y="1548456"/>
            <a:ext cx="3302583" cy="2212731"/>
          </a:xfrm>
          <a:prstGeom prst="cloudCallout">
            <a:avLst/>
          </a:prstGeom>
          <a:solidFill>
            <a:schemeClr val="bg1"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978650" y="1921510"/>
            <a:ext cx="2887980" cy="33718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音频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&lt;audio&gt;&lt;/audio&gt;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54520" y="2274570"/>
            <a:ext cx="373507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&lt;audio controls&gt;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&lt;source src="</a:t>
            </a:r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music</a:t>
            </a:r>
            <a:r>
              <a:rPr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.ogg" type="audio/ogg"&gt;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&lt;source src="</a:t>
            </a:r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music</a:t>
            </a:r>
            <a:r>
              <a:rPr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.mp3" type="audio/mpeg"&gt;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</a:t>
            </a:r>
            <a:r>
              <a:rPr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的浏览器不支持 audio 元素。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&lt;/audio&gt;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&lt;bgsound src="" loop="-1" autostart="true"&gt;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880116" y="4086205"/>
            <a:ext cx="2520410" cy="1519201"/>
            <a:chOff x="1880116" y="4086205"/>
            <a:chExt cx="2520410" cy="1519201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420326" y="4086205"/>
              <a:ext cx="1439991" cy="9104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1880116" y="4387958"/>
              <a:ext cx="2520410" cy="1217448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6455315" y="4086205"/>
            <a:ext cx="2520410" cy="1519201"/>
            <a:chOff x="6455315" y="4086205"/>
            <a:chExt cx="2520410" cy="1519201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54226" y="4086205"/>
              <a:ext cx="1439991" cy="910477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6455315" y="4387958"/>
              <a:ext cx="2520410" cy="121744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  <p:bldP spid="23" grpId="0" animBg="1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: 形状 22"/>
          <p:cNvSpPr/>
          <p:nvPr/>
        </p:nvSpPr>
        <p:spPr>
          <a:xfrm>
            <a:off x="2464448" y="1298960"/>
            <a:ext cx="1370006" cy="1398411"/>
          </a:xfrm>
          <a:custGeom>
            <a:avLst/>
            <a:gdLst>
              <a:gd name="connsiteX0" fmla="*/ 0 w 2709333"/>
              <a:gd name="connsiteY0" fmla="*/ 1806222 h 1806222"/>
              <a:gd name="connsiteX1" fmla="*/ 1354667 w 2709333"/>
              <a:gd name="connsiteY1" fmla="*/ 0 h 1806222"/>
              <a:gd name="connsiteX2" fmla="*/ 1354667 w 2709333"/>
              <a:gd name="connsiteY2" fmla="*/ 0 h 1806222"/>
              <a:gd name="connsiteX3" fmla="*/ 2709333 w 2709333"/>
              <a:gd name="connsiteY3" fmla="*/ 1806222 h 1806222"/>
              <a:gd name="connsiteX4" fmla="*/ 0 w 2709333"/>
              <a:gd name="connsiteY4" fmla="*/ 1806222 h 1806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9333" h="1806222">
                <a:moveTo>
                  <a:pt x="0" y="1806222"/>
                </a:moveTo>
                <a:lnTo>
                  <a:pt x="1354667" y="0"/>
                </a:lnTo>
                <a:lnTo>
                  <a:pt x="1354667" y="0"/>
                </a:lnTo>
                <a:lnTo>
                  <a:pt x="2709333" y="1806222"/>
                </a:lnTo>
                <a:lnTo>
                  <a:pt x="0" y="180622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40000"/>
            </a:schemeClr>
          </a:solidFill>
          <a:ln w="28575">
            <a:prstDash val="dash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2550" tIns="82550" rIns="82550" bIns="8255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6500" kern="1200"/>
          </a:p>
        </p:txBody>
      </p:sp>
      <p:sp>
        <p:nvSpPr>
          <p:cNvPr id="24" name="任意多边形: 形状 23"/>
          <p:cNvSpPr/>
          <p:nvPr/>
        </p:nvSpPr>
        <p:spPr>
          <a:xfrm>
            <a:off x="1779444" y="2697371"/>
            <a:ext cx="2740011" cy="1398411"/>
          </a:xfrm>
          <a:custGeom>
            <a:avLst/>
            <a:gdLst>
              <a:gd name="connsiteX0" fmla="*/ 0 w 5418666"/>
              <a:gd name="connsiteY0" fmla="*/ 1806222 h 1806222"/>
              <a:gd name="connsiteX1" fmla="*/ 1354667 w 5418666"/>
              <a:gd name="connsiteY1" fmla="*/ 0 h 1806222"/>
              <a:gd name="connsiteX2" fmla="*/ 4064000 w 5418666"/>
              <a:gd name="connsiteY2" fmla="*/ 0 h 1806222"/>
              <a:gd name="connsiteX3" fmla="*/ 5418666 w 5418666"/>
              <a:gd name="connsiteY3" fmla="*/ 1806222 h 1806222"/>
              <a:gd name="connsiteX4" fmla="*/ 0 w 5418666"/>
              <a:gd name="connsiteY4" fmla="*/ 1806222 h 1806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8666" h="1806222">
                <a:moveTo>
                  <a:pt x="0" y="1806222"/>
                </a:moveTo>
                <a:lnTo>
                  <a:pt x="1354667" y="0"/>
                </a:lnTo>
                <a:lnTo>
                  <a:pt x="4064000" y="0"/>
                </a:lnTo>
                <a:lnTo>
                  <a:pt x="5418666" y="1806222"/>
                </a:lnTo>
                <a:lnTo>
                  <a:pt x="0" y="180622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50000"/>
            </a:schemeClr>
          </a:solidFill>
          <a:ln w="28575">
            <a:prstDash val="dash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30817" tIns="82550" rIns="1030816" bIns="8255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6500" kern="1200"/>
          </a:p>
        </p:txBody>
      </p:sp>
      <p:sp>
        <p:nvSpPr>
          <p:cNvPr id="25" name="任意多边形: 形状 24"/>
          <p:cNvSpPr/>
          <p:nvPr/>
        </p:nvSpPr>
        <p:spPr>
          <a:xfrm>
            <a:off x="1094442" y="4095782"/>
            <a:ext cx="4110018" cy="1398411"/>
          </a:xfrm>
          <a:custGeom>
            <a:avLst/>
            <a:gdLst>
              <a:gd name="connsiteX0" fmla="*/ 0 w 8128000"/>
              <a:gd name="connsiteY0" fmla="*/ 1806222 h 1806222"/>
              <a:gd name="connsiteX1" fmla="*/ 1354667 w 8128000"/>
              <a:gd name="connsiteY1" fmla="*/ 0 h 1806222"/>
              <a:gd name="connsiteX2" fmla="*/ 6773334 w 8128000"/>
              <a:gd name="connsiteY2" fmla="*/ 0 h 1806222"/>
              <a:gd name="connsiteX3" fmla="*/ 8128000 w 8128000"/>
              <a:gd name="connsiteY3" fmla="*/ 1806222 h 1806222"/>
              <a:gd name="connsiteX4" fmla="*/ 0 w 8128000"/>
              <a:gd name="connsiteY4" fmla="*/ 1806222 h 1806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000" h="1806222">
                <a:moveTo>
                  <a:pt x="0" y="1806222"/>
                </a:moveTo>
                <a:lnTo>
                  <a:pt x="1354667" y="0"/>
                </a:lnTo>
                <a:lnTo>
                  <a:pt x="6773334" y="0"/>
                </a:lnTo>
                <a:lnTo>
                  <a:pt x="8128000" y="1806222"/>
                </a:lnTo>
                <a:lnTo>
                  <a:pt x="0" y="180622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28575">
            <a:prstDash val="dash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04949" tIns="82550" rIns="1504951" bIns="8255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6500" kern="1200"/>
          </a:p>
        </p:txBody>
      </p:sp>
      <p:sp>
        <p:nvSpPr>
          <p:cNvPr id="18" name="矩形 17"/>
          <p:cNvSpPr/>
          <p:nvPr/>
        </p:nvSpPr>
        <p:spPr>
          <a:xfrm>
            <a:off x="4768350" y="1711062"/>
            <a:ext cx="6096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&lt;aside&gt;&lt;/aside&gt;</a:t>
            </a:r>
            <a:r>
              <a:rPr lang="zh-CN" altLang="en-US" dirty="0">
                <a:solidFill>
                  <a:schemeClr val="bg1"/>
                </a:solidFill>
              </a:rPr>
              <a:t>定义侧边栏 </a:t>
            </a:r>
            <a:r>
              <a:rPr lang="en-US" altLang="zh-CN" dirty="0">
                <a:solidFill>
                  <a:schemeClr val="bg1"/>
                </a:solidFill>
              </a:rPr>
              <a:t>&lt;header&gt;&lt;/header&gt;</a:t>
            </a:r>
            <a:r>
              <a:rPr lang="zh-CN" altLang="en-US" dirty="0">
                <a:solidFill>
                  <a:schemeClr val="bg1"/>
                </a:solidFill>
              </a:rPr>
              <a:t>定义头部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86405" y="3133756"/>
            <a:ext cx="6096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&lt;article&gt;&lt;/article&gt;</a:t>
            </a:r>
            <a:r>
              <a:rPr lang="zh-CN" altLang="en-US" dirty="0">
                <a:solidFill>
                  <a:schemeClr val="bg1"/>
                </a:solidFill>
              </a:rPr>
              <a:t>定义文章 </a:t>
            </a:r>
            <a:r>
              <a:rPr lang="en-US" altLang="zh-CN" dirty="0">
                <a:solidFill>
                  <a:schemeClr val="bg1"/>
                </a:solidFill>
              </a:rPr>
              <a:t>&lt;nav&gt;&lt;/nav&gt;</a:t>
            </a:r>
            <a:r>
              <a:rPr lang="zh-CN" altLang="en-US" dirty="0">
                <a:solidFill>
                  <a:schemeClr val="bg1"/>
                </a:solidFill>
              </a:rPr>
              <a:t>定义导航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60365" y="4460240"/>
            <a:ext cx="626554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&lt;output&gt;&lt;/output&gt;</a:t>
            </a:r>
            <a:r>
              <a:rPr lang="zh-CN" altLang="en-US" dirty="0">
                <a:solidFill>
                  <a:schemeClr val="bg1"/>
                </a:solidFill>
              </a:rPr>
              <a:t>定义输出 </a:t>
            </a:r>
            <a:r>
              <a:rPr lang="en-US" altLang="zh-CN" dirty="0">
                <a:solidFill>
                  <a:schemeClr val="bg1"/>
                </a:solidFill>
              </a:rPr>
              <a:t>&lt;footer&gt;&lt;/footer&gt;</a:t>
            </a:r>
            <a:r>
              <a:rPr lang="zh-CN" altLang="en-US" dirty="0">
                <a:solidFill>
                  <a:schemeClr val="bg1"/>
                </a:solidFill>
              </a:rPr>
              <a:t>定义脚部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602188" y="1406174"/>
            <a:ext cx="2259767" cy="1500796"/>
            <a:chOff x="2602188" y="1406174"/>
            <a:chExt cx="2259767" cy="1500796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08439" y="1406174"/>
              <a:ext cx="1439991" cy="910477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2602188" y="1815422"/>
              <a:ext cx="2259767" cy="1091548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2798550" y="2741916"/>
            <a:ext cx="2259767" cy="1446135"/>
            <a:chOff x="2798550" y="2741916"/>
            <a:chExt cx="2259767" cy="1446135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547301" y="2741916"/>
              <a:ext cx="1439991" cy="910477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2798550" y="3096503"/>
              <a:ext cx="2259767" cy="1091548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3518546" y="4285315"/>
            <a:ext cx="2259767" cy="1374875"/>
            <a:chOff x="3518546" y="4285315"/>
            <a:chExt cx="2259767" cy="1374875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59863" y="4285315"/>
              <a:ext cx="1439991" cy="910477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3518546" y="4568642"/>
              <a:ext cx="2259767" cy="109154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375340" y="2424447"/>
            <a:ext cx="1568150" cy="1146979"/>
            <a:chOff x="9375340" y="2424447"/>
            <a:chExt cx="1568150" cy="1146979"/>
          </a:xfrm>
        </p:grpSpPr>
        <p:sp>
          <p:nvSpPr>
            <p:cNvPr id="30" name="云形 29"/>
            <p:cNvSpPr/>
            <p:nvPr/>
          </p:nvSpPr>
          <p:spPr>
            <a:xfrm>
              <a:off x="9375340" y="2424447"/>
              <a:ext cx="1568150" cy="1146979"/>
            </a:xfrm>
            <a:prstGeom prst="cloud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9988812" y="2664222"/>
              <a:ext cx="341206" cy="492124"/>
              <a:chOff x="7730135" y="3006654"/>
              <a:chExt cx="341206" cy="492124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7" name="Freeform 57"/>
              <p:cNvSpPr/>
              <p:nvPr/>
            </p:nvSpPr>
            <p:spPr bwMode="auto">
              <a:xfrm>
                <a:off x="7855548" y="3009828"/>
                <a:ext cx="133858" cy="132546"/>
              </a:xfrm>
              <a:custGeom>
                <a:avLst/>
                <a:gdLst>
                  <a:gd name="T0" fmla="*/ 49 w 97"/>
                  <a:gd name="T1" fmla="*/ 96 h 96"/>
                  <a:gd name="T2" fmla="*/ 84 w 97"/>
                  <a:gd name="T3" fmla="*/ 80 h 96"/>
                  <a:gd name="T4" fmla="*/ 95 w 97"/>
                  <a:gd name="T5" fmla="*/ 43 h 96"/>
                  <a:gd name="T6" fmla="*/ 75 w 97"/>
                  <a:gd name="T7" fmla="*/ 10 h 96"/>
                  <a:gd name="T8" fmla="*/ 37 w 97"/>
                  <a:gd name="T9" fmla="*/ 3 h 96"/>
                  <a:gd name="T10" fmla="*/ 7 w 97"/>
                  <a:gd name="T11" fmla="*/ 27 h 96"/>
                  <a:gd name="T12" fmla="*/ 5 w 97"/>
                  <a:gd name="T13" fmla="*/ 66 h 96"/>
                  <a:gd name="T14" fmla="*/ 32 w 97"/>
                  <a:gd name="T15" fmla="*/ 92 h 96"/>
                  <a:gd name="T16" fmla="*/ 49 w 97"/>
                  <a:gd name="T17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" h="96">
                    <a:moveTo>
                      <a:pt x="49" y="96"/>
                    </a:moveTo>
                    <a:cubicBezTo>
                      <a:pt x="62" y="96"/>
                      <a:pt x="75" y="90"/>
                      <a:pt x="84" y="80"/>
                    </a:cubicBezTo>
                    <a:cubicBezTo>
                      <a:pt x="93" y="70"/>
                      <a:pt x="97" y="56"/>
                      <a:pt x="95" y="43"/>
                    </a:cubicBezTo>
                    <a:cubicBezTo>
                      <a:pt x="93" y="30"/>
                      <a:pt x="86" y="18"/>
                      <a:pt x="75" y="10"/>
                    </a:cubicBezTo>
                    <a:cubicBezTo>
                      <a:pt x="64" y="2"/>
                      <a:pt x="50" y="0"/>
                      <a:pt x="37" y="3"/>
                    </a:cubicBezTo>
                    <a:cubicBezTo>
                      <a:pt x="24" y="7"/>
                      <a:pt x="13" y="15"/>
                      <a:pt x="7" y="27"/>
                    </a:cubicBezTo>
                    <a:cubicBezTo>
                      <a:pt x="1" y="39"/>
                      <a:pt x="0" y="53"/>
                      <a:pt x="5" y="66"/>
                    </a:cubicBezTo>
                    <a:cubicBezTo>
                      <a:pt x="10" y="78"/>
                      <a:pt x="20" y="88"/>
                      <a:pt x="32" y="92"/>
                    </a:cubicBezTo>
                    <a:cubicBezTo>
                      <a:pt x="37" y="94"/>
                      <a:pt x="43" y="96"/>
                      <a:pt x="49" y="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58"/>
              <p:cNvSpPr/>
              <p:nvPr/>
            </p:nvSpPr>
            <p:spPr bwMode="auto">
              <a:xfrm>
                <a:off x="7730135" y="3006654"/>
                <a:ext cx="341206" cy="492124"/>
              </a:xfrm>
              <a:custGeom>
                <a:avLst/>
                <a:gdLst>
                  <a:gd name="T0" fmla="*/ 240 w 247"/>
                  <a:gd name="T1" fmla="*/ 4 h 356"/>
                  <a:gd name="T2" fmla="*/ 220 w 247"/>
                  <a:gd name="T3" fmla="*/ 7 h 356"/>
                  <a:gd name="T4" fmla="*/ 162 w 247"/>
                  <a:gd name="T5" fmla="*/ 92 h 356"/>
                  <a:gd name="T6" fmla="*/ 124 w 247"/>
                  <a:gd name="T7" fmla="*/ 106 h 356"/>
                  <a:gd name="T8" fmla="*/ 19 w 247"/>
                  <a:gd name="T9" fmla="*/ 81 h 356"/>
                  <a:gd name="T10" fmla="*/ 2 w 247"/>
                  <a:gd name="T11" fmla="*/ 90 h 356"/>
                  <a:gd name="T12" fmla="*/ 9 w 247"/>
                  <a:gd name="T13" fmla="*/ 107 h 356"/>
                  <a:gd name="T14" fmla="*/ 11 w 247"/>
                  <a:gd name="T15" fmla="*/ 107 h 356"/>
                  <a:gd name="T16" fmla="*/ 117 w 247"/>
                  <a:gd name="T17" fmla="*/ 146 h 356"/>
                  <a:gd name="T18" fmla="*/ 125 w 247"/>
                  <a:gd name="T19" fmla="*/ 177 h 356"/>
                  <a:gd name="T20" fmla="*/ 133 w 247"/>
                  <a:gd name="T21" fmla="*/ 246 h 356"/>
                  <a:gd name="T22" fmla="*/ 131 w 247"/>
                  <a:gd name="T23" fmla="*/ 272 h 356"/>
                  <a:gd name="T24" fmla="*/ 127 w 247"/>
                  <a:gd name="T25" fmla="*/ 300 h 356"/>
                  <a:gd name="T26" fmla="*/ 122 w 247"/>
                  <a:gd name="T27" fmla="*/ 317 h 356"/>
                  <a:gd name="T28" fmla="*/ 110 w 247"/>
                  <a:gd name="T29" fmla="*/ 317 h 356"/>
                  <a:gd name="T30" fmla="*/ 96 w 247"/>
                  <a:gd name="T31" fmla="*/ 314 h 356"/>
                  <a:gd name="T32" fmla="*/ 84 w 247"/>
                  <a:gd name="T33" fmla="*/ 310 h 356"/>
                  <a:gd name="T34" fmla="*/ 75 w 247"/>
                  <a:gd name="T35" fmla="*/ 306 h 356"/>
                  <a:gd name="T36" fmla="*/ 70 w 247"/>
                  <a:gd name="T37" fmla="*/ 305 h 356"/>
                  <a:gd name="T38" fmla="*/ 66 w 247"/>
                  <a:gd name="T39" fmla="*/ 304 h 356"/>
                  <a:gd name="T40" fmla="*/ 57 w 247"/>
                  <a:gd name="T41" fmla="*/ 308 h 356"/>
                  <a:gd name="T42" fmla="*/ 50 w 247"/>
                  <a:gd name="T43" fmla="*/ 325 h 356"/>
                  <a:gd name="T44" fmla="*/ 59 w 247"/>
                  <a:gd name="T45" fmla="*/ 336 h 356"/>
                  <a:gd name="T46" fmla="*/ 102 w 247"/>
                  <a:gd name="T47" fmla="*/ 353 h 356"/>
                  <a:gd name="T48" fmla="*/ 127 w 247"/>
                  <a:gd name="T49" fmla="*/ 355 h 356"/>
                  <a:gd name="T50" fmla="*/ 151 w 247"/>
                  <a:gd name="T51" fmla="*/ 344 h 356"/>
                  <a:gd name="T52" fmla="*/ 155 w 247"/>
                  <a:gd name="T53" fmla="*/ 339 h 356"/>
                  <a:gd name="T54" fmla="*/ 155 w 247"/>
                  <a:gd name="T55" fmla="*/ 339 h 356"/>
                  <a:gd name="T56" fmla="*/ 155 w 247"/>
                  <a:gd name="T57" fmla="*/ 339 h 356"/>
                  <a:gd name="T58" fmla="*/ 157 w 247"/>
                  <a:gd name="T59" fmla="*/ 336 h 356"/>
                  <a:gd name="T60" fmla="*/ 160 w 247"/>
                  <a:gd name="T61" fmla="*/ 330 h 356"/>
                  <a:gd name="T62" fmla="*/ 166 w 247"/>
                  <a:gd name="T63" fmla="*/ 317 h 356"/>
                  <a:gd name="T64" fmla="*/ 174 w 247"/>
                  <a:gd name="T65" fmla="*/ 291 h 356"/>
                  <a:gd name="T66" fmla="*/ 177 w 247"/>
                  <a:gd name="T67" fmla="*/ 274 h 356"/>
                  <a:gd name="T68" fmla="*/ 185 w 247"/>
                  <a:gd name="T69" fmla="*/ 273 h 356"/>
                  <a:gd name="T70" fmla="*/ 196 w 247"/>
                  <a:gd name="T71" fmla="*/ 299 h 356"/>
                  <a:gd name="T72" fmla="*/ 186 w 247"/>
                  <a:gd name="T73" fmla="*/ 322 h 356"/>
                  <a:gd name="T74" fmla="*/ 196 w 247"/>
                  <a:gd name="T75" fmla="*/ 338 h 356"/>
                  <a:gd name="T76" fmla="*/ 214 w 247"/>
                  <a:gd name="T77" fmla="*/ 349 h 356"/>
                  <a:gd name="T78" fmla="*/ 225 w 247"/>
                  <a:gd name="T79" fmla="*/ 350 h 356"/>
                  <a:gd name="T80" fmla="*/ 241 w 247"/>
                  <a:gd name="T81" fmla="*/ 335 h 356"/>
                  <a:gd name="T82" fmla="*/ 237 w 247"/>
                  <a:gd name="T83" fmla="*/ 282 h 356"/>
                  <a:gd name="T84" fmla="*/ 229 w 247"/>
                  <a:gd name="T85" fmla="*/ 255 h 356"/>
                  <a:gd name="T86" fmla="*/ 223 w 247"/>
                  <a:gd name="T87" fmla="*/ 238 h 356"/>
                  <a:gd name="T88" fmla="*/ 222 w 247"/>
                  <a:gd name="T89" fmla="*/ 234 h 356"/>
                  <a:gd name="T90" fmla="*/ 222 w 247"/>
                  <a:gd name="T91" fmla="*/ 223 h 356"/>
                  <a:gd name="T92" fmla="*/ 221 w 247"/>
                  <a:gd name="T93" fmla="*/ 211 h 356"/>
                  <a:gd name="T94" fmla="*/ 217 w 247"/>
                  <a:gd name="T95" fmla="*/ 184 h 356"/>
                  <a:gd name="T96" fmla="*/ 201 w 247"/>
                  <a:gd name="T97" fmla="*/ 129 h 356"/>
                  <a:gd name="T98" fmla="*/ 195 w 247"/>
                  <a:gd name="T99" fmla="*/ 115 h 356"/>
                  <a:gd name="T100" fmla="*/ 244 w 247"/>
                  <a:gd name="T101" fmla="*/ 22 h 356"/>
                  <a:gd name="T102" fmla="*/ 240 w 247"/>
                  <a:gd name="T103" fmla="*/ 4 h 356"/>
                  <a:gd name="T104" fmla="*/ 240 w 247"/>
                  <a:gd name="T105" fmla="*/ 4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7" h="356">
                    <a:moveTo>
                      <a:pt x="240" y="4"/>
                    </a:moveTo>
                    <a:cubicBezTo>
                      <a:pt x="233" y="0"/>
                      <a:pt x="225" y="1"/>
                      <a:pt x="220" y="7"/>
                    </a:cubicBezTo>
                    <a:cubicBezTo>
                      <a:pt x="220" y="7"/>
                      <a:pt x="177" y="74"/>
                      <a:pt x="162" y="92"/>
                    </a:cubicBezTo>
                    <a:cubicBezTo>
                      <a:pt x="151" y="105"/>
                      <a:pt x="140" y="108"/>
                      <a:pt x="124" y="106"/>
                    </a:cubicBezTo>
                    <a:cubicBezTo>
                      <a:pt x="116" y="105"/>
                      <a:pt x="19" y="81"/>
                      <a:pt x="19" y="81"/>
                    </a:cubicBezTo>
                    <a:cubicBezTo>
                      <a:pt x="12" y="79"/>
                      <a:pt x="5" y="83"/>
                      <a:pt x="2" y="90"/>
                    </a:cubicBezTo>
                    <a:cubicBezTo>
                      <a:pt x="0" y="96"/>
                      <a:pt x="3" y="104"/>
                      <a:pt x="9" y="107"/>
                    </a:cubicBezTo>
                    <a:cubicBezTo>
                      <a:pt x="9" y="107"/>
                      <a:pt x="10" y="107"/>
                      <a:pt x="11" y="107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8"/>
                      <a:pt x="122" y="162"/>
                      <a:pt x="125" y="177"/>
                    </a:cubicBezTo>
                    <a:cubicBezTo>
                      <a:pt x="127" y="186"/>
                      <a:pt x="132" y="235"/>
                      <a:pt x="133" y="246"/>
                    </a:cubicBezTo>
                    <a:cubicBezTo>
                      <a:pt x="132" y="254"/>
                      <a:pt x="132" y="263"/>
                      <a:pt x="131" y="272"/>
                    </a:cubicBezTo>
                    <a:cubicBezTo>
                      <a:pt x="130" y="281"/>
                      <a:pt x="129" y="291"/>
                      <a:pt x="127" y="300"/>
                    </a:cubicBezTo>
                    <a:cubicBezTo>
                      <a:pt x="125" y="312"/>
                      <a:pt x="122" y="316"/>
                      <a:pt x="122" y="317"/>
                    </a:cubicBezTo>
                    <a:cubicBezTo>
                      <a:pt x="118" y="318"/>
                      <a:pt x="114" y="318"/>
                      <a:pt x="110" y="317"/>
                    </a:cubicBezTo>
                    <a:cubicBezTo>
                      <a:pt x="105" y="317"/>
                      <a:pt x="100" y="315"/>
                      <a:pt x="96" y="314"/>
                    </a:cubicBezTo>
                    <a:cubicBezTo>
                      <a:pt x="92" y="313"/>
                      <a:pt x="88" y="312"/>
                      <a:pt x="84" y="310"/>
                    </a:cubicBezTo>
                    <a:cubicBezTo>
                      <a:pt x="81" y="309"/>
                      <a:pt x="78" y="308"/>
                      <a:pt x="75" y="306"/>
                    </a:cubicBezTo>
                    <a:cubicBezTo>
                      <a:pt x="73" y="306"/>
                      <a:pt x="72" y="305"/>
                      <a:pt x="70" y="305"/>
                    </a:cubicBezTo>
                    <a:cubicBezTo>
                      <a:pt x="69" y="304"/>
                      <a:pt x="67" y="304"/>
                      <a:pt x="66" y="304"/>
                    </a:cubicBezTo>
                    <a:cubicBezTo>
                      <a:pt x="62" y="305"/>
                      <a:pt x="59" y="306"/>
                      <a:pt x="57" y="308"/>
                    </a:cubicBezTo>
                    <a:cubicBezTo>
                      <a:pt x="51" y="312"/>
                      <a:pt x="49" y="319"/>
                      <a:pt x="50" y="325"/>
                    </a:cubicBezTo>
                    <a:cubicBezTo>
                      <a:pt x="51" y="330"/>
                      <a:pt x="55" y="334"/>
                      <a:pt x="59" y="336"/>
                    </a:cubicBezTo>
                    <a:cubicBezTo>
                      <a:pt x="72" y="344"/>
                      <a:pt x="87" y="350"/>
                      <a:pt x="102" y="353"/>
                    </a:cubicBezTo>
                    <a:cubicBezTo>
                      <a:pt x="110" y="355"/>
                      <a:pt x="119" y="356"/>
                      <a:pt x="127" y="355"/>
                    </a:cubicBezTo>
                    <a:cubicBezTo>
                      <a:pt x="136" y="354"/>
                      <a:pt x="144" y="350"/>
                      <a:pt x="151" y="344"/>
                    </a:cubicBezTo>
                    <a:cubicBezTo>
                      <a:pt x="152" y="342"/>
                      <a:pt x="153" y="341"/>
                      <a:pt x="155" y="339"/>
                    </a:cubicBezTo>
                    <a:cubicBezTo>
                      <a:pt x="155" y="339"/>
                      <a:pt x="155" y="339"/>
                      <a:pt x="155" y="339"/>
                    </a:cubicBezTo>
                    <a:cubicBezTo>
                      <a:pt x="155" y="339"/>
                      <a:pt x="155" y="339"/>
                      <a:pt x="155" y="339"/>
                    </a:cubicBezTo>
                    <a:cubicBezTo>
                      <a:pt x="155" y="338"/>
                      <a:pt x="156" y="337"/>
                      <a:pt x="157" y="336"/>
                    </a:cubicBezTo>
                    <a:cubicBezTo>
                      <a:pt x="158" y="334"/>
                      <a:pt x="159" y="332"/>
                      <a:pt x="160" y="330"/>
                    </a:cubicBezTo>
                    <a:cubicBezTo>
                      <a:pt x="162" y="326"/>
                      <a:pt x="164" y="322"/>
                      <a:pt x="166" y="317"/>
                    </a:cubicBezTo>
                    <a:cubicBezTo>
                      <a:pt x="169" y="309"/>
                      <a:pt x="172" y="300"/>
                      <a:pt x="174" y="291"/>
                    </a:cubicBezTo>
                    <a:cubicBezTo>
                      <a:pt x="175" y="286"/>
                      <a:pt x="176" y="280"/>
                      <a:pt x="177" y="274"/>
                    </a:cubicBezTo>
                    <a:cubicBezTo>
                      <a:pt x="180" y="274"/>
                      <a:pt x="182" y="273"/>
                      <a:pt x="185" y="273"/>
                    </a:cubicBezTo>
                    <a:cubicBezTo>
                      <a:pt x="189" y="282"/>
                      <a:pt x="193" y="290"/>
                      <a:pt x="196" y="299"/>
                    </a:cubicBezTo>
                    <a:cubicBezTo>
                      <a:pt x="187" y="303"/>
                      <a:pt x="183" y="313"/>
                      <a:pt x="186" y="322"/>
                    </a:cubicBezTo>
                    <a:cubicBezTo>
                      <a:pt x="189" y="328"/>
                      <a:pt x="192" y="333"/>
                      <a:pt x="196" y="338"/>
                    </a:cubicBezTo>
                    <a:cubicBezTo>
                      <a:pt x="201" y="343"/>
                      <a:pt x="207" y="347"/>
                      <a:pt x="214" y="349"/>
                    </a:cubicBezTo>
                    <a:cubicBezTo>
                      <a:pt x="218" y="350"/>
                      <a:pt x="222" y="351"/>
                      <a:pt x="225" y="350"/>
                    </a:cubicBezTo>
                    <a:cubicBezTo>
                      <a:pt x="233" y="349"/>
                      <a:pt x="240" y="343"/>
                      <a:pt x="241" y="335"/>
                    </a:cubicBezTo>
                    <a:cubicBezTo>
                      <a:pt x="244" y="317"/>
                      <a:pt x="241" y="300"/>
                      <a:pt x="237" y="282"/>
                    </a:cubicBezTo>
                    <a:cubicBezTo>
                      <a:pt x="235" y="273"/>
                      <a:pt x="232" y="264"/>
                      <a:pt x="229" y="255"/>
                    </a:cubicBezTo>
                    <a:cubicBezTo>
                      <a:pt x="227" y="249"/>
                      <a:pt x="225" y="243"/>
                      <a:pt x="223" y="238"/>
                    </a:cubicBezTo>
                    <a:cubicBezTo>
                      <a:pt x="223" y="236"/>
                      <a:pt x="222" y="235"/>
                      <a:pt x="222" y="234"/>
                    </a:cubicBezTo>
                    <a:cubicBezTo>
                      <a:pt x="222" y="230"/>
                      <a:pt x="222" y="226"/>
                      <a:pt x="222" y="223"/>
                    </a:cubicBezTo>
                    <a:cubicBezTo>
                      <a:pt x="222" y="219"/>
                      <a:pt x="221" y="215"/>
                      <a:pt x="221" y="211"/>
                    </a:cubicBezTo>
                    <a:cubicBezTo>
                      <a:pt x="220" y="202"/>
                      <a:pt x="219" y="193"/>
                      <a:pt x="217" y="184"/>
                    </a:cubicBezTo>
                    <a:cubicBezTo>
                      <a:pt x="214" y="165"/>
                      <a:pt x="208" y="147"/>
                      <a:pt x="201" y="129"/>
                    </a:cubicBezTo>
                    <a:cubicBezTo>
                      <a:pt x="199" y="124"/>
                      <a:pt x="197" y="119"/>
                      <a:pt x="195" y="115"/>
                    </a:cubicBezTo>
                    <a:cubicBezTo>
                      <a:pt x="244" y="22"/>
                      <a:pt x="244" y="22"/>
                      <a:pt x="244" y="22"/>
                    </a:cubicBezTo>
                    <a:cubicBezTo>
                      <a:pt x="247" y="16"/>
                      <a:pt x="246" y="8"/>
                      <a:pt x="240" y="4"/>
                    </a:cubicBezTo>
                    <a:cubicBezTo>
                      <a:pt x="233" y="0"/>
                      <a:pt x="246" y="8"/>
                      <a:pt x="24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3958269" y="2356107"/>
            <a:ext cx="1568150" cy="1146979"/>
            <a:chOff x="3958269" y="2356107"/>
            <a:chExt cx="1568150" cy="1146979"/>
          </a:xfrm>
        </p:grpSpPr>
        <p:sp>
          <p:nvSpPr>
            <p:cNvPr id="28" name="云形 27"/>
            <p:cNvSpPr/>
            <p:nvPr/>
          </p:nvSpPr>
          <p:spPr>
            <a:xfrm>
              <a:off x="3958269" y="2356107"/>
              <a:ext cx="1568150" cy="1146979"/>
            </a:xfrm>
            <a:prstGeom prst="cloud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Freeform 38"/>
            <p:cNvSpPr>
              <a:spLocks noEditPoints="1"/>
            </p:cNvSpPr>
            <p:nvPr/>
          </p:nvSpPr>
          <p:spPr bwMode="auto">
            <a:xfrm>
              <a:off x="4524537" y="2705542"/>
              <a:ext cx="435614" cy="350754"/>
            </a:xfrm>
            <a:custGeom>
              <a:avLst/>
              <a:gdLst>
                <a:gd name="T0" fmla="*/ 160 w 160"/>
                <a:gd name="T1" fmla="*/ 57 h 129"/>
                <a:gd name="T2" fmla="*/ 154 w 160"/>
                <a:gd name="T3" fmla="*/ 43 h 129"/>
                <a:gd name="T4" fmla="*/ 153 w 160"/>
                <a:gd name="T5" fmla="*/ 42 h 129"/>
                <a:gd name="T6" fmla="*/ 73 w 160"/>
                <a:gd name="T7" fmla="*/ 1 h 129"/>
                <a:gd name="T8" fmla="*/ 69 w 160"/>
                <a:gd name="T9" fmla="*/ 1 h 129"/>
                <a:gd name="T10" fmla="*/ 2 w 160"/>
                <a:gd name="T11" fmla="*/ 35 h 129"/>
                <a:gd name="T12" fmla="*/ 0 w 160"/>
                <a:gd name="T13" fmla="*/ 38 h 129"/>
                <a:gd name="T14" fmla="*/ 2 w 160"/>
                <a:gd name="T15" fmla="*/ 42 h 129"/>
                <a:gd name="T16" fmla="*/ 4 w 160"/>
                <a:gd name="T17" fmla="*/ 43 h 129"/>
                <a:gd name="T18" fmla="*/ 6 w 160"/>
                <a:gd name="T19" fmla="*/ 50 h 129"/>
                <a:gd name="T20" fmla="*/ 4 w 160"/>
                <a:gd name="T21" fmla="*/ 57 h 129"/>
                <a:gd name="T22" fmla="*/ 0 w 160"/>
                <a:gd name="T23" fmla="*/ 59 h 129"/>
                <a:gd name="T24" fmla="*/ 2 w 160"/>
                <a:gd name="T25" fmla="*/ 64 h 129"/>
                <a:gd name="T26" fmla="*/ 4 w 160"/>
                <a:gd name="T27" fmla="*/ 66 h 129"/>
                <a:gd name="T28" fmla="*/ 6 w 160"/>
                <a:gd name="T29" fmla="*/ 73 h 129"/>
                <a:gd name="T30" fmla="*/ 4 w 160"/>
                <a:gd name="T31" fmla="*/ 80 h 129"/>
                <a:gd name="T32" fmla="*/ 0 w 160"/>
                <a:gd name="T33" fmla="*/ 82 h 129"/>
                <a:gd name="T34" fmla="*/ 2 w 160"/>
                <a:gd name="T35" fmla="*/ 87 h 129"/>
                <a:gd name="T36" fmla="*/ 82 w 160"/>
                <a:gd name="T37" fmla="*/ 128 h 129"/>
                <a:gd name="T38" fmla="*/ 84 w 160"/>
                <a:gd name="T39" fmla="*/ 129 h 129"/>
                <a:gd name="T40" fmla="*/ 86 w 160"/>
                <a:gd name="T41" fmla="*/ 128 h 129"/>
                <a:gd name="T42" fmla="*/ 152 w 160"/>
                <a:gd name="T43" fmla="*/ 94 h 129"/>
                <a:gd name="T44" fmla="*/ 160 w 160"/>
                <a:gd name="T45" fmla="*/ 80 h 129"/>
                <a:gd name="T46" fmla="*/ 157 w 160"/>
                <a:gd name="T47" fmla="*/ 68 h 129"/>
                <a:gd name="T48" fmla="*/ 160 w 160"/>
                <a:gd name="T49" fmla="*/ 57 h 129"/>
                <a:gd name="T50" fmla="*/ 71 w 160"/>
                <a:gd name="T51" fmla="*/ 21 h 129"/>
                <a:gd name="T52" fmla="*/ 118 w 160"/>
                <a:gd name="T53" fmla="*/ 45 h 129"/>
                <a:gd name="T54" fmla="*/ 84 w 160"/>
                <a:gd name="T55" fmla="*/ 63 h 129"/>
                <a:gd name="T56" fmla="*/ 37 w 160"/>
                <a:gd name="T57" fmla="*/ 38 h 129"/>
                <a:gd name="T58" fmla="*/ 71 w 160"/>
                <a:gd name="T59" fmla="*/ 21 h 129"/>
                <a:gd name="T60" fmla="*/ 151 w 160"/>
                <a:gd name="T61" fmla="*/ 87 h 129"/>
                <a:gd name="T62" fmla="*/ 151 w 160"/>
                <a:gd name="T63" fmla="*/ 87 h 129"/>
                <a:gd name="T64" fmla="*/ 150 w 160"/>
                <a:gd name="T65" fmla="*/ 87 h 129"/>
                <a:gd name="T66" fmla="*/ 150 w 160"/>
                <a:gd name="T67" fmla="*/ 87 h 129"/>
                <a:gd name="T68" fmla="*/ 149 w 160"/>
                <a:gd name="T69" fmla="*/ 87 h 129"/>
                <a:gd name="T70" fmla="*/ 84 w 160"/>
                <a:gd name="T71" fmla="*/ 121 h 129"/>
                <a:gd name="T72" fmla="*/ 8 w 160"/>
                <a:gd name="T73" fmla="*/ 82 h 129"/>
                <a:gd name="T74" fmla="*/ 10 w 160"/>
                <a:gd name="T75" fmla="*/ 73 h 129"/>
                <a:gd name="T76" fmla="*/ 9 w 160"/>
                <a:gd name="T77" fmla="*/ 68 h 129"/>
                <a:gd name="T78" fmla="*/ 82 w 160"/>
                <a:gd name="T79" fmla="*/ 106 h 129"/>
                <a:gd name="T80" fmla="*/ 84 w 160"/>
                <a:gd name="T81" fmla="*/ 106 h 129"/>
                <a:gd name="T82" fmla="*/ 86 w 160"/>
                <a:gd name="T83" fmla="*/ 106 h 129"/>
                <a:gd name="T84" fmla="*/ 150 w 160"/>
                <a:gd name="T85" fmla="*/ 73 h 129"/>
                <a:gd name="T86" fmla="*/ 151 w 160"/>
                <a:gd name="T87" fmla="*/ 73 h 129"/>
                <a:gd name="T88" fmla="*/ 153 w 160"/>
                <a:gd name="T89" fmla="*/ 80 h 129"/>
                <a:gd name="T90" fmla="*/ 151 w 160"/>
                <a:gd name="T91" fmla="*/ 87 h 129"/>
                <a:gd name="T92" fmla="*/ 151 w 160"/>
                <a:gd name="T93" fmla="*/ 64 h 129"/>
                <a:gd name="T94" fmla="*/ 151 w 160"/>
                <a:gd name="T95" fmla="*/ 64 h 129"/>
                <a:gd name="T96" fmla="*/ 150 w 160"/>
                <a:gd name="T97" fmla="*/ 64 h 129"/>
                <a:gd name="T98" fmla="*/ 150 w 160"/>
                <a:gd name="T99" fmla="*/ 65 h 129"/>
                <a:gd name="T100" fmla="*/ 149 w 160"/>
                <a:gd name="T101" fmla="*/ 65 h 129"/>
                <a:gd name="T102" fmla="*/ 84 w 160"/>
                <a:gd name="T103" fmla="*/ 98 h 129"/>
                <a:gd name="T104" fmla="*/ 8 w 160"/>
                <a:gd name="T105" fmla="*/ 59 h 129"/>
                <a:gd name="T106" fmla="*/ 10 w 160"/>
                <a:gd name="T107" fmla="*/ 50 h 129"/>
                <a:gd name="T108" fmla="*/ 9 w 160"/>
                <a:gd name="T109" fmla="*/ 45 h 129"/>
                <a:gd name="T110" fmla="*/ 82 w 160"/>
                <a:gd name="T111" fmla="*/ 83 h 129"/>
                <a:gd name="T112" fmla="*/ 84 w 160"/>
                <a:gd name="T113" fmla="*/ 83 h 129"/>
                <a:gd name="T114" fmla="*/ 86 w 160"/>
                <a:gd name="T115" fmla="*/ 83 h 129"/>
                <a:gd name="T116" fmla="*/ 150 w 160"/>
                <a:gd name="T117" fmla="*/ 50 h 129"/>
                <a:gd name="T118" fmla="*/ 151 w 160"/>
                <a:gd name="T119" fmla="*/ 50 h 129"/>
                <a:gd name="T120" fmla="*/ 153 w 160"/>
                <a:gd name="T121" fmla="*/ 57 h 129"/>
                <a:gd name="T122" fmla="*/ 151 w 160"/>
                <a:gd name="T123" fmla="*/ 6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0" h="129">
                  <a:moveTo>
                    <a:pt x="160" y="57"/>
                  </a:moveTo>
                  <a:cubicBezTo>
                    <a:pt x="160" y="50"/>
                    <a:pt x="158" y="45"/>
                    <a:pt x="154" y="43"/>
                  </a:cubicBezTo>
                  <a:cubicBezTo>
                    <a:pt x="154" y="43"/>
                    <a:pt x="153" y="42"/>
                    <a:pt x="153" y="42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1" y="0"/>
                    <a:pt x="70" y="0"/>
                    <a:pt x="69" y="1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1" y="36"/>
                    <a:pt x="0" y="37"/>
                    <a:pt x="0" y="38"/>
                  </a:cubicBezTo>
                  <a:cubicBezTo>
                    <a:pt x="0" y="40"/>
                    <a:pt x="1" y="41"/>
                    <a:pt x="2" y="42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5" y="45"/>
                    <a:pt x="6" y="47"/>
                    <a:pt x="6" y="50"/>
                  </a:cubicBezTo>
                  <a:cubicBezTo>
                    <a:pt x="6" y="53"/>
                    <a:pt x="5" y="56"/>
                    <a:pt x="4" y="57"/>
                  </a:cubicBezTo>
                  <a:cubicBezTo>
                    <a:pt x="3" y="57"/>
                    <a:pt x="1" y="58"/>
                    <a:pt x="0" y="59"/>
                  </a:cubicBezTo>
                  <a:cubicBezTo>
                    <a:pt x="0" y="61"/>
                    <a:pt x="0" y="63"/>
                    <a:pt x="2" y="64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5" y="67"/>
                    <a:pt x="6" y="70"/>
                    <a:pt x="6" y="73"/>
                  </a:cubicBezTo>
                  <a:cubicBezTo>
                    <a:pt x="6" y="76"/>
                    <a:pt x="5" y="79"/>
                    <a:pt x="4" y="80"/>
                  </a:cubicBezTo>
                  <a:cubicBezTo>
                    <a:pt x="3" y="80"/>
                    <a:pt x="1" y="81"/>
                    <a:pt x="0" y="82"/>
                  </a:cubicBezTo>
                  <a:cubicBezTo>
                    <a:pt x="0" y="84"/>
                    <a:pt x="0" y="86"/>
                    <a:pt x="2" y="87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83" y="129"/>
                    <a:pt x="84" y="129"/>
                    <a:pt x="84" y="129"/>
                  </a:cubicBezTo>
                  <a:cubicBezTo>
                    <a:pt x="85" y="129"/>
                    <a:pt x="85" y="129"/>
                    <a:pt x="86" y="128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7" y="93"/>
                    <a:pt x="160" y="88"/>
                    <a:pt x="160" y="80"/>
                  </a:cubicBezTo>
                  <a:cubicBezTo>
                    <a:pt x="160" y="75"/>
                    <a:pt x="159" y="71"/>
                    <a:pt x="157" y="68"/>
                  </a:cubicBezTo>
                  <a:cubicBezTo>
                    <a:pt x="159" y="66"/>
                    <a:pt x="160" y="62"/>
                    <a:pt x="160" y="57"/>
                  </a:cubicBezTo>
                  <a:close/>
                  <a:moveTo>
                    <a:pt x="71" y="21"/>
                  </a:moveTo>
                  <a:cubicBezTo>
                    <a:pt x="118" y="45"/>
                    <a:pt x="118" y="45"/>
                    <a:pt x="118" y="45"/>
                  </a:cubicBezTo>
                  <a:cubicBezTo>
                    <a:pt x="84" y="63"/>
                    <a:pt x="84" y="63"/>
                    <a:pt x="84" y="63"/>
                  </a:cubicBezTo>
                  <a:cubicBezTo>
                    <a:pt x="37" y="38"/>
                    <a:pt x="37" y="38"/>
                    <a:pt x="37" y="38"/>
                  </a:cubicBezTo>
                  <a:lnTo>
                    <a:pt x="71" y="21"/>
                  </a:lnTo>
                  <a:close/>
                  <a:moveTo>
                    <a:pt x="151" y="87"/>
                  </a:moveTo>
                  <a:cubicBezTo>
                    <a:pt x="151" y="87"/>
                    <a:pt x="151" y="87"/>
                    <a:pt x="151" y="87"/>
                  </a:cubicBezTo>
                  <a:cubicBezTo>
                    <a:pt x="151" y="87"/>
                    <a:pt x="151" y="87"/>
                    <a:pt x="150" y="87"/>
                  </a:cubicBezTo>
                  <a:cubicBezTo>
                    <a:pt x="150" y="87"/>
                    <a:pt x="150" y="87"/>
                    <a:pt x="150" y="87"/>
                  </a:cubicBezTo>
                  <a:cubicBezTo>
                    <a:pt x="149" y="87"/>
                    <a:pt x="149" y="87"/>
                    <a:pt x="149" y="87"/>
                  </a:cubicBezTo>
                  <a:cubicBezTo>
                    <a:pt x="84" y="121"/>
                    <a:pt x="84" y="121"/>
                    <a:pt x="84" y="121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9" y="79"/>
                    <a:pt x="10" y="76"/>
                    <a:pt x="10" y="73"/>
                  </a:cubicBezTo>
                  <a:cubicBezTo>
                    <a:pt x="10" y="71"/>
                    <a:pt x="10" y="70"/>
                    <a:pt x="9" y="68"/>
                  </a:cubicBezTo>
                  <a:cubicBezTo>
                    <a:pt x="82" y="106"/>
                    <a:pt x="82" y="106"/>
                    <a:pt x="82" y="106"/>
                  </a:cubicBezTo>
                  <a:cubicBezTo>
                    <a:pt x="83" y="106"/>
                    <a:pt x="84" y="106"/>
                    <a:pt x="84" y="106"/>
                  </a:cubicBezTo>
                  <a:cubicBezTo>
                    <a:pt x="85" y="106"/>
                    <a:pt x="85" y="106"/>
                    <a:pt x="86" y="10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51" y="73"/>
                    <a:pt x="151" y="73"/>
                    <a:pt x="151" y="73"/>
                  </a:cubicBezTo>
                  <a:cubicBezTo>
                    <a:pt x="151" y="73"/>
                    <a:pt x="153" y="76"/>
                    <a:pt x="153" y="80"/>
                  </a:cubicBezTo>
                  <a:cubicBezTo>
                    <a:pt x="153" y="84"/>
                    <a:pt x="151" y="87"/>
                    <a:pt x="151" y="87"/>
                  </a:cubicBezTo>
                  <a:close/>
                  <a:moveTo>
                    <a:pt x="151" y="64"/>
                  </a:moveTo>
                  <a:cubicBezTo>
                    <a:pt x="151" y="64"/>
                    <a:pt x="151" y="64"/>
                    <a:pt x="151" y="64"/>
                  </a:cubicBezTo>
                  <a:cubicBezTo>
                    <a:pt x="151" y="64"/>
                    <a:pt x="151" y="64"/>
                    <a:pt x="150" y="64"/>
                  </a:cubicBezTo>
                  <a:cubicBezTo>
                    <a:pt x="150" y="64"/>
                    <a:pt x="150" y="64"/>
                    <a:pt x="150" y="65"/>
                  </a:cubicBezTo>
                  <a:cubicBezTo>
                    <a:pt x="149" y="65"/>
                    <a:pt x="149" y="65"/>
                    <a:pt x="149" y="65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9" y="57"/>
                    <a:pt x="10" y="53"/>
                    <a:pt x="10" y="50"/>
                  </a:cubicBezTo>
                  <a:cubicBezTo>
                    <a:pt x="10" y="48"/>
                    <a:pt x="10" y="47"/>
                    <a:pt x="9" y="45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3" y="83"/>
                    <a:pt x="84" y="83"/>
                    <a:pt x="84" y="83"/>
                  </a:cubicBezTo>
                  <a:cubicBezTo>
                    <a:pt x="85" y="83"/>
                    <a:pt x="85" y="83"/>
                    <a:pt x="86" y="83"/>
                  </a:cubicBezTo>
                  <a:cubicBezTo>
                    <a:pt x="150" y="50"/>
                    <a:pt x="150" y="50"/>
                    <a:pt x="150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3" y="53"/>
                    <a:pt x="153" y="57"/>
                  </a:cubicBezTo>
                  <a:cubicBezTo>
                    <a:pt x="153" y="61"/>
                    <a:pt x="151" y="64"/>
                    <a:pt x="151" y="6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861641" y="2400589"/>
            <a:ext cx="1568150" cy="1146979"/>
            <a:chOff x="6861641" y="2400589"/>
            <a:chExt cx="1568150" cy="1146979"/>
          </a:xfrm>
        </p:grpSpPr>
        <p:sp>
          <p:nvSpPr>
            <p:cNvPr id="29" name="云形 28"/>
            <p:cNvSpPr/>
            <p:nvPr/>
          </p:nvSpPr>
          <p:spPr>
            <a:xfrm>
              <a:off x="6861641" y="2400589"/>
              <a:ext cx="1568150" cy="1146979"/>
            </a:xfrm>
            <a:prstGeom prst="cloud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Freeform 35"/>
            <p:cNvSpPr>
              <a:spLocks noEditPoints="1"/>
            </p:cNvSpPr>
            <p:nvPr/>
          </p:nvSpPr>
          <p:spPr bwMode="auto">
            <a:xfrm>
              <a:off x="7549310" y="2676392"/>
              <a:ext cx="318415" cy="439581"/>
            </a:xfrm>
            <a:custGeom>
              <a:avLst/>
              <a:gdLst>
                <a:gd name="T0" fmla="*/ 107 w 118"/>
                <a:gd name="T1" fmla="*/ 34 h 162"/>
                <a:gd name="T2" fmla="*/ 72 w 118"/>
                <a:gd name="T3" fmla="*/ 0 h 162"/>
                <a:gd name="T4" fmla="*/ 63 w 118"/>
                <a:gd name="T5" fmla="*/ 3 h 162"/>
                <a:gd name="T6" fmla="*/ 59 w 118"/>
                <a:gd name="T7" fmla="*/ 131 h 162"/>
                <a:gd name="T8" fmla="*/ 42 w 118"/>
                <a:gd name="T9" fmla="*/ 147 h 162"/>
                <a:gd name="T10" fmla="*/ 30 w 118"/>
                <a:gd name="T11" fmla="*/ 153 h 162"/>
                <a:gd name="T12" fmla="*/ 98 w 118"/>
                <a:gd name="T13" fmla="*/ 162 h 162"/>
                <a:gd name="T14" fmla="*/ 87 w 118"/>
                <a:gd name="T15" fmla="*/ 153 h 162"/>
                <a:gd name="T16" fmla="*/ 72 w 118"/>
                <a:gd name="T17" fmla="*/ 147 h 162"/>
                <a:gd name="T18" fmla="*/ 107 w 118"/>
                <a:gd name="T19" fmla="*/ 99 h 162"/>
                <a:gd name="T20" fmla="*/ 118 w 118"/>
                <a:gd name="T21" fmla="*/ 67 h 162"/>
                <a:gd name="T22" fmla="*/ 114 w 118"/>
                <a:gd name="T23" fmla="*/ 66 h 162"/>
                <a:gd name="T24" fmla="*/ 95 w 118"/>
                <a:gd name="T25" fmla="*/ 46 h 162"/>
                <a:gd name="T26" fmla="*/ 114 w 118"/>
                <a:gd name="T27" fmla="*/ 66 h 162"/>
                <a:gd name="T28" fmla="*/ 94 w 118"/>
                <a:gd name="T29" fmla="*/ 42 h 162"/>
                <a:gd name="T30" fmla="*/ 103 w 118"/>
                <a:gd name="T31" fmla="*/ 37 h 162"/>
                <a:gd name="T32" fmla="*/ 45 w 118"/>
                <a:gd name="T33" fmla="*/ 47 h 162"/>
                <a:gd name="T34" fmla="*/ 66 w 118"/>
                <a:gd name="T35" fmla="*/ 66 h 162"/>
                <a:gd name="T36" fmla="*/ 66 w 118"/>
                <a:gd name="T37" fmla="*/ 70 h 162"/>
                <a:gd name="T38" fmla="*/ 45 w 118"/>
                <a:gd name="T39" fmla="*/ 86 h 162"/>
                <a:gd name="T40" fmla="*/ 66 w 118"/>
                <a:gd name="T41" fmla="*/ 70 h 162"/>
                <a:gd name="T42" fmla="*/ 33 w 118"/>
                <a:gd name="T43" fmla="*/ 37 h 162"/>
                <a:gd name="T44" fmla="*/ 42 w 118"/>
                <a:gd name="T45" fmla="*/ 42 h 162"/>
                <a:gd name="T46" fmla="*/ 39 w 118"/>
                <a:gd name="T47" fmla="*/ 66 h 162"/>
                <a:gd name="T48" fmla="*/ 30 w 118"/>
                <a:gd name="T49" fmla="*/ 40 h 162"/>
                <a:gd name="T50" fmla="*/ 39 w 118"/>
                <a:gd name="T51" fmla="*/ 70 h 162"/>
                <a:gd name="T52" fmla="*/ 30 w 118"/>
                <a:gd name="T53" fmla="*/ 93 h 162"/>
                <a:gd name="T54" fmla="*/ 39 w 118"/>
                <a:gd name="T55" fmla="*/ 70 h 162"/>
                <a:gd name="T56" fmla="*/ 54 w 118"/>
                <a:gd name="T57" fmla="*/ 110 h 162"/>
                <a:gd name="T58" fmla="*/ 42 w 118"/>
                <a:gd name="T59" fmla="*/ 91 h 162"/>
                <a:gd name="T60" fmla="*/ 66 w 118"/>
                <a:gd name="T61" fmla="*/ 87 h 162"/>
                <a:gd name="T62" fmla="*/ 46 w 118"/>
                <a:gd name="T63" fmla="*/ 90 h 162"/>
                <a:gd name="T64" fmla="*/ 46 w 118"/>
                <a:gd name="T65" fmla="*/ 43 h 162"/>
                <a:gd name="T66" fmla="*/ 66 w 118"/>
                <a:gd name="T67" fmla="*/ 46 h 162"/>
                <a:gd name="T68" fmla="*/ 94 w 118"/>
                <a:gd name="T69" fmla="*/ 70 h 162"/>
                <a:gd name="T70" fmla="*/ 70 w 118"/>
                <a:gd name="T71" fmla="*/ 83 h 162"/>
                <a:gd name="T72" fmla="*/ 70 w 118"/>
                <a:gd name="T73" fmla="*/ 66 h 162"/>
                <a:gd name="T74" fmla="*/ 91 w 118"/>
                <a:gd name="T75" fmla="*/ 47 h 162"/>
                <a:gd name="T76" fmla="*/ 70 w 118"/>
                <a:gd name="T77" fmla="*/ 66 h 162"/>
                <a:gd name="T78" fmla="*/ 70 w 118"/>
                <a:gd name="T79" fmla="*/ 46 h 162"/>
                <a:gd name="T80" fmla="*/ 90 w 118"/>
                <a:gd name="T81" fmla="*/ 43 h 162"/>
                <a:gd name="T82" fmla="*/ 63 w 118"/>
                <a:gd name="T83" fmla="*/ 11 h 162"/>
                <a:gd name="T84" fmla="*/ 29 w 118"/>
                <a:gd name="T85" fmla="*/ 34 h 162"/>
                <a:gd name="T86" fmla="*/ 18 w 118"/>
                <a:gd name="T87" fmla="*/ 67 h 162"/>
                <a:gd name="T88" fmla="*/ 29 w 118"/>
                <a:gd name="T89" fmla="*/ 99 h 162"/>
                <a:gd name="T90" fmla="*/ 65 w 118"/>
                <a:gd name="T91" fmla="*/ 123 h 162"/>
                <a:gd name="T92" fmla="*/ 8 w 118"/>
                <a:gd name="T93" fmla="*/ 67 h 162"/>
                <a:gd name="T94" fmla="*/ 70 w 118"/>
                <a:gd name="T95" fmla="*/ 87 h 162"/>
                <a:gd name="T96" fmla="*/ 70 w 118"/>
                <a:gd name="T97" fmla="*/ 113 h 162"/>
                <a:gd name="T98" fmla="*/ 94 w 118"/>
                <a:gd name="T99" fmla="*/ 92 h 162"/>
                <a:gd name="T100" fmla="*/ 83 w 118"/>
                <a:gd name="T101" fmla="*/ 110 h 162"/>
                <a:gd name="T102" fmla="*/ 95 w 118"/>
                <a:gd name="T103" fmla="*/ 88 h 162"/>
                <a:gd name="T104" fmla="*/ 114 w 118"/>
                <a:gd name="T105" fmla="*/ 7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" h="162">
                  <a:moveTo>
                    <a:pt x="109" y="38"/>
                  </a:moveTo>
                  <a:cubicBezTo>
                    <a:pt x="108" y="37"/>
                    <a:pt x="108" y="35"/>
                    <a:pt x="107" y="34"/>
                  </a:cubicBezTo>
                  <a:cubicBezTo>
                    <a:pt x="98" y="24"/>
                    <a:pt x="86" y="17"/>
                    <a:pt x="72" y="1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29" y="4"/>
                    <a:pt x="0" y="32"/>
                    <a:pt x="0" y="67"/>
                  </a:cubicBezTo>
                  <a:cubicBezTo>
                    <a:pt x="0" y="100"/>
                    <a:pt x="26" y="128"/>
                    <a:pt x="59" y="131"/>
                  </a:cubicBezTo>
                  <a:cubicBezTo>
                    <a:pt x="59" y="147"/>
                    <a:pt x="59" y="147"/>
                    <a:pt x="59" y="147"/>
                  </a:cubicBezTo>
                  <a:cubicBezTo>
                    <a:pt x="42" y="147"/>
                    <a:pt x="42" y="147"/>
                    <a:pt x="42" y="147"/>
                  </a:cubicBezTo>
                  <a:cubicBezTo>
                    <a:pt x="42" y="153"/>
                    <a:pt x="42" y="153"/>
                    <a:pt x="42" y="153"/>
                  </a:cubicBezTo>
                  <a:cubicBezTo>
                    <a:pt x="30" y="153"/>
                    <a:pt x="30" y="153"/>
                    <a:pt x="30" y="153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98" y="162"/>
                    <a:pt x="98" y="162"/>
                    <a:pt x="98" y="162"/>
                  </a:cubicBezTo>
                  <a:cubicBezTo>
                    <a:pt x="98" y="153"/>
                    <a:pt x="98" y="153"/>
                    <a:pt x="98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7" y="147"/>
                    <a:pt x="87" y="147"/>
                    <a:pt x="87" y="147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2" y="117"/>
                    <a:pt x="72" y="117"/>
                    <a:pt x="72" y="117"/>
                  </a:cubicBezTo>
                  <a:cubicBezTo>
                    <a:pt x="86" y="116"/>
                    <a:pt x="98" y="109"/>
                    <a:pt x="107" y="99"/>
                  </a:cubicBezTo>
                  <a:cubicBezTo>
                    <a:pt x="108" y="98"/>
                    <a:pt x="108" y="97"/>
                    <a:pt x="109" y="96"/>
                  </a:cubicBezTo>
                  <a:cubicBezTo>
                    <a:pt x="115" y="87"/>
                    <a:pt x="118" y="77"/>
                    <a:pt x="118" y="67"/>
                  </a:cubicBezTo>
                  <a:cubicBezTo>
                    <a:pt x="118" y="56"/>
                    <a:pt x="115" y="46"/>
                    <a:pt x="109" y="38"/>
                  </a:cubicBezTo>
                  <a:close/>
                  <a:moveTo>
                    <a:pt x="114" y="66"/>
                  </a:moveTo>
                  <a:cubicBezTo>
                    <a:pt x="98" y="66"/>
                    <a:pt x="98" y="66"/>
                    <a:pt x="98" y="66"/>
                  </a:cubicBezTo>
                  <a:cubicBezTo>
                    <a:pt x="98" y="59"/>
                    <a:pt x="97" y="52"/>
                    <a:pt x="95" y="46"/>
                  </a:cubicBezTo>
                  <a:cubicBezTo>
                    <a:pt x="99" y="44"/>
                    <a:pt x="103" y="42"/>
                    <a:pt x="106" y="40"/>
                  </a:cubicBezTo>
                  <a:cubicBezTo>
                    <a:pt x="111" y="47"/>
                    <a:pt x="114" y="56"/>
                    <a:pt x="114" y="66"/>
                  </a:cubicBezTo>
                  <a:close/>
                  <a:moveTo>
                    <a:pt x="103" y="37"/>
                  </a:moveTo>
                  <a:cubicBezTo>
                    <a:pt x="101" y="39"/>
                    <a:pt x="97" y="40"/>
                    <a:pt x="94" y="42"/>
                  </a:cubicBezTo>
                  <a:cubicBezTo>
                    <a:pt x="91" y="34"/>
                    <a:pt x="87" y="27"/>
                    <a:pt x="83" y="23"/>
                  </a:cubicBezTo>
                  <a:cubicBezTo>
                    <a:pt x="91" y="26"/>
                    <a:pt x="98" y="31"/>
                    <a:pt x="103" y="37"/>
                  </a:cubicBezTo>
                  <a:close/>
                  <a:moveTo>
                    <a:pt x="43" y="66"/>
                  </a:moveTo>
                  <a:cubicBezTo>
                    <a:pt x="43" y="59"/>
                    <a:pt x="44" y="53"/>
                    <a:pt x="45" y="47"/>
                  </a:cubicBezTo>
                  <a:cubicBezTo>
                    <a:pt x="51" y="49"/>
                    <a:pt x="59" y="50"/>
                    <a:pt x="66" y="50"/>
                  </a:cubicBezTo>
                  <a:cubicBezTo>
                    <a:pt x="66" y="66"/>
                    <a:pt x="66" y="66"/>
                    <a:pt x="66" y="66"/>
                  </a:cubicBezTo>
                  <a:lnTo>
                    <a:pt x="43" y="66"/>
                  </a:lnTo>
                  <a:close/>
                  <a:moveTo>
                    <a:pt x="66" y="70"/>
                  </a:moveTo>
                  <a:cubicBezTo>
                    <a:pt x="66" y="83"/>
                    <a:pt x="66" y="83"/>
                    <a:pt x="66" y="83"/>
                  </a:cubicBezTo>
                  <a:cubicBezTo>
                    <a:pt x="59" y="83"/>
                    <a:pt x="51" y="84"/>
                    <a:pt x="45" y="86"/>
                  </a:cubicBezTo>
                  <a:cubicBezTo>
                    <a:pt x="44" y="81"/>
                    <a:pt x="43" y="76"/>
                    <a:pt x="43" y="70"/>
                  </a:cubicBezTo>
                  <a:lnTo>
                    <a:pt x="66" y="70"/>
                  </a:lnTo>
                  <a:close/>
                  <a:moveTo>
                    <a:pt x="42" y="42"/>
                  </a:moveTo>
                  <a:cubicBezTo>
                    <a:pt x="39" y="40"/>
                    <a:pt x="36" y="39"/>
                    <a:pt x="33" y="37"/>
                  </a:cubicBezTo>
                  <a:cubicBezTo>
                    <a:pt x="38" y="30"/>
                    <a:pt x="45" y="25"/>
                    <a:pt x="54" y="23"/>
                  </a:cubicBezTo>
                  <a:cubicBezTo>
                    <a:pt x="49" y="27"/>
                    <a:pt x="45" y="34"/>
                    <a:pt x="42" y="42"/>
                  </a:cubicBezTo>
                  <a:close/>
                  <a:moveTo>
                    <a:pt x="41" y="46"/>
                  </a:moveTo>
                  <a:cubicBezTo>
                    <a:pt x="40" y="52"/>
                    <a:pt x="39" y="59"/>
                    <a:pt x="39" y="66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2" y="56"/>
                    <a:pt x="25" y="47"/>
                    <a:pt x="30" y="40"/>
                  </a:cubicBezTo>
                  <a:cubicBezTo>
                    <a:pt x="34" y="42"/>
                    <a:pt x="37" y="44"/>
                    <a:pt x="41" y="46"/>
                  </a:cubicBezTo>
                  <a:close/>
                  <a:moveTo>
                    <a:pt x="39" y="70"/>
                  </a:moveTo>
                  <a:cubicBezTo>
                    <a:pt x="39" y="76"/>
                    <a:pt x="40" y="82"/>
                    <a:pt x="41" y="88"/>
                  </a:cubicBezTo>
                  <a:cubicBezTo>
                    <a:pt x="37" y="89"/>
                    <a:pt x="34" y="91"/>
                    <a:pt x="30" y="93"/>
                  </a:cubicBezTo>
                  <a:cubicBezTo>
                    <a:pt x="26" y="87"/>
                    <a:pt x="23" y="79"/>
                    <a:pt x="22" y="70"/>
                  </a:cubicBezTo>
                  <a:cubicBezTo>
                    <a:pt x="39" y="70"/>
                    <a:pt x="39" y="70"/>
                    <a:pt x="39" y="70"/>
                  </a:cubicBezTo>
                  <a:close/>
                  <a:moveTo>
                    <a:pt x="42" y="91"/>
                  </a:moveTo>
                  <a:cubicBezTo>
                    <a:pt x="45" y="99"/>
                    <a:pt x="49" y="106"/>
                    <a:pt x="54" y="110"/>
                  </a:cubicBezTo>
                  <a:cubicBezTo>
                    <a:pt x="45" y="108"/>
                    <a:pt x="38" y="103"/>
                    <a:pt x="33" y="96"/>
                  </a:cubicBezTo>
                  <a:cubicBezTo>
                    <a:pt x="36" y="94"/>
                    <a:pt x="39" y="93"/>
                    <a:pt x="42" y="91"/>
                  </a:cubicBezTo>
                  <a:close/>
                  <a:moveTo>
                    <a:pt x="46" y="90"/>
                  </a:moveTo>
                  <a:cubicBezTo>
                    <a:pt x="52" y="88"/>
                    <a:pt x="59" y="87"/>
                    <a:pt x="66" y="87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58" y="111"/>
                    <a:pt x="50" y="103"/>
                    <a:pt x="46" y="90"/>
                  </a:cubicBezTo>
                  <a:close/>
                  <a:moveTo>
                    <a:pt x="66" y="46"/>
                  </a:moveTo>
                  <a:cubicBezTo>
                    <a:pt x="59" y="46"/>
                    <a:pt x="52" y="45"/>
                    <a:pt x="46" y="43"/>
                  </a:cubicBezTo>
                  <a:cubicBezTo>
                    <a:pt x="50" y="31"/>
                    <a:pt x="58" y="22"/>
                    <a:pt x="66" y="21"/>
                  </a:cubicBezTo>
                  <a:cubicBezTo>
                    <a:pt x="66" y="46"/>
                    <a:pt x="66" y="46"/>
                    <a:pt x="66" y="46"/>
                  </a:cubicBezTo>
                  <a:close/>
                  <a:moveTo>
                    <a:pt x="70" y="70"/>
                  </a:moveTo>
                  <a:cubicBezTo>
                    <a:pt x="94" y="70"/>
                    <a:pt x="94" y="70"/>
                    <a:pt x="94" y="70"/>
                  </a:cubicBezTo>
                  <a:cubicBezTo>
                    <a:pt x="93" y="76"/>
                    <a:pt x="93" y="81"/>
                    <a:pt x="91" y="86"/>
                  </a:cubicBezTo>
                  <a:cubicBezTo>
                    <a:pt x="85" y="84"/>
                    <a:pt x="78" y="83"/>
                    <a:pt x="70" y="83"/>
                  </a:cubicBezTo>
                  <a:lnTo>
                    <a:pt x="70" y="70"/>
                  </a:lnTo>
                  <a:close/>
                  <a:moveTo>
                    <a:pt x="70" y="66"/>
                  </a:moveTo>
                  <a:cubicBezTo>
                    <a:pt x="70" y="50"/>
                    <a:pt x="70" y="50"/>
                    <a:pt x="70" y="50"/>
                  </a:cubicBezTo>
                  <a:cubicBezTo>
                    <a:pt x="78" y="50"/>
                    <a:pt x="85" y="49"/>
                    <a:pt x="91" y="47"/>
                  </a:cubicBezTo>
                  <a:cubicBezTo>
                    <a:pt x="93" y="53"/>
                    <a:pt x="94" y="59"/>
                    <a:pt x="94" y="66"/>
                  </a:cubicBezTo>
                  <a:lnTo>
                    <a:pt x="70" y="66"/>
                  </a:lnTo>
                  <a:close/>
                  <a:moveTo>
                    <a:pt x="90" y="43"/>
                  </a:moveTo>
                  <a:cubicBezTo>
                    <a:pt x="84" y="45"/>
                    <a:pt x="77" y="46"/>
                    <a:pt x="70" y="46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79" y="22"/>
                    <a:pt x="86" y="30"/>
                    <a:pt x="90" y="43"/>
                  </a:cubicBezTo>
                  <a:close/>
                  <a:moveTo>
                    <a:pt x="8" y="67"/>
                  </a:moveTo>
                  <a:cubicBezTo>
                    <a:pt x="8" y="37"/>
                    <a:pt x="33" y="12"/>
                    <a:pt x="63" y="11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50" y="18"/>
                    <a:pt x="38" y="24"/>
                    <a:pt x="29" y="34"/>
                  </a:cubicBezTo>
                  <a:cubicBezTo>
                    <a:pt x="29" y="35"/>
                    <a:pt x="28" y="37"/>
                    <a:pt x="27" y="38"/>
                  </a:cubicBezTo>
                  <a:cubicBezTo>
                    <a:pt x="21" y="46"/>
                    <a:pt x="18" y="56"/>
                    <a:pt x="18" y="67"/>
                  </a:cubicBezTo>
                  <a:cubicBezTo>
                    <a:pt x="18" y="77"/>
                    <a:pt x="21" y="87"/>
                    <a:pt x="27" y="96"/>
                  </a:cubicBezTo>
                  <a:cubicBezTo>
                    <a:pt x="28" y="97"/>
                    <a:pt x="29" y="98"/>
                    <a:pt x="29" y="99"/>
                  </a:cubicBezTo>
                  <a:cubicBezTo>
                    <a:pt x="38" y="109"/>
                    <a:pt x="51" y="116"/>
                    <a:pt x="65" y="117"/>
                  </a:cubicBezTo>
                  <a:cubicBezTo>
                    <a:pt x="65" y="123"/>
                    <a:pt x="65" y="123"/>
                    <a:pt x="65" y="123"/>
                  </a:cubicBezTo>
                  <a:cubicBezTo>
                    <a:pt x="65" y="123"/>
                    <a:pt x="64" y="123"/>
                    <a:pt x="64" y="123"/>
                  </a:cubicBezTo>
                  <a:cubicBezTo>
                    <a:pt x="33" y="123"/>
                    <a:pt x="8" y="98"/>
                    <a:pt x="8" y="67"/>
                  </a:cubicBezTo>
                  <a:close/>
                  <a:moveTo>
                    <a:pt x="70" y="113"/>
                  </a:moveTo>
                  <a:cubicBezTo>
                    <a:pt x="70" y="87"/>
                    <a:pt x="70" y="87"/>
                    <a:pt x="70" y="87"/>
                  </a:cubicBezTo>
                  <a:cubicBezTo>
                    <a:pt x="77" y="87"/>
                    <a:pt x="84" y="88"/>
                    <a:pt x="90" y="90"/>
                  </a:cubicBezTo>
                  <a:cubicBezTo>
                    <a:pt x="86" y="103"/>
                    <a:pt x="79" y="111"/>
                    <a:pt x="70" y="113"/>
                  </a:cubicBezTo>
                  <a:close/>
                  <a:moveTo>
                    <a:pt x="83" y="110"/>
                  </a:moveTo>
                  <a:cubicBezTo>
                    <a:pt x="87" y="106"/>
                    <a:pt x="91" y="99"/>
                    <a:pt x="94" y="92"/>
                  </a:cubicBezTo>
                  <a:cubicBezTo>
                    <a:pt x="97" y="93"/>
                    <a:pt x="101" y="94"/>
                    <a:pt x="103" y="96"/>
                  </a:cubicBezTo>
                  <a:cubicBezTo>
                    <a:pt x="98" y="103"/>
                    <a:pt x="91" y="108"/>
                    <a:pt x="83" y="110"/>
                  </a:cubicBezTo>
                  <a:close/>
                  <a:moveTo>
                    <a:pt x="106" y="93"/>
                  </a:moveTo>
                  <a:cubicBezTo>
                    <a:pt x="103" y="91"/>
                    <a:pt x="99" y="89"/>
                    <a:pt x="95" y="88"/>
                  </a:cubicBezTo>
                  <a:cubicBezTo>
                    <a:pt x="97" y="82"/>
                    <a:pt x="97" y="76"/>
                    <a:pt x="98" y="70"/>
                  </a:cubicBezTo>
                  <a:cubicBezTo>
                    <a:pt x="114" y="70"/>
                    <a:pt x="114" y="70"/>
                    <a:pt x="114" y="70"/>
                  </a:cubicBezTo>
                  <a:cubicBezTo>
                    <a:pt x="113" y="79"/>
                    <a:pt x="110" y="87"/>
                    <a:pt x="106" y="93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52837" y="2374056"/>
            <a:ext cx="1568150" cy="1146979"/>
            <a:chOff x="852837" y="2374056"/>
            <a:chExt cx="1568150" cy="1146979"/>
          </a:xfrm>
        </p:grpSpPr>
        <p:sp>
          <p:nvSpPr>
            <p:cNvPr id="27" name="云形 26"/>
            <p:cNvSpPr/>
            <p:nvPr/>
          </p:nvSpPr>
          <p:spPr>
            <a:xfrm>
              <a:off x="852837" y="2374056"/>
              <a:ext cx="1568150" cy="1146979"/>
            </a:xfrm>
            <a:prstGeom prst="cloud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Freeform 53"/>
            <p:cNvSpPr>
              <a:spLocks noEditPoints="1"/>
            </p:cNvSpPr>
            <p:nvPr/>
          </p:nvSpPr>
          <p:spPr bwMode="auto">
            <a:xfrm>
              <a:off x="1525615" y="2676392"/>
              <a:ext cx="341914" cy="379904"/>
            </a:xfrm>
            <a:custGeom>
              <a:avLst/>
              <a:gdLst>
                <a:gd name="T0" fmla="*/ 103 w 290"/>
                <a:gd name="T1" fmla="*/ 14 h 323"/>
                <a:gd name="T2" fmla="*/ 68 w 290"/>
                <a:gd name="T3" fmla="*/ 247 h 323"/>
                <a:gd name="T4" fmla="*/ 173 w 290"/>
                <a:gd name="T5" fmla="*/ 323 h 323"/>
                <a:gd name="T6" fmla="*/ 214 w 290"/>
                <a:gd name="T7" fmla="*/ 299 h 323"/>
                <a:gd name="T8" fmla="*/ 258 w 290"/>
                <a:gd name="T9" fmla="*/ 252 h 323"/>
                <a:gd name="T10" fmla="*/ 263 w 290"/>
                <a:gd name="T11" fmla="*/ 235 h 323"/>
                <a:gd name="T12" fmla="*/ 281 w 290"/>
                <a:gd name="T13" fmla="*/ 202 h 323"/>
                <a:gd name="T14" fmla="*/ 98 w 290"/>
                <a:gd name="T15" fmla="*/ 159 h 323"/>
                <a:gd name="T16" fmla="*/ 89 w 290"/>
                <a:gd name="T17" fmla="*/ 146 h 323"/>
                <a:gd name="T18" fmla="*/ 79 w 290"/>
                <a:gd name="T19" fmla="*/ 155 h 323"/>
                <a:gd name="T20" fmla="*/ 52 w 290"/>
                <a:gd name="T21" fmla="*/ 135 h 323"/>
                <a:gd name="T22" fmla="*/ 62 w 290"/>
                <a:gd name="T23" fmla="*/ 115 h 323"/>
                <a:gd name="T24" fmla="*/ 48 w 290"/>
                <a:gd name="T25" fmla="*/ 102 h 323"/>
                <a:gd name="T26" fmla="*/ 45 w 290"/>
                <a:gd name="T27" fmla="*/ 91 h 323"/>
                <a:gd name="T28" fmla="*/ 67 w 290"/>
                <a:gd name="T29" fmla="*/ 65 h 323"/>
                <a:gd name="T30" fmla="*/ 84 w 290"/>
                <a:gd name="T31" fmla="*/ 65 h 323"/>
                <a:gd name="T32" fmla="*/ 91 w 290"/>
                <a:gd name="T33" fmla="*/ 44 h 323"/>
                <a:gd name="T34" fmla="*/ 125 w 290"/>
                <a:gd name="T35" fmla="*/ 50 h 323"/>
                <a:gd name="T36" fmla="*/ 135 w 290"/>
                <a:gd name="T37" fmla="*/ 63 h 323"/>
                <a:gd name="T38" fmla="*/ 155 w 290"/>
                <a:gd name="T39" fmla="*/ 56 h 323"/>
                <a:gd name="T40" fmla="*/ 171 w 290"/>
                <a:gd name="T41" fmla="*/ 87 h 323"/>
                <a:gd name="T42" fmla="*/ 162 w 290"/>
                <a:gd name="T43" fmla="*/ 103 h 323"/>
                <a:gd name="T44" fmla="*/ 177 w 290"/>
                <a:gd name="T45" fmla="*/ 121 h 323"/>
                <a:gd name="T46" fmla="*/ 154 w 290"/>
                <a:gd name="T47" fmla="*/ 146 h 323"/>
                <a:gd name="T48" fmla="*/ 138 w 290"/>
                <a:gd name="T49" fmla="*/ 144 h 323"/>
                <a:gd name="T50" fmla="*/ 131 w 290"/>
                <a:gd name="T51" fmla="*/ 165 h 323"/>
                <a:gd name="T52" fmla="*/ 98 w 290"/>
                <a:gd name="T53" fmla="*/ 159 h 323"/>
                <a:gd name="T54" fmla="*/ 193 w 290"/>
                <a:gd name="T55" fmla="*/ 225 h 323"/>
                <a:gd name="T56" fmla="*/ 183 w 290"/>
                <a:gd name="T57" fmla="*/ 224 h 323"/>
                <a:gd name="T58" fmla="*/ 178 w 290"/>
                <a:gd name="T59" fmla="*/ 238 h 323"/>
                <a:gd name="T60" fmla="*/ 157 w 290"/>
                <a:gd name="T61" fmla="*/ 234 h 323"/>
                <a:gd name="T62" fmla="*/ 152 w 290"/>
                <a:gd name="T63" fmla="*/ 226 h 323"/>
                <a:gd name="T64" fmla="*/ 145 w 290"/>
                <a:gd name="T65" fmla="*/ 231 h 323"/>
                <a:gd name="T66" fmla="*/ 128 w 290"/>
                <a:gd name="T67" fmla="*/ 218 h 323"/>
                <a:gd name="T68" fmla="*/ 134 w 290"/>
                <a:gd name="T69" fmla="*/ 206 h 323"/>
                <a:gd name="T70" fmla="*/ 125 w 290"/>
                <a:gd name="T71" fmla="*/ 197 h 323"/>
                <a:gd name="T72" fmla="*/ 123 w 290"/>
                <a:gd name="T73" fmla="*/ 190 h 323"/>
                <a:gd name="T74" fmla="*/ 137 w 290"/>
                <a:gd name="T75" fmla="*/ 174 h 323"/>
                <a:gd name="T76" fmla="*/ 149 w 290"/>
                <a:gd name="T77" fmla="*/ 174 h 323"/>
                <a:gd name="T78" fmla="*/ 153 w 290"/>
                <a:gd name="T79" fmla="*/ 160 h 323"/>
                <a:gd name="T80" fmla="*/ 174 w 290"/>
                <a:gd name="T81" fmla="*/ 164 h 323"/>
                <a:gd name="T82" fmla="*/ 181 w 290"/>
                <a:gd name="T83" fmla="*/ 173 h 323"/>
                <a:gd name="T84" fmla="*/ 194 w 290"/>
                <a:gd name="T85" fmla="*/ 168 h 323"/>
                <a:gd name="T86" fmla="*/ 204 w 290"/>
                <a:gd name="T87" fmla="*/ 188 h 323"/>
                <a:gd name="T88" fmla="*/ 198 w 290"/>
                <a:gd name="T89" fmla="*/ 198 h 323"/>
                <a:gd name="T90" fmla="*/ 208 w 290"/>
                <a:gd name="T91" fmla="*/ 21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0" h="323">
                  <a:moveTo>
                    <a:pt x="254" y="146"/>
                  </a:moveTo>
                  <a:cubicBezTo>
                    <a:pt x="274" y="46"/>
                    <a:pt x="193" y="0"/>
                    <a:pt x="103" y="14"/>
                  </a:cubicBezTo>
                  <a:cubicBezTo>
                    <a:pt x="13" y="29"/>
                    <a:pt x="16" y="83"/>
                    <a:pt x="11" y="109"/>
                  </a:cubicBezTo>
                  <a:cubicBezTo>
                    <a:pt x="0" y="175"/>
                    <a:pt x="68" y="247"/>
                    <a:pt x="68" y="247"/>
                  </a:cubicBezTo>
                  <a:cubicBezTo>
                    <a:pt x="64" y="323"/>
                    <a:pt x="64" y="323"/>
                    <a:pt x="64" y="323"/>
                  </a:cubicBezTo>
                  <a:cubicBezTo>
                    <a:pt x="173" y="323"/>
                    <a:pt x="173" y="323"/>
                    <a:pt x="173" y="323"/>
                  </a:cubicBezTo>
                  <a:cubicBezTo>
                    <a:pt x="181" y="288"/>
                    <a:pt x="181" y="288"/>
                    <a:pt x="181" y="288"/>
                  </a:cubicBezTo>
                  <a:cubicBezTo>
                    <a:pt x="181" y="288"/>
                    <a:pt x="186" y="296"/>
                    <a:pt x="214" y="299"/>
                  </a:cubicBezTo>
                  <a:cubicBezTo>
                    <a:pt x="243" y="301"/>
                    <a:pt x="239" y="267"/>
                    <a:pt x="239" y="267"/>
                  </a:cubicBezTo>
                  <a:cubicBezTo>
                    <a:pt x="239" y="267"/>
                    <a:pt x="258" y="258"/>
                    <a:pt x="258" y="252"/>
                  </a:cubicBezTo>
                  <a:cubicBezTo>
                    <a:pt x="258" y="246"/>
                    <a:pt x="247" y="238"/>
                    <a:pt x="247" y="238"/>
                  </a:cubicBezTo>
                  <a:cubicBezTo>
                    <a:pt x="247" y="238"/>
                    <a:pt x="259" y="240"/>
                    <a:pt x="263" y="235"/>
                  </a:cubicBezTo>
                  <a:cubicBezTo>
                    <a:pt x="267" y="230"/>
                    <a:pt x="258" y="212"/>
                    <a:pt x="258" y="212"/>
                  </a:cubicBezTo>
                  <a:cubicBezTo>
                    <a:pt x="258" y="212"/>
                    <a:pt x="272" y="211"/>
                    <a:pt x="281" y="202"/>
                  </a:cubicBezTo>
                  <a:cubicBezTo>
                    <a:pt x="290" y="192"/>
                    <a:pt x="254" y="164"/>
                    <a:pt x="254" y="146"/>
                  </a:cubicBezTo>
                  <a:close/>
                  <a:moveTo>
                    <a:pt x="98" y="159"/>
                  </a:moveTo>
                  <a:cubicBezTo>
                    <a:pt x="98" y="159"/>
                    <a:pt x="97" y="153"/>
                    <a:pt x="97" y="149"/>
                  </a:cubicBezTo>
                  <a:cubicBezTo>
                    <a:pt x="94" y="149"/>
                    <a:pt x="92" y="148"/>
                    <a:pt x="89" y="146"/>
                  </a:cubicBezTo>
                  <a:cubicBezTo>
                    <a:pt x="86" y="149"/>
                    <a:pt x="80" y="154"/>
                    <a:pt x="80" y="154"/>
                  </a:cubicBezTo>
                  <a:cubicBezTo>
                    <a:pt x="79" y="155"/>
                    <a:pt x="79" y="155"/>
                    <a:pt x="79" y="155"/>
                  </a:cubicBezTo>
                  <a:cubicBezTo>
                    <a:pt x="78" y="155"/>
                    <a:pt x="69" y="154"/>
                    <a:pt x="69" y="154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2" y="123"/>
                    <a:pt x="59" y="118"/>
                    <a:pt x="62" y="115"/>
                  </a:cubicBezTo>
                  <a:cubicBezTo>
                    <a:pt x="61" y="113"/>
                    <a:pt x="61" y="110"/>
                    <a:pt x="60" y="107"/>
                  </a:cubicBezTo>
                  <a:cubicBezTo>
                    <a:pt x="56" y="106"/>
                    <a:pt x="48" y="102"/>
                    <a:pt x="48" y="102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5"/>
                    <a:pt x="74" y="68"/>
                    <a:pt x="77" y="70"/>
                  </a:cubicBezTo>
                  <a:cubicBezTo>
                    <a:pt x="80" y="68"/>
                    <a:pt x="82" y="66"/>
                    <a:pt x="84" y="65"/>
                  </a:cubicBezTo>
                  <a:cubicBezTo>
                    <a:pt x="84" y="61"/>
                    <a:pt x="83" y="52"/>
                    <a:pt x="83" y="52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7"/>
                    <a:pt x="125" y="60"/>
                  </a:cubicBezTo>
                  <a:cubicBezTo>
                    <a:pt x="129" y="61"/>
                    <a:pt x="132" y="62"/>
                    <a:pt x="135" y="63"/>
                  </a:cubicBezTo>
                  <a:cubicBezTo>
                    <a:pt x="138" y="61"/>
                    <a:pt x="143" y="56"/>
                    <a:pt x="143" y="56"/>
                  </a:cubicBezTo>
                  <a:cubicBezTo>
                    <a:pt x="155" y="56"/>
                    <a:pt x="155" y="56"/>
                    <a:pt x="155" y="56"/>
                  </a:cubicBezTo>
                  <a:cubicBezTo>
                    <a:pt x="171" y="76"/>
                    <a:pt x="171" y="76"/>
                    <a:pt x="171" y="76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71" y="87"/>
                    <a:pt x="164" y="93"/>
                    <a:pt x="161" y="96"/>
                  </a:cubicBezTo>
                  <a:cubicBezTo>
                    <a:pt x="161" y="98"/>
                    <a:pt x="162" y="100"/>
                    <a:pt x="162" y="103"/>
                  </a:cubicBezTo>
                  <a:cubicBezTo>
                    <a:pt x="166" y="105"/>
                    <a:pt x="174" y="110"/>
                    <a:pt x="174" y="110"/>
                  </a:cubicBezTo>
                  <a:cubicBezTo>
                    <a:pt x="177" y="121"/>
                    <a:pt x="177" y="121"/>
                    <a:pt x="177" y="121"/>
                  </a:cubicBezTo>
                  <a:cubicBezTo>
                    <a:pt x="165" y="143"/>
                    <a:pt x="165" y="143"/>
                    <a:pt x="165" y="143"/>
                  </a:cubicBezTo>
                  <a:cubicBezTo>
                    <a:pt x="154" y="146"/>
                    <a:pt x="154" y="146"/>
                    <a:pt x="154" y="146"/>
                  </a:cubicBezTo>
                  <a:cubicBezTo>
                    <a:pt x="154" y="146"/>
                    <a:pt x="147" y="142"/>
                    <a:pt x="144" y="140"/>
                  </a:cubicBezTo>
                  <a:cubicBezTo>
                    <a:pt x="142" y="142"/>
                    <a:pt x="140" y="143"/>
                    <a:pt x="138" y="144"/>
                  </a:cubicBezTo>
                  <a:cubicBezTo>
                    <a:pt x="138" y="148"/>
                    <a:pt x="139" y="157"/>
                    <a:pt x="139" y="157"/>
                  </a:cubicBezTo>
                  <a:cubicBezTo>
                    <a:pt x="131" y="165"/>
                    <a:pt x="131" y="165"/>
                    <a:pt x="131" y="165"/>
                  </a:cubicBezTo>
                  <a:cubicBezTo>
                    <a:pt x="106" y="168"/>
                    <a:pt x="106" y="168"/>
                    <a:pt x="106" y="168"/>
                  </a:cubicBezTo>
                  <a:lnTo>
                    <a:pt x="98" y="159"/>
                  </a:lnTo>
                  <a:close/>
                  <a:moveTo>
                    <a:pt x="200" y="224"/>
                  </a:moveTo>
                  <a:cubicBezTo>
                    <a:pt x="193" y="225"/>
                    <a:pt x="193" y="225"/>
                    <a:pt x="193" y="225"/>
                  </a:cubicBezTo>
                  <a:cubicBezTo>
                    <a:pt x="193" y="225"/>
                    <a:pt x="189" y="223"/>
                    <a:pt x="187" y="222"/>
                  </a:cubicBezTo>
                  <a:cubicBezTo>
                    <a:pt x="185" y="223"/>
                    <a:pt x="184" y="224"/>
                    <a:pt x="183" y="224"/>
                  </a:cubicBezTo>
                  <a:cubicBezTo>
                    <a:pt x="183" y="227"/>
                    <a:pt x="184" y="233"/>
                    <a:pt x="184" y="233"/>
                  </a:cubicBezTo>
                  <a:cubicBezTo>
                    <a:pt x="178" y="238"/>
                    <a:pt x="178" y="238"/>
                    <a:pt x="178" y="238"/>
                  </a:cubicBezTo>
                  <a:cubicBezTo>
                    <a:pt x="162" y="239"/>
                    <a:pt x="162" y="239"/>
                    <a:pt x="162" y="239"/>
                  </a:cubicBezTo>
                  <a:cubicBezTo>
                    <a:pt x="157" y="234"/>
                    <a:pt x="157" y="234"/>
                    <a:pt x="157" y="234"/>
                  </a:cubicBezTo>
                  <a:cubicBezTo>
                    <a:pt x="157" y="234"/>
                    <a:pt x="157" y="230"/>
                    <a:pt x="157" y="228"/>
                  </a:cubicBezTo>
                  <a:cubicBezTo>
                    <a:pt x="155" y="227"/>
                    <a:pt x="153" y="227"/>
                    <a:pt x="152" y="226"/>
                  </a:cubicBezTo>
                  <a:cubicBezTo>
                    <a:pt x="146" y="231"/>
                    <a:pt x="146" y="231"/>
                    <a:pt x="146" y="231"/>
                  </a:cubicBezTo>
                  <a:cubicBezTo>
                    <a:pt x="145" y="231"/>
                    <a:pt x="145" y="231"/>
                    <a:pt x="145" y="231"/>
                  </a:cubicBezTo>
                  <a:cubicBezTo>
                    <a:pt x="144" y="231"/>
                    <a:pt x="138" y="231"/>
                    <a:pt x="138" y="231"/>
                  </a:cubicBezTo>
                  <a:cubicBezTo>
                    <a:pt x="128" y="218"/>
                    <a:pt x="128" y="218"/>
                    <a:pt x="128" y="218"/>
                  </a:cubicBezTo>
                  <a:cubicBezTo>
                    <a:pt x="128" y="211"/>
                    <a:pt x="128" y="211"/>
                    <a:pt x="128" y="211"/>
                  </a:cubicBezTo>
                  <a:cubicBezTo>
                    <a:pt x="134" y="206"/>
                    <a:pt x="134" y="206"/>
                    <a:pt x="134" y="206"/>
                  </a:cubicBezTo>
                  <a:cubicBezTo>
                    <a:pt x="134" y="204"/>
                    <a:pt x="133" y="203"/>
                    <a:pt x="133" y="201"/>
                  </a:cubicBezTo>
                  <a:cubicBezTo>
                    <a:pt x="131" y="200"/>
                    <a:pt x="125" y="197"/>
                    <a:pt x="125" y="197"/>
                  </a:cubicBezTo>
                  <a:cubicBezTo>
                    <a:pt x="123" y="191"/>
                    <a:pt x="123" y="191"/>
                    <a:pt x="123" y="191"/>
                  </a:cubicBezTo>
                  <a:cubicBezTo>
                    <a:pt x="123" y="190"/>
                    <a:pt x="123" y="190"/>
                    <a:pt x="123" y="190"/>
                  </a:cubicBezTo>
                  <a:cubicBezTo>
                    <a:pt x="130" y="175"/>
                    <a:pt x="130" y="175"/>
                    <a:pt x="130" y="175"/>
                  </a:cubicBezTo>
                  <a:cubicBezTo>
                    <a:pt x="137" y="174"/>
                    <a:pt x="137" y="174"/>
                    <a:pt x="137" y="174"/>
                  </a:cubicBezTo>
                  <a:cubicBezTo>
                    <a:pt x="137" y="174"/>
                    <a:pt x="142" y="176"/>
                    <a:pt x="144" y="177"/>
                  </a:cubicBezTo>
                  <a:cubicBezTo>
                    <a:pt x="145" y="175"/>
                    <a:pt x="147" y="174"/>
                    <a:pt x="149" y="174"/>
                  </a:cubicBezTo>
                  <a:cubicBezTo>
                    <a:pt x="148" y="171"/>
                    <a:pt x="148" y="165"/>
                    <a:pt x="148" y="165"/>
                  </a:cubicBezTo>
                  <a:cubicBezTo>
                    <a:pt x="153" y="160"/>
                    <a:pt x="153" y="160"/>
                    <a:pt x="153" y="160"/>
                  </a:cubicBezTo>
                  <a:cubicBezTo>
                    <a:pt x="169" y="159"/>
                    <a:pt x="169" y="159"/>
                    <a:pt x="169" y="159"/>
                  </a:cubicBezTo>
                  <a:cubicBezTo>
                    <a:pt x="174" y="164"/>
                    <a:pt x="174" y="164"/>
                    <a:pt x="174" y="164"/>
                  </a:cubicBezTo>
                  <a:cubicBezTo>
                    <a:pt x="174" y="164"/>
                    <a:pt x="175" y="168"/>
                    <a:pt x="175" y="170"/>
                  </a:cubicBezTo>
                  <a:cubicBezTo>
                    <a:pt x="177" y="171"/>
                    <a:pt x="179" y="172"/>
                    <a:pt x="181" y="173"/>
                  </a:cubicBezTo>
                  <a:cubicBezTo>
                    <a:pt x="186" y="168"/>
                    <a:pt x="186" y="168"/>
                    <a:pt x="186" y="168"/>
                  </a:cubicBezTo>
                  <a:cubicBezTo>
                    <a:pt x="194" y="168"/>
                    <a:pt x="194" y="168"/>
                    <a:pt x="194" y="168"/>
                  </a:cubicBezTo>
                  <a:cubicBezTo>
                    <a:pt x="204" y="180"/>
                    <a:pt x="204" y="180"/>
                    <a:pt x="204" y="180"/>
                  </a:cubicBezTo>
                  <a:cubicBezTo>
                    <a:pt x="204" y="188"/>
                    <a:pt x="204" y="188"/>
                    <a:pt x="204" y="188"/>
                  </a:cubicBezTo>
                  <a:cubicBezTo>
                    <a:pt x="204" y="188"/>
                    <a:pt x="200" y="191"/>
                    <a:pt x="198" y="193"/>
                  </a:cubicBezTo>
                  <a:cubicBezTo>
                    <a:pt x="198" y="195"/>
                    <a:pt x="198" y="196"/>
                    <a:pt x="198" y="198"/>
                  </a:cubicBezTo>
                  <a:cubicBezTo>
                    <a:pt x="201" y="199"/>
                    <a:pt x="206" y="202"/>
                    <a:pt x="206" y="202"/>
                  </a:cubicBezTo>
                  <a:cubicBezTo>
                    <a:pt x="208" y="210"/>
                    <a:pt x="208" y="210"/>
                    <a:pt x="208" y="210"/>
                  </a:cubicBezTo>
                  <a:lnTo>
                    <a:pt x="200" y="224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7" name="箭头: 右弧形 16"/>
          <p:cNvSpPr/>
          <p:nvPr/>
        </p:nvSpPr>
        <p:spPr>
          <a:xfrm rot="16200000" flipH="1">
            <a:off x="3103740" y="2931431"/>
            <a:ext cx="357052" cy="1611085"/>
          </a:xfrm>
          <a:prstGeom prst="curved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箭头: 右弧形 17"/>
          <p:cNvSpPr/>
          <p:nvPr/>
        </p:nvSpPr>
        <p:spPr>
          <a:xfrm rot="16357614">
            <a:off x="6124966" y="1474062"/>
            <a:ext cx="357052" cy="1611085"/>
          </a:xfrm>
          <a:prstGeom prst="curved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23570" y="1749425"/>
            <a:ext cx="237807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&lt;section&gt;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&lt;/section&gt;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内容区域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箭头: 右弧形 22"/>
          <p:cNvSpPr/>
          <p:nvPr/>
        </p:nvSpPr>
        <p:spPr>
          <a:xfrm rot="16200000" flipH="1">
            <a:off x="8753161" y="2997054"/>
            <a:ext cx="357052" cy="1611085"/>
          </a:xfrm>
          <a:prstGeom prst="curved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568700" y="3892550"/>
            <a:ext cx="2765425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&lt;details&gt;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&lt;summary&gt;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&lt;/summary&gt;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&lt;/details&gt;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详情、标题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16445" y="1290955"/>
            <a:ext cx="198818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&lt;bdi&gt;&lt;/bdi&gt;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设置文本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29170" y="3927475"/>
            <a:ext cx="5562600" cy="1968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&lt;canvas&gt;&lt;/canvas&gt;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画布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&lt;canvas id="demo" width="200" height="150" style="border:1px solid #d3d3d3;"&gt;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你的浏览器不支持canvas标签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&lt;/canvas&gt;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&lt;script&gt;	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var c=document.getElementById("demo");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var ctx=c.getContext("2d");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ctx.beginPath();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ctx.arc(100,75,50,0,2*Math.PI);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ctx.stroke();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&lt;/script&gt; 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3" grpId="0" animBg="1"/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>
          <a:xfrm>
            <a:off x="4241894" y="2000250"/>
            <a:ext cx="1179010" cy="2944406"/>
          </a:xfrm>
          <a:custGeom>
            <a:avLst/>
            <a:gdLst>
              <a:gd name="connsiteX0" fmla="*/ 110098 w 1179010"/>
              <a:gd name="connsiteY0" fmla="*/ 0 h 3375390"/>
              <a:gd name="connsiteX1" fmla="*/ 965222 w 1179010"/>
              <a:gd name="connsiteY1" fmla="*/ 0 h 3375390"/>
              <a:gd name="connsiteX2" fmla="*/ 1179010 w 1179010"/>
              <a:gd name="connsiteY2" fmla="*/ 213788 h 3375390"/>
              <a:gd name="connsiteX3" fmla="*/ 1179010 w 1179010"/>
              <a:gd name="connsiteY3" fmla="*/ 3266012 h 3375390"/>
              <a:gd name="connsiteX4" fmla="*/ 1162210 w 1179010"/>
              <a:gd name="connsiteY4" fmla="*/ 3349228 h 3375390"/>
              <a:gd name="connsiteX5" fmla="*/ 1144571 w 1179010"/>
              <a:gd name="connsiteY5" fmla="*/ 3375390 h 3375390"/>
              <a:gd name="connsiteX6" fmla="*/ 1144571 w 1179010"/>
              <a:gd name="connsiteY6" fmla="*/ 239805 h 3375390"/>
              <a:gd name="connsiteX7" fmla="*/ 939691 w 1179010"/>
              <a:gd name="connsiteY7" fmla="*/ 34925 h 3375390"/>
              <a:gd name="connsiteX8" fmla="*/ 0 w 1179010"/>
              <a:gd name="connsiteY8" fmla="*/ 34925 h 3375390"/>
              <a:gd name="connsiteX9" fmla="*/ 26882 w 1179010"/>
              <a:gd name="connsiteY9" fmla="*/ 16801 h 3375390"/>
              <a:gd name="connsiteX10" fmla="*/ 110098 w 1179010"/>
              <a:gd name="connsiteY10" fmla="*/ 0 h 337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9010" h="3375390">
                <a:moveTo>
                  <a:pt x="110098" y="0"/>
                </a:moveTo>
                <a:lnTo>
                  <a:pt x="965222" y="0"/>
                </a:lnTo>
                <a:cubicBezTo>
                  <a:pt x="1083294" y="0"/>
                  <a:pt x="1179010" y="95716"/>
                  <a:pt x="1179010" y="213788"/>
                </a:cubicBezTo>
                <a:lnTo>
                  <a:pt x="1179010" y="3266012"/>
                </a:lnTo>
                <a:cubicBezTo>
                  <a:pt x="1179010" y="3295530"/>
                  <a:pt x="1173028" y="3323651"/>
                  <a:pt x="1162210" y="3349228"/>
                </a:cubicBezTo>
                <a:lnTo>
                  <a:pt x="1144571" y="3375390"/>
                </a:lnTo>
                <a:lnTo>
                  <a:pt x="1144571" y="239805"/>
                </a:lnTo>
                <a:cubicBezTo>
                  <a:pt x="1144571" y="126653"/>
                  <a:pt x="1052843" y="34925"/>
                  <a:pt x="939691" y="34925"/>
                </a:cubicBezTo>
                <a:lnTo>
                  <a:pt x="0" y="34925"/>
                </a:lnTo>
                <a:lnTo>
                  <a:pt x="26882" y="16801"/>
                </a:lnTo>
                <a:cubicBezTo>
                  <a:pt x="52459" y="5982"/>
                  <a:pt x="80580" y="0"/>
                  <a:pt x="11009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4032434" y="3055166"/>
            <a:ext cx="1179010" cy="2203450"/>
          </a:xfrm>
          <a:custGeom>
            <a:avLst/>
            <a:gdLst>
              <a:gd name="connsiteX0" fmla="*/ 110098 w 1179010"/>
              <a:gd name="connsiteY0" fmla="*/ 0 h 3375390"/>
              <a:gd name="connsiteX1" fmla="*/ 965222 w 1179010"/>
              <a:gd name="connsiteY1" fmla="*/ 0 h 3375390"/>
              <a:gd name="connsiteX2" fmla="*/ 1179010 w 1179010"/>
              <a:gd name="connsiteY2" fmla="*/ 213788 h 3375390"/>
              <a:gd name="connsiteX3" fmla="*/ 1179010 w 1179010"/>
              <a:gd name="connsiteY3" fmla="*/ 3266012 h 3375390"/>
              <a:gd name="connsiteX4" fmla="*/ 1162210 w 1179010"/>
              <a:gd name="connsiteY4" fmla="*/ 3349228 h 3375390"/>
              <a:gd name="connsiteX5" fmla="*/ 1144571 w 1179010"/>
              <a:gd name="connsiteY5" fmla="*/ 3375390 h 3375390"/>
              <a:gd name="connsiteX6" fmla="*/ 1144571 w 1179010"/>
              <a:gd name="connsiteY6" fmla="*/ 239805 h 3375390"/>
              <a:gd name="connsiteX7" fmla="*/ 939691 w 1179010"/>
              <a:gd name="connsiteY7" fmla="*/ 34925 h 3375390"/>
              <a:gd name="connsiteX8" fmla="*/ 0 w 1179010"/>
              <a:gd name="connsiteY8" fmla="*/ 34925 h 3375390"/>
              <a:gd name="connsiteX9" fmla="*/ 26882 w 1179010"/>
              <a:gd name="connsiteY9" fmla="*/ 16801 h 3375390"/>
              <a:gd name="connsiteX10" fmla="*/ 110098 w 1179010"/>
              <a:gd name="connsiteY10" fmla="*/ 0 h 337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9010" h="3375390">
                <a:moveTo>
                  <a:pt x="110098" y="0"/>
                </a:moveTo>
                <a:lnTo>
                  <a:pt x="965222" y="0"/>
                </a:lnTo>
                <a:cubicBezTo>
                  <a:pt x="1083294" y="0"/>
                  <a:pt x="1179010" y="95716"/>
                  <a:pt x="1179010" y="213788"/>
                </a:cubicBezTo>
                <a:lnTo>
                  <a:pt x="1179010" y="3266012"/>
                </a:lnTo>
                <a:cubicBezTo>
                  <a:pt x="1179010" y="3295530"/>
                  <a:pt x="1173028" y="3323651"/>
                  <a:pt x="1162210" y="3349228"/>
                </a:cubicBezTo>
                <a:lnTo>
                  <a:pt x="1144571" y="3375390"/>
                </a:lnTo>
                <a:lnTo>
                  <a:pt x="1144571" y="239805"/>
                </a:lnTo>
                <a:cubicBezTo>
                  <a:pt x="1144571" y="126653"/>
                  <a:pt x="1052843" y="34925"/>
                  <a:pt x="939691" y="34925"/>
                </a:cubicBezTo>
                <a:lnTo>
                  <a:pt x="0" y="34925"/>
                </a:lnTo>
                <a:lnTo>
                  <a:pt x="26882" y="16801"/>
                </a:lnTo>
                <a:cubicBezTo>
                  <a:pt x="52459" y="5982"/>
                  <a:pt x="80580" y="0"/>
                  <a:pt x="11009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 flipH="1">
            <a:off x="5469174" y="1321325"/>
            <a:ext cx="1179010" cy="3346741"/>
          </a:xfrm>
          <a:custGeom>
            <a:avLst/>
            <a:gdLst>
              <a:gd name="connsiteX0" fmla="*/ 110098 w 1179010"/>
              <a:gd name="connsiteY0" fmla="*/ 0 h 3375390"/>
              <a:gd name="connsiteX1" fmla="*/ 965222 w 1179010"/>
              <a:gd name="connsiteY1" fmla="*/ 0 h 3375390"/>
              <a:gd name="connsiteX2" fmla="*/ 1179010 w 1179010"/>
              <a:gd name="connsiteY2" fmla="*/ 213788 h 3375390"/>
              <a:gd name="connsiteX3" fmla="*/ 1179010 w 1179010"/>
              <a:gd name="connsiteY3" fmla="*/ 3266012 h 3375390"/>
              <a:gd name="connsiteX4" fmla="*/ 1162210 w 1179010"/>
              <a:gd name="connsiteY4" fmla="*/ 3349228 h 3375390"/>
              <a:gd name="connsiteX5" fmla="*/ 1144571 w 1179010"/>
              <a:gd name="connsiteY5" fmla="*/ 3375390 h 3375390"/>
              <a:gd name="connsiteX6" fmla="*/ 1144571 w 1179010"/>
              <a:gd name="connsiteY6" fmla="*/ 239805 h 3375390"/>
              <a:gd name="connsiteX7" fmla="*/ 939691 w 1179010"/>
              <a:gd name="connsiteY7" fmla="*/ 34925 h 3375390"/>
              <a:gd name="connsiteX8" fmla="*/ 0 w 1179010"/>
              <a:gd name="connsiteY8" fmla="*/ 34925 h 3375390"/>
              <a:gd name="connsiteX9" fmla="*/ 26882 w 1179010"/>
              <a:gd name="connsiteY9" fmla="*/ 16801 h 3375390"/>
              <a:gd name="connsiteX10" fmla="*/ 110098 w 1179010"/>
              <a:gd name="connsiteY10" fmla="*/ 0 h 337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9010" h="3375390">
                <a:moveTo>
                  <a:pt x="110098" y="0"/>
                </a:moveTo>
                <a:lnTo>
                  <a:pt x="965222" y="0"/>
                </a:lnTo>
                <a:cubicBezTo>
                  <a:pt x="1083294" y="0"/>
                  <a:pt x="1179010" y="95716"/>
                  <a:pt x="1179010" y="213788"/>
                </a:cubicBezTo>
                <a:lnTo>
                  <a:pt x="1179010" y="3266012"/>
                </a:lnTo>
                <a:cubicBezTo>
                  <a:pt x="1179010" y="3295530"/>
                  <a:pt x="1173028" y="3323651"/>
                  <a:pt x="1162210" y="3349228"/>
                </a:cubicBezTo>
                <a:lnTo>
                  <a:pt x="1144571" y="3375390"/>
                </a:lnTo>
                <a:lnTo>
                  <a:pt x="1144571" y="239805"/>
                </a:lnTo>
                <a:cubicBezTo>
                  <a:pt x="1144571" y="126653"/>
                  <a:pt x="1052843" y="34925"/>
                  <a:pt x="939691" y="34925"/>
                </a:cubicBezTo>
                <a:lnTo>
                  <a:pt x="0" y="34925"/>
                </a:lnTo>
                <a:lnTo>
                  <a:pt x="26882" y="16801"/>
                </a:lnTo>
                <a:cubicBezTo>
                  <a:pt x="52459" y="5982"/>
                  <a:pt x="80580" y="0"/>
                  <a:pt x="11009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 flipH="1">
            <a:off x="5555519" y="2308850"/>
            <a:ext cx="1179010" cy="2544953"/>
          </a:xfrm>
          <a:custGeom>
            <a:avLst/>
            <a:gdLst>
              <a:gd name="connsiteX0" fmla="*/ 110098 w 1179010"/>
              <a:gd name="connsiteY0" fmla="*/ 0 h 3375390"/>
              <a:gd name="connsiteX1" fmla="*/ 965222 w 1179010"/>
              <a:gd name="connsiteY1" fmla="*/ 0 h 3375390"/>
              <a:gd name="connsiteX2" fmla="*/ 1179010 w 1179010"/>
              <a:gd name="connsiteY2" fmla="*/ 213788 h 3375390"/>
              <a:gd name="connsiteX3" fmla="*/ 1179010 w 1179010"/>
              <a:gd name="connsiteY3" fmla="*/ 3266012 h 3375390"/>
              <a:gd name="connsiteX4" fmla="*/ 1162210 w 1179010"/>
              <a:gd name="connsiteY4" fmla="*/ 3349228 h 3375390"/>
              <a:gd name="connsiteX5" fmla="*/ 1144571 w 1179010"/>
              <a:gd name="connsiteY5" fmla="*/ 3375390 h 3375390"/>
              <a:gd name="connsiteX6" fmla="*/ 1144571 w 1179010"/>
              <a:gd name="connsiteY6" fmla="*/ 239805 h 3375390"/>
              <a:gd name="connsiteX7" fmla="*/ 939691 w 1179010"/>
              <a:gd name="connsiteY7" fmla="*/ 34925 h 3375390"/>
              <a:gd name="connsiteX8" fmla="*/ 0 w 1179010"/>
              <a:gd name="connsiteY8" fmla="*/ 34925 h 3375390"/>
              <a:gd name="connsiteX9" fmla="*/ 26882 w 1179010"/>
              <a:gd name="connsiteY9" fmla="*/ 16801 h 3375390"/>
              <a:gd name="connsiteX10" fmla="*/ 110098 w 1179010"/>
              <a:gd name="connsiteY10" fmla="*/ 0 h 337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9010" h="3375390">
                <a:moveTo>
                  <a:pt x="110098" y="0"/>
                </a:moveTo>
                <a:lnTo>
                  <a:pt x="965222" y="0"/>
                </a:lnTo>
                <a:cubicBezTo>
                  <a:pt x="1083294" y="0"/>
                  <a:pt x="1179010" y="95716"/>
                  <a:pt x="1179010" y="213788"/>
                </a:cubicBezTo>
                <a:lnTo>
                  <a:pt x="1179010" y="3266012"/>
                </a:lnTo>
                <a:cubicBezTo>
                  <a:pt x="1179010" y="3295530"/>
                  <a:pt x="1173028" y="3323651"/>
                  <a:pt x="1162210" y="3349228"/>
                </a:cubicBezTo>
                <a:lnTo>
                  <a:pt x="1144571" y="3375390"/>
                </a:lnTo>
                <a:lnTo>
                  <a:pt x="1144571" y="239805"/>
                </a:lnTo>
                <a:cubicBezTo>
                  <a:pt x="1144571" y="126653"/>
                  <a:pt x="1052843" y="34925"/>
                  <a:pt x="939691" y="34925"/>
                </a:cubicBezTo>
                <a:lnTo>
                  <a:pt x="0" y="34925"/>
                </a:lnTo>
                <a:lnTo>
                  <a:pt x="26882" y="16801"/>
                </a:lnTo>
                <a:cubicBezTo>
                  <a:pt x="52459" y="5982"/>
                  <a:pt x="80580" y="0"/>
                  <a:pt x="11009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 flipH="1">
            <a:off x="6587113" y="3164656"/>
            <a:ext cx="1179010" cy="2621089"/>
          </a:xfrm>
          <a:custGeom>
            <a:avLst/>
            <a:gdLst>
              <a:gd name="connsiteX0" fmla="*/ 110098 w 1179010"/>
              <a:gd name="connsiteY0" fmla="*/ 0 h 3375390"/>
              <a:gd name="connsiteX1" fmla="*/ 965222 w 1179010"/>
              <a:gd name="connsiteY1" fmla="*/ 0 h 3375390"/>
              <a:gd name="connsiteX2" fmla="*/ 1179010 w 1179010"/>
              <a:gd name="connsiteY2" fmla="*/ 213788 h 3375390"/>
              <a:gd name="connsiteX3" fmla="*/ 1179010 w 1179010"/>
              <a:gd name="connsiteY3" fmla="*/ 3266012 h 3375390"/>
              <a:gd name="connsiteX4" fmla="*/ 1162210 w 1179010"/>
              <a:gd name="connsiteY4" fmla="*/ 3349228 h 3375390"/>
              <a:gd name="connsiteX5" fmla="*/ 1144571 w 1179010"/>
              <a:gd name="connsiteY5" fmla="*/ 3375390 h 3375390"/>
              <a:gd name="connsiteX6" fmla="*/ 1144571 w 1179010"/>
              <a:gd name="connsiteY6" fmla="*/ 239805 h 3375390"/>
              <a:gd name="connsiteX7" fmla="*/ 939691 w 1179010"/>
              <a:gd name="connsiteY7" fmla="*/ 34925 h 3375390"/>
              <a:gd name="connsiteX8" fmla="*/ 0 w 1179010"/>
              <a:gd name="connsiteY8" fmla="*/ 34925 h 3375390"/>
              <a:gd name="connsiteX9" fmla="*/ 26882 w 1179010"/>
              <a:gd name="connsiteY9" fmla="*/ 16801 h 3375390"/>
              <a:gd name="connsiteX10" fmla="*/ 110098 w 1179010"/>
              <a:gd name="connsiteY10" fmla="*/ 0 h 337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9010" h="3375390">
                <a:moveTo>
                  <a:pt x="110098" y="0"/>
                </a:moveTo>
                <a:lnTo>
                  <a:pt x="965222" y="0"/>
                </a:lnTo>
                <a:cubicBezTo>
                  <a:pt x="1083294" y="0"/>
                  <a:pt x="1179010" y="95716"/>
                  <a:pt x="1179010" y="213788"/>
                </a:cubicBezTo>
                <a:lnTo>
                  <a:pt x="1179010" y="3266012"/>
                </a:lnTo>
                <a:cubicBezTo>
                  <a:pt x="1179010" y="3295530"/>
                  <a:pt x="1173028" y="3323651"/>
                  <a:pt x="1162210" y="3349228"/>
                </a:cubicBezTo>
                <a:lnTo>
                  <a:pt x="1144571" y="3375390"/>
                </a:lnTo>
                <a:lnTo>
                  <a:pt x="1144571" y="239805"/>
                </a:lnTo>
                <a:cubicBezTo>
                  <a:pt x="1144571" y="126653"/>
                  <a:pt x="1052843" y="34925"/>
                  <a:pt x="939691" y="34925"/>
                </a:cubicBezTo>
                <a:lnTo>
                  <a:pt x="0" y="34925"/>
                </a:lnTo>
                <a:lnTo>
                  <a:pt x="26882" y="16801"/>
                </a:lnTo>
                <a:cubicBezTo>
                  <a:pt x="52459" y="5982"/>
                  <a:pt x="80580" y="0"/>
                  <a:pt x="11009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601585" y="680085"/>
            <a:ext cx="370268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&lt;figure&gt;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&lt;figcaption&gt;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&lt;/figcaption&gt;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&lt;/figure&gt;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定义独立流的内容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811135" y="1890395"/>
            <a:ext cx="392112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&lt;keygen name="security"&gt;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规定用于表单的密钥对生成器字段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797717" y="2863078"/>
            <a:ext cx="32167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&lt;main&gt;&lt;/main&gt;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定义主体部分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5346" y="987332"/>
            <a:ext cx="2594963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&lt;dialog&gt;&lt;/dialog&gt;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定义对话框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9720" y="2599055"/>
            <a:ext cx="2566035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&lt;embed&gt;&lt;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embed&gt;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嵌入外部文件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type="image/jpg"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type="text/html"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type="video/webm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3890703" y="3655298"/>
            <a:ext cx="3711003" cy="275846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140046" y="1230986"/>
            <a:ext cx="1165127" cy="959170"/>
            <a:chOff x="3140046" y="1230986"/>
            <a:chExt cx="1165127" cy="959170"/>
          </a:xfrm>
        </p:grpSpPr>
        <p:sp>
          <p:nvSpPr>
            <p:cNvPr id="56" name="Freeform 6"/>
            <p:cNvSpPr>
              <a:spLocks noChangeArrowheads="1"/>
            </p:cNvSpPr>
            <p:nvPr/>
          </p:nvSpPr>
          <p:spPr bwMode="auto">
            <a:xfrm>
              <a:off x="3485515" y="1230986"/>
              <a:ext cx="819658" cy="823787"/>
            </a:xfrm>
            <a:custGeom>
              <a:avLst/>
              <a:gdLst>
                <a:gd name="T0" fmla="*/ 104 w 1588"/>
                <a:gd name="T1" fmla="*/ 1596 h 1596"/>
                <a:gd name="T2" fmla="*/ 1470 w 1588"/>
                <a:gd name="T3" fmla="*/ 1596 h 1596"/>
                <a:gd name="T4" fmla="*/ 1470 w 1588"/>
                <a:gd name="T5" fmla="*/ 1596 h 1596"/>
                <a:gd name="T6" fmla="*/ 1488 w 1588"/>
                <a:gd name="T7" fmla="*/ 1596 h 1596"/>
                <a:gd name="T8" fmla="*/ 1506 w 1588"/>
                <a:gd name="T9" fmla="*/ 1594 h 1596"/>
                <a:gd name="T10" fmla="*/ 1520 w 1588"/>
                <a:gd name="T11" fmla="*/ 1590 h 1596"/>
                <a:gd name="T12" fmla="*/ 1534 w 1588"/>
                <a:gd name="T13" fmla="*/ 1584 h 1596"/>
                <a:gd name="T14" fmla="*/ 1548 w 1588"/>
                <a:gd name="T15" fmla="*/ 1578 h 1596"/>
                <a:gd name="T16" fmla="*/ 1558 w 1588"/>
                <a:gd name="T17" fmla="*/ 1570 h 1596"/>
                <a:gd name="T18" fmla="*/ 1566 w 1588"/>
                <a:gd name="T19" fmla="*/ 1562 h 1596"/>
                <a:gd name="T20" fmla="*/ 1574 w 1588"/>
                <a:gd name="T21" fmla="*/ 1552 h 1596"/>
                <a:gd name="T22" fmla="*/ 1580 w 1588"/>
                <a:gd name="T23" fmla="*/ 1540 h 1596"/>
                <a:gd name="T24" fmla="*/ 1584 w 1588"/>
                <a:gd name="T25" fmla="*/ 1528 h 1596"/>
                <a:gd name="T26" fmla="*/ 1586 w 1588"/>
                <a:gd name="T27" fmla="*/ 1516 h 1596"/>
                <a:gd name="T28" fmla="*/ 1588 w 1588"/>
                <a:gd name="T29" fmla="*/ 1504 h 1596"/>
                <a:gd name="T30" fmla="*/ 1586 w 1588"/>
                <a:gd name="T31" fmla="*/ 1490 h 1596"/>
                <a:gd name="T32" fmla="*/ 1584 w 1588"/>
                <a:gd name="T33" fmla="*/ 1476 h 1596"/>
                <a:gd name="T34" fmla="*/ 1578 w 1588"/>
                <a:gd name="T35" fmla="*/ 1462 h 1596"/>
                <a:gd name="T36" fmla="*/ 1572 w 1588"/>
                <a:gd name="T37" fmla="*/ 1446 h 1596"/>
                <a:gd name="T38" fmla="*/ 862 w 1588"/>
                <a:gd name="T39" fmla="*/ 58 h 1596"/>
                <a:gd name="T40" fmla="*/ 862 w 1588"/>
                <a:gd name="T41" fmla="*/ 58 h 1596"/>
                <a:gd name="T42" fmla="*/ 854 w 1588"/>
                <a:gd name="T43" fmla="*/ 44 h 1596"/>
                <a:gd name="T44" fmla="*/ 846 w 1588"/>
                <a:gd name="T45" fmla="*/ 32 h 1596"/>
                <a:gd name="T46" fmla="*/ 836 w 1588"/>
                <a:gd name="T47" fmla="*/ 22 h 1596"/>
                <a:gd name="T48" fmla="*/ 828 w 1588"/>
                <a:gd name="T49" fmla="*/ 14 h 1596"/>
                <a:gd name="T50" fmla="*/ 818 w 1588"/>
                <a:gd name="T51" fmla="*/ 8 h 1596"/>
                <a:gd name="T52" fmla="*/ 808 w 1588"/>
                <a:gd name="T53" fmla="*/ 4 h 1596"/>
                <a:gd name="T54" fmla="*/ 798 w 1588"/>
                <a:gd name="T55" fmla="*/ 0 h 1596"/>
                <a:gd name="T56" fmla="*/ 788 w 1588"/>
                <a:gd name="T57" fmla="*/ 0 h 1596"/>
                <a:gd name="T58" fmla="*/ 778 w 1588"/>
                <a:gd name="T59" fmla="*/ 0 h 1596"/>
                <a:gd name="T60" fmla="*/ 768 w 1588"/>
                <a:gd name="T61" fmla="*/ 4 h 1596"/>
                <a:gd name="T62" fmla="*/ 758 w 1588"/>
                <a:gd name="T63" fmla="*/ 8 h 1596"/>
                <a:gd name="T64" fmla="*/ 748 w 1588"/>
                <a:gd name="T65" fmla="*/ 14 h 1596"/>
                <a:gd name="T66" fmla="*/ 738 w 1588"/>
                <a:gd name="T67" fmla="*/ 22 h 1596"/>
                <a:gd name="T68" fmla="*/ 730 w 1588"/>
                <a:gd name="T69" fmla="*/ 32 h 1596"/>
                <a:gd name="T70" fmla="*/ 722 w 1588"/>
                <a:gd name="T71" fmla="*/ 44 h 1596"/>
                <a:gd name="T72" fmla="*/ 714 w 1588"/>
                <a:gd name="T73" fmla="*/ 58 h 1596"/>
                <a:gd name="T74" fmla="*/ 14 w 1588"/>
                <a:gd name="T75" fmla="*/ 1456 h 1596"/>
                <a:gd name="T76" fmla="*/ 14 w 1588"/>
                <a:gd name="T77" fmla="*/ 1456 h 1596"/>
                <a:gd name="T78" fmla="*/ 8 w 1588"/>
                <a:gd name="T79" fmla="*/ 1472 h 1596"/>
                <a:gd name="T80" fmla="*/ 4 w 1588"/>
                <a:gd name="T81" fmla="*/ 1486 h 1596"/>
                <a:gd name="T82" fmla="*/ 0 w 1588"/>
                <a:gd name="T83" fmla="*/ 1500 h 1596"/>
                <a:gd name="T84" fmla="*/ 0 w 1588"/>
                <a:gd name="T85" fmla="*/ 1512 h 1596"/>
                <a:gd name="T86" fmla="*/ 0 w 1588"/>
                <a:gd name="T87" fmla="*/ 1524 h 1596"/>
                <a:gd name="T88" fmla="*/ 2 w 1588"/>
                <a:gd name="T89" fmla="*/ 1536 h 1596"/>
                <a:gd name="T90" fmla="*/ 6 w 1588"/>
                <a:gd name="T91" fmla="*/ 1546 h 1596"/>
                <a:gd name="T92" fmla="*/ 12 w 1588"/>
                <a:gd name="T93" fmla="*/ 1556 h 1596"/>
                <a:gd name="T94" fmla="*/ 18 w 1588"/>
                <a:gd name="T95" fmla="*/ 1566 h 1596"/>
                <a:gd name="T96" fmla="*/ 26 w 1588"/>
                <a:gd name="T97" fmla="*/ 1574 h 1596"/>
                <a:gd name="T98" fmla="*/ 36 w 1588"/>
                <a:gd name="T99" fmla="*/ 1580 h 1596"/>
                <a:gd name="T100" fmla="*/ 48 w 1588"/>
                <a:gd name="T101" fmla="*/ 1586 h 1596"/>
                <a:gd name="T102" fmla="*/ 60 w 1588"/>
                <a:gd name="T103" fmla="*/ 1590 h 1596"/>
                <a:gd name="T104" fmla="*/ 74 w 1588"/>
                <a:gd name="T105" fmla="*/ 1594 h 1596"/>
                <a:gd name="T106" fmla="*/ 88 w 1588"/>
                <a:gd name="T107" fmla="*/ 1596 h 1596"/>
                <a:gd name="T108" fmla="*/ 104 w 1588"/>
                <a:gd name="T109" fmla="*/ 1596 h 1596"/>
                <a:gd name="T110" fmla="*/ 104 w 1588"/>
                <a:gd name="T111" fmla="*/ 1596 h 159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588"/>
                <a:gd name="T169" fmla="*/ 0 h 1596"/>
                <a:gd name="T170" fmla="*/ 1588 w 1588"/>
                <a:gd name="T171" fmla="*/ 1596 h 159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588" h="1596">
                  <a:moveTo>
                    <a:pt x="104" y="1596"/>
                  </a:moveTo>
                  <a:lnTo>
                    <a:pt x="1470" y="1596"/>
                  </a:lnTo>
                  <a:lnTo>
                    <a:pt x="1470" y="1596"/>
                  </a:lnTo>
                  <a:lnTo>
                    <a:pt x="1488" y="1596"/>
                  </a:lnTo>
                  <a:lnTo>
                    <a:pt x="1506" y="1594"/>
                  </a:lnTo>
                  <a:lnTo>
                    <a:pt x="1520" y="1590"/>
                  </a:lnTo>
                  <a:lnTo>
                    <a:pt x="1534" y="1584"/>
                  </a:lnTo>
                  <a:lnTo>
                    <a:pt x="1548" y="1578"/>
                  </a:lnTo>
                  <a:lnTo>
                    <a:pt x="1558" y="1570"/>
                  </a:lnTo>
                  <a:lnTo>
                    <a:pt x="1566" y="1562"/>
                  </a:lnTo>
                  <a:lnTo>
                    <a:pt x="1574" y="1552"/>
                  </a:lnTo>
                  <a:lnTo>
                    <a:pt x="1580" y="1540"/>
                  </a:lnTo>
                  <a:lnTo>
                    <a:pt x="1584" y="1528"/>
                  </a:lnTo>
                  <a:lnTo>
                    <a:pt x="1586" y="1516"/>
                  </a:lnTo>
                  <a:lnTo>
                    <a:pt x="1588" y="1504"/>
                  </a:lnTo>
                  <a:lnTo>
                    <a:pt x="1586" y="1490"/>
                  </a:lnTo>
                  <a:lnTo>
                    <a:pt x="1584" y="1476"/>
                  </a:lnTo>
                  <a:lnTo>
                    <a:pt x="1578" y="1462"/>
                  </a:lnTo>
                  <a:lnTo>
                    <a:pt x="1572" y="1446"/>
                  </a:lnTo>
                  <a:lnTo>
                    <a:pt x="862" y="58"/>
                  </a:lnTo>
                  <a:lnTo>
                    <a:pt x="862" y="58"/>
                  </a:lnTo>
                  <a:lnTo>
                    <a:pt x="854" y="44"/>
                  </a:lnTo>
                  <a:lnTo>
                    <a:pt x="846" y="32"/>
                  </a:lnTo>
                  <a:lnTo>
                    <a:pt x="836" y="22"/>
                  </a:lnTo>
                  <a:lnTo>
                    <a:pt x="828" y="14"/>
                  </a:lnTo>
                  <a:lnTo>
                    <a:pt x="818" y="8"/>
                  </a:lnTo>
                  <a:lnTo>
                    <a:pt x="808" y="4"/>
                  </a:lnTo>
                  <a:lnTo>
                    <a:pt x="798" y="0"/>
                  </a:lnTo>
                  <a:lnTo>
                    <a:pt x="788" y="0"/>
                  </a:lnTo>
                  <a:lnTo>
                    <a:pt x="778" y="0"/>
                  </a:lnTo>
                  <a:lnTo>
                    <a:pt x="768" y="4"/>
                  </a:lnTo>
                  <a:lnTo>
                    <a:pt x="758" y="8"/>
                  </a:lnTo>
                  <a:lnTo>
                    <a:pt x="748" y="14"/>
                  </a:lnTo>
                  <a:lnTo>
                    <a:pt x="738" y="22"/>
                  </a:lnTo>
                  <a:lnTo>
                    <a:pt x="730" y="32"/>
                  </a:lnTo>
                  <a:lnTo>
                    <a:pt x="722" y="44"/>
                  </a:lnTo>
                  <a:lnTo>
                    <a:pt x="714" y="58"/>
                  </a:lnTo>
                  <a:lnTo>
                    <a:pt x="14" y="1456"/>
                  </a:lnTo>
                  <a:lnTo>
                    <a:pt x="14" y="1456"/>
                  </a:lnTo>
                  <a:lnTo>
                    <a:pt x="8" y="1472"/>
                  </a:lnTo>
                  <a:lnTo>
                    <a:pt x="4" y="1486"/>
                  </a:lnTo>
                  <a:lnTo>
                    <a:pt x="0" y="1500"/>
                  </a:lnTo>
                  <a:lnTo>
                    <a:pt x="0" y="1512"/>
                  </a:lnTo>
                  <a:lnTo>
                    <a:pt x="0" y="1524"/>
                  </a:lnTo>
                  <a:lnTo>
                    <a:pt x="2" y="1536"/>
                  </a:lnTo>
                  <a:lnTo>
                    <a:pt x="6" y="1546"/>
                  </a:lnTo>
                  <a:lnTo>
                    <a:pt x="12" y="1556"/>
                  </a:lnTo>
                  <a:lnTo>
                    <a:pt x="18" y="1566"/>
                  </a:lnTo>
                  <a:lnTo>
                    <a:pt x="26" y="1574"/>
                  </a:lnTo>
                  <a:lnTo>
                    <a:pt x="36" y="1580"/>
                  </a:lnTo>
                  <a:lnTo>
                    <a:pt x="48" y="1586"/>
                  </a:lnTo>
                  <a:lnTo>
                    <a:pt x="60" y="1590"/>
                  </a:lnTo>
                  <a:lnTo>
                    <a:pt x="74" y="1594"/>
                  </a:lnTo>
                  <a:lnTo>
                    <a:pt x="88" y="1596"/>
                  </a:lnTo>
                  <a:lnTo>
                    <a:pt x="104" y="1596"/>
                  </a:lnTo>
                  <a:lnTo>
                    <a:pt x="104" y="159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3140046" y="1749020"/>
              <a:ext cx="716314" cy="441136"/>
            </a:xfrm>
            <a:prstGeom prst="rect">
              <a:avLst/>
            </a:prstGeom>
          </p:spPr>
        </p:pic>
        <p:grpSp>
          <p:nvGrpSpPr>
            <p:cNvPr id="57" name="组合 56"/>
            <p:cNvGrpSpPr/>
            <p:nvPr/>
          </p:nvGrpSpPr>
          <p:grpSpPr>
            <a:xfrm>
              <a:off x="3743569" y="1608115"/>
              <a:ext cx="311928" cy="342900"/>
              <a:chOff x="7016751" y="4257675"/>
              <a:chExt cx="447675" cy="492125"/>
            </a:xfrm>
            <a:solidFill>
              <a:schemeClr val="bg1"/>
            </a:solidFill>
          </p:grpSpPr>
          <p:sp>
            <p:nvSpPr>
              <p:cNvPr id="58" name="Oval 116"/>
              <p:cNvSpPr>
                <a:spLocks noChangeArrowheads="1"/>
              </p:cNvSpPr>
              <p:nvPr/>
            </p:nvSpPr>
            <p:spPr bwMode="auto">
              <a:xfrm>
                <a:off x="7070726" y="4257675"/>
                <a:ext cx="106363" cy="1063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Oval 117"/>
              <p:cNvSpPr>
                <a:spLocks noChangeArrowheads="1"/>
              </p:cNvSpPr>
              <p:nvPr/>
            </p:nvSpPr>
            <p:spPr bwMode="auto">
              <a:xfrm>
                <a:off x="7245351" y="4257675"/>
                <a:ext cx="104775" cy="1063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118"/>
              <p:cNvSpPr/>
              <p:nvPr/>
            </p:nvSpPr>
            <p:spPr bwMode="auto">
              <a:xfrm>
                <a:off x="7331076" y="4683125"/>
                <a:ext cx="55563" cy="66675"/>
              </a:xfrm>
              <a:custGeom>
                <a:avLst/>
                <a:gdLst>
                  <a:gd name="T0" fmla="*/ 0 w 26"/>
                  <a:gd name="T1" fmla="*/ 0 h 31"/>
                  <a:gd name="T2" fmla="*/ 0 w 26"/>
                  <a:gd name="T3" fmla="*/ 18 h 31"/>
                  <a:gd name="T4" fmla="*/ 13 w 26"/>
                  <a:gd name="T5" fmla="*/ 31 h 31"/>
                  <a:gd name="T6" fmla="*/ 13 w 26"/>
                  <a:gd name="T7" fmla="*/ 31 h 31"/>
                  <a:gd name="T8" fmla="*/ 26 w 26"/>
                  <a:gd name="T9" fmla="*/ 18 h 31"/>
                  <a:gd name="T10" fmla="*/ 26 w 26"/>
                  <a:gd name="T11" fmla="*/ 0 h 31"/>
                  <a:gd name="T12" fmla="*/ 0 w 26"/>
                  <a:gd name="T1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1">
                    <a:moveTo>
                      <a:pt x="0" y="0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25"/>
                      <a:pt x="6" y="31"/>
                      <a:pt x="13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21" y="31"/>
                      <a:pt x="26" y="25"/>
                      <a:pt x="26" y="18"/>
                    </a:cubicBezTo>
                    <a:cubicBezTo>
                      <a:pt x="26" y="0"/>
                      <a:pt x="26" y="0"/>
                      <a:pt x="2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119"/>
              <p:cNvSpPr>
                <a:spLocks noEditPoints="1"/>
              </p:cNvSpPr>
              <p:nvPr/>
            </p:nvSpPr>
            <p:spPr bwMode="auto">
              <a:xfrm>
                <a:off x="7016751" y="4360862"/>
                <a:ext cx="447675" cy="388938"/>
              </a:xfrm>
              <a:custGeom>
                <a:avLst/>
                <a:gdLst>
                  <a:gd name="T0" fmla="*/ 191 w 209"/>
                  <a:gd name="T1" fmla="*/ 93 h 182"/>
                  <a:gd name="T2" fmla="*/ 182 w 209"/>
                  <a:gd name="T3" fmla="*/ 83 h 182"/>
                  <a:gd name="T4" fmla="*/ 182 w 209"/>
                  <a:gd name="T5" fmla="*/ 80 h 182"/>
                  <a:gd name="T6" fmla="*/ 166 w 209"/>
                  <a:gd name="T7" fmla="*/ 15 h 182"/>
                  <a:gd name="T8" fmla="*/ 148 w 209"/>
                  <a:gd name="T9" fmla="*/ 0 h 182"/>
                  <a:gd name="T10" fmla="*/ 148 w 209"/>
                  <a:gd name="T11" fmla="*/ 0 h 182"/>
                  <a:gd name="T12" fmla="*/ 142 w 209"/>
                  <a:gd name="T13" fmla="*/ 1 h 182"/>
                  <a:gd name="T14" fmla="*/ 137 w 209"/>
                  <a:gd name="T15" fmla="*/ 3 h 182"/>
                  <a:gd name="T16" fmla="*/ 124 w 209"/>
                  <a:gd name="T17" fmla="*/ 20 h 182"/>
                  <a:gd name="T18" fmla="*/ 124 w 209"/>
                  <a:gd name="T19" fmla="*/ 21 h 182"/>
                  <a:gd name="T20" fmla="*/ 117 w 209"/>
                  <a:gd name="T21" fmla="*/ 43 h 182"/>
                  <a:gd name="T22" fmla="*/ 90 w 209"/>
                  <a:gd name="T23" fmla="*/ 48 h 182"/>
                  <a:gd name="T24" fmla="*/ 82 w 209"/>
                  <a:gd name="T25" fmla="*/ 53 h 182"/>
                  <a:gd name="T26" fmla="*/ 65 w 209"/>
                  <a:gd name="T27" fmla="*/ 45 h 182"/>
                  <a:gd name="T28" fmla="*/ 58 w 209"/>
                  <a:gd name="T29" fmla="*/ 21 h 182"/>
                  <a:gd name="T30" fmla="*/ 58 w 209"/>
                  <a:gd name="T31" fmla="*/ 20 h 182"/>
                  <a:gd name="T32" fmla="*/ 44 w 209"/>
                  <a:gd name="T33" fmla="*/ 3 h 182"/>
                  <a:gd name="T34" fmla="*/ 39 w 209"/>
                  <a:gd name="T35" fmla="*/ 1 h 182"/>
                  <a:gd name="T36" fmla="*/ 34 w 209"/>
                  <a:gd name="T37" fmla="*/ 0 h 182"/>
                  <a:gd name="T38" fmla="*/ 34 w 209"/>
                  <a:gd name="T39" fmla="*/ 0 h 182"/>
                  <a:gd name="T40" fmla="*/ 13 w 209"/>
                  <a:gd name="T41" fmla="*/ 15 h 182"/>
                  <a:gd name="T42" fmla="*/ 1 w 209"/>
                  <a:gd name="T43" fmla="*/ 69 h 182"/>
                  <a:gd name="T44" fmla="*/ 8 w 209"/>
                  <a:gd name="T45" fmla="*/ 86 h 182"/>
                  <a:gd name="T46" fmla="*/ 8 w 209"/>
                  <a:gd name="T47" fmla="*/ 169 h 182"/>
                  <a:gd name="T48" fmla="*/ 21 w 209"/>
                  <a:gd name="T49" fmla="*/ 182 h 182"/>
                  <a:gd name="T50" fmla="*/ 34 w 209"/>
                  <a:gd name="T51" fmla="*/ 169 h 182"/>
                  <a:gd name="T52" fmla="*/ 34 w 209"/>
                  <a:gd name="T53" fmla="*/ 91 h 182"/>
                  <a:gd name="T54" fmla="*/ 46 w 209"/>
                  <a:gd name="T55" fmla="*/ 78 h 182"/>
                  <a:gd name="T56" fmla="*/ 50 w 209"/>
                  <a:gd name="T57" fmla="*/ 58 h 182"/>
                  <a:gd name="T58" fmla="*/ 89 w 209"/>
                  <a:gd name="T59" fmla="*/ 73 h 182"/>
                  <a:gd name="T60" fmla="*/ 90 w 209"/>
                  <a:gd name="T61" fmla="*/ 73 h 182"/>
                  <a:gd name="T62" fmla="*/ 99 w 209"/>
                  <a:gd name="T63" fmla="*/ 67 h 182"/>
                  <a:gd name="T64" fmla="*/ 131 w 209"/>
                  <a:gd name="T65" fmla="*/ 56 h 182"/>
                  <a:gd name="T66" fmla="*/ 136 w 209"/>
                  <a:gd name="T67" fmla="*/ 78 h 182"/>
                  <a:gd name="T68" fmla="*/ 145 w 209"/>
                  <a:gd name="T69" fmla="*/ 90 h 182"/>
                  <a:gd name="T70" fmla="*/ 151 w 209"/>
                  <a:gd name="T71" fmla="*/ 90 h 182"/>
                  <a:gd name="T72" fmla="*/ 159 w 209"/>
                  <a:gd name="T73" fmla="*/ 81 h 182"/>
                  <a:gd name="T74" fmla="*/ 147 w 209"/>
                  <a:gd name="T75" fmla="*/ 41 h 182"/>
                  <a:gd name="T76" fmla="*/ 150 w 209"/>
                  <a:gd name="T77" fmla="*/ 40 h 182"/>
                  <a:gd name="T78" fmla="*/ 163 w 209"/>
                  <a:gd name="T79" fmla="*/ 83 h 182"/>
                  <a:gd name="T80" fmla="*/ 154 w 209"/>
                  <a:gd name="T81" fmla="*/ 93 h 182"/>
                  <a:gd name="T82" fmla="*/ 135 w 209"/>
                  <a:gd name="T83" fmla="*/ 93 h 182"/>
                  <a:gd name="T84" fmla="*/ 135 w 209"/>
                  <a:gd name="T85" fmla="*/ 147 h 182"/>
                  <a:gd name="T86" fmla="*/ 209 w 209"/>
                  <a:gd name="T87" fmla="*/ 147 h 182"/>
                  <a:gd name="T88" fmla="*/ 209 w 209"/>
                  <a:gd name="T89" fmla="*/ 93 h 182"/>
                  <a:gd name="T90" fmla="*/ 191 w 209"/>
                  <a:gd name="T91" fmla="*/ 93 h 182"/>
                  <a:gd name="T92" fmla="*/ 160 w 209"/>
                  <a:gd name="T93" fmla="*/ 93 h 182"/>
                  <a:gd name="T94" fmla="*/ 165 w 209"/>
                  <a:gd name="T95" fmla="*/ 89 h 182"/>
                  <a:gd name="T96" fmla="*/ 172 w 209"/>
                  <a:gd name="T97" fmla="*/ 92 h 182"/>
                  <a:gd name="T98" fmla="*/ 174 w 209"/>
                  <a:gd name="T99" fmla="*/ 92 h 182"/>
                  <a:gd name="T100" fmla="*/ 179 w 209"/>
                  <a:gd name="T101" fmla="*/ 89 h 182"/>
                  <a:gd name="T102" fmla="*/ 184 w 209"/>
                  <a:gd name="T103" fmla="*/ 93 h 182"/>
                  <a:gd name="T104" fmla="*/ 160 w 209"/>
                  <a:gd name="T105" fmla="*/ 93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9" h="182">
                    <a:moveTo>
                      <a:pt x="191" y="93"/>
                    </a:moveTo>
                    <a:cubicBezTo>
                      <a:pt x="190" y="88"/>
                      <a:pt x="186" y="84"/>
                      <a:pt x="182" y="83"/>
                    </a:cubicBezTo>
                    <a:cubicBezTo>
                      <a:pt x="182" y="82"/>
                      <a:pt x="182" y="81"/>
                      <a:pt x="182" y="80"/>
                    </a:cubicBezTo>
                    <a:cubicBezTo>
                      <a:pt x="181" y="74"/>
                      <a:pt x="166" y="15"/>
                      <a:pt x="166" y="15"/>
                    </a:cubicBezTo>
                    <a:cubicBezTo>
                      <a:pt x="163" y="5"/>
                      <a:pt x="157" y="0"/>
                      <a:pt x="148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148" y="0"/>
                      <a:pt x="145" y="0"/>
                      <a:pt x="142" y="1"/>
                    </a:cubicBezTo>
                    <a:cubicBezTo>
                      <a:pt x="140" y="1"/>
                      <a:pt x="137" y="3"/>
                      <a:pt x="137" y="3"/>
                    </a:cubicBezTo>
                    <a:cubicBezTo>
                      <a:pt x="131" y="6"/>
                      <a:pt x="125" y="12"/>
                      <a:pt x="124" y="20"/>
                    </a:cubicBezTo>
                    <a:cubicBezTo>
                      <a:pt x="124" y="20"/>
                      <a:pt x="124" y="20"/>
                      <a:pt x="124" y="21"/>
                    </a:cubicBezTo>
                    <a:cubicBezTo>
                      <a:pt x="122" y="32"/>
                      <a:pt x="120" y="40"/>
                      <a:pt x="117" y="43"/>
                    </a:cubicBezTo>
                    <a:cubicBezTo>
                      <a:pt x="113" y="47"/>
                      <a:pt x="105" y="48"/>
                      <a:pt x="90" y="48"/>
                    </a:cubicBezTo>
                    <a:cubicBezTo>
                      <a:pt x="86" y="48"/>
                      <a:pt x="83" y="50"/>
                      <a:pt x="82" y="53"/>
                    </a:cubicBezTo>
                    <a:cubicBezTo>
                      <a:pt x="73" y="51"/>
                      <a:pt x="67" y="48"/>
                      <a:pt x="65" y="45"/>
                    </a:cubicBezTo>
                    <a:cubicBezTo>
                      <a:pt x="61" y="41"/>
                      <a:pt x="60" y="33"/>
                      <a:pt x="58" y="21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57" y="12"/>
                      <a:pt x="51" y="6"/>
                      <a:pt x="44" y="3"/>
                    </a:cubicBezTo>
                    <a:cubicBezTo>
                      <a:pt x="44" y="3"/>
                      <a:pt x="42" y="1"/>
                      <a:pt x="39" y="1"/>
                    </a:cubicBezTo>
                    <a:cubicBezTo>
                      <a:pt x="37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5" y="0"/>
                      <a:pt x="15" y="5"/>
                      <a:pt x="13" y="15"/>
                    </a:cubicBezTo>
                    <a:cubicBezTo>
                      <a:pt x="1" y="69"/>
                      <a:pt x="1" y="69"/>
                      <a:pt x="1" y="69"/>
                    </a:cubicBezTo>
                    <a:cubicBezTo>
                      <a:pt x="0" y="76"/>
                      <a:pt x="3" y="82"/>
                      <a:pt x="8" y="86"/>
                    </a:cubicBezTo>
                    <a:cubicBezTo>
                      <a:pt x="8" y="169"/>
                      <a:pt x="8" y="169"/>
                      <a:pt x="8" y="169"/>
                    </a:cubicBezTo>
                    <a:cubicBezTo>
                      <a:pt x="8" y="176"/>
                      <a:pt x="14" y="182"/>
                      <a:pt x="21" y="182"/>
                    </a:cubicBezTo>
                    <a:cubicBezTo>
                      <a:pt x="29" y="182"/>
                      <a:pt x="34" y="176"/>
                      <a:pt x="34" y="169"/>
                    </a:cubicBezTo>
                    <a:cubicBezTo>
                      <a:pt x="34" y="91"/>
                      <a:pt x="34" y="91"/>
                      <a:pt x="34" y="91"/>
                    </a:cubicBezTo>
                    <a:cubicBezTo>
                      <a:pt x="40" y="89"/>
                      <a:pt x="44" y="85"/>
                      <a:pt x="46" y="78"/>
                    </a:cubicBezTo>
                    <a:cubicBezTo>
                      <a:pt x="50" y="58"/>
                      <a:pt x="50" y="58"/>
                      <a:pt x="50" y="58"/>
                    </a:cubicBezTo>
                    <a:cubicBezTo>
                      <a:pt x="57" y="66"/>
                      <a:pt x="68" y="70"/>
                      <a:pt x="89" y="73"/>
                    </a:cubicBezTo>
                    <a:cubicBezTo>
                      <a:pt x="89" y="73"/>
                      <a:pt x="90" y="73"/>
                      <a:pt x="90" y="73"/>
                    </a:cubicBezTo>
                    <a:cubicBezTo>
                      <a:pt x="94" y="73"/>
                      <a:pt x="98" y="71"/>
                      <a:pt x="99" y="67"/>
                    </a:cubicBezTo>
                    <a:cubicBezTo>
                      <a:pt x="115" y="66"/>
                      <a:pt x="125" y="63"/>
                      <a:pt x="131" y="56"/>
                    </a:cubicBezTo>
                    <a:cubicBezTo>
                      <a:pt x="136" y="78"/>
                      <a:pt x="136" y="78"/>
                      <a:pt x="136" y="78"/>
                    </a:cubicBezTo>
                    <a:cubicBezTo>
                      <a:pt x="137" y="84"/>
                      <a:pt x="141" y="88"/>
                      <a:pt x="145" y="90"/>
                    </a:cubicBezTo>
                    <a:cubicBezTo>
                      <a:pt x="151" y="90"/>
                      <a:pt x="151" y="90"/>
                      <a:pt x="151" y="90"/>
                    </a:cubicBezTo>
                    <a:cubicBezTo>
                      <a:pt x="153" y="86"/>
                      <a:pt x="155" y="83"/>
                      <a:pt x="159" y="81"/>
                    </a:cubicBezTo>
                    <a:cubicBezTo>
                      <a:pt x="156" y="66"/>
                      <a:pt x="151" y="50"/>
                      <a:pt x="147" y="41"/>
                    </a:cubicBezTo>
                    <a:cubicBezTo>
                      <a:pt x="145" y="36"/>
                      <a:pt x="148" y="35"/>
                      <a:pt x="150" y="40"/>
                    </a:cubicBezTo>
                    <a:cubicBezTo>
                      <a:pt x="152" y="45"/>
                      <a:pt x="160" y="68"/>
                      <a:pt x="163" y="83"/>
                    </a:cubicBezTo>
                    <a:cubicBezTo>
                      <a:pt x="158" y="84"/>
                      <a:pt x="155" y="88"/>
                      <a:pt x="154" y="93"/>
                    </a:cubicBezTo>
                    <a:cubicBezTo>
                      <a:pt x="135" y="93"/>
                      <a:pt x="135" y="93"/>
                      <a:pt x="135" y="93"/>
                    </a:cubicBezTo>
                    <a:cubicBezTo>
                      <a:pt x="135" y="147"/>
                      <a:pt x="135" y="147"/>
                      <a:pt x="135" y="147"/>
                    </a:cubicBezTo>
                    <a:cubicBezTo>
                      <a:pt x="209" y="147"/>
                      <a:pt x="209" y="147"/>
                      <a:pt x="209" y="147"/>
                    </a:cubicBezTo>
                    <a:cubicBezTo>
                      <a:pt x="209" y="93"/>
                      <a:pt x="209" y="93"/>
                      <a:pt x="209" y="93"/>
                    </a:cubicBezTo>
                    <a:lnTo>
                      <a:pt x="191" y="93"/>
                    </a:lnTo>
                    <a:close/>
                    <a:moveTo>
                      <a:pt x="160" y="93"/>
                    </a:moveTo>
                    <a:cubicBezTo>
                      <a:pt x="161" y="91"/>
                      <a:pt x="163" y="89"/>
                      <a:pt x="165" y="89"/>
                    </a:cubicBezTo>
                    <a:cubicBezTo>
                      <a:pt x="167" y="91"/>
                      <a:pt x="170" y="92"/>
                      <a:pt x="172" y="92"/>
                    </a:cubicBezTo>
                    <a:cubicBezTo>
                      <a:pt x="173" y="92"/>
                      <a:pt x="174" y="92"/>
                      <a:pt x="174" y="92"/>
                    </a:cubicBezTo>
                    <a:cubicBezTo>
                      <a:pt x="176" y="91"/>
                      <a:pt x="178" y="90"/>
                      <a:pt x="179" y="89"/>
                    </a:cubicBezTo>
                    <a:cubicBezTo>
                      <a:pt x="182" y="89"/>
                      <a:pt x="183" y="91"/>
                      <a:pt x="184" y="93"/>
                    </a:cubicBezTo>
                    <a:lnTo>
                      <a:pt x="160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951741" y="2277105"/>
            <a:ext cx="1165127" cy="959170"/>
            <a:chOff x="2951741" y="2277105"/>
            <a:chExt cx="1165127" cy="959170"/>
          </a:xfrm>
        </p:grpSpPr>
        <p:sp>
          <p:nvSpPr>
            <p:cNvPr id="62" name="Freeform 6"/>
            <p:cNvSpPr>
              <a:spLocks noChangeArrowheads="1"/>
            </p:cNvSpPr>
            <p:nvPr/>
          </p:nvSpPr>
          <p:spPr bwMode="auto">
            <a:xfrm>
              <a:off x="3297210" y="2277105"/>
              <a:ext cx="819658" cy="823787"/>
            </a:xfrm>
            <a:custGeom>
              <a:avLst/>
              <a:gdLst>
                <a:gd name="T0" fmla="*/ 104 w 1588"/>
                <a:gd name="T1" fmla="*/ 1596 h 1596"/>
                <a:gd name="T2" fmla="*/ 1470 w 1588"/>
                <a:gd name="T3" fmla="*/ 1596 h 1596"/>
                <a:gd name="T4" fmla="*/ 1470 w 1588"/>
                <a:gd name="T5" fmla="*/ 1596 h 1596"/>
                <a:gd name="T6" fmla="*/ 1488 w 1588"/>
                <a:gd name="T7" fmla="*/ 1596 h 1596"/>
                <a:gd name="T8" fmla="*/ 1506 w 1588"/>
                <a:gd name="T9" fmla="*/ 1594 h 1596"/>
                <a:gd name="T10" fmla="*/ 1520 w 1588"/>
                <a:gd name="T11" fmla="*/ 1590 h 1596"/>
                <a:gd name="T12" fmla="*/ 1534 w 1588"/>
                <a:gd name="T13" fmla="*/ 1584 h 1596"/>
                <a:gd name="T14" fmla="*/ 1548 w 1588"/>
                <a:gd name="T15" fmla="*/ 1578 h 1596"/>
                <a:gd name="T16" fmla="*/ 1558 w 1588"/>
                <a:gd name="T17" fmla="*/ 1570 h 1596"/>
                <a:gd name="T18" fmla="*/ 1566 w 1588"/>
                <a:gd name="T19" fmla="*/ 1562 h 1596"/>
                <a:gd name="T20" fmla="*/ 1574 w 1588"/>
                <a:gd name="T21" fmla="*/ 1552 h 1596"/>
                <a:gd name="T22" fmla="*/ 1580 w 1588"/>
                <a:gd name="T23" fmla="*/ 1540 h 1596"/>
                <a:gd name="T24" fmla="*/ 1584 w 1588"/>
                <a:gd name="T25" fmla="*/ 1528 h 1596"/>
                <a:gd name="T26" fmla="*/ 1586 w 1588"/>
                <a:gd name="T27" fmla="*/ 1516 h 1596"/>
                <a:gd name="T28" fmla="*/ 1588 w 1588"/>
                <a:gd name="T29" fmla="*/ 1504 h 1596"/>
                <a:gd name="T30" fmla="*/ 1586 w 1588"/>
                <a:gd name="T31" fmla="*/ 1490 h 1596"/>
                <a:gd name="T32" fmla="*/ 1584 w 1588"/>
                <a:gd name="T33" fmla="*/ 1476 h 1596"/>
                <a:gd name="T34" fmla="*/ 1578 w 1588"/>
                <a:gd name="T35" fmla="*/ 1462 h 1596"/>
                <a:gd name="T36" fmla="*/ 1572 w 1588"/>
                <a:gd name="T37" fmla="*/ 1446 h 1596"/>
                <a:gd name="T38" fmla="*/ 862 w 1588"/>
                <a:gd name="T39" fmla="*/ 58 h 1596"/>
                <a:gd name="T40" fmla="*/ 862 w 1588"/>
                <a:gd name="T41" fmla="*/ 58 h 1596"/>
                <a:gd name="T42" fmla="*/ 854 w 1588"/>
                <a:gd name="T43" fmla="*/ 44 h 1596"/>
                <a:gd name="T44" fmla="*/ 846 w 1588"/>
                <a:gd name="T45" fmla="*/ 32 h 1596"/>
                <a:gd name="T46" fmla="*/ 836 w 1588"/>
                <a:gd name="T47" fmla="*/ 22 h 1596"/>
                <a:gd name="T48" fmla="*/ 828 w 1588"/>
                <a:gd name="T49" fmla="*/ 14 h 1596"/>
                <a:gd name="T50" fmla="*/ 818 w 1588"/>
                <a:gd name="T51" fmla="*/ 8 h 1596"/>
                <a:gd name="T52" fmla="*/ 808 w 1588"/>
                <a:gd name="T53" fmla="*/ 4 h 1596"/>
                <a:gd name="T54" fmla="*/ 798 w 1588"/>
                <a:gd name="T55" fmla="*/ 0 h 1596"/>
                <a:gd name="T56" fmla="*/ 788 w 1588"/>
                <a:gd name="T57" fmla="*/ 0 h 1596"/>
                <a:gd name="T58" fmla="*/ 778 w 1588"/>
                <a:gd name="T59" fmla="*/ 0 h 1596"/>
                <a:gd name="T60" fmla="*/ 768 w 1588"/>
                <a:gd name="T61" fmla="*/ 4 h 1596"/>
                <a:gd name="T62" fmla="*/ 758 w 1588"/>
                <a:gd name="T63" fmla="*/ 8 h 1596"/>
                <a:gd name="T64" fmla="*/ 748 w 1588"/>
                <a:gd name="T65" fmla="*/ 14 h 1596"/>
                <a:gd name="T66" fmla="*/ 738 w 1588"/>
                <a:gd name="T67" fmla="*/ 22 h 1596"/>
                <a:gd name="T68" fmla="*/ 730 w 1588"/>
                <a:gd name="T69" fmla="*/ 32 h 1596"/>
                <a:gd name="T70" fmla="*/ 722 w 1588"/>
                <a:gd name="T71" fmla="*/ 44 h 1596"/>
                <a:gd name="T72" fmla="*/ 714 w 1588"/>
                <a:gd name="T73" fmla="*/ 58 h 1596"/>
                <a:gd name="T74" fmla="*/ 14 w 1588"/>
                <a:gd name="T75" fmla="*/ 1456 h 1596"/>
                <a:gd name="T76" fmla="*/ 14 w 1588"/>
                <a:gd name="T77" fmla="*/ 1456 h 1596"/>
                <a:gd name="T78" fmla="*/ 8 w 1588"/>
                <a:gd name="T79" fmla="*/ 1472 h 1596"/>
                <a:gd name="T80" fmla="*/ 4 w 1588"/>
                <a:gd name="T81" fmla="*/ 1486 h 1596"/>
                <a:gd name="T82" fmla="*/ 0 w 1588"/>
                <a:gd name="T83" fmla="*/ 1500 h 1596"/>
                <a:gd name="T84" fmla="*/ 0 w 1588"/>
                <a:gd name="T85" fmla="*/ 1512 h 1596"/>
                <a:gd name="T86" fmla="*/ 0 w 1588"/>
                <a:gd name="T87" fmla="*/ 1524 h 1596"/>
                <a:gd name="T88" fmla="*/ 2 w 1588"/>
                <a:gd name="T89" fmla="*/ 1536 h 1596"/>
                <a:gd name="T90" fmla="*/ 6 w 1588"/>
                <a:gd name="T91" fmla="*/ 1546 h 1596"/>
                <a:gd name="T92" fmla="*/ 12 w 1588"/>
                <a:gd name="T93" fmla="*/ 1556 h 1596"/>
                <a:gd name="T94" fmla="*/ 18 w 1588"/>
                <a:gd name="T95" fmla="*/ 1566 h 1596"/>
                <a:gd name="T96" fmla="*/ 26 w 1588"/>
                <a:gd name="T97" fmla="*/ 1574 h 1596"/>
                <a:gd name="T98" fmla="*/ 36 w 1588"/>
                <a:gd name="T99" fmla="*/ 1580 h 1596"/>
                <a:gd name="T100" fmla="*/ 48 w 1588"/>
                <a:gd name="T101" fmla="*/ 1586 h 1596"/>
                <a:gd name="T102" fmla="*/ 60 w 1588"/>
                <a:gd name="T103" fmla="*/ 1590 h 1596"/>
                <a:gd name="T104" fmla="*/ 74 w 1588"/>
                <a:gd name="T105" fmla="*/ 1594 h 1596"/>
                <a:gd name="T106" fmla="*/ 88 w 1588"/>
                <a:gd name="T107" fmla="*/ 1596 h 1596"/>
                <a:gd name="T108" fmla="*/ 104 w 1588"/>
                <a:gd name="T109" fmla="*/ 1596 h 1596"/>
                <a:gd name="T110" fmla="*/ 104 w 1588"/>
                <a:gd name="T111" fmla="*/ 1596 h 159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588"/>
                <a:gd name="T169" fmla="*/ 0 h 1596"/>
                <a:gd name="T170" fmla="*/ 1588 w 1588"/>
                <a:gd name="T171" fmla="*/ 1596 h 159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588" h="1596">
                  <a:moveTo>
                    <a:pt x="104" y="1596"/>
                  </a:moveTo>
                  <a:lnTo>
                    <a:pt x="1470" y="1596"/>
                  </a:lnTo>
                  <a:lnTo>
                    <a:pt x="1470" y="1596"/>
                  </a:lnTo>
                  <a:lnTo>
                    <a:pt x="1488" y="1596"/>
                  </a:lnTo>
                  <a:lnTo>
                    <a:pt x="1506" y="1594"/>
                  </a:lnTo>
                  <a:lnTo>
                    <a:pt x="1520" y="1590"/>
                  </a:lnTo>
                  <a:lnTo>
                    <a:pt x="1534" y="1584"/>
                  </a:lnTo>
                  <a:lnTo>
                    <a:pt x="1548" y="1578"/>
                  </a:lnTo>
                  <a:lnTo>
                    <a:pt x="1558" y="1570"/>
                  </a:lnTo>
                  <a:lnTo>
                    <a:pt x="1566" y="1562"/>
                  </a:lnTo>
                  <a:lnTo>
                    <a:pt x="1574" y="1552"/>
                  </a:lnTo>
                  <a:lnTo>
                    <a:pt x="1580" y="1540"/>
                  </a:lnTo>
                  <a:lnTo>
                    <a:pt x="1584" y="1528"/>
                  </a:lnTo>
                  <a:lnTo>
                    <a:pt x="1586" y="1516"/>
                  </a:lnTo>
                  <a:lnTo>
                    <a:pt x="1588" y="1504"/>
                  </a:lnTo>
                  <a:lnTo>
                    <a:pt x="1586" y="1490"/>
                  </a:lnTo>
                  <a:lnTo>
                    <a:pt x="1584" y="1476"/>
                  </a:lnTo>
                  <a:lnTo>
                    <a:pt x="1578" y="1462"/>
                  </a:lnTo>
                  <a:lnTo>
                    <a:pt x="1572" y="1446"/>
                  </a:lnTo>
                  <a:lnTo>
                    <a:pt x="862" y="58"/>
                  </a:lnTo>
                  <a:lnTo>
                    <a:pt x="862" y="58"/>
                  </a:lnTo>
                  <a:lnTo>
                    <a:pt x="854" y="44"/>
                  </a:lnTo>
                  <a:lnTo>
                    <a:pt x="846" y="32"/>
                  </a:lnTo>
                  <a:lnTo>
                    <a:pt x="836" y="22"/>
                  </a:lnTo>
                  <a:lnTo>
                    <a:pt x="828" y="14"/>
                  </a:lnTo>
                  <a:lnTo>
                    <a:pt x="818" y="8"/>
                  </a:lnTo>
                  <a:lnTo>
                    <a:pt x="808" y="4"/>
                  </a:lnTo>
                  <a:lnTo>
                    <a:pt x="798" y="0"/>
                  </a:lnTo>
                  <a:lnTo>
                    <a:pt x="788" y="0"/>
                  </a:lnTo>
                  <a:lnTo>
                    <a:pt x="778" y="0"/>
                  </a:lnTo>
                  <a:lnTo>
                    <a:pt x="768" y="4"/>
                  </a:lnTo>
                  <a:lnTo>
                    <a:pt x="758" y="8"/>
                  </a:lnTo>
                  <a:lnTo>
                    <a:pt x="748" y="14"/>
                  </a:lnTo>
                  <a:lnTo>
                    <a:pt x="738" y="22"/>
                  </a:lnTo>
                  <a:lnTo>
                    <a:pt x="730" y="32"/>
                  </a:lnTo>
                  <a:lnTo>
                    <a:pt x="722" y="44"/>
                  </a:lnTo>
                  <a:lnTo>
                    <a:pt x="714" y="58"/>
                  </a:lnTo>
                  <a:lnTo>
                    <a:pt x="14" y="1456"/>
                  </a:lnTo>
                  <a:lnTo>
                    <a:pt x="14" y="1456"/>
                  </a:lnTo>
                  <a:lnTo>
                    <a:pt x="8" y="1472"/>
                  </a:lnTo>
                  <a:lnTo>
                    <a:pt x="4" y="1486"/>
                  </a:lnTo>
                  <a:lnTo>
                    <a:pt x="0" y="1500"/>
                  </a:lnTo>
                  <a:lnTo>
                    <a:pt x="0" y="1512"/>
                  </a:lnTo>
                  <a:lnTo>
                    <a:pt x="0" y="1524"/>
                  </a:lnTo>
                  <a:lnTo>
                    <a:pt x="2" y="1536"/>
                  </a:lnTo>
                  <a:lnTo>
                    <a:pt x="6" y="1546"/>
                  </a:lnTo>
                  <a:lnTo>
                    <a:pt x="12" y="1556"/>
                  </a:lnTo>
                  <a:lnTo>
                    <a:pt x="18" y="1566"/>
                  </a:lnTo>
                  <a:lnTo>
                    <a:pt x="26" y="1574"/>
                  </a:lnTo>
                  <a:lnTo>
                    <a:pt x="36" y="1580"/>
                  </a:lnTo>
                  <a:lnTo>
                    <a:pt x="48" y="1586"/>
                  </a:lnTo>
                  <a:lnTo>
                    <a:pt x="60" y="1590"/>
                  </a:lnTo>
                  <a:lnTo>
                    <a:pt x="74" y="1594"/>
                  </a:lnTo>
                  <a:lnTo>
                    <a:pt x="88" y="1596"/>
                  </a:lnTo>
                  <a:lnTo>
                    <a:pt x="104" y="1596"/>
                  </a:lnTo>
                  <a:lnTo>
                    <a:pt x="104" y="159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2951741" y="2795139"/>
              <a:ext cx="716314" cy="441136"/>
            </a:xfrm>
            <a:prstGeom prst="rect">
              <a:avLst/>
            </a:prstGeom>
          </p:spPr>
        </p:pic>
        <p:grpSp>
          <p:nvGrpSpPr>
            <p:cNvPr id="90" name="组合 89"/>
            <p:cNvGrpSpPr/>
            <p:nvPr/>
          </p:nvGrpSpPr>
          <p:grpSpPr>
            <a:xfrm>
              <a:off x="3562841" y="2668343"/>
              <a:ext cx="329620" cy="329620"/>
              <a:chOff x="11417301" y="2544763"/>
              <a:chExt cx="479425" cy="479425"/>
            </a:xfrm>
            <a:solidFill>
              <a:schemeClr val="bg1"/>
            </a:solidFill>
          </p:grpSpPr>
          <p:sp>
            <p:nvSpPr>
              <p:cNvPr id="91" name="Freeform 101"/>
              <p:cNvSpPr>
                <a:spLocks noEditPoints="1"/>
              </p:cNvSpPr>
              <p:nvPr/>
            </p:nvSpPr>
            <p:spPr bwMode="auto">
              <a:xfrm>
                <a:off x="11533188" y="2660650"/>
                <a:ext cx="363538" cy="363538"/>
              </a:xfrm>
              <a:custGeom>
                <a:avLst/>
                <a:gdLst>
                  <a:gd name="T0" fmla="*/ 151 w 170"/>
                  <a:gd name="T1" fmla="*/ 68 h 170"/>
                  <a:gd name="T2" fmla="*/ 143 w 170"/>
                  <a:gd name="T3" fmla="*/ 57 h 170"/>
                  <a:gd name="T4" fmla="*/ 150 w 170"/>
                  <a:gd name="T5" fmla="*/ 44 h 170"/>
                  <a:gd name="T6" fmla="*/ 140 w 170"/>
                  <a:gd name="T7" fmla="*/ 20 h 170"/>
                  <a:gd name="T8" fmla="*/ 125 w 170"/>
                  <a:gd name="T9" fmla="*/ 20 h 170"/>
                  <a:gd name="T10" fmla="*/ 116 w 170"/>
                  <a:gd name="T11" fmla="*/ 28 h 170"/>
                  <a:gd name="T12" fmla="*/ 106 w 170"/>
                  <a:gd name="T13" fmla="*/ 24 h 170"/>
                  <a:gd name="T14" fmla="*/ 102 w 170"/>
                  <a:gd name="T15" fmla="*/ 10 h 170"/>
                  <a:gd name="T16" fmla="*/ 78 w 170"/>
                  <a:gd name="T17" fmla="*/ 0 h 170"/>
                  <a:gd name="T18" fmla="*/ 68 w 170"/>
                  <a:gd name="T19" fmla="*/ 19 h 170"/>
                  <a:gd name="T20" fmla="*/ 57 w 170"/>
                  <a:gd name="T21" fmla="*/ 27 h 170"/>
                  <a:gd name="T22" fmla="*/ 50 w 170"/>
                  <a:gd name="T23" fmla="*/ 26 h 170"/>
                  <a:gd name="T24" fmla="*/ 37 w 170"/>
                  <a:gd name="T25" fmla="*/ 17 h 170"/>
                  <a:gd name="T26" fmla="*/ 20 w 170"/>
                  <a:gd name="T27" fmla="*/ 30 h 170"/>
                  <a:gd name="T28" fmla="*/ 20 w 170"/>
                  <a:gd name="T29" fmla="*/ 44 h 170"/>
                  <a:gd name="T30" fmla="*/ 27 w 170"/>
                  <a:gd name="T31" fmla="*/ 57 h 170"/>
                  <a:gd name="T32" fmla="*/ 19 w 170"/>
                  <a:gd name="T33" fmla="*/ 68 h 170"/>
                  <a:gd name="T34" fmla="*/ 0 w 170"/>
                  <a:gd name="T35" fmla="*/ 78 h 170"/>
                  <a:gd name="T36" fmla="*/ 11 w 170"/>
                  <a:gd name="T37" fmla="*/ 102 h 170"/>
                  <a:gd name="T38" fmla="*/ 24 w 170"/>
                  <a:gd name="T39" fmla="*/ 106 h 170"/>
                  <a:gd name="T40" fmla="*/ 26 w 170"/>
                  <a:gd name="T41" fmla="*/ 120 h 170"/>
                  <a:gd name="T42" fmla="*/ 20 w 170"/>
                  <a:gd name="T43" fmla="*/ 140 h 170"/>
                  <a:gd name="T44" fmla="*/ 37 w 170"/>
                  <a:gd name="T45" fmla="*/ 153 h 170"/>
                  <a:gd name="T46" fmla="*/ 50 w 170"/>
                  <a:gd name="T47" fmla="*/ 144 h 170"/>
                  <a:gd name="T48" fmla="*/ 57 w 170"/>
                  <a:gd name="T49" fmla="*/ 143 h 170"/>
                  <a:gd name="T50" fmla="*/ 68 w 170"/>
                  <a:gd name="T51" fmla="*/ 151 h 170"/>
                  <a:gd name="T52" fmla="*/ 78 w 170"/>
                  <a:gd name="T53" fmla="*/ 170 h 170"/>
                  <a:gd name="T54" fmla="*/ 102 w 170"/>
                  <a:gd name="T55" fmla="*/ 159 h 170"/>
                  <a:gd name="T56" fmla="*/ 106 w 170"/>
                  <a:gd name="T57" fmla="*/ 146 h 170"/>
                  <a:gd name="T58" fmla="*/ 116 w 170"/>
                  <a:gd name="T59" fmla="*/ 142 h 170"/>
                  <a:gd name="T60" fmla="*/ 125 w 170"/>
                  <a:gd name="T61" fmla="*/ 149 h 170"/>
                  <a:gd name="T62" fmla="*/ 140 w 170"/>
                  <a:gd name="T63" fmla="*/ 149 h 170"/>
                  <a:gd name="T64" fmla="*/ 150 w 170"/>
                  <a:gd name="T65" fmla="*/ 125 h 170"/>
                  <a:gd name="T66" fmla="*/ 143 w 170"/>
                  <a:gd name="T67" fmla="*/ 113 h 170"/>
                  <a:gd name="T68" fmla="*/ 151 w 170"/>
                  <a:gd name="T69" fmla="*/ 102 h 170"/>
                  <a:gd name="T70" fmla="*/ 170 w 170"/>
                  <a:gd name="T71" fmla="*/ 92 h 170"/>
                  <a:gd name="T72" fmla="*/ 159 w 170"/>
                  <a:gd name="T73" fmla="*/ 68 h 170"/>
                  <a:gd name="T74" fmla="*/ 85 w 170"/>
                  <a:gd name="T75" fmla="*/ 115 h 170"/>
                  <a:gd name="T76" fmla="*/ 85 w 170"/>
                  <a:gd name="T77" fmla="*/ 5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70" h="170">
                    <a:moveTo>
                      <a:pt x="159" y="68"/>
                    </a:moveTo>
                    <a:cubicBezTo>
                      <a:pt x="151" y="68"/>
                      <a:pt x="151" y="68"/>
                      <a:pt x="151" y="68"/>
                    </a:cubicBezTo>
                    <a:cubicBezTo>
                      <a:pt x="149" y="68"/>
                      <a:pt x="146" y="66"/>
                      <a:pt x="146" y="64"/>
                    </a:cubicBezTo>
                    <a:cubicBezTo>
                      <a:pt x="145" y="61"/>
                      <a:pt x="144" y="59"/>
                      <a:pt x="143" y="57"/>
                    </a:cubicBezTo>
                    <a:cubicBezTo>
                      <a:pt x="142" y="55"/>
                      <a:pt x="142" y="52"/>
                      <a:pt x="144" y="50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4" y="40"/>
                      <a:pt x="154" y="34"/>
                      <a:pt x="150" y="3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38" y="18"/>
                      <a:pt x="136" y="17"/>
                      <a:pt x="133" y="17"/>
                    </a:cubicBezTo>
                    <a:cubicBezTo>
                      <a:pt x="130" y="17"/>
                      <a:pt x="127" y="18"/>
                      <a:pt x="125" y="20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19" y="27"/>
                      <a:pt x="117" y="28"/>
                      <a:pt x="116" y="28"/>
                    </a:cubicBezTo>
                    <a:cubicBezTo>
                      <a:pt x="115" y="28"/>
                      <a:pt x="114" y="27"/>
                      <a:pt x="113" y="27"/>
                    </a:cubicBezTo>
                    <a:cubicBezTo>
                      <a:pt x="111" y="26"/>
                      <a:pt x="108" y="25"/>
                      <a:pt x="106" y="24"/>
                    </a:cubicBezTo>
                    <a:cubicBezTo>
                      <a:pt x="104" y="23"/>
                      <a:pt x="102" y="21"/>
                      <a:pt x="102" y="19"/>
                    </a:cubicBezTo>
                    <a:cubicBezTo>
                      <a:pt x="102" y="10"/>
                      <a:pt x="102" y="10"/>
                      <a:pt x="102" y="10"/>
                    </a:cubicBezTo>
                    <a:cubicBezTo>
                      <a:pt x="102" y="5"/>
                      <a:pt x="97" y="0"/>
                      <a:pt x="92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3" y="0"/>
                      <a:pt x="68" y="5"/>
                      <a:pt x="68" y="10"/>
                    </a:cubicBezTo>
                    <a:cubicBezTo>
                      <a:pt x="68" y="19"/>
                      <a:pt x="68" y="19"/>
                      <a:pt x="68" y="19"/>
                    </a:cubicBezTo>
                    <a:cubicBezTo>
                      <a:pt x="68" y="21"/>
                      <a:pt x="66" y="23"/>
                      <a:pt x="64" y="24"/>
                    </a:cubicBezTo>
                    <a:cubicBezTo>
                      <a:pt x="61" y="25"/>
                      <a:pt x="59" y="26"/>
                      <a:pt x="57" y="27"/>
                    </a:cubicBezTo>
                    <a:cubicBezTo>
                      <a:pt x="56" y="27"/>
                      <a:pt x="55" y="28"/>
                      <a:pt x="54" y="28"/>
                    </a:cubicBezTo>
                    <a:cubicBezTo>
                      <a:pt x="53" y="28"/>
                      <a:pt x="51" y="27"/>
                      <a:pt x="50" y="26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2" y="18"/>
                      <a:pt x="40" y="17"/>
                      <a:pt x="37" y="17"/>
                    </a:cubicBezTo>
                    <a:cubicBezTo>
                      <a:pt x="34" y="17"/>
                      <a:pt x="32" y="18"/>
                      <a:pt x="30" y="2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18" y="32"/>
                      <a:pt x="17" y="34"/>
                      <a:pt x="17" y="37"/>
                    </a:cubicBezTo>
                    <a:cubicBezTo>
                      <a:pt x="17" y="40"/>
                      <a:pt x="18" y="42"/>
                      <a:pt x="20" y="44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8" y="52"/>
                      <a:pt x="28" y="55"/>
                      <a:pt x="27" y="57"/>
                    </a:cubicBezTo>
                    <a:cubicBezTo>
                      <a:pt x="26" y="59"/>
                      <a:pt x="25" y="61"/>
                      <a:pt x="24" y="64"/>
                    </a:cubicBezTo>
                    <a:cubicBezTo>
                      <a:pt x="23" y="66"/>
                      <a:pt x="21" y="68"/>
                      <a:pt x="19" y="68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5" y="68"/>
                      <a:pt x="0" y="73"/>
                      <a:pt x="0" y="78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7"/>
                      <a:pt x="5" y="102"/>
                      <a:pt x="11" y="102"/>
                    </a:cubicBezTo>
                    <a:cubicBezTo>
                      <a:pt x="19" y="102"/>
                      <a:pt x="19" y="102"/>
                      <a:pt x="19" y="102"/>
                    </a:cubicBezTo>
                    <a:cubicBezTo>
                      <a:pt x="21" y="102"/>
                      <a:pt x="23" y="104"/>
                      <a:pt x="24" y="106"/>
                    </a:cubicBezTo>
                    <a:cubicBezTo>
                      <a:pt x="25" y="108"/>
                      <a:pt x="26" y="111"/>
                      <a:pt x="27" y="113"/>
                    </a:cubicBezTo>
                    <a:cubicBezTo>
                      <a:pt x="28" y="115"/>
                      <a:pt x="28" y="118"/>
                      <a:pt x="26" y="120"/>
                    </a:cubicBezTo>
                    <a:cubicBezTo>
                      <a:pt x="20" y="125"/>
                      <a:pt x="20" y="125"/>
                      <a:pt x="20" y="125"/>
                    </a:cubicBezTo>
                    <a:cubicBezTo>
                      <a:pt x="16" y="129"/>
                      <a:pt x="16" y="136"/>
                      <a:pt x="20" y="140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32" y="151"/>
                      <a:pt x="34" y="153"/>
                      <a:pt x="37" y="153"/>
                    </a:cubicBezTo>
                    <a:cubicBezTo>
                      <a:pt x="40" y="153"/>
                      <a:pt x="42" y="151"/>
                      <a:pt x="44" y="149"/>
                    </a:cubicBezTo>
                    <a:cubicBezTo>
                      <a:pt x="50" y="144"/>
                      <a:pt x="50" y="144"/>
                      <a:pt x="50" y="144"/>
                    </a:cubicBezTo>
                    <a:cubicBezTo>
                      <a:pt x="51" y="143"/>
                      <a:pt x="53" y="142"/>
                      <a:pt x="54" y="142"/>
                    </a:cubicBezTo>
                    <a:cubicBezTo>
                      <a:pt x="55" y="142"/>
                      <a:pt x="56" y="142"/>
                      <a:pt x="57" y="143"/>
                    </a:cubicBezTo>
                    <a:cubicBezTo>
                      <a:pt x="59" y="144"/>
                      <a:pt x="61" y="145"/>
                      <a:pt x="64" y="146"/>
                    </a:cubicBezTo>
                    <a:cubicBezTo>
                      <a:pt x="66" y="146"/>
                      <a:pt x="68" y="149"/>
                      <a:pt x="68" y="151"/>
                    </a:cubicBezTo>
                    <a:cubicBezTo>
                      <a:pt x="68" y="159"/>
                      <a:pt x="68" y="159"/>
                      <a:pt x="68" y="159"/>
                    </a:cubicBezTo>
                    <a:cubicBezTo>
                      <a:pt x="68" y="165"/>
                      <a:pt x="73" y="170"/>
                      <a:pt x="78" y="170"/>
                    </a:cubicBezTo>
                    <a:cubicBezTo>
                      <a:pt x="92" y="170"/>
                      <a:pt x="92" y="170"/>
                      <a:pt x="92" y="170"/>
                    </a:cubicBezTo>
                    <a:cubicBezTo>
                      <a:pt x="97" y="170"/>
                      <a:pt x="102" y="165"/>
                      <a:pt x="102" y="159"/>
                    </a:cubicBezTo>
                    <a:cubicBezTo>
                      <a:pt x="102" y="151"/>
                      <a:pt x="102" y="151"/>
                      <a:pt x="102" y="151"/>
                    </a:cubicBezTo>
                    <a:cubicBezTo>
                      <a:pt x="102" y="149"/>
                      <a:pt x="104" y="146"/>
                      <a:pt x="106" y="146"/>
                    </a:cubicBezTo>
                    <a:cubicBezTo>
                      <a:pt x="108" y="145"/>
                      <a:pt x="111" y="144"/>
                      <a:pt x="113" y="143"/>
                    </a:cubicBezTo>
                    <a:cubicBezTo>
                      <a:pt x="114" y="142"/>
                      <a:pt x="115" y="142"/>
                      <a:pt x="116" y="142"/>
                    </a:cubicBezTo>
                    <a:cubicBezTo>
                      <a:pt x="117" y="142"/>
                      <a:pt x="119" y="143"/>
                      <a:pt x="120" y="144"/>
                    </a:cubicBezTo>
                    <a:cubicBezTo>
                      <a:pt x="125" y="149"/>
                      <a:pt x="125" y="149"/>
                      <a:pt x="125" y="149"/>
                    </a:cubicBezTo>
                    <a:cubicBezTo>
                      <a:pt x="127" y="151"/>
                      <a:pt x="130" y="153"/>
                      <a:pt x="133" y="153"/>
                    </a:cubicBezTo>
                    <a:cubicBezTo>
                      <a:pt x="136" y="153"/>
                      <a:pt x="138" y="151"/>
                      <a:pt x="140" y="149"/>
                    </a:cubicBezTo>
                    <a:cubicBezTo>
                      <a:pt x="150" y="140"/>
                      <a:pt x="150" y="140"/>
                      <a:pt x="150" y="140"/>
                    </a:cubicBezTo>
                    <a:cubicBezTo>
                      <a:pt x="154" y="136"/>
                      <a:pt x="154" y="129"/>
                      <a:pt x="150" y="125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2" y="118"/>
                      <a:pt x="142" y="115"/>
                      <a:pt x="143" y="113"/>
                    </a:cubicBezTo>
                    <a:cubicBezTo>
                      <a:pt x="144" y="111"/>
                      <a:pt x="145" y="108"/>
                      <a:pt x="146" y="106"/>
                    </a:cubicBezTo>
                    <a:cubicBezTo>
                      <a:pt x="146" y="104"/>
                      <a:pt x="149" y="102"/>
                      <a:pt x="151" y="102"/>
                    </a:cubicBezTo>
                    <a:cubicBezTo>
                      <a:pt x="159" y="102"/>
                      <a:pt x="159" y="102"/>
                      <a:pt x="159" y="102"/>
                    </a:cubicBezTo>
                    <a:cubicBezTo>
                      <a:pt x="165" y="102"/>
                      <a:pt x="170" y="97"/>
                      <a:pt x="170" y="92"/>
                    </a:cubicBezTo>
                    <a:cubicBezTo>
                      <a:pt x="170" y="78"/>
                      <a:pt x="170" y="78"/>
                      <a:pt x="170" y="78"/>
                    </a:cubicBezTo>
                    <a:cubicBezTo>
                      <a:pt x="170" y="73"/>
                      <a:pt x="165" y="68"/>
                      <a:pt x="159" y="68"/>
                    </a:cubicBezTo>
                    <a:moveTo>
                      <a:pt x="115" y="85"/>
                    </a:moveTo>
                    <a:cubicBezTo>
                      <a:pt x="115" y="102"/>
                      <a:pt x="102" y="115"/>
                      <a:pt x="85" y="115"/>
                    </a:cubicBezTo>
                    <a:cubicBezTo>
                      <a:pt x="68" y="115"/>
                      <a:pt x="55" y="102"/>
                      <a:pt x="55" y="85"/>
                    </a:cubicBezTo>
                    <a:cubicBezTo>
                      <a:pt x="55" y="68"/>
                      <a:pt x="68" y="54"/>
                      <a:pt x="85" y="54"/>
                    </a:cubicBezTo>
                    <a:cubicBezTo>
                      <a:pt x="102" y="54"/>
                      <a:pt x="115" y="68"/>
                      <a:pt x="115" y="8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102"/>
              <p:cNvSpPr>
                <a:spLocks noEditPoints="1"/>
              </p:cNvSpPr>
              <p:nvPr/>
            </p:nvSpPr>
            <p:spPr bwMode="auto">
              <a:xfrm>
                <a:off x="11417301" y="2544763"/>
                <a:ext cx="188913" cy="187325"/>
              </a:xfrm>
              <a:custGeom>
                <a:avLst/>
                <a:gdLst>
                  <a:gd name="T0" fmla="*/ 77 w 88"/>
                  <a:gd name="T1" fmla="*/ 54 h 88"/>
                  <a:gd name="T2" fmla="*/ 88 w 88"/>
                  <a:gd name="T3" fmla="*/ 47 h 88"/>
                  <a:gd name="T4" fmla="*/ 81 w 88"/>
                  <a:gd name="T5" fmla="*/ 34 h 88"/>
                  <a:gd name="T6" fmla="*/ 76 w 88"/>
                  <a:gd name="T7" fmla="*/ 33 h 88"/>
                  <a:gd name="T8" fmla="*/ 75 w 88"/>
                  <a:gd name="T9" fmla="*/ 28 h 88"/>
                  <a:gd name="T10" fmla="*/ 78 w 88"/>
                  <a:gd name="T11" fmla="*/ 15 h 88"/>
                  <a:gd name="T12" fmla="*/ 68 w 88"/>
                  <a:gd name="T13" fmla="*/ 8 h 88"/>
                  <a:gd name="T14" fmla="*/ 60 w 88"/>
                  <a:gd name="T15" fmla="*/ 13 h 88"/>
                  <a:gd name="T16" fmla="*/ 59 w 88"/>
                  <a:gd name="T17" fmla="*/ 13 h 88"/>
                  <a:gd name="T18" fmla="*/ 54 w 88"/>
                  <a:gd name="T19" fmla="*/ 11 h 88"/>
                  <a:gd name="T20" fmla="*/ 47 w 88"/>
                  <a:gd name="T21" fmla="*/ 0 h 88"/>
                  <a:gd name="T22" fmla="*/ 34 w 88"/>
                  <a:gd name="T23" fmla="*/ 7 h 88"/>
                  <a:gd name="T24" fmla="*/ 33 w 88"/>
                  <a:gd name="T25" fmla="*/ 12 h 88"/>
                  <a:gd name="T26" fmla="*/ 29 w 88"/>
                  <a:gd name="T27" fmla="*/ 14 h 88"/>
                  <a:gd name="T28" fmla="*/ 25 w 88"/>
                  <a:gd name="T29" fmla="*/ 11 h 88"/>
                  <a:gd name="T30" fmla="*/ 15 w 88"/>
                  <a:gd name="T31" fmla="*/ 11 h 88"/>
                  <a:gd name="T32" fmla="*/ 11 w 88"/>
                  <a:gd name="T33" fmla="*/ 25 h 88"/>
                  <a:gd name="T34" fmla="*/ 14 w 88"/>
                  <a:gd name="T35" fmla="*/ 29 h 88"/>
                  <a:gd name="T36" fmla="*/ 11 w 88"/>
                  <a:gd name="T37" fmla="*/ 34 h 88"/>
                  <a:gd name="T38" fmla="*/ 0 w 88"/>
                  <a:gd name="T39" fmla="*/ 41 h 88"/>
                  <a:gd name="T40" fmla="*/ 7 w 88"/>
                  <a:gd name="T41" fmla="*/ 54 h 88"/>
                  <a:gd name="T42" fmla="*/ 12 w 88"/>
                  <a:gd name="T43" fmla="*/ 55 h 88"/>
                  <a:gd name="T44" fmla="*/ 13 w 88"/>
                  <a:gd name="T45" fmla="*/ 60 h 88"/>
                  <a:gd name="T46" fmla="*/ 9 w 88"/>
                  <a:gd name="T47" fmla="*/ 68 h 88"/>
                  <a:gd name="T48" fmla="*/ 15 w 88"/>
                  <a:gd name="T49" fmla="*/ 78 h 88"/>
                  <a:gd name="T50" fmla="*/ 25 w 88"/>
                  <a:gd name="T51" fmla="*/ 78 h 88"/>
                  <a:gd name="T52" fmla="*/ 29 w 88"/>
                  <a:gd name="T53" fmla="*/ 74 h 88"/>
                  <a:gd name="T54" fmla="*/ 33 w 88"/>
                  <a:gd name="T55" fmla="*/ 76 h 88"/>
                  <a:gd name="T56" fmla="*/ 34 w 88"/>
                  <a:gd name="T57" fmla="*/ 81 h 88"/>
                  <a:gd name="T58" fmla="*/ 47 w 88"/>
                  <a:gd name="T59" fmla="*/ 88 h 88"/>
                  <a:gd name="T60" fmla="*/ 54 w 88"/>
                  <a:gd name="T61" fmla="*/ 77 h 88"/>
                  <a:gd name="T62" fmla="*/ 59 w 88"/>
                  <a:gd name="T63" fmla="*/ 75 h 88"/>
                  <a:gd name="T64" fmla="*/ 60 w 88"/>
                  <a:gd name="T65" fmla="*/ 75 h 88"/>
                  <a:gd name="T66" fmla="*/ 68 w 88"/>
                  <a:gd name="T67" fmla="*/ 80 h 88"/>
                  <a:gd name="T68" fmla="*/ 78 w 88"/>
                  <a:gd name="T69" fmla="*/ 73 h 88"/>
                  <a:gd name="T70" fmla="*/ 75 w 88"/>
                  <a:gd name="T71" fmla="*/ 60 h 88"/>
                  <a:gd name="T72" fmla="*/ 76 w 88"/>
                  <a:gd name="T73" fmla="*/ 55 h 88"/>
                  <a:gd name="T74" fmla="*/ 44 w 88"/>
                  <a:gd name="T75" fmla="*/ 58 h 88"/>
                  <a:gd name="T76" fmla="*/ 44 w 88"/>
                  <a:gd name="T77" fmla="*/ 3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8" h="88">
                    <a:moveTo>
                      <a:pt x="76" y="55"/>
                    </a:moveTo>
                    <a:cubicBezTo>
                      <a:pt x="76" y="55"/>
                      <a:pt x="77" y="54"/>
                      <a:pt x="77" y="54"/>
                    </a:cubicBezTo>
                    <a:cubicBezTo>
                      <a:pt x="81" y="54"/>
                      <a:pt x="81" y="54"/>
                      <a:pt x="81" y="54"/>
                    </a:cubicBezTo>
                    <a:cubicBezTo>
                      <a:pt x="85" y="54"/>
                      <a:pt x="88" y="51"/>
                      <a:pt x="88" y="47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37"/>
                      <a:pt x="85" y="34"/>
                      <a:pt x="81" y="3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34"/>
                      <a:pt x="76" y="33"/>
                      <a:pt x="76" y="33"/>
                    </a:cubicBezTo>
                    <a:cubicBezTo>
                      <a:pt x="76" y="32"/>
                      <a:pt x="75" y="30"/>
                      <a:pt x="75" y="29"/>
                    </a:cubicBezTo>
                    <a:cubicBezTo>
                      <a:pt x="74" y="29"/>
                      <a:pt x="75" y="28"/>
                      <a:pt x="75" y="28"/>
                    </a:cubicBezTo>
                    <a:cubicBezTo>
                      <a:pt x="78" y="25"/>
                      <a:pt x="78" y="25"/>
                      <a:pt x="78" y="25"/>
                    </a:cubicBezTo>
                    <a:cubicBezTo>
                      <a:pt x="80" y="22"/>
                      <a:pt x="80" y="18"/>
                      <a:pt x="78" y="15"/>
                    </a:cubicBezTo>
                    <a:cubicBezTo>
                      <a:pt x="73" y="11"/>
                      <a:pt x="73" y="11"/>
                      <a:pt x="73" y="11"/>
                    </a:cubicBezTo>
                    <a:cubicBezTo>
                      <a:pt x="72" y="9"/>
                      <a:pt x="70" y="8"/>
                      <a:pt x="68" y="8"/>
                    </a:cubicBezTo>
                    <a:cubicBezTo>
                      <a:pt x="66" y="8"/>
                      <a:pt x="64" y="9"/>
                      <a:pt x="63" y="11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0" y="13"/>
                      <a:pt x="60" y="14"/>
                      <a:pt x="59" y="14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8" y="13"/>
                      <a:pt x="56" y="12"/>
                      <a:pt x="55" y="12"/>
                    </a:cubicBezTo>
                    <a:cubicBezTo>
                      <a:pt x="55" y="12"/>
                      <a:pt x="54" y="11"/>
                      <a:pt x="54" y="11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54" y="3"/>
                      <a:pt x="51" y="0"/>
                      <a:pt x="47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7" y="0"/>
                      <a:pt x="34" y="3"/>
                      <a:pt x="34" y="7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3" y="12"/>
                      <a:pt x="33" y="12"/>
                    </a:cubicBezTo>
                    <a:cubicBezTo>
                      <a:pt x="32" y="12"/>
                      <a:pt x="31" y="13"/>
                      <a:pt x="29" y="13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8" y="14"/>
                      <a:pt x="28" y="13"/>
                      <a:pt x="28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9"/>
                      <a:pt x="22" y="8"/>
                      <a:pt x="20" y="8"/>
                    </a:cubicBezTo>
                    <a:cubicBezTo>
                      <a:pt x="18" y="8"/>
                      <a:pt x="17" y="9"/>
                      <a:pt x="15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8" y="18"/>
                      <a:pt x="8" y="22"/>
                      <a:pt x="11" y="25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4" y="28"/>
                      <a:pt x="14" y="29"/>
                      <a:pt x="14" y="29"/>
                    </a:cubicBezTo>
                    <a:cubicBezTo>
                      <a:pt x="13" y="30"/>
                      <a:pt x="13" y="32"/>
                      <a:pt x="12" y="33"/>
                    </a:cubicBezTo>
                    <a:cubicBezTo>
                      <a:pt x="12" y="33"/>
                      <a:pt x="11" y="34"/>
                      <a:pt x="11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3" y="34"/>
                      <a:pt x="0" y="37"/>
                      <a:pt x="0" y="41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51"/>
                      <a:pt x="3" y="54"/>
                      <a:pt x="7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2" y="55"/>
                      <a:pt x="12" y="55"/>
                    </a:cubicBezTo>
                    <a:cubicBezTo>
                      <a:pt x="13" y="56"/>
                      <a:pt x="13" y="58"/>
                      <a:pt x="14" y="59"/>
                    </a:cubicBezTo>
                    <a:cubicBezTo>
                      <a:pt x="14" y="59"/>
                      <a:pt x="14" y="60"/>
                      <a:pt x="13" y="60"/>
                    </a:cubicBezTo>
                    <a:cubicBezTo>
                      <a:pt x="11" y="63"/>
                      <a:pt x="11" y="63"/>
                      <a:pt x="11" y="63"/>
                    </a:cubicBezTo>
                    <a:cubicBezTo>
                      <a:pt x="9" y="64"/>
                      <a:pt x="9" y="66"/>
                      <a:pt x="9" y="68"/>
                    </a:cubicBezTo>
                    <a:cubicBezTo>
                      <a:pt x="9" y="70"/>
                      <a:pt x="9" y="72"/>
                      <a:pt x="11" y="73"/>
                    </a:cubicBezTo>
                    <a:cubicBezTo>
                      <a:pt x="15" y="78"/>
                      <a:pt x="15" y="78"/>
                      <a:pt x="15" y="78"/>
                    </a:cubicBezTo>
                    <a:cubicBezTo>
                      <a:pt x="17" y="79"/>
                      <a:pt x="18" y="80"/>
                      <a:pt x="20" y="80"/>
                    </a:cubicBezTo>
                    <a:cubicBezTo>
                      <a:pt x="22" y="80"/>
                      <a:pt x="24" y="79"/>
                      <a:pt x="25" y="78"/>
                    </a:cubicBezTo>
                    <a:cubicBezTo>
                      <a:pt x="28" y="75"/>
                      <a:pt x="28" y="75"/>
                      <a:pt x="28" y="75"/>
                    </a:cubicBezTo>
                    <a:cubicBezTo>
                      <a:pt x="28" y="75"/>
                      <a:pt x="28" y="74"/>
                      <a:pt x="29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1" y="75"/>
                      <a:pt x="32" y="76"/>
                      <a:pt x="33" y="76"/>
                    </a:cubicBezTo>
                    <a:cubicBezTo>
                      <a:pt x="33" y="76"/>
                      <a:pt x="34" y="77"/>
                      <a:pt x="34" y="77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34" y="85"/>
                      <a:pt x="37" y="88"/>
                      <a:pt x="41" y="88"/>
                    </a:cubicBezTo>
                    <a:cubicBezTo>
                      <a:pt x="47" y="88"/>
                      <a:pt x="47" y="88"/>
                      <a:pt x="47" y="88"/>
                    </a:cubicBezTo>
                    <a:cubicBezTo>
                      <a:pt x="51" y="88"/>
                      <a:pt x="54" y="85"/>
                      <a:pt x="54" y="81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4" y="77"/>
                      <a:pt x="55" y="76"/>
                      <a:pt x="55" y="76"/>
                    </a:cubicBezTo>
                    <a:cubicBezTo>
                      <a:pt x="56" y="76"/>
                      <a:pt x="58" y="75"/>
                      <a:pt x="59" y="75"/>
                    </a:cubicBezTo>
                    <a:cubicBezTo>
                      <a:pt x="59" y="74"/>
                      <a:pt x="59" y="74"/>
                      <a:pt x="59" y="74"/>
                    </a:cubicBezTo>
                    <a:cubicBezTo>
                      <a:pt x="60" y="74"/>
                      <a:pt x="60" y="75"/>
                      <a:pt x="60" y="75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64" y="79"/>
                      <a:pt x="66" y="80"/>
                      <a:pt x="68" y="80"/>
                    </a:cubicBezTo>
                    <a:cubicBezTo>
                      <a:pt x="70" y="80"/>
                      <a:pt x="72" y="79"/>
                      <a:pt x="73" y="78"/>
                    </a:cubicBezTo>
                    <a:cubicBezTo>
                      <a:pt x="78" y="73"/>
                      <a:pt x="78" y="73"/>
                      <a:pt x="78" y="73"/>
                    </a:cubicBezTo>
                    <a:cubicBezTo>
                      <a:pt x="80" y="70"/>
                      <a:pt x="80" y="66"/>
                      <a:pt x="78" y="63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5" y="60"/>
                      <a:pt x="74" y="59"/>
                      <a:pt x="75" y="59"/>
                    </a:cubicBezTo>
                    <a:cubicBezTo>
                      <a:pt x="75" y="58"/>
                      <a:pt x="76" y="56"/>
                      <a:pt x="76" y="55"/>
                    </a:cubicBezTo>
                    <a:close/>
                    <a:moveTo>
                      <a:pt x="58" y="44"/>
                    </a:moveTo>
                    <a:cubicBezTo>
                      <a:pt x="58" y="51"/>
                      <a:pt x="52" y="58"/>
                      <a:pt x="44" y="58"/>
                    </a:cubicBezTo>
                    <a:cubicBezTo>
                      <a:pt x="37" y="58"/>
                      <a:pt x="31" y="51"/>
                      <a:pt x="31" y="44"/>
                    </a:cubicBezTo>
                    <a:cubicBezTo>
                      <a:pt x="31" y="37"/>
                      <a:pt x="37" y="31"/>
                      <a:pt x="44" y="31"/>
                    </a:cubicBezTo>
                    <a:cubicBezTo>
                      <a:pt x="52" y="31"/>
                      <a:pt x="58" y="37"/>
                      <a:pt x="58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7581969" y="2721745"/>
            <a:ext cx="1211543" cy="892105"/>
            <a:chOff x="7581969" y="2721745"/>
            <a:chExt cx="1211543" cy="892105"/>
          </a:xfrm>
        </p:grpSpPr>
        <p:sp>
          <p:nvSpPr>
            <p:cNvPr id="83" name="Freeform 6"/>
            <p:cNvSpPr>
              <a:spLocks noChangeArrowheads="1"/>
            </p:cNvSpPr>
            <p:nvPr/>
          </p:nvSpPr>
          <p:spPr bwMode="auto">
            <a:xfrm>
              <a:off x="7581969" y="2721745"/>
              <a:ext cx="819658" cy="823787"/>
            </a:xfrm>
            <a:custGeom>
              <a:avLst/>
              <a:gdLst>
                <a:gd name="T0" fmla="*/ 104 w 1588"/>
                <a:gd name="T1" fmla="*/ 1596 h 1596"/>
                <a:gd name="T2" fmla="*/ 1470 w 1588"/>
                <a:gd name="T3" fmla="*/ 1596 h 1596"/>
                <a:gd name="T4" fmla="*/ 1470 w 1588"/>
                <a:gd name="T5" fmla="*/ 1596 h 1596"/>
                <a:gd name="T6" fmla="*/ 1488 w 1588"/>
                <a:gd name="T7" fmla="*/ 1596 h 1596"/>
                <a:gd name="T8" fmla="*/ 1506 w 1588"/>
                <a:gd name="T9" fmla="*/ 1594 h 1596"/>
                <a:gd name="T10" fmla="*/ 1520 w 1588"/>
                <a:gd name="T11" fmla="*/ 1590 h 1596"/>
                <a:gd name="T12" fmla="*/ 1534 w 1588"/>
                <a:gd name="T13" fmla="*/ 1584 h 1596"/>
                <a:gd name="T14" fmla="*/ 1548 w 1588"/>
                <a:gd name="T15" fmla="*/ 1578 h 1596"/>
                <a:gd name="T16" fmla="*/ 1558 w 1588"/>
                <a:gd name="T17" fmla="*/ 1570 h 1596"/>
                <a:gd name="T18" fmla="*/ 1566 w 1588"/>
                <a:gd name="T19" fmla="*/ 1562 h 1596"/>
                <a:gd name="T20" fmla="*/ 1574 w 1588"/>
                <a:gd name="T21" fmla="*/ 1552 h 1596"/>
                <a:gd name="T22" fmla="*/ 1580 w 1588"/>
                <a:gd name="T23" fmla="*/ 1540 h 1596"/>
                <a:gd name="T24" fmla="*/ 1584 w 1588"/>
                <a:gd name="T25" fmla="*/ 1528 h 1596"/>
                <a:gd name="T26" fmla="*/ 1586 w 1588"/>
                <a:gd name="T27" fmla="*/ 1516 h 1596"/>
                <a:gd name="T28" fmla="*/ 1588 w 1588"/>
                <a:gd name="T29" fmla="*/ 1504 h 1596"/>
                <a:gd name="T30" fmla="*/ 1586 w 1588"/>
                <a:gd name="T31" fmla="*/ 1490 h 1596"/>
                <a:gd name="T32" fmla="*/ 1584 w 1588"/>
                <a:gd name="T33" fmla="*/ 1476 h 1596"/>
                <a:gd name="T34" fmla="*/ 1578 w 1588"/>
                <a:gd name="T35" fmla="*/ 1462 h 1596"/>
                <a:gd name="T36" fmla="*/ 1572 w 1588"/>
                <a:gd name="T37" fmla="*/ 1446 h 1596"/>
                <a:gd name="T38" fmla="*/ 862 w 1588"/>
                <a:gd name="T39" fmla="*/ 58 h 1596"/>
                <a:gd name="T40" fmla="*/ 862 w 1588"/>
                <a:gd name="T41" fmla="*/ 58 h 1596"/>
                <a:gd name="T42" fmla="*/ 854 w 1588"/>
                <a:gd name="T43" fmla="*/ 44 h 1596"/>
                <a:gd name="T44" fmla="*/ 846 w 1588"/>
                <a:gd name="T45" fmla="*/ 32 h 1596"/>
                <a:gd name="T46" fmla="*/ 836 w 1588"/>
                <a:gd name="T47" fmla="*/ 22 h 1596"/>
                <a:gd name="T48" fmla="*/ 828 w 1588"/>
                <a:gd name="T49" fmla="*/ 14 h 1596"/>
                <a:gd name="T50" fmla="*/ 818 w 1588"/>
                <a:gd name="T51" fmla="*/ 8 h 1596"/>
                <a:gd name="T52" fmla="*/ 808 w 1588"/>
                <a:gd name="T53" fmla="*/ 4 h 1596"/>
                <a:gd name="T54" fmla="*/ 798 w 1588"/>
                <a:gd name="T55" fmla="*/ 0 h 1596"/>
                <a:gd name="T56" fmla="*/ 788 w 1588"/>
                <a:gd name="T57" fmla="*/ 0 h 1596"/>
                <a:gd name="T58" fmla="*/ 778 w 1588"/>
                <a:gd name="T59" fmla="*/ 0 h 1596"/>
                <a:gd name="T60" fmla="*/ 768 w 1588"/>
                <a:gd name="T61" fmla="*/ 4 h 1596"/>
                <a:gd name="T62" fmla="*/ 758 w 1588"/>
                <a:gd name="T63" fmla="*/ 8 h 1596"/>
                <a:gd name="T64" fmla="*/ 748 w 1588"/>
                <a:gd name="T65" fmla="*/ 14 h 1596"/>
                <a:gd name="T66" fmla="*/ 738 w 1588"/>
                <a:gd name="T67" fmla="*/ 22 h 1596"/>
                <a:gd name="T68" fmla="*/ 730 w 1588"/>
                <a:gd name="T69" fmla="*/ 32 h 1596"/>
                <a:gd name="T70" fmla="*/ 722 w 1588"/>
                <a:gd name="T71" fmla="*/ 44 h 1596"/>
                <a:gd name="T72" fmla="*/ 714 w 1588"/>
                <a:gd name="T73" fmla="*/ 58 h 1596"/>
                <a:gd name="T74" fmla="*/ 14 w 1588"/>
                <a:gd name="T75" fmla="*/ 1456 h 1596"/>
                <a:gd name="T76" fmla="*/ 14 w 1588"/>
                <a:gd name="T77" fmla="*/ 1456 h 1596"/>
                <a:gd name="T78" fmla="*/ 8 w 1588"/>
                <a:gd name="T79" fmla="*/ 1472 h 1596"/>
                <a:gd name="T80" fmla="*/ 4 w 1588"/>
                <a:gd name="T81" fmla="*/ 1486 h 1596"/>
                <a:gd name="T82" fmla="*/ 0 w 1588"/>
                <a:gd name="T83" fmla="*/ 1500 h 1596"/>
                <a:gd name="T84" fmla="*/ 0 w 1588"/>
                <a:gd name="T85" fmla="*/ 1512 h 1596"/>
                <a:gd name="T86" fmla="*/ 0 w 1588"/>
                <a:gd name="T87" fmla="*/ 1524 h 1596"/>
                <a:gd name="T88" fmla="*/ 2 w 1588"/>
                <a:gd name="T89" fmla="*/ 1536 h 1596"/>
                <a:gd name="T90" fmla="*/ 6 w 1588"/>
                <a:gd name="T91" fmla="*/ 1546 h 1596"/>
                <a:gd name="T92" fmla="*/ 12 w 1588"/>
                <a:gd name="T93" fmla="*/ 1556 h 1596"/>
                <a:gd name="T94" fmla="*/ 18 w 1588"/>
                <a:gd name="T95" fmla="*/ 1566 h 1596"/>
                <a:gd name="T96" fmla="*/ 26 w 1588"/>
                <a:gd name="T97" fmla="*/ 1574 h 1596"/>
                <a:gd name="T98" fmla="*/ 36 w 1588"/>
                <a:gd name="T99" fmla="*/ 1580 h 1596"/>
                <a:gd name="T100" fmla="*/ 48 w 1588"/>
                <a:gd name="T101" fmla="*/ 1586 h 1596"/>
                <a:gd name="T102" fmla="*/ 60 w 1588"/>
                <a:gd name="T103" fmla="*/ 1590 h 1596"/>
                <a:gd name="T104" fmla="*/ 74 w 1588"/>
                <a:gd name="T105" fmla="*/ 1594 h 1596"/>
                <a:gd name="T106" fmla="*/ 88 w 1588"/>
                <a:gd name="T107" fmla="*/ 1596 h 1596"/>
                <a:gd name="T108" fmla="*/ 104 w 1588"/>
                <a:gd name="T109" fmla="*/ 1596 h 1596"/>
                <a:gd name="T110" fmla="*/ 104 w 1588"/>
                <a:gd name="T111" fmla="*/ 1596 h 159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588"/>
                <a:gd name="T169" fmla="*/ 0 h 1596"/>
                <a:gd name="T170" fmla="*/ 1588 w 1588"/>
                <a:gd name="T171" fmla="*/ 1596 h 159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588" h="1596">
                  <a:moveTo>
                    <a:pt x="104" y="1596"/>
                  </a:moveTo>
                  <a:lnTo>
                    <a:pt x="1470" y="1596"/>
                  </a:lnTo>
                  <a:lnTo>
                    <a:pt x="1470" y="1596"/>
                  </a:lnTo>
                  <a:lnTo>
                    <a:pt x="1488" y="1596"/>
                  </a:lnTo>
                  <a:lnTo>
                    <a:pt x="1506" y="1594"/>
                  </a:lnTo>
                  <a:lnTo>
                    <a:pt x="1520" y="1590"/>
                  </a:lnTo>
                  <a:lnTo>
                    <a:pt x="1534" y="1584"/>
                  </a:lnTo>
                  <a:lnTo>
                    <a:pt x="1548" y="1578"/>
                  </a:lnTo>
                  <a:lnTo>
                    <a:pt x="1558" y="1570"/>
                  </a:lnTo>
                  <a:lnTo>
                    <a:pt x="1566" y="1562"/>
                  </a:lnTo>
                  <a:lnTo>
                    <a:pt x="1574" y="1552"/>
                  </a:lnTo>
                  <a:lnTo>
                    <a:pt x="1580" y="1540"/>
                  </a:lnTo>
                  <a:lnTo>
                    <a:pt x="1584" y="1528"/>
                  </a:lnTo>
                  <a:lnTo>
                    <a:pt x="1586" y="1516"/>
                  </a:lnTo>
                  <a:lnTo>
                    <a:pt x="1588" y="1504"/>
                  </a:lnTo>
                  <a:lnTo>
                    <a:pt x="1586" y="1490"/>
                  </a:lnTo>
                  <a:lnTo>
                    <a:pt x="1584" y="1476"/>
                  </a:lnTo>
                  <a:lnTo>
                    <a:pt x="1578" y="1462"/>
                  </a:lnTo>
                  <a:lnTo>
                    <a:pt x="1572" y="1446"/>
                  </a:lnTo>
                  <a:lnTo>
                    <a:pt x="862" y="58"/>
                  </a:lnTo>
                  <a:lnTo>
                    <a:pt x="862" y="58"/>
                  </a:lnTo>
                  <a:lnTo>
                    <a:pt x="854" y="44"/>
                  </a:lnTo>
                  <a:lnTo>
                    <a:pt x="846" y="32"/>
                  </a:lnTo>
                  <a:lnTo>
                    <a:pt x="836" y="22"/>
                  </a:lnTo>
                  <a:lnTo>
                    <a:pt x="828" y="14"/>
                  </a:lnTo>
                  <a:lnTo>
                    <a:pt x="818" y="8"/>
                  </a:lnTo>
                  <a:lnTo>
                    <a:pt x="808" y="4"/>
                  </a:lnTo>
                  <a:lnTo>
                    <a:pt x="798" y="0"/>
                  </a:lnTo>
                  <a:lnTo>
                    <a:pt x="788" y="0"/>
                  </a:lnTo>
                  <a:lnTo>
                    <a:pt x="778" y="0"/>
                  </a:lnTo>
                  <a:lnTo>
                    <a:pt x="768" y="4"/>
                  </a:lnTo>
                  <a:lnTo>
                    <a:pt x="758" y="8"/>
                  </a:lnTo>
                  <a:lnTo>
                    <a:pt x="748" y="14"/>
                  </a:lnTo>
                  <a:lnTo>
                    <a:pt x="738" y="22"/>
                  </a:lnTo>
                  <a:lnTo>
                    <a:pt x="730" y="32"/>
                  </a:lnTo>
                  <a:lnTo>
                    <a:pt x="722" y="44"/>
                  </a:lnTo>
                  <a:lnTo>
                    <a:pt x="714" y="58"/>
                  </a:lnTo>
                  <a:lnTo>
                    <a:pt x="14" y="1456"/>
                  </a:lnTo>
                  <a:lnTo>
                    <a:pt x="14" y="1456"/>
                  </a:lnTo>
                  <a:lnTo>
                    <a:pt x="8" y="1472"/>
                  </a:lnTo>
                  <a:lnTo>
                    <a:pt x="4" y="1486"/>
                  </a:lnTo>
                  <a:lnTo>
                    <a:pt x="0" y="1500"/>
                  </a:lnTo>
                  <a:lnTo>
                    <a:pt x="0" y="1512"/>
                  </a:lnTo>
                  <a:lnTo>
                    <a:pt x="0" y="1524"/>
                  </a:lnTo>
                  <a:lnTo>
                    <a:pt x="2" y="1536"/>
                  </a:lnTo>
                  <a:lnTo>
                    <a:pt x="6" y="1546"/>
                  </a:lnTo>
                  <a:lnTo>
                    <a:pt x="12" y="1556"/>
                  </a:lnTo>
                  <a:lnTo>
                    <a:pt x="18" y="1566"/>
                  </a:lnTo>
                  <a:lnTo>
                    <a:pt x="26" y="1574"/>
                  </a:lnTo>
                  <a:lnTo>
                    <a:pt x="36" y="1580"/>
                  </a:lnTo>
                  <a:lnTo>
                    <a:pt x="48" y="1586"/>
                  </a:lnTo>
                  <a:lnTo>
                    <a:pt x="60" y="1590"/>
                  </a:lnTo>
                  <a:lnTo>
                    <a:pt x="74" y="1594"/>
                  </a:lnTo>
                  <a:lnTo>
                    <a:pt x="88" y="1596"/>
                  </a:lnTo>
                  <a:lnTo>
                    <a:pt x="104" y="1596"/>
                  </a:lnTo>
                  <a:lnTo>
                    <a:pt x="104" y="159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flipH="1">
              <a:off x="8077198" y="3172714"/>
              <a:ext cx="716314" cy="441136"/>
            </a:xfrm>
            <a:prstGeom prst="rect">
              <a:avLst/>
            </a:prstGeom>
          </p:spPr>
        </p:pic>
        <p:grpSp>
          <p:nvGrpSpPr>
            <p:cNvPr id="93" name="组合 92"/>
            <p:cNvGrpSpPr/>
            <p:nvPr/>
          </p:nvGrpSpPr>
          <p:grpSpPr>
            <a:xfrm>
              <a:off x="7811059" y="3073888"/>
              <a:ext cx="348780" cy="351018"/>
              <a:chOff x="4554542" y="4102100"/>
              <a:chExt cx="495296" cy="498474"/>
            </a:xfrm>
            <a:solidFill>
              <a:schemeClr val="bg1"/>
            </a:solidFill>
          </p:grpSpPr>
          <p:sp>
            <p:nvSpPr>
              <p:cNvPr id="94" name="Freeform 90"/>
              <p:cNvSpPr/>
              <p:nvPr/>
            </p:nvSpPr>
            <p:spPr bwMode="auto">
              <a:xfrm>
                <a:off x="4554542" y="4154486"/>
                <a:ext cx="446088" cy="446088"/>
              </a:xfrm>
              <a:custGeom>
                <a:avLst/>
                <a:gdLst>
                  <a:gd name="T0" fmla="*/ 104 w 208"/>
                  <a:gd name="T1" fmla="*/ 208 h 208"/>
                  <a:gd name="T2" fmla="*/ 208 w 208"/>
                  <a:gd name="T3" fmla="*/ 104 h 208"/>
                  <a:gd name="T4" fmla="*/ 196 w 208"/>
                  <a:gd name="T5" fmla="*/ 55 h 208"/>
                  <a:gd name="T6" fmla="*/ 194 w 208"/>
                  <a:gd name="T7" fmla="*/ 55 h 208"/>
                  <a:gd name="T8" fmla="*/ 192 w 208"/>
                  <a:gd name="T9" fmla="*/ 55 h 208"/>
                  <a:gd name="T10" fmla="*/ 179 w 208"/>
                  <a:gd name="T11" fmla="*/ 54 h 208"/>
                  <a:gd name="T12" fmla="*/ 169 w 208"/>
                  <a:gd name="T13" fmla="*/ 63 h 208"/>
                  <a:gd name="T14" fmla="*/ 181 w 208"/>
                  <a:gd name="T15" fmla="*/ 104 h 208"/>
                  <a:gd name="T16" fmla="*/ 104 w 208"/>
                  <a:gd name="T17" fmla="*/ 180 h 208"/>
                  <a:gd name="T18" fmla="*/ 28 w 208"/>
                  <a:gd name="T19" fmla="*/ 104 h 208"/>
                  <a:gd name="T20" fmla="*/ 104 w 208"/>
                  <a:gd name="T21" fmla="*/ 27 h 208"/>
                  <a:gd name="T22" fmla="*/ 145 w 208"/>
                  <a:gd name="T23" fmla="*/ 39 h 208"/>
                  <a:gd name="T24" fmla="*/ 153 w 208"/>
                  <a:gd name="T25" fmla="*/ 30 h 208"/>
                  <a:gd name="T26" fmla="*/ 152 w 208"/>
                  <a:gd name="T27" fmla="*/ 15 h 208"/>
                  <a:gd name="T28" fmla="*/ 152 w 208"/>
                  <a:gd name="T29" fmla="*/ 11 h 208"/>
                  <a:gd name="T30" fmla="*/ 104 w 208"/>
                  <a:gd name="T31" fmla="*/ 0 h 208"/>
                  <a:gd name="T32" fmla="*/ 0 w 208"/>
                  <a:gd name="T33" fmla="*/ 104 h 208"/>
                  <a:gd name="T34" fmla="*/ 104 w 208"/>
                  <a:gd name="T35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8" h="208">
                    <a:moveTo>
                      <a:pt x="104" y="208"/>
                    </a:moveTo>
                    <a:cubicBezTo>
                      <a:pt x="162" y="208"/>
                      <a:pt x="208" y="161"/>
                      <a:pt x="208" y="104"/>
                    </a:cubicBezTo>
                    <a:cubicBezTo>
                      <a:pt x="208" y="86"/>
                      <a:pt x="204" y="69"/>
                      <a:pt x="196" y="55"/>
                    </a:cubicBezTo>
                    <a:cubicBezTo>
                      <a:pt x="195" y="55"/>
                      <a:pt x="194" y="55"/>
                      <a:pt x="194" y="55"/>
                    </a:cubicBezTo>
                    <a:cubicBezTo>
                      <a:pt x="193" y="55"/>
                      <a:pt x="193" y="55"/>
                      <a:pt x="192" y="55"/>
                    </a:cubicBezTo>
                    <a:cubicBezTo>
                      <a:pt x="179" y="54"/>
                      <a:pt x="179" y="54"/>
                      <a:pt x="179" y="54"/>
                    </a:cubicBezTo>
                    <a:cubicBezTo>
                      <a:pt x="169" y="63"/>
                      <a:pt x="169" y="63"/>
                      <a:pt x="169" y="63"/>
                    </a:cubicBezTo>
                    <a:cubicBezTo>
                      <a:pt x="177" y="75"/>
                      <a:pt x="181" y="89"/>
                      <a:pt x="181" y="104"/>
                    </a:cubicBezTo>
                    <a:cubicBezTo>
                      <a:pt x="181" y="146"/>
                      <a:pt x="147" y="180"/>
                      <a:pt x="104" y="180"/>
                    </a:cubicBezTo>
                    <a:cubicBezTo>
                      <a:pt x="62" y="180"/>
                      <a:pt x="28" y="146"/>
                      <a:pt x="28" y="104"/>
                    </a:cubicBezTo>
                    <a:cubicBezTo>
                      <a:pt x="28" y="61"/>
                      <a:pt x="62" y="27"/>
                      <a:pt x="104" y="27"/>
                    </a:cubicBezTo>
                    <a:cubicBezTo>
                      <a:pt x="119" y="27"/>
                      <a:pt x="133" y="31"/>
                      <a:pt x="145" y="39"/>
                    </a:cubicBezTo>
                    <a:cubicBezTo>
                      <a:pt x="153" y="30"/>
                      <a:pt x="153" y="30"/>
                      <a:pt x="153" y="30"/>
                    </a:cubicBezTo>
                    <a:cubicBezTo>
                      <a:pt x="152" y="15"/>
                      <a:pt x="152" y="15"/>
                      <a:pt x="152" y="15"/>
                    </a:cubicBezTo>
                    <a:cubicBezTo>
                      <a:pt x="152" y="14"/>
                      <a:pt x="152" y="12"/>
                      <a:pt x="152" y="11"/>
                    </a:cubicBezTo>
                    <a:cubicBezTo>
                      <a:pt x="138" y="4"/>
                      <a:pt x="121" y="0"/>
                      <a:pt x="104" y="0"/>
                    </a:cubicBezTo>
                    <a:cubicBezTo>
                      <a:pt x="47" y="0"/>
                      <a:pt x="0" y="46"/>
                      <a:pt x="0" y="104"/>
                    </a:cubicBezTo>
                    <a:cubicBezTo>
                      <a:pt x="0" y="161"/>
                      <a:pt x="47" y="208"/>
                      <a:pt x="104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91"/>
              <p:cNvSpPr/>
              <p:nvPr/>
            </p:nvSpPr>
            <p:spPr bwMode="auto">
              <a:xfrm>
                <a:off x="4668838" y="4265612"/>
                <a:ext cx="217488" cy="220663"/>
              </a:xfrm>
              <a:custGeom>
                <a:avLst/>
                <a:gdLst>
                  <a:gd name="T0" fmla="*/ 51 w 102"/>
                  <a:gd name="T1" fmla="*/ 25 h 103"/>
                  <a:gd name="T2" fmla="*/ 53 w 102"/>
                  <a:gd name="T3" fmla="*/ 25 h 103"/>
                  <a:gd name="T4" fmla="*/ 73 w 102"/>
                  <a:gd name="T5" fmla="*/ 6 h 103"/>
                  <a:gd name="T6" fmla="*/ 73 w 102"/>
                  <a:gd name="T7" fmla="*/ 5 h 103"/>
                  <a:gd name="T8" fmla="*/ 51 w 102"/>
                  <a:gd name="T9" fmla="*/ 0 h 103"/>
                  <a:gd name="T10" fmla="*/ 0 w 102"/>
                  <a:gd name="T11" fmla="*/ 52 h 103"/>
                  <a:gd name="T12" fmla="*/ 51 w 102"/>
                  <a:gd name="T13" fmla="*/ 103 h 103"/>
                  <a:gd name="T14" fmla="*/ 102 w 102"/>
                  <a:gd name="T15" fmla="*/ 52 h 103"/>
                  <a:gd name="T16" fmla="*/ 98 w 102"/>
                  <a:gd name="T17" fmla="*/ 30 h 103"/>
                  <a:gd name="T18" fmla="*/ 97 w 102"/>
                  <a:gd name="T19" fmla="*/ 30 h 103"/>
                  <a:gd name="T20" fmla="*/ 78 w 102"/>
                  <a:gd name="T21" fmla="*/ 50 h 103"/>
                  <a:gd name="T22" fmla="*/ 78 w 102"/>
                  <a:gd name="T23" fmla="*/ 52 h 103"/>
                  <a:gd name="T24" fmla="*/ 51 w 102"/>
                  <a:gd name="T25" fmla="*/ 79 h 103"/>
                  <a:gd name="T26" fmla="*/ 24 w 102"/>
                  <a:gd name="T27" fmla="*/ 52 h 103"/>
                  <a:gd name="T28" fmla="*/ 51 w 102"/>
                  <a:gd name="T29" fmla="*/ 2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2" h="103">
                    <a:moveTo>
                      <a:pt x="51" y="25"/>
                    </a:moveTo>
                    <a:cubicBezTo>
                      <a:pt x="52" y="25"/>
                      <a:pt x="53" y="25"/>
                      <a:pt x="53" y="25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66" y="2"/>
                      <a:pt x="59" y="0"/>
                      <a:pt x="51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80"/>
                      <a:pt x="23" y="103"/>
                      <a:pt x="51" y="103"/>
                    </a:cubicBezTo>
                    <a:cubicBezTo>
                      <a:pt x="80" y="103"/>
                      <a:pt x="102" y="80"/>
                      <a:pt x="102" y="52"/>
                    </a:cubicBezTo>
                    <a:cubicBezTo>
                      <a:pt x="102" y="44"/>
                      <a:pt x="101" y="37"/>
                      <a:pt x="98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1"/>
                      <a:pt x="78" y="52"/>
                    </a:cubicBezTo>
                    <a:cubicBezTo>
                      <a:pt x="78" y="67"/>
                      <a:pt x="66" y="79"/>
                      <a:pt x="51" y="79"/>
                    </a:cubicBezTo>
                    <a:cubicBezTo>
                      <a:pt x="36" y="79"/>
                      <a:pt x="24" y="67"/>
                      <a:pt x="24" y="52"/>
                    </a:cubicBezTo>
                    <a:cubicBezTo>
                      <a:pt x="24" y="37"/>
                      <a:pt x="36" y="25"/>
                      <a:pt x="51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92"/>
              <p:cNvSpPr/>
              <p:nvPr/>
            </p:nvSpPr>
            <p:spPr bwMode="auto">
              <a:xfrm>
                <a:off x="4776788" y="4102100"/>
                <a:ext cx="273050" cy="273050"/>
              </a:xfrm>
              <a:custGeom>
                <a:avLst/>
                <a:gdLst>
                  <a:gd name="T0" fmla="*/ 107 w 127"/>
                  <a:gd name="T1" fmla="*/ 35 h 127"/>
                  <a:gd name="T2" fmla="*/ 114 w 127"/>
                  <a:gd name="T3" fmla="*/ 29 h 127"/>
                  <a:gd name="T4" fmla="*/ 114 w 127"/>
                  <a:gd name="T5" fmla="*/ 19 h 127"/>
                  <a:gd name="T6" fmla="*/ 109 w 127"/>
                  <a:gd name="T7" fmla="*/ 14 h 127"/>
                  <a:gd name="T8" fmla="*/ 104 w 127"/>
                  <a:gd name="T9" fmla="*/ 12 h 127"/>
                  <a:gd name="T10" fmla="*/ 99 w 127"/>
                  <a:gd name="T11" fmla="*/ 14 h 127"/>
                  <a:gd name="T12" fmla="*/ 92 w 127"/>
                  <a:gd name="T13" fmla="*/ 21 h 127"/>
                  <a:gd name="T14" fmla="*/ 91 w 127"/>
                  <a:gd name="T15" fmla="*/ 3 h 127"/>
                  <a:gd name="T16" fmla="*/ 88 w 127"/>
                  <a:gd name="T17" fmla="*/ 0 h 127"/>
                  <a:gd name="T18" fmla="*/ 87 w 127"/>
                  <a:gd name="T19" fmla="*/ 1 h 127"/>
                  <a:gd name="T20" fmla="*/ 59 w 127"/>
                  <a:gd name="T21" fmla="*/ 29 h 127"/>
                  <a:gd name="T22" fmla="*/ 55 w 127"/>
                  <a:gd name="T23" fmla="*/ 38 h 127"/>
                  <a:gd name="T24" fmla="*/ 55 w 127"/>
                  <a:gd name="T25" fmla="*/ 39 h 127"/>
                  <a:gd name="T26" fmla="*/ 57 w 127"/>
                  <a:gd name="T27" fmla="*/ 57 h 127"/>
                  <a:gd name="T28" fmla="*/ 47 w 127"/>
                  <a:gd name="T29" fmla="*/ 67 h 127"/>
                  <a:gd name="T30" fmla="*/ 29 w 127"/>
                  <a:gd name="T31" fmla="*/ 85 h 127"/>
                  <a:gd name="T32" fmla="*/ 28 w 127"/>
                  <a:gd name="T33" fmla="*/ 85 h 127"/>
                  <a:gd name="T34" fmla="*/ 11 w 127"/>
                  <a:gd name="T35" fmla="*/ 103 h 127"/>
                  <a:gd name="T36" fmla="*/ 3 w 127"/>
                  <a:gd name="T37" fmla="*/ 111 h 127"/>
                  <a:gd name="T38" fmla="*/ 1 w 127"/>
                  <a:gd name="T39" fmla="*/ 114 h 127"/>
                  <a:gd name="T40" fmla="*/ 1 w 127"/>
                  <a:gd name="T41" fmla="*/ 121 h 127"/>
                  <a:gd name="T42" fmla="*/ 7 w 127"/>
                  <a:gd name="T43" fmla="*/ 127 h 127"/>
                  <a:gd name="T44" fmla="*/ 7 w 127"/>
                  <a:gd name="T45" fmla="*/ 127 h 127"/>
                  <a:gd name="T46" fmla="*/ 13 w 127"/>
                  <a:gd name="T47" fmla="*/ 127 h 127"/>
                  <a:gd name="T48" fmla="*/ 17 w 127"/>
                  <a:gd name="T49" fmla="*/ 125 h 127"/>
                  <a:gd name="T50" fmla="*/ 72 w 127"/>
                  <a:gd name="T51" fmla="*/ 70 h 127"/>
                  <a:gd name="T52" fmla="*/ 88 w 127"/>
                  <a:gd name="T53" fmla="*/ 72 h 127"/>
                  <a:gd name="T54" fmla="*/ 89 w 127"/>
                  <a:gd name="T55" fmla="*/ 72 h 127"/>
                  <a:gd name="T56" fmla="*/ 90 w 127"/>
                  <a:gd name="T57" fmla="*/ 72 h 127"/>
                  <a:gd name="T58" fmla="*/ 98 w 127"/>
                  <a:gd name="T59" fmla="*/ 68 h 127"/>
                  <a:gd name="T60" fmla="*/ 126 w 127"/>
                  <a:gd name="T61" fmla="*/ 40 h 127"/>
                  <a:gd name="T62" fmla="*/ 124 w 127"/>
                  <a:gd name="T63" fmla="*/ 36 h 127"/>
                  <a:gd name="T64" fmla="*/ 107 w 127"/>
                  <a:gd name="T65" fmla="*/ 3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127">
                    <a:moveTo>
                      <a:pt x="107" y="35"/>
                    </a:moveTo>
                    <a:cubicBezTo>
                      <a:pt x="114" y="29"/>
                      <a:pt x="114" y="29"/>
                      <a:pt x="114" y="29"/>
                    </a:cubicBezTo>
                    <a:cubicBezTo>
                      <a:pt x="116" y="26"/>
                      <a:pt x="116" y="21"/>
                      <a:pt x="114" y="19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8" y="13"/>
                      <a:pt x="106" y="12"/>
                      <a:pt x="104" y="12"/>
                    </a:cubicBezTo>
                    <a:cubicBezTo>
                      <a:pt x="102" y="12"/>
                      <a:pt x="101" y="13"/>
                      <a:pt x="99" y="14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1" y="3"/>
                      <a:pt x="91" y="3"/>
                      <a:pt x="91" y="3"/>
                    </a:cubicBezTo>
                    <a:cubicBezTo>
                      <a:pt x="91" y="1"/>
                      <a:pt x="89" y="0"/>
                      <a:pt x="88" y="0"/>
                    </a:cubicBezTo>
                    <a:cubicBezTo>
                      <a:pt x="88" y="0"/>
                      <a:pt x="87" y="1"/>
                      <a:pt x="87" y="1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6" y="31"/>
                      <a:pt x="55" y="35"/>
                      <a:pt x="55" y="38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29" y="85"/>
                      <a:pt x="29" y="85"/>
                      <a:pt x="29" y="85"/>
                    </a:cubicBezTo>
                    <a:cubicBezTo>
                      <a:pt x="28" y="85"/>
                      <a:pt x="28" y="85"/>
                      <a:pt x="28" y="85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3" y="111"/>
                      <a:pt x="3" y="111"/>
                      <a:pt x="3" y="111"/>
                    </a:cubicBezTo>
                    <a:cubicBezTo>
                      <a:pt x="2" y="112"/>
                      <a:pt x="1" y="113"/>
                      <a:pt x="1" y="114"/>
                    </a:cubicBezTo>
                    <a:cubicBezTo>
                      <a:pt x="1" y="121"/>
                      <a:pt x="1" y="121"/>
                      <a:pt x="1" y="121"/>
                    </a:cubicBezTo>
                    <a:cubicBezTo>
                      <a:pt x="0" y="124"/>
                      <a:pt x="3" y="127"/>
                      <a:pt x="7" y="127"/>
                    </a:cubicBezTo>
                    <a:cubicBezTo>
                      <a:pt x="7" y="127"/>
                      <a:pt x="7" y="127"/>
                      <a:pt x="7" y="127"/>
                    </a:cubicBezTo>
                    <a:cubicBezTo>
                      <a:pt x="13" y="127"/>
                      <a:pt x="13" y="127"/>
                      <a:pt x="13" y="127"/>
                    </a:cubicBezTo>
                    <a:cubicBezTo>
                      <a:pt x="15" y="127"/>
                      <a:pt x="16" y="126"/>
                      <a:pt x="17" y="125"/>
                    </a:cubicBezTo>
                    <a:cubicBezTo>
                      <a:pt x="72" y="70"/>
                      <a:pt x="72" y="70"/>
                      <a:pt x="72" y="70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89" y="72"/>
                      <a:pt x="89" y="72"/>
                      <a:pt x="89" y="72"/>
                    </a:cubicBezTo>
                    <a:cubicBezTo>
                      <a:pt x="90" y="72"/>
                      <a:pt x="90" y="72"/>
                      <a:pt x="90" y="72"/>
                    </a:cubicBezTo>
                    <a:cubicBezTo>
                      <a:pt x="93" y="72"/>
                      <a:pt x="96" y="70"/>
                      <a:pt x="98" y="68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7" y="39"/>
                      <a:pt x="126" y="36"/>
                      <a:pt x="124" y="36"/>
                    </a:cubicBezTo>
                    <a:lnTo>
                      <a:pt x="107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6486511" y="1977313"/>
            <a:ext cx="1211543" cy="892105"/>
            <a:chOff x="6486511" y="1977313"/>
            <a:chExt cx="1211543" cy="892105"/>
          </a:xfrm>
        </p:grpSpPr>
        <p:sp>
          <p:nvSpPr>
            <p:cNvPr id="76" name="Freeform 6"/>
            <p:cNvSpPr>
              <a:spLocks noChangeArrowheads="1"/>
            </p:cNvSpPr>
            <p:nvPr/>
          </p:nvSpPr>
          <p:spPr bwMode="auto">
            <a:xfrm>
              <a:off x="6486511" y="1977313"/>
              <a:ext cx="819658" cy="823787"/>
            </a:xfrm>
            <a:custGeom>
              <a:avLst/>
              <a:gdLst>
                <a:gd name="T0" fmla="*/ 104 w 1588"/>
                <a:gd name="T1" fmla="*/ 1596 h 1596"/>
                <a:gd name="T2" fmla="*/ 1470 w 1588"/>
                <a:gd name="T3" fmla="*/ 1596 h 1596"/>
                <a:gd name="T4" fmla="*/ 1470 w 1588"/>
                <a:gd name="T5" fmla="*/ 1596 h 1596"/>
                <a:gd name="T6" fmla="*/ 1488 w 1588"/>
                <a:gd name="T7" fmla="*/ 1596 h 1596"/>
                <a:gd name="T8" fmla="*/ 1506 w 1588"/>
                <a:gd name="T9" fmla="*/ 1594 h 1596"/>
                <a:gd name="T10" fmla="*/ 1520 w 1588"/>
                <a:gd name="T11" fmla="*/ 1590 h 1596"/>
                <a:gd name="T12" fmla="*/ 1534 w 1588"/>
                <a:gd name="T13" fmla="*/ 1584 h 1596"/>
                <a:gd name="T14" fmla="*/ 1548 w 1588"/>
                <a:gd name="T15" fmla="*/ 1578 h 1596"/>
                <a:gd name="T16" fmla="*/ 1558 w 1588"/>
                <a:gd name="T17" fmla="*/ 1570 h 1596"/>
                <a:gd name="T18" fmla="*/ 1566 w 1588"/>
                <a:gd name="T19" fmla="*/ 1562 h 1596"/>
                <a:gd name="T20" fmla="*/ 1574 w 1588"/>
                <a:gd name="T21" fmla="*/ 1552 h 1596"/>
                <a:gd name="T22" fmla="*/ 1580 w 1588"/>
                <a:gd name="T23" fmla="*/ 1540 h 1596"/>
                <a:gd name="T24" fmla="*/ 1584 w 1588"/>
                <a:gd name="T25" fmla="*/ 1528 h 1596"/>
                <a:gd name="T26" fmla="*/ 1586 w 1588"/>
                <a:gd name="T27" fmla="*/ 1516 h 1596"/>
                <a:gd name="T28" fmla="*/ 1588 w 1588"/>
                <a:gd name="T29" fmla="*/ 1504 h 1596"/>
                <a:gd name="T30" fmla="*/ 1586 w 1588"/>
                <a:gd name="T31" fmla="*/ 1490 h 1596"/>
                <a:gd name="T32" fmla="*/ 1584 w 1588"/>
                <a:gd name="T33" fmla="*/ 1476 h 1596"/>
                <a:gd name="T34" fmla="*/ 1578 w 1588"/>
                <a:gd name="T35" fmla="*/ 1462 h 1596"/>
                <a:gd name="T36" fmla="*/ 1572 w 1588"/>
                <a:gd name="T37" fmla="*/ 1446 h 1596"/>
                <a:gd name="T38" fmla="*/ 862 w 1588"/>
                <a:gd name="T39" fmla="*/ 58 h 1596"/>
                <a:gd name="T40" fmla="*/ 862 w 1588"/>
                <a:gd name="T41" fmla="*/ 58 h 1596"/>
                <a:gd name="T42" fmla="*/ 854 w 1588"/>
                <a:gd name="T43" fmla="*/ 44 h 1596"/>
                <a:gd name="T44" fmla="*/ 846 w 1588"/>
                <a:gd name="T45" fmla="*/ 32 h 1596"/>
                <a:gd name="T46" fmla="*/ 836 w 1588"/>
                <a:gd name="T47" fmla="*/ 22 h 1596"/>
                <a:gd name="T48" fmla="*/ 828 w 1588"/>
                <a:gd name="T49" fmla="*/ 14 h 1596"/>
                <a:gd name="T50" fmla="*/ 818 w 1588"/>
                <a:gd name="T51" fmla="*/ 8 h 1596"/>
                <a:gd name="T52" fmla="*/ 808 w 1588"/>
                <a:gd name="T53" fmla="*/ 4 h 1596"/>
                <a:gd name="T54" fmla="*/ 798 w 1588"/>
                <a:gd name="T55" fmla="*/ 0 h 1596"/>
                <a:gd name="T56" fmla="*/ 788 w 1588"/>
                <a:gd name="T57" fmla="*/ 0 h 1596"/>
                <a:gd name="T58" fmla="*/ 778 w 1588"/>
                <a:gd name="T59" fmla="*/ 0 h 1596"/>
                <a:gd name="T60" fmla="*/ 768 w 1588"/>
                <a:gd name="T61" fmla="*/ 4 h 1596"/>
                <a:gd name="T62" fmla="*/ 758 w 1588"/>
                <a:gd name="T63" fmla="*/ 8 h 1596"/>
                <a:gd name="T64" fmla="*/ 748 w 1588"/>
                <a:gd name="T65" fmla="*/ 14 h 1596"/>
                <a:gd name="T66" fmla="*/ 738 w 1588"/>
                <a:gd name="T67" fmla="*/ 22 h 1596"/>
                <a:gd name="T68" fmla="*/ 730 w 1588"/>
                <a:gd name="T69" fmla="*/ 32 h 1596"/>
                <a:gd name="T70" fmla="*/ 722 w 1588"/>
                <a:gd name="T71" fmla="*/ 44 h 1596"/>
                <a:gd name="T72" fmla="*/ 714 w 1588"/>
                <a:gd name="T73" fmla="*/ 58 h 1596"/>
                <a:gd name="T74" fmla="*/ 14 w 1588"/>
                <a:gd name="T75" fmla="*/ 1456 h 1596"/>
                <a:gd name="T76" fmla="*/ 14 w 1588"/>
                <a:gd name="T77" fmla="*/ 1456 h 1596"/>
                <a:gd name="T78" fmla="*/ 8 w 1588"/>
                <a:gd name="T79" fmla="*/ 1472 h 1596"/>
                <a:gd name="T80" fmla="*/ 4 w 1588"/>
                <a:gd name="T81" fmla="*/ 1486 h 1596"/>
                <a:gd name="T82" fmla="*/ 0 w 1588"/>
                <a:gd name="T83" fmla="*/ 1500 h 1596"/>
                <a:gd name="T84" fmla="*/ 0 w 1588"/>
                <a:gd name="T85" fmla="*/ 1512 h 1596"/>
                <a:gd name="T86" fmla="*/ 0 w 1588"/>
                <a:gd name="T87" fmla="*/ 1524 h 1596"/>
                <a:gd name="T88" fmla="*/ 2 w 1588"/>
                <a:gd name="T89" fmla="*/ 1536 h 1596"/>
                <a:gd name="T90" fmla="*/ 6 w 1588"/>
                <a:gd name="T91" fmla="*/ 1546 h 1596"/>
                <a:gd name="T92" fmla="*/ 12 w 1588"/>
                <a:gd name="T93" fmla="*/ 1556 h 1596"/>
                <a:gd name="T94" fmla="*/ 18 w 1588"/>
                <a:gd name="T95" fmla="*/ 1566 h 1596"/>
                <a:gd name="T96" fmla="*/ 26 w 1588"/>
                <a:gd name="T97" fmla="*/ 1574 h 1596"/>
                <a:gd name="T98" fmla="*/ 36 w 1588"/>
                <a:gd name="T99" fmla="*/ 1580 h 1596"/>
                <a:gd name="T100" fmla="*/ 48 w 1588"/>
                <a:gd name="T101" fmla="*/ 1586 h 1596"/>
                <a:gd name="T102" fmla="*/ 60 w 1588"/>
                <a:gd name="T103" fmla="*/ 1590 h 1596"/>
                <a:gd name="T104" fmla="*/ 74 w 1588"/>
                <a:gd name="T105" fmla="*/ 1594 h 1596"/>
                <a:gd name="T106" fmla="*/ 88 w 1588"/>
                <a:gd name="T107" fmla="*/ 1596 h 1596"/>
                <a:gd name="T108" fmla="*/ 104 w 1588"/>
                <a:gd name="T109" fmla="*/ 1596 h 1596"/>
                <a:gd name="T110" fmla="*/ 104 w 1588"/>
                <a:gd name="T111" fmla="*/ 1596 h 159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588"/>
                <a:gd name="T169" fmla="*/ 0 h 1596"/>
                <a:gd name="T170" fmla="*/ 1588 w 1588"/>
                <a:gd name="T171" fmla="*/ 1596 h 159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588" h="1596">
                  <a:moveTo>
                    <a:pt x="104" y="1596"/>
                  </a:moveTo>
                  <a:lnTo>
                    <a:pt x="1470" y="1596"/>
                  </a:lnTo>
                  <a:lnTo>
                    <a:pt x="1470" y="1596"/>
                  </a:lnTo>
                  <a:lnTo>
                    <a:pt x="1488" y="1596"/>
                  </a:lnTo>
                  <a:lnTo>
                    <a:pt x="1506" y="1594"/>
                  </a:lnTo>
                  <a:lnTo>
                    <a:pt x="1520" y="1590"/>
                  </a:lnTo>
                  <a:lnTo>
                    <a:pt x="1534" y="1584"/>
                  </a:lnTo>
                  <a:lnTo>
                    <a:pt x="1548" y="1578"/>
                  </a:lnTo>
                  <a:lnTo>
                    <a:pt x="1558" y="1570"/>
                  </a:lnTo>
                  <a:lnTo>
                    <a:pt x="1566" y="1562"/>
                  </a:lnTo>
                  <a:lnTo>
                    <a:pt x="1574" y="1552"/>
                  </a:lnTo>
                  <a:lnTo>
                    <a:pt x="1580" y="1540"/>
                  </a:lnTo>
                  <a:lnTo>
                    <a:pt x="1584" y="1528"/>
                  </a:lnTo>
                  <a:lnTo>
                    <a:pt x="1586" y="1516"/>
                  </a:lnTo>
                  <a:lnTo>
                    <a:pt x="1588" y="1504"/>
                  </a:lnTo>
                  <a:lnTo>
                    <a:pt x="1586" y="1490"/>
                  </a:lnTo>
                  <a:lnTo>
                    <a:pt x="1584" y="1476"/>
                  </a:lnTo>
                  <a:lnTo>
                    <a:pt x="1578" y="1462"/>
                  </a:lnTo>
                  <a:lnTo>
                    <a:pt x="1572" y="1446"/>
                  </a:lnTo>
                  <a:lnTo>
                    <a:pt x="862" y="58"/>
                  </a:lnTo>
                  <a:lnTo>
                    <a:pt x="862" y="58"/>
                  </a:lnTo>
                  <a:lnTo>
                    <a:pt x="854" y="44"/>
                  </a:lnTo>
                  <a:lnTo>
                    <a:pt x="846" y="32"/>
                  </a:lnTo>
                  <a:lnTo>
                    <a:pt x="836" y="22"/>
                  </a:lnTo>
                  <a:lnTo>
                    <a:pt x="828" y="14"/>
                  </a:lnTo>
                  <a:lnTo>
                    <a:pt x="818" y="8"/>
                  </a:lnTo>
                  <a:lnTo>
                    <a:pt x="808" y="4"/>
                  </a:lnTo>
                  <a:lnTo>
                    <a:pt x="798" y="0"/>
                  </a:lnTo>
                  <a:lnTo>
                    <a:pt x="788" y="0"/>
                  </a:lnTo>
                  <a:lnTo>
                    <a:pt x="778" y="0"/>
                  </a:lnTo>
                  <a:lnTo>
                    <a:pt x="768" y="4"/>
                  </a:lnTo>
                  <a:lnTo>
                    <a:pt x="758" y="8"/>
                  </a:lnTo>
                  <a:lnTo>
                    <a:pt x="748" y="14"/>
                  </a:lnTo>
                  <a:lnTo>
                    <a:pt x="738" y="22"/>
                  </a:lnTo>
                  <a:lnTo>
                    <a:pt x="730" y="32"/>
                  </a:lnTo>
                  <a:lnTo>
                    <a:pt x="722" y="44"/>
                  </a:lnTo>
                  <a:lnTo>
                    <a:pt x="714" y="58"/>
                  </a:lnTo>
                  <a:lnTo>
                    <a:pt x="14" y="1456"/>
                  </a:lnTo>
                  <a:lnTo>
                    <a:pt x="14" y="1456"/>
                  </a:lnTo>
                  <a:lnTo>
                    <a:pt x="8" y="1472"/>
                  </a:lnTo>
                  <a:lnTo>
                    <a:pt x="4" y="1486"/>
                  </a:lnTo>
                  <a:lnTo>
                    <a:pt x="0" y="1500"/>
                  </a:lnTo>
                  <a:lnTo>
                    <a:pt x="0" y="1512"/>
                  </a:lnTo>
                  <a:lnTo>
                    <a:pt x="0" y="1524"/>
                  </a:lnTo>
                  <a:lnTo>
                    <a:pt x="2" y="1536"/>
                  </a:lnTo>
                  <a:lnTo>
                    <a:pt x="6" y="1546"/>
                  </a:lnTo>
                  <a:lnTo>
                    <a:pt x="12" y="1556"/>
                  </a:lnTo>
                  <a:lnTo>
                    <a:pt x="18" y="1566"/>
                  </a:lnTo>
                  <a:lnTo>
                    <a:pt x="26" y="1574"/>
                  </a:lnTo>
                  <a:lnTo>
                    <a:pt x="36" y="1580"/>
                  </a:lnTo>
                  <a:lnTo>
                    <a:pt x="48" y="1586"/>
                  </a:lnTo>
                  <a:lnTo>
                    <a:pt x="60" y="1590"/>
                  </a:lnTo>
                  <a:lnTo>
                    <a:pt x="74" y="1594"/>
                  </a:lnTo>
                  <a:lnTo>
                    <a:pt x="88" y="1596"/>
                  </a:lnTo>
                  <a:lnTo>
                    <a:pt x="104" y="1596"/>
                  </a:lnTo>
                  <a:lnTo>
                    <a:pt x="104" y="159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flipH="1">
              <a:off x="6981740" y="2428282"/>
              <a:ext cx="716314" cy="441136"/>
            </a:xfrm>
            <a:prstGeom prst="rect">
              <a:avLst/>
            </a:prstGeom>
          </p:spPr>
        </p:pic>
        <p:sp>
          <p:nvSpPr>
            <p:cNvPr id="97" name="矩形 96"/>
            <p:cNvSpPr/>
            <p:nvPr/>
          </p:nvSpPr>
          <p:spPr>
            <a:xfrm>
              <a:off x="6713424" y="2214372"/>
              <a:ext cx="4211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3200" dirty="0">
                  <a:solidFill>
                    <a:schemeClr val="bg1"/>
                  </a:solidFill>
                </a:rPr>
                <a:t>$</a:t>
              </a:r>
              <a:endParaRPr lang="zh-CN" altLang="zh-CN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37705" y="958711"/>
            <a:ext cx="1211543" cy="892105"/>
            <a:chOff x="6437705" y="958711"/>
            <a:chExt cx="1211543" cy="892105"/>
          </a:xfrm>
        </p:grpSpPr>
        <p:sp>
          <p:nvSpPr>
            <p:cNvPr id="69" name="Freeform 6"/>
            <p:cNvSpPr>
              <a:spLocks noChangeArrowheads="1"/>
            </p:cNvSpPr>
            <p:nvPr/>
          </p:nvSpPr>
          <p:spPr bwMode="auto">
            <a:xfrm>
              <a:off x="6437705" y="958711"/>
              <a:ext cx="819658" cy="823787"/>
            </a:xfrm>
            <a:custGeom>
              <a:avLst/>
              <a:gdLst>
                <a:gd name="T0" fmla="*/ 104 w 1588"/>
                <a:gd name="T1" fmla="*/ 1596 h 1596"/>
                <a:gd name="T2" fmla="*/ 1470 w 1588"/>
                <a:gd name="T3" fmla="*/ 1596 h 1596"/>
                <a:gd name="T4" fmla="*/ 1470 w 1588"/>
                <a:gd name="T5" fmla="*/ 1596 h 1596"/>
                <a:gd name="T6" fmla="*/ 1488 w 1588"/>
                <a:gd name="T7" fmla="*/ 1596 h 1596"/>
                <a:gd name="T8" fmla="*/ 1506 w 1588"/>
                <a:gd name="T9" fmla="*/ 1594 h 1596"/>
                <a:gd name="T10" fmla="*/ 1520 w 1588"/>
                <a:gd name="T11" fmla="*/ 1590 h 1596"/>
                <a:gd name="T12" fmla="*/ 1534 w 1588"/>
                <a:gd name="T13" fmla="*/ 1584 h 1596"/>
                <a:gd name="T14" fmla="*/ 1548 w 1588"/>
                <a:gd name="T15" fmla="*/ 1578 h 1596"/>
                <a:gd name="T16" fmla="*/ 1558 w 1588"/>
                <a:gd name="T17" fmla="*/ 1570 h 1596"/>
                <a:gd name="T18" fmla="*/ 1566 w 1588"/>
                <a:gd name="T19" fmla="*/ 1562 h 1596"/>
                <a:gd name="T20" fmla="*/ 1574 w 1588"/>
                <a:gd name="T21" fmla="*/ 1552 h 1596"/>
                <a:gd name="T22" fmla="*/ 1580 w 1588"/>
                <a:gd name="T23" fmla="*/ 1540 h 1596"/>
                <a:gd name="T24" fmla="*/ 1584 w 1588"/>
                <a:gd name="T25" fmla="*/ 1528 h 1596"/>
                <a:gd name="T26" fmla="*/ 1586 w 1588"/>
                <a:gd name="T27" fmla="*/ 1516 h 1596"/>
                <a:gd name="T28" fmla="*/ 1588 w 1588"/>
                <a:gd name="T29" fmla="*/ 1504 h 1596"/>
                <a:gd name="T30" fmla="*/ 1586 w 1588"/>
                <a:gd name="T31" fmla="*/ 1490 h 1596"/>
                <a:gd name="T32" fmla="*/ 1584 w 1588"/>
                <a:gd name="T33" fmla="*/ 1476 h 1596"/>
                <a:gd name="T34" fmla="*/ 1578 w 1588"/>
                <a:gd name="T35" fmla="*/ 1462 h 1596"/>
                <a:gd name="T36" fmla="*/ 1572 w 1588"/>
                <a:gd name="T37" fmla="*/ 1446 h 1596"/>
                <a:gd name="T38" fmla="*/ 862 w 1588"/>
                <a:gd name="T39" fmla="*/ 58 h 1596"/>
                <a:gd name="T40" fmla="*/ 862 w 1588"/>
                <a:gd name="T41" fmla="*/ 58 h 1596"/>
                <a:gd name="T42" fmla="*/ 854 w 1588"/>
                <a:gd name="T43" fmla="*/ 44 h 1596"/>
                <a:gd name="T44" fmla="*/ 846 w 1588"/>
                <a:gd name="T45" fmla="*/ 32 h 1596"/>
                <a:gd name="T46" fmla="*/ 836 w 1588"/>
                <a:gd name="T47" fmla="*/ 22 h 1596"/>
                <a:gd name="T48" fmla="*/ 828 w 1588"/>
                <a:gd name="T49" fmla="*/ 14 h 1596"/>
                <a:gd name="T50" fmla="*/ 818 w 1588"/>
                <a:gd name="T51" fmla="*/ 8 h 1596"/>
                <a:gd name="T52" fmla="*/ 808 w 1588"/>
                <a:gd name="T53" fmla="*/ 4 h 1596"/>
                <a:gd name="T54" fmla="*/ 798 w 1588"/>
                <a:gd name="T55" fmla="*/ 0 h 1596"/>
                <a:gd name="T56" fmla="*/ 788 w 1588"/>
                <a:gd name="T57" fmla="*/ 0 h 1596"/>
                <a:gd name="T58" fmla="*/ 778 w 1588"/>
                <a:gd name="T59" fmla="*/ 0 h 1596"/>
                <a:gd name="T60" fmla="*/ 768 w 1588"/>
                <a:gd name="T61" fmla="*/ 4 h 1596"/>
                <a:gd name="T62" fmla="*/ 758 w 1588"/>
                <a:gd name="T63" fmla="*/ 8 h 1596"/>
                <a:gd name="T64" fmla="*/ 748 w 1588"/>
                <a:gd name="T65" fmla="*/ 14 h 1596"/>
                <a:gd name="T66" fmla="*/ 738 w 1588"/>
                <a:gd name="T67" fmla="*/ 22 h 1596"/>
                <a:gd name="T68" fmla="*/ 730 w 1588"/>
                <a:gd name="T69" fmla="*/ 32 h 1596"/>
                <a:gd name="T70" fmla="*/ 722 w 1588"/>
                <a:gd name="T71" fmla="*/ 44 h 1596"/>
                <a:gd name="T72" fmla="*/ 714 w 1588"/>
                <a:gd name="T73" fmla="*/ 58 h 1596"/>
                <a:gd name="T74" fmla="*/ 14 w 1588"/>
                <a:gd name="T75" fmla="*/ 1456 h 1596"/>
                <a:gd name="T76" fmla="*/ 14 w 1588"/>
                <a:gd name="T77" fmla="*/ 1456 h 1596"/>
                <a:gd name="T78" fmla="*/ 8 w 1588"/>
                <a:gd name="T79" fmla="*/ 1472 h 1596"/>
                <a:gd name="T80" fmla="*/ 4 w 1588"/>
                <a:gd name="T81" fmla="*/ 1486 h 1596"/>
                <a:gd name="T82" fmla="*/ 0 w 1588"/>
                <a:gd name="T83" fmla="*/ 1500 h 1596"/>
                <a:gd name="T84" fmla="*/ 0 w 1588"/>
                <a:gd name="T85" fmla="*/ 1512 h 1596"/>
                <a:gd name="T86" fmla="*/ 0 w 1588"/>
                <a:gd name="T87" fmla="*/ 1524 h 1596"/>
                <a:gd name="T88" fmla="*/ 2 w 1588"/>
                <a:gd name="T89" fmla="*/ 1536 h 1596"/>
                <a:gd name="T90" fmla="*/ 6 w 1588"/>
                <a:gd name="T91" fmla="*/ 1546 h 1596"/>
                <a:gd name="T92" fmla="*/ 12 w 1588"/>
                <a:gd name="T93" fmla="*/ 1556 h 1596"/>
                <a:gd name="T94" fmla="*/ 18 w 1588"/>
                <a:gd name="T95" fmla="*/ 1566 h 1596"/>
                <a:gd name="T96" fmla="*/ 26 w 1588"/>
                <a:gd name="T97" fmla="*/ 1574 h 1596"/>
                <a:gd name="T98" fmla="*/ 36 w 1588"/>
                <a:gd name="T99" fmla="*/ 1580 h 1596"/>
                <a:gd name="T100" fmla="*/ 48 w 1588"/>
                <a:gd name="T101" fmla="*/ 1586 h 1596"/>
                <a:gd name="T102" fmla="*/ 60 w 1588"/>
                <a:gd name="T103" fmla="*/ 1590 h 1596"/>
                <a:gd name="T104" fmla="*/ 74 w 1588"/>
                <a:gd name="T105" fmla="*/ 1594 h 1596"/>
                <a:gd name="T106" fmla="*/ 88 w 1588"/>
                <a:gd name="T107" fmla="*/ 1596 h 1596"/>
                <a:gd name="T108" fmla="*/ 104 w 1588"/>
                <a:gd name="T109" fmla="*/ 1596 h 1596"/>
                <a:gd name="T110" fmla="*/ 104 w 1588"/>
                <a:gd name="T111" fmla="*/ 1596 h 159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588"/>
                <a:gd name="T169" fmla="*/ 0 h 1596"/>
                <a:gd name="T170" fmla="*/ 1588 w 1588"/>
                <a:gd name="T171" fmla="*/ 1596 h 159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588" h="1596">
                  <a:moveTo>
                    <a:pt x="104" y="1596"/>
                  </a:moveTo>
                  <a:lnTo>
                    <a:pt x="1470" y="1596"/>
                  </a:lnTo>
                  <a:lnTo>
                    <a:pt x="1470" y="1596"/>
                  </a:lnTo>
                  <a:lnTo>
                    <a:pt x="1488" y="1596"/>
                  </a:lnTo>
                  <a:lnTo>
                    <a:pt x="1506" y="1594"/>
                  </a:lnTo>
                  <a:lnTo>
                    <a:pt x="1520" y="1590"/>
                  </a:lnTo>
                  <a:lnTo>
                    <a:pt x="1534" y="1584"/>
                  </a:lnTo>
                  <a:lnTo>
                    <a:pt x="1548" y="1578"/>
                  </a:lnTo>
                  <a:lnTo>
                    <a:pt x="1558" y="1570"/>
                  </a:lnTo>
                  <a:lnTo>
                    <a:pt x="1566" y="1562"/>
                  </a:lnTo>
                  <a:lnTo>
                    <a:pt x="1574" y="1552"/>
                  </a:lnTo>
                  <a:lnTo>
                    <a:pt x="1580" y="1540"/>
                  </a:lnTo>
                  <a:lnTo>
                    <a:pt x="1584" y="1528"/>
                  </a:lnTo>
                  <a:lnTo>
                    <a:pt x="1586" y="1516"/>
                  </a:lnTo>
                  <a:lnTo>
                    <a:pt x="1588" y="1504"/>
                  </a:lnTo>
                  <a:lnTo>
                    <a:pt x="1586" y="1490"/>
                  </a:lnTo>
                  <a:lnTo>
                    <a:pt x="1584" y="1476"/>
                  </a:lnTo>
                  <a:lnTo>
                    <a:pt x="1578" y="1462"/>
                  </a:lnTo>
                  <a:lnTo>
                    <a:pt x="1572" y="1446"/>
                  </a:lnTo>
                  <a:lnTo>
                    <a:pt x="862" y="58"/>
                  </a:lnTo>
                  <a:lnTo>
                    <a:pt x="862" y="58"/>
                  </a:lnTo>
                  <a:lnTo>
                    <a:pt x="854" y="44"/>
                  </a:lnTo>
                  <a:lnTo>
                    <a:pt x="846" y="32"/>
                  </a:lnTo>
                  <a:lnTo>
                    <a:pt x="836" y="22"/>
                  </a:lnTo>
                  <a:lnTo>
                    <a:pt x="828" y="14"/>
                  </a:lnTo>
                  <a:lnTo>
                    <a:pt x="818" y="8"/>
                  </a:lnTo>
                  <a:lnTo>
                    <a:pt x="808" y="4"/>
                  </a:lnTo>
                  <a:lnTo>
                    <a:pt x="798" y="0"/>
                  </a:lnTo>
                  <a:lnTo>
                    <a:pt x="788" y="0"/>
                  </a:lnTo>
                  <a:lnTo>
                    <a:pt x="778" y="0"/>
                  </a:lnTo>
                  <a:lnTo>
                    <a:pt x="768" y="4"/>
                  </a:lnTo>
                  <a:lnTo>
                    <a:pt x="758" y="8"/>
                  </a:lnTo>
                  <a:lnTo>
                    <a:pt x="748" y="14"/>
                  </a:lnTo>
                  <a:lnTo>
                    <a:pt x="738" y="22"/>
                  </a:lnTo>
                  <a:lnTo>
                    <a:pt x="730" y="32"/>
                  </a:lnTo>
                  <a:lnTo>
                    <a:pt x="722" y="44"/>
                  </a:lnTo>
                  <a:lnTo>
                    <a:pt x="714" y="58"/>
                  </a:lnTo>
                  <a:lnTo>
                    <a:pt x="14" y="1456"/>
                  </a:lnTo>
                  <a:lnTo>
                    <a:pt x="14" y="1456"/>
                  </a:lnTo>
                  <a:lnTo>
                    <a:pt x="8" y="1472"/>
                  </a:lnTo>
                  <a:lnTo>
                    <a:pt x="4" y="1486"/>
                  </a:lnTo>
                  <a:lnTo>
                    <a:pt x="0" y="1500"/>
                  </a:lnTo>
                  <a:lnTo>
                    <a:pt x="0" y="1512"/>
                  </a:lnTo>
                  <a:lnTo>
                    <a:pt x="0" y="1524"/>
                  </a:lnTo>
                  <a:lnTo>
                    <a:pt x="2" y="1536"/>
                  </a:lnTo>
                  <a:lnTo>
                    <a:pt x="6" y="1546"/>
                  </a:lnTo>
                  <a:lnTo>
                    <a:pt x="12" y="1556"/>
                  </a:lnTo>
                  <a:lnTo>
                    <a:pt x="18" y="1566"/>
                  </a:lnTo>
                  <a:lnTo>
                    <a:pt x="26" y="1574"/>
                  </a:lnTo>
                  <a:lnTo>
                    <a:pt x="36" y="1580"/>
                  </a:lnTo>
                  <a:lnTo>
                    <a:pt x="48" y="1586"/>
                  </a:lnTo>
                  <a:lnTo>
                    <a:pt x="60" y="1590"/>
                  </a:lnTo>
                  <a:lnTo>
                    <a:pt x="74" y="1594"/>
                  </a:lnTo>
                  <a:lnTo>
                    <a:pt x="88" y="1596"/>
                  </a:lnTo>
                  <a:lnTo>
                    <a:pt x="104" y="1596"/>
                  </a:lnTo>
                  <a:lnTo>
                    <a:pt x="104" y="159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flipH="1">
              <a:off x="6932934" y="1409680"/>
              <a:ext cx="716314" cy="441136"/>
            </a:xfrm>
            <a:prstGeom prst="rect">
              <a:avLst/>
            </a:prstGeom>
          </p:spPr>
        </p:pic>
        <p:sp>
          <p:nvSpPr>
            <p:cNvPr id="98" name="Freeform 77"/>
            <p:cNvSpPr>
              <a:spLocks noEditPoints="1"/>
            </p:cNvSpPr>
            <p:nvPr/>
          </p:nvSpPr>
          <p:spPr bwMode="auto">
            <a:xfrm>
              <a:off x="6620274" y="1283183"/>
              <a:ext cx="377377" cy="364833"/>
            </a:xfrm>
            <a:custGeom>
              <a:avLst/>
              <a:gdLst>
                <a:gd name="T0" fmla="*/ 169 w 268"/>
                <a:gd name="T1" fmla="*/ 102 h 258"/>
                <a:gd name="T2" fmla="*/ 176 w 268"/>
                <a:gd name="T3" fmla="*/ 30 h 258"/>
                <a:gd name="T4" fmla="*/ 170 w 268"/>
                <a:gd name="T5" fmla="*/ 33 h 258"/>
                <a:gd name="T6" fmla="*/ 143 w 268"/>
                <a:gd name="T7" fmla="*/ 111 h 258"/>
                <a:gd name="T8" fmla="*/ 162 w 268"/>
                <a:gd name="T9" fmla="*/ 125 h 258"/>
                <a:gd name="T10" fmla="*/ 209 w 268"/>
                <a:gd name="T11" fmla="*/ 144 h 258"/>
                <a:gd name="T12" fmla="*/ 208 w 268"/>
                <a:gd name="T13" fmla="*/ 137 h 258"/>
                <a:gd name="T14" fmla="*/ 150 w 268"/>
                <a:gd name="T15" fmla="*/ 111 h 258"/>
                <a:gd name="T16" fmla="*/ 165 w 268"/>
                <a:gd name="T17" fmla="*/ 111 h 258"/>
                <a:gd name="T18" fmla="*/ 150 w 268"/>
                <a:gd name="T19" fmla="*/ 111 h 258"/>
                <a:gd name="T20" fmla="*/ 191 w 268"/>
                <a:gd name="T21" fmla="*/ 216 h 258"/>
                <a:gd name="T22" fmla="*/ 253 w 268"/>
                <a:gd name="T23" fmla="*/ 111 h 258"/>
                <a:gd name="T24" fmla="*/ 61 w 268"/>
                <a:gd name="T25" fmla="*/ 111 h 258"/>
                <a:gd name="T26" fmla="*/ 47 w 268"/>
                <a:gd name="T27" fmla="*/ 126 h 258"/>
                <a:gd name="T28" fmla="*/ 157 w 268"/>
                <a:gd name="T29" fmla="*/ 0 h 258"/>
                <a:gd name="T30" fmla="*/ 177 w 268"/>
                <a:gd name="T31" fmla="*/ 190 h 258"/>
                <a:gd name="T32" fmla="*/ 134 w 268"/>
                <a:gd name="T33" fmla="*/ 152 h 258"/>
                <a:gd name="T34" fmla="*/ 117 w 268"/>
                <a:gd name="T35" fmla="*/ 146 h 258"/>
                <a:gd name="T36" fmla="*/ 9 w 268"/>
                <a:gd name="T37" fmla="*/ 137 h 258"/>
                <a:gd name="T38" fmla="*/ 0 w 268"/>
                <a:gd name="T39" fmla="*/ 204 h 258"/>
                <a:gd name="T40" fmla="*/ 180 w 268"/>
                <a:gd name="T41" fmla="*/ 198 h 258"/>
                <a:gd name="T42" fmla="*/ 162 w 268"/>
                <a:gd name="T43" fmla="*/ 191 h 258"/>
                <a:gd name="T44" fmla="*/ 127 w 268"/>
                <a:gd name="T45" fmla="*/ 189 h 258"/>
                <a:gd name="T46" fmla="*/ 129 w 268"/>
                <a:gd name="T47" fmla="*/ 162 h 258"/>
                <a:gd name="T48" fmla="*/ 136 w 268"/>
                <a:gd name="T49" fmla="*/ 163 h 258"/>
                <a:gd name="T50" fmla="*/ 162 w 268"/>
                <a:gd name="T51" fmla="*/ 191 h 258"/>
                <a:gd name="T52" fmla="*/ 180 w 268"/>
                <a:gd name="T53" fmla="*/ 228 h 258"/>
                <a:gd name="T54" fmla="*/ 162 w 268"/>
                <a:gd name="T55" fmla="*/ 237 h 258"/>
                <a:gd name="T56" fmla="*/ 115 w 268"/>
                <a:gd name="T57" fmla="*/ 237 h 258"/>
                <a:gd name="T58" fmla="*/ 44 w 268"/>
                <a:gd name="T59" fmla="*/ 216 h 258"/>
                <a:gd name="T60" fmla="*/ 9 w 268"/>
                <a:gd name="T61" fmla="*/ 237 h 258"/>
                <a:gd name="T62" fmla="*/ 0 w 268"/>
                <a:gd name="T63" fmla="*/ 209 h 258"/>
                <a:gd name="T64" fmla="*/ 138 w 268"/>
                <a:gd name="T65" fmla="*/ 222 h 258"/>
                <a:gd name="T66" fmla="*/ 138 w 268"/>
                <a:gd name="T67" fmla="*/ 258 h 258"/>
                <a:gd name="T68" fmla="*/ 138 w 268"/>
                <a:gd name="T69" fmla="*/ 222 h 258"/>
                <a:gd name="T70" fmla="*/ 129 w 268"/>
                <a:gd name="T71" fmla="*/ 240 h 258"/>
                <a:gd name="T72" fmla="*/ 147 w 268"/>
                <a:gd name="T73" fmla="*/ 240 h 258"/>
                <a:gd name="T74" fmla="*/ 44 w 268"/>
                <a:gd name="T75" fmla="*/ 222 h 258"/>
                <a:gd name="T76" fmla="*/ 44 w 268"/>
                <a:gd name="T77" fmla="*/ 258 h 258"/>
                <a:gd name="T78" fmla="*/ 44 w 268"/>
                <a:gd name="T79" fmla="*/ 222 h 258"/>
                <a:gd name="T80" fmla="*/ 35 w 268"/>
                <a:gd name="T81" fmla="*/ 240 h 258"/>
                <a:gd name="T82" fmla="*/ 53 w 268"/>
                <a:gd name="T83" fmla="*/ 24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" h="258">
                  <a:moveTo>
                    <a:pt x="172" y="109"/>
                  </a:moveTo>
                  <a:cubicBezTo>
                    <a:pt x="171" y="106"/>
                    <a:pt x="170" y="104"/>
                    <a:pt x="169" y="102"/>
                  </a:cubicBezTo>
                  <a:cubicBezTo>
                    <a:pt x="180" y="35"/>
                    <a:pt x="180" y="35"/>
                    <a:pt x="180" y="35"/>
                  </a:cubicBezTo>
                  <a:cubicBezTo>
                    <a:pt x="180" y="33"/>
                    <a:pt x="178" y="30"/>
                    <a:pt x="176" y="30"/>
                  </a:cubicBezTo>
                  <a:cubicBezTo>
                    <a:pt x="176" y="30"/>
                    <a:pt x="176" y="30"/>
                    <a:pt x="176" y="30"/>
                  </a:cubicBezTo>
                  <a:cubicBezTo>
                    <a:pt x="173" y="29"/>
                    <a:pt x="171" y="30"/>
                    <a:pt x="170" y="33"/>
                  </a:cubicBezTo>
                  <a:cubicBezTo>
                    <a:pt x="151" y="97"/>
                    <a:pt x="151" y="97"/>
                    <a:pt x="151" y="97"/>
                  </a:cubicBezTo>
                  <a:cubicBezTo>
                    <a:pt x="146" y="100"/>
                    <a:pt x="143" y="105"/>
                    <a:pt x="143" y="111"/>
                  </a:cubicBezTo>
                  <a:cubicBezTo>
                    <a:pt x="143" y="119"/>
                    <a:pt x="149" y="125"/>
                    <a:pt x="157" y="125"/>
                  </a:cubicBezTo>
                  <a:cubicBezTo>
                    <a:pt x="159" y="125"/>
                    <a:pt x="160" y="125"/>
                    <a:pt x="162" y="125"/>
                  </a:cubicBezTo>
                  <a:cubicBezTo>
                    <a:pt x="202" y="146"/>
                    <a:pt x="202" y="146"/>
                    <a:pt x="202" y="146"/>
                  </a:cubicBezTo>
                  <a:cubicBezTo>
                    <a:pt x="205" y="147"/>
                    <a:pt x="207" y="146"/>
                    <a:pt x="209" y="144"/>
                  </a:cubicBezTo>
                  <a:cubicBezTo>
                    <a:pt x="209" y="144"/>
                    <a:pt x="209" y="144"/>
                    <a:pt x="209" y="144"/>
                  </a:cubicBezTo>
                  <a:cubicBezTo>
                    <a:pt x="210" y="142"/>
                    <a:pt x="210" y="139"/>
                    <a:pt x="208" y="137"/>
                  </a:cubicBezTo>
                  <a:cubicBezTo>
                    <a:pt x="172" y="109"/>
                    <a:pt x="172" y="109"/>
                    <a:pt x="172" y="109"/>
                  </a:cubicBezTo>
                  <a:moveTo>
                    <a:pt x="150" y="111"/>
                  </a:moveTo>
                  <a:cubicBezTo>
                    <a:pt x="150" y="107"/>
                    <a:pt x="153" y="103"/>
                    <a:pt x="157" y="103"/>
                  </a:cubicBezTo>
                  <a:cubicBezTo>
                    <a:pt x="161" y="103"/>
                    <a:pt x="165" y="107"/>
                    <a:pt x="165" y="111"/>
                  </a:cubicBezTo>
                  <a:cubicBezTo>
                    <a:pt x="165" y="115"/>
                    <a:pt x="161" y="118"/>
                    <a:pt x="157" y="118"/>
                  </a:cubicBezTo>
                  <a:cubicBezTo>
                    <a:pt x="153" y="118"/>
                    <a:pt x="150" y="115"/>
                    <a:pt x="150" y="111"/>
                  </a:cubicBezTo>
                  <a:moveTo>
                    <a:pt x="268" y="111"/>
                  </a:moveTo>
                  <a:cubicBezTo>
                    <a:pt x="268" y="160"/>
                    <a:pt x="236" y="202"/>
                    <a:pt x="191" y="216"/>
                  </a:cubicBezTo>
                  <a:cubicBezTo>
                    <a:pt x="191" y="200"/>
                    <a:pt x="191" y="200"/>
                    <a:pt x="191" y="200"/>
                  </a:cubicBezTo>
                  <a:cubicBezTo>
                    <a:pt x="227" y="187"/>
                    <a:pt x="253" y="151"/>
                    <a:pt x="253" y="111"/>
                  </a:cubicBezTo>
                  <a:cubicBezTo>
                    <a:pt x="253" y="58"/>
                    <a:pt x="210" y="15"/>
                    <a:pt x="157" y="15"/>
                  </a:cubicBezTo>
                  <a:cubicBezTo>
                    <a:pt x="104" y="15"/>
                    <a:pt x="61" y="58"/>
                    <a:pt x="61" y="111"/>
                  </a:cubicBezTo>
                  <a:cubicBezTo>
                    <a:pt x="61" y="116"/>
                    <a:pt x="62" y="121"/>
                    <a:pt x="63" y="126"/>
                  </a:cubicBezTo>
                  <a:cubicBezTo>
                    <a:pt x="47" y="126"/>
                    <a:pt x="47" y="126"/>
                    <a:pt x="47" y="126"/>
                  </a:cubicBezTo>
                  <a:cubicBezTo>
                    <a:pt x="47" y="121"/>
                    <a:pt x="46" y="116"/>
                    <a:pt x="46" y="111"/>
                  </a:cubicBezTo>
                  <a:cubicBezTo>
                    <a:pt x="46" y="49"/>
                    <a:pt x="96" y="0"/>
                    <a:pt x="157" y="0"/>
                  </a:cubicBezTo>
                  <a:cubicBezTo>
                    <a:pt x="218" y="0"/>
                    <a:pt x="268" y="49"/>
                    <a:pt x="268" y="111"/>
                  </a:cubicBezTo>
                  <a:moveTo>
                    <a:pt x="177" y="190"/>
                  </a:moveTo>
                  <a:cubicBezTo>
                    <a:pt x="142" y="156"/>
                    <a:pt x="142" y="156"/>
                    <a:pt x="142" y="156"/>
                  </a:cubicBezTo>
                  <a:cubicBezTo>
                    <a:pt x="140" y="154"/>
                    <a:pt x="137" y="152"/>
                    <a:pt x="134" y="152"/>
                  </a:cubicBezTo>
                  <a:cubicBezTo>
                    <a:pt x="117" y="152"/>
                    <a:pt x="117" y="152"/>
                    <a:pt x="117" y="152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17" y="141"/>
                    <a:pt x="113" y="137"/>
                    <a:pt x="108" y="137"/>
                  </a:cubicBezTo>
                  <a:cubicBezTo>
                    <a:pt x="9" y="137"/>
                    <a:pt x="9" y="137"/>
                    <a:pt x="9" y="137"/>
                  </a:cubicBezTo>
                  <a:cubicBezTo>
                    <a:pt x="4" y="137"/>
                    <a:pt x="0" y="141"/>
                    <a:pt x="0" y="14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180" y="204"/>
                    <a:pt x="180" y="204"/>
                    <a:pt x="180" y="204"/>
                  </a:cubicBezTo>
                  <a:cubicBezTo>
                    <a:pt x="180" y="198"/>
                    <a:pt x="180" y="198"/>
                    <a:pt x="180" y="198"/>
                  </a:cubicBezTo>
                  <a:cubicBezTo>
                    <a:pt x="180" y="195"/>
                    <a:pt x="179" y="192"/>
                    <a:pt x="177" y="190"/>
                  </a:cubicBezTo>
                  <a:moveTo>
                    <a:pt x="162" y="191"/>
                  </a:moveTo>
                  <a:cubicBezTo>
                    <a:pt x="129" y="191"/>
                    <a:pt x="129" y="191"/>
                    <a:pt x="129" y="191"/>
                  </a:cubicBezTo>
                  <a:cubicBezTo>
                    <a:pt x="128" y="191"/>
                    <a:pt x="127" y="190"/>
                    <a:pt x="127" y="189"/>
                  </a:cubicBezTo>
                  <a:cubicBezTo>
                    <a:pt x="127" y="164"/>
                    <a:pt x="127" y="164"/>
                    <a:pt x="127" y="164"/>
                  </a:cubicBezTo>
                  <a:cubicBezTo>
                    <a:pt x="127" y="163"/>
                    <a:pt x="128" y="162"/>
                    <a:pt x="129" y="162"/>
                  </a:cubicBezTo>
                  <a:cubicBezTo>
                    <a:pt x="135" y="162"/>
                    <a:pt x="135" y="162"/>
                    <a:pt x="135" y="162"/>
                  </a:cubicBezTo>
                  <a:cubicBezTo>
                    <a:pt x="136" y="163"/>
                    <a:pt x="136" y="163"/>
                    <a:pt x="136" y="163"/>
                  </a:cubicBezTo>
                  <a:cubicBezTo>
                    <a:pt x="163" y="188"/>
                    <a:pt x="163" y="188"/>
                    <a:pt x="163" y="188"/>
                  </a:cubicBezTo>
                  <a:cubicBezTo>
                    <a:pt x="164" y="189"/>
                    <a:pt x="163" y="191"/>
                    <a:pt x="162" y="191"/>
                  </a:cubicBezTo>
                  <a:moveTo>
                    <a:pt x="180" y="209"/>
                  </a:moveTo>
                  <a:cubicBezTo>
                    <a:pt x="180" y="228"/>
                    <a:pt x="180" y="228"/>
                    <a:pt x="180" y="228"/>
                  </a:cubicBezTo>
                  <a:cubicBezTo>
                    <a:pt x="180" y="233"/>
                    <a:pt x="176" y="237"/>
                    <a:pt x="171" y="237"/>
                  </a:cubicBezTo>
                  <a:cubicBezTo>
                    <a:pt x="162" y="237"/>
                    <a:pt x="162" y="237"/>
                    <a:pt x="162" y="237"/>
                  </a:cubicBezTo>
                  <a:cubicBezTo>
                    <a:pt x="160" y="225"/>
                    <a:pt x="150" y="216"/>
                    <a:pt x="138" y="216"/>
                  </a:cubicBezTo>
                  <a:cubicBezTo>
                    <a:pt x="126" y="216"/>
                    <a:pt x="117" y="225"/>
                    <a:pt x="115" y="237"/>
                  </a:cubicBezTo>
                  <a:cubicBezTo>
                    <a:pt x="68" y="237"/>
                    <a:pt x="68" y="237"/>
                    <a:pt x="68" y="237"/>
                  </a:cubicBezTo>
                  <a:cubicBezTo>
                    <a:pt x="66" y="225"/>
                    <a:pt x="56" y="216"/>
                    <a:pt x="44" y="216"/>
                  </a:cubicBezTo>
                  <a:cubicBezTo>
                    <a:pt x="32" y="216"/>
                    <a:pt x="22" y="225"/>
                    <a:pt x="21" y="237"/>
                  </a:cubicBezTo>
                  <a:cubicBezTo>
                    <a:pt x="9" y="237"/>
                    <a:pt x="9" y="237"/>
                    <a:pt x="9" y="237"/>
                  </a:cubicBezTo>
                  <a:cubicBezTo>
                    <a:pt x="4" y="237"/>
                    <a:pt x="0" y="233"/>
                    <a:pt x="0" y="228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180" y="209"/>
                    <a:pt x="180" y="209"/>
                    <a:pt x="180" y="209"/>
                  </a:cubicBezTo>
                  <a:moveTo>
                    <a:pt x="138" y="222"/>
                  </a:moveTo>
                  <a:cubicBezTo>
                    <a:pt x="129" y="222"/>
                    <a:pt x="120" y="230"/>
                    <a:pt x="120" y="240"/>
                  </a:cubicBezTo>
                  <a:cubicBezTo>
                    <a:pt x="120" y="250"/>
                    <a:pt x="129" y="258"/>
                    <a:pt x="138" y="258"/>
                  </a:cubicBezTo>
                  <a:cubicBezTo>
                    <a:pt x="148" y="258"/>
                    <a:pt x="156" y="250"/>
                    <a:pt x="156" y="240"/>
                  </a:cubicBezTo>
                  <a:cubicBezTo>
                    <a:pt x="156" y="230"/>
                    <a:pt x="148" y="222"/>
                    <a:pt x="138" y="222"/>
                  </a:cubicBezTo>
                  <a:moveTo>
                    <a:pt x="138" y="249"/>
                  </a:moveTo>
                  <a:cubicBezTo>
                    <a:pt x="133" y="249"/>
                    <a:pt x="129" y="245"/>
                    <a:pt x="129" y="240"/>
                  </a:cubicBezTo>
                  <a:cubicBezTo>
                    <a:pt x="129" y="235"/>
                    <a:pt x="133" y="231"/>
                    <a:pt x="138" y="231"/>
                  </a:cubicBezTo>
                  <a:cubicBezTo>
                    <a:pt x="143" y="231"/>
                    <a:pt x="147" y="235"/>
                    <a:pt x="147" y="240"/>
                  </a:cubicBezTo>
                  <a:cubicBezTo>
                    <a:pt x="147" y="245"/>
                    <a:pt x="143" y="249"/>
                    <a:pt x="138" y="249"/>
                  </a:cubicBezTo>
                  <a:moveTo>
                    <a:pt x="44" y="222"/>
                  </a:moveTo>
                  <a:cubicBezTo>
                    <a:pt x="34" y="222"/>
                    <a:pt x="26" y="230"/>
                    <a:pt x="26" y="240"/>
                  </a:cubicBezTo>
                  <a:cubicBezTo>
                    <a:pt x="26" y="250"/>
                    <a:pt x="34" y="258"/>
                    <a:pt x="44" y="258"/>
                  </a:cubicBezTo>
                  <a:cubicBezTo>
                    <a:pt x="54" y="258"/>
                    <a:pt x="62" y="250"/>
                    <a:pt x="62" y="240"/>
                  </a:cubicBezTo>
                  <a:cubicBezTo>
                    <a:pt x="62" y="230"/>
                    <a:pt x="54" y="222"/>
                    <a:pt x="44" y="222"/>
                  </a:cubicBezTo>
                  <a:moveTo>
                    <a:pt x="44" y="249"/>
                  </a:moveTo>
                  <a:cubicBezTo>
                    <a:pt x="39" y="249"/>
                    <a:pt x="35" y="245"/>
                    <a:pt x="35" y="240"/>
                  </a:cubicBezTo>
                  <a:cubicBezTo>
                    <a:pt x="35" y="235"/>
                    <a:pt x="39" y="231"/>
                    <a:pt x="44" y="231"/>
                  </a:cubicBezTo>
                  <a:cubicBezTo>
                    <a:pt x="49" y="231"/>
                    <a:pt x="53" y="235"/>
                    <a:pt x="53" y="240"/>
                  </a:cubicBezTo>
                  <a:cubicBezTo>
                    <a:pt x="53" y="245"/>
                    <a:pt x="49" y="249"/>
                    <a:pt x="44" y="24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649207" y="4681512"/>
            <a:ext cx="5278066" cy="2549494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flipH="1">
            <a:off x="4419600" y="4545013"/>
            <a:ext cx="5278066" cy="25494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30" grpId="0"/>
      <p:bldP spid="31" grpId="0"/>
      <p:bldP spid="32" grpId="0"/>
      <p:bldP spid="33" grpId="0"/>
      <p:bldP spid="34" grpId="0"/>
    </p:bldLst>
  </p:timing>
</p:sld>
</file>

<file path=ppt/tags/tag1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2358</Words>
  <Application>WPS 演示</Application>
  <PresentationFormat>自定义</PresentationFormat>
  <Paragraphs>143</Paragraphs>
  <Slides>16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Calibri</vt:lpstr>
      <vt:lpstr>Impact</vt:lpstr>
      <vt:lpstr>等线</vt:lpstr>
      <vt:lpstr>Arial Unicode MS</vt:lpstr>
      <vt:lpstr>等线 Light</vt:lpstr>
      <vt:lpstr>方正大标宋简体</vt:lpstr>
      <vt:lpstr>Calibri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浓情端午</dc:title>
  <dc:creator>第一PPT</dc:creator>
  <cp:keywords>www.1ppt.com</cp:keywords>
  <dc:description>www.1ppt.com</dc:description>
  <cp:lastModifiedBy>Administrator</cp:lastModifiedBy>
  <cp:revision>57</cp:revision>
  <dcterms:created xsi:type="dcterms:W3CDTF">2017-04-10T06:07:00Z</dcterms:created>
  <dcterms:modified xsi:type="dcterms:W3CDTF">2020-10-07T08:32:28Z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