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3" r:id="rId8"/>
    <p:sldId id="268" r:id="rId9"/>
    <p:sldId id="269" r:id="rId10"/>
    <p:sldId id="274" r:id="rId11"/>
    <p:sldId id="270" r:id="rId12"/>
    <p:sldId id="271" r:id="rId13"/>
    <p:sldId id="273" r:id="rId14"/>
    <p:sldId id="277" r:id="rId15"/>
    <p:sldId id="278" r:id="rId16"/>
    <p:sldId id="281" r:id="rId17"/>
    <p:sldId id="282" r:id="rId18"/>
    <p:sldId id="275" r:id="rId19"/>
    <p:sldId id="276" r:id="rId20"/>
    <p:sldId id="283" r:id="rId21"/>
    <p:sldId id="284" r:id="rId22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>
      <p:cViewPr>
        <p:scale>
          <a:sx n="50" d="100"/>
          <a:sy n="50" d="100"/>
        </p:scale>
        <p:origin x="-882" y="-2028"/>
      </p:cViewPr>
      <p:guideLst>
        <p:guide orient="horz" pos="1540"/>
        <p:guide pos="27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AC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AFA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explosion val="0"/>
          <c:dPt>
            <c:idx val="0"/>
            <c:bubble3D val="0"/>
            <c:spPr>
              <a:solidFill>
                <a:srgbClr val="AC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AFA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CC99"/>
            </a:solidFill>
          </c:spPr>
          <c:explosion val="0"/>
          <c:dPt>
            <c:idx val="0"/>
            <c:bubble3D val="0"/>
            <c:spPr>
              <a:solidFill>
                <a:srgbClr val="AC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AFA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B6DFA-1784-4356-B4D6-81E3277F8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3342-ABF0-4ACB-948A-5D9745AA77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2F51-8595-434B-96EE-0074A5AD51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106028" y="33640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70C0-951B-4B73-9D9A-0B07A66B3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7596-874E-45EF-8537-E12933FAF22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983832" y="0"/>
            <a:ext cx="6158813" cy="5143500"/>
          </a:xfrm>
          <a:prstGeom prst="rect">
            <a:avLst/>
          </a:prstGeom>
        </p:spPr>
      </p:pic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6283328" y="1028701"/>
            <a:ext cx="314325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0709" y="2046595"/>
            <a:ext cx="399985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D20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点缀之笔</a:t>
            </a:r>
            <a:r>
              <a:rPr lang="en-US" altLang="zh-CN" sz="3000" dirty="0">
                <a:solidFill>
                  <a:srgbClr val="D20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-HTML</a:t>
            </a:r>
            <a:r>
              <a:rPr lang="zh-CN" altLang="en-US" sz="3000" dirty="0">
                <a:solidFill>
                  <a:srgbClr val="D20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3000" dirty="0">
              <a:solidFill>
                <a:srgbClr val="D2022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0538 0.23827 C -0.40538 0.02654 -0.31059 -0.1466 -0.19288 -0.1466 C -0.07552 -0.1466 0.01979 0.02654 0.01979 0.23827 C 0.01979 0.45093 -0.07552 0.62315 -0.19288 0.62315 C -0.31059 0.62315 -0.40538 0.45093 -0.40538 0.23827 Z " pathEditMode="relative" rAng="16200000" ptsTypes="fffff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62196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13984" y="3466609"/>
            <a:ext cx="1662111" cy="495300"/>
          </a:xfrm>
          <a:prstGeom prst="rect">
            <a:avLst/>
          </a:prstGeom>
          <a:noFill/>
        </p:spPr>
        <p:txBody>
          <a:bodyPr wrap="square" lIns="80979" tIns="40490" rIns="80979" bIns="4049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键盘按下去那一刻及键盘松开那一刻。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4562653" y="1378591"/>
            <a:ext cx="1373897" cy="1372730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4661684" y="1474717"/>
            <a:ext cx="1168256" cy="1168877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4809735" y="1622641"/>
            <a:ext cx="872154" cy="87195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08"/>
          <p:cNvSpPr/>
          <p:nvPr/>
        </p:nvSpPr>
        <p:spPr bwMode="auto">
          <a:xfrm rot="16200000">
            <a:off x="2711301" y="958916"/>
            <a:ext cx="1791645" cy="1793168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Freeform 109"/>
          <p:cNvSpPr/>
          <p:nvPr/>
        </p:nvSpPr>
        <p:spPr bwMode="auto">
          <a:xfrm rot="16200000">
            <a:off x="2837809" y="1097003"/>
            <a:ext cx="1523476" cy="1526879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110"/>
          <p:cNvSpPr>
            <a:spLocks noChangeArrowheads="1"/>
          </p:cNvSpPr>
          <p:nvPr/>
        </p:nvSpPr>
        <p:spPr bwMode="auto">
          <a:xfrm rot="16200000">
            <a:off x="3030173" y="1290936"/>
            <a:ext cx="1137342" cy="1139011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20"/>
          <p:cNvSpPr/>
          <p:nvPr/>
        </p:nvSpPr>
        <p:spPr bwMode="auto">
          <a:xfrm flipV="1">
            <a:off x="4562654" y="2811769"/>
            <a:ext cx="2065992" cy="2064237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121"/>
          <p:cNvSpPr/>
          <p:nvPr/>
        </p:nvSpPr>
        <p:spPr bwMode="auto">
          <a:xfrm flipV="1">
            <a:off x="4711571" y="2973763"/>
            <a:ext cx="1756759" cy="1757694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Oval 122"/>
          <p:cNvSpPr>
            <a:spLocks noChangeArrowheads="1"/>
          </p:cNvSpPr>
          <p:nvPr/>
        </p:nvSpPr>
        <p:spPr bwMode="auto">
          <a:xfrm flipV="1">
            <a:off x="4934202" y="3197822"/>
            <a:ext cx="1311498" cy="131119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124"/>
          <p:cNvSpPr/>
          <p:nvPr/>
        </p:nvSpPr>
        <p:spPr bwMode="auto">
          <a:xfrm rot="5400000" flipV="1">
            <a:off x="2969328" y="2811118"/>
            <a:ext cx="1533728" cy="1535032"/>
          </a:xfrm>
          <a:custGeom>
            <a:avLst/>
            <a:gdLst>
              <a:gd name="T0" fmla="*/ 0 w 972"/>
              <a:gd name="T1" fmla="*/ 972 h 972"/>
              <a:gd name="T2" fmla="*/ 0 w 972"/>
              <a:gd name="T3" fmla="*/ 486 h 972"/>
              <a:gd name="T4" fmla="*/ 486 w 972"/>
              <a:gd name="T5" fmla="*/ 0 h 972"/>
              <a:gd name="T6" fmla="*/ 972 w 972"/>
              <a:gd name="T7" fmla="*/ 486 h 972"/>
              <a:gd name="T8" fmla="*/ 486 w 972"/>
              <a:gd name="T9" fmla="*/ 972 h 972"/>
              <a:gd name="T10" fmla="*/ 0 w 972"/>
              <a:gd name="T11" fmla="*/ 97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972">
                <a:moveTo>
                  <a:pt x="0" y="972"/>
                </a:moveTo>
                <a:cubicBezTo>
                  <a:pt x="0" y="486"/>
                  <a:pt x="0" y="486"/>
                  <a:pt x="0" y="486"/>
                </a:cubicBezTo>
                <a:cubicBezTo>
                  <a:pt x="0" y="218"/>
                  <a:pt x="218" y="0"/>
                  <a:pt x="486" y="0"/>
                </a:cubicBezTo>
                <a:cubicBezTo>
                  <a:pt x="754" y="0"/>
                  <a:pt x="972" y="218"/>
                  <a:pt x="972" y="486"/>
                </a:cubicBezTo>
                <a:cubicBezTo>
                  <a:pt x="972" y="754"/>
                  <a:pt x="754" y="972"/>
                  <a:pt x="486" y="972"/>
                </a:cubicBezTo>
                <a:lnTo>
                  <a:pt x="0" y="972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125"/>
          <p:cNvSpPr/>
          <p:nvPr/>
        </p:nvSpPr>
        <p:spPr bwMode="auto">
          <a:xfrm rot="5400000" flipV="1">
            <a:off x="3077624" y="2920864"/>
            <a:ext cx="1304163" cy="1307077"/>
          </a:xfrm>
          <a:custGeom>
            <a:avLst/>
            <a:gdLst>
              <a:gd name="T0" fmla="*/ 846 w 916"/>
              <a:gd name="T1" fmla="*/ 458 h 917"/>
              <a:gd name="T2" fmla="*/ 910 w 916"/>
              <a:gd name="T3" fmla="*/ 394 h 917"/>
              <a:gd name="T4" fmla="*/ 835 w 916"/>
              <a:gd name="T5" fmla="*/ 369 h 917"/>
              <a:gd name="T6" fmla="*/ 884 w 916"/>
              <a:gd name="T7" fmla="*/ 292 h 917"/>
              <a:gd name="T8" fmla="*/ 805 w 916"/>
              <a:gd name="T9" fmla="*/ 285 h 917"/>
              <a:gd name="T10" fmla="*/ 834 w 916"/>
              <a:gd name="T11" fmla="*/ 199 h 917"/>
              <a:gd name="T12" fmla="*/ 755 w 916"/>
              <a:gd name="T13" fmla="*/ 210 h 917"/>
              <a:gd name="T14" fmla="*/ 764 w 916"/>
              <a:gd name="T15" fmla="*/ 119 h 917"/>
              <a:gd name="T16" fmla="*/ 690 w 916"/>
              <a:gd name="T17" fmla="*/ 148 h 917"/>
              <a:gd name="T18" fmla="*/ 677 w 916"/>
              <a:gd name="T19" fmla="*/ 58 h 917"/>
              <a:gd name="T20" fmla="*/ 612 w 916"/>
              <a:gd name="T21" fmla="*/ 103 h 917"/>
              <a:gd name="T22" fmla="*/ 579 w 916"/>
              <a:gd name="T23" fmla="*/ 19 h 917"/>
              <a:gd name="T24" fmla="*/ 526 w 916"/>
              <a:gd name="T25" fmla="*/ 77 h 917"/>
              <a:gd name="T26" fmla="*/ 474 w 916"/>
              <a:gd name="T27" fmla="*/ 3 h 917"/>
              <a:gd name="T28" fmla="*/ 436 w 916"/>
              <a:gd name="T29" fmla="*/ 72 h 917"/>
              <a:gd name="T30" fmla="*/ 369 w 916"/>
              <a:gd name="T31" fmla="*/ 12 h 917"/>
              <a:gd name="T32" fmla="*/ 348 w 916"/>
              <a:gd name="T33" fmla="*/ 88 h 917"/>
              <a:gd name="T34" fmla="*/ 268 w 916"/>
              <a:gd name="T35" fmla="*/ 44 h 917"/>
              <a:gd name="T36" fmla="*/ 266 w 916"/>
              <a:gd name="T37" fmla="*/ 123 h 917"/>
              <a:gd name="T38" fmla="*/ 178 w 916"/>
              <a:gd name="T39" fmla="*/ 100 h 917"/>
              <a:gd name="T40" fmla="*/ 194 w 916"/>
              <a:gd name="T41" fmla="*/ 177 h 917"/>
              <a:gd name="T42" fmla="*/ 103 w 916"/>
              <a:gd name="T43" fmla="*/ 174 h 917"/>
              <a:gd name="T44" fmla="*/ 136 w 916"/>
              <a:gd name="T45" fmla="*/ 246 h 917"/>
              <a:gd name="T46" fmla="*/ 47 w 916"/>
              <a:gd name="T47" fmla="*/ 264 h 917"/>
              <a:gd name="T48" fmla="*/ 96 w 916"/>
              <a:gd name="T49" fmla="*/ 326 h 917"/>
              <a:gd name="T50" fmla="*/ 13 w 916"/>
              <a:gd name="T51" fmla="*/ 364 h 917"/>
              <a:gd name="T52" fmla="*/ 75 w 916"/>
              <a:gd name="T53" fmla="*/ 414 h 917"/>
              <a:gd name="T54" fmla="*/ 3 w 916"/>
              <a:gd name="T55" fmla="*/ 470 h 917"/>
              <a:gd name="T56" fmla="*/ 75 w 916"/>
              <a:gd name="T57" fmla="*/ 503 h 917"/>
              <a:gd name="T58" fmla="*/ 18 w 916"/>
              <a:gd name="T59" fmla="*/ 574 h 917"/>
              <a:gd name="T60" fmla="*/ 96 w 916"/>
              <a:gd name="T61" fmla="*/ 591 h 917"/>
              <a:gd name="T62" fmla="*/ 57 w 916"/>
              <a:gd name="T63" fmla="*/ 673 h 917"/>
              <a:gd name="T64" fmla="*/ 136 w 916"/>
              <a:gd name="T65" fmla="*/ 671 h 917"/>
              <a:gd name="T66" fmla="*/ 117 w 916"/>
              <a:gd name="T67" fmla="*/ 760 h 917"/>
              <a:gd name="T68" fmla="*/ 194 w 916"/>
              <a:gd name="T69" fmla="*/ 740 h 917"/>
              <a:gd name="T70" fmla="*/ 196 w 916"/>
              <a:gd name="T71" fmla="*/ 831 h 917"/>
              <a:gd name="T72" fmla="*/ 266 w 916"/>
              <a:gd name="T73" fmla="*/ 793 h 917"/>
              <a:gd name="T74" fmla="*/ 289 w 916"/>
              <a:gd name="T75" fmla="*/ 881 h 917"/>
              <a:gd name="T76" fmla="*/ 348 w 916"/>
              <a:gd name="T77" fmla="*/ 829 h 917"/>
              <a:gd name="T78" fmla="*/ 391 w 916"/>
              <a:gd name="T79" fmla="*/ 909 h 917"/>
              <a:gd name="T80" fmla="*/ 437 w 916"/>
              <a:gd name="T81" fmla="*/ 845 h 917"/>
              <a:gd name="T82" fmla="*/ 497 w 916"/>
              <a:gd name="T83" fmla="*/ 913 h 917"/>
              <a:gd name="T84" fmla="*/ 526 w 916"/>
              <a:gd name="T85" fmla="*/ 839 h 917"/>
              <a:gd name="T86" fmla="*/ 601 w 916"/>
              <a:gd name="T87" fmla="*/ 892 h 917"/>
              <a:gd name="T88" fmla="*/ 612 w 916"/>
              <a:gd name="T89" fmla="*/ 814 h 917"/>
              <a:gd name="T90" fmla="*/ 697 w 916"/>
              <a:gd name="T91" fmla="*/ 847 h 917"/>
              <a:gd name="T92" fmla="*/ 690 w 916"/>
              <a:gd name="T93" fmla="*/ 769 h 917"/>
              <a:gd name="T94" fmla="*/ 780 w 916"/>
              <a:gd name="T95" fmla="*/ 782 h 917"/>
              <a:gd name="T96" fmla="*/ 755 w 916"/>
              <a:gd name="T97" fmla="*/ 707 h 917"/>
              <a:gd name="T98" fmla="*/ 846 w 916"/>
              <a:gd name="T99" fmla="*/ 699 h 917"/>
              <a:gd name="T100" fmla="*/ 805 w 916"/>
              <a:gd name="T101" fmla="*/ 632 h 917"/>
              <a:gd name="T102" fmla="*/ 891 w 916"/>
              <a:gd name="T103" fmla="*/ 604 h 917"/>
              <a:gd name="T104" fmla="*/ 835 w 916"/>
              <a:gd name="T105" fmla="*/ 548 h 917"/>
              <a:gd name="T106" fmla="*/ 913 w 916"/>
              <a:gd name="T107" fmla="*/ 50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16" h="917">
                <a:moveTo>
                  <a:pt x="880" y="485"/>
                </a:moveTo>
                <a:cubicBezTo>
                  <a:pt x="864" y="479"/>
                  <a:pt x="848" y="473"/>
                  <a:pt x="847" y="472"/>
                </a:cubicBezTo>
                <a:cubicBezTo>
                  <a:pt x="844" y="469"/>
                  <a:pt x="846" y="459"/>
                  <a:pt x="846" y="459"/>
                </a:cubicBezTo>
                <a:cubicBezTo>
                  <a:pt x="846" y="458"/>
                  <a:pt x="846" y="458"/>
                  <a:pt x="846" y="458"/>
                </a:cubicBezTo>
                <a:cubicBezTo>
                  <a:pt x="846" y="458"/>
                  <a:pt x="845" y="447"/>
                  <a:pt x="847" y="445"/>
                </a:cubicBezTo>
                <a:cubicBezTo>
                  <a:pt x="848" y="443"/>
                  <a:pt x="864" y="439"/>
                  <a:pt x="880" y="433"/>
                </a:cubicBezTo>
                <a:cubicBezTo>
                  <a:pt x="896" y="427"/>
                  <a:pt x="912" y="421"/>
                  <a:pt x="913" y="418"/>
                </a:cubicBezTo>
                <a:cubicBezTo>
                  <a:pt x="916" y="414"/>
                  <a:pt x="914" y="398"/>
                  <a:pt x="910" y="394"/>
                </a:cubicBezTo>
                <a:cubicBezTo>
                  <a:pt x="909" y="392"/>
                  <a:pt x="892" y="389"/>
                  <a:pt x="875" y="387"/>
                </a:cubicBezTo>
                <a:cubicBezTo>
                  <a:pt x="858" y="385"/>
                  <a:pt x="841" y="383"/>
                  <a:pt x="840" y="382"/>
                </a:cubicBezTo>
                <a:cubicBezTo>
                  <a:pt x="836" y="380"/>
                  <a:pt x="835" y="369"/>
                  <a:pt x="835" y="369"/>
                </a:cubicBezTo>
                <a:cubicBezTo>
                  <a:pt x="835" y="369"/>
                  <a:pt x="835" y="369"/>
                  <a:pt x="835" y="369"/>
                </a:cubicBezTo>
                <a:cubicBezTo>
                  <a:pt x="835" y="369"/>
                  <a:pt x="832" y="359"/>
                  <a:pt x="833" y="356"/>
                </a:cubicBezTo>
                <a:cubicBezTo>
                  <a:pt x="834" y="354"/>
                  <a:pt x="848" y="346"/>
                  <a:pt x="863" y="337"/>
                </a:cubicBezTo>
                <a:cubicBezTo>
                  <a:pt x="877" y="328"/>
                  <a:pt x="891" y="317"/>
                  <a:pt x="892" y="315"/>
                </a:cubicBezTo>
                <a:cubicBezTo>
                  <a:pt x="894" y="309"/>
                  <a:pt x="888" y="295"/>
                  <a:pt x="884" y="292"/>
                </a:cubicBezTo>
                <a:cubicBezTo>
                  <a:pt x="881" y="290"/>
                  <a:pt x="864" y="291"/>
                  <a:pt x="847" y="293"/>
                </a:cubicBezTo>
                <a:cubicBezTo>
                  <a:pt x="830" y="295"/>
                  <a:pt x="814" y="297"/>
                  <a:pt x="812" y="296"/>
                </a:cubicBezTo>
                <a:cubicBezTo>
                  <a:pt x="808" y="295"/>
                  <a:pt x="805" y="285"/>
                  <a:pt x="805" y="285"/>
                </a:cubicBezTo>
                <a:cubicBezTo>
                  <a:pt x="805" y="285"/>
                  <a:pt x="805" y="285"/>
                  <a:pt x="805" y="285"/>
                </a:cubicBezTo>
                <a:cubicBezTo>
                  <a:pt x="805" y="285"/>
                  <a:pt x="799" y="275"/>
                  <a:pt x="799" y="272"/>
                </a:cubicBezTo>
                <a:cubicBezTo>
                  <a:pt x="800" y="271"/>
                  <a:pt x="812" y="259"/>
                  <a:pt x="824" y="247"/>
                </a:cubicBezTo>
                <a:cubicBezTo>
                  <a:pt x="835" y="235"/>
                  <a:pt x="847" y="222"/>
                  <a:pt x="847" y="219"/>
                </a:cubicBezTo>
                <a:cubicBezTo>
                  <a:pt x="847" y="213"/>
                  <a:pt x="839" y="200"/>
                  <a:pt x="834" y="199"/>
                </a:cubicBezTo>
                <a:cubicBezTo>
                  <a:pt x="831" y="198"/>
                  <a:pt x="815" y="202"/>
                  <a:pt x="798" y="208"/>
                </a:cubicBezTo>
                <a:cubicBezTo>
                  <a:pt x="782" y="213"/>
                  <a:pt x="767" y="220"/>
                  <a:pt x="765" y="220"/>
                </a:cubicBezTo>
                <a:cubicBezTo>
                  <a:pt x="761" y="219"/>
                  <a:pt x="755" y="210"/>
                  <a:pt x="755" y="210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55" y="210"/>
                  <a:pt x="748" y="202"/>
                  <a:pt x="747" y="199"/>
                </a:cubicBezTo>
                <a:cubicBezTo>
                  <a:pt x="747" y="197"/>
                  <a:pt x="756" y="183"/>
                  <a:pt x="765" y="169"/>
                </a:cubicBezTo>
                <a:cubicBezTo>
                  <a:pt x="774" y="154"/>
                  <a:pt x="782" y="139"/>
                  <a:pt x="781" y="136"/>
                </a:cubicBezTo>
                <a:cubicBezTo>
                  <a:pt x="780" y="130"/>
                  <a:pt x="769" y="120"/>
                  <a:pt x="764" y="119"/>
                </a:cubicBezTo>
                <a:cubicBezTo>
                  <a:pt x="761" y="119"/>
                  <a:pt x="746" y="127"/>
                  <a:pt x="732" y="136"/>
                </a:cubicBezTo>
                <a:cubicBezTo>
                  <a:pt x="717" y="145"/>
                  <a:pt x="703" y="155"/>
                  <a:pt x="701" y="155"/>
                </a:cubicBezTo>
                <a:cubicBezTo>
                  <a:pt x="698" y="156"/>
                  <a:pt x="690" y="148"/>
                  <a:pt x="690" y="148"/>
                </a:cubicBezTo>
                <a:cubicBezTo>
                  <a:pt x="690" y="148"/>
                  <a:pt x="690" y="148"/>
                  <a:pt x="690" y="148"/>
                </a:cubicBezTo>
                <a:cubicBezTo>
                  <a:pt x="690" y="148"/>
                  <a:pt x="681" y="142"/>
                  <a:pt x="680" y="139"/>
                </a:cubicBezTo>
                <a:cubicBezTo>
                  <a:pt x="679" y="138"/>
                  <a:pt x="685" y="122"/>
                  <a:pt x="690" y="106"/>
                </a:cubicBezTo>
                <a:cubicBezTo>
                  <a:pt x="695" y="90"/>
                  <a:pt x="699" y="73"/>
                  <a:pt x="698" y="70"/>
                </a:cubicBezTo>
                <a:cubicBezTo>
                  <a:pt x="696" y="65"/>
                  <a:pt x="683" y="58"/>
                  <a:pt x="677" y="58"/>
                </a:cubicBezTo>
                <a:cubicBezTo>
                  <a:pt x="675" y="58"/>
                  <a:pt x="662" y="70"/>
                  <a:pt x="650" y="82"/>
                </a:cubicBezTo>
                <a:cubicBezTo>
                  <a:pt x="638" y="94"/>
                  <a:pt x="627" y="107"/>
                  <a:pt x="625" y="108"/>
                </a:cubicBezTo>
                <a:cubicBezTo>
                  <a:pt x="622" y="109"/>
                  <a:pt x="612" y="103"/>
                  <a:pt x="612" y="103"/>
                </a:cubicBezTo>
                <a:cubicBezTo>
                  <a:pt x="612" y="103"/>
                  <a:pt x="612" y="103"/>
                  <a:pt x="612" y="103"/>
                </a:cubicBezTo>
                <a:cubicBezTo>
                  <a:pt x="612" y="103"/>
                  <a:pt x="602" y="100"/>
                  <a:pt x="600" y="97"/>
                </a:cubicBezTo>
                <a:cubicBezTo>
                  <a:pt x="599" y="95"/>
                  <a:pt x="601" y="79"/>
                  <a:pt x="602" y="62"/>
                </a:cubicBezTo>
                <a:cubicBezTo>
                  <a:pt x="604" y="45"/>
                  <a:pt x="604" y="28"/>
                  <a:pt x="602" y="26"/>
                </a:cubicBezTo>
                <a:cubicBezTo>
                  <a:pt x="599" y="21"/>
                  <a:pt x="584" y="17"/>
                  <a:pt x="579" y="19"/>
                </a:cubicBezTo>
                <a:cubicBezTo>
                  <a:pt x="577" y="19"/>
                  <a:pt x="567" y="34"/>
                  <a:pt x="558" y="48"/>
                </a:cubicBezTo>
                <a:cubicBezTo>
                  <a:pt x="549" y="63"/>
                  <a:pt x="541" y="78"/>
                  <a:pt x="540" y="79"/>
                </a:cubicBezTo>
                <a:cubicBezTo>
                  <a:pt x="537" y="81"/>
                  <a:pt x="526" y="78"/>
                  <a:pt x="526" y="78"/>
                </a:cubicBezTo>
                <a:cubicBezTo>
                  <a:pt x="526" y="77"/>
                  <a:pt x="526" y="77"/>
                  <a:pt x="526" y="77"/>
                </a:cubicBezTo>
                <a:cubicBezTo>
                  <a:pt x="526" y="77"/>
                  <a:pt x="515" y="77"/>
                  <a:pt x="513" y="74"/>
                </a:cubicBezTo>
                <a:cubicBezTo>
                  <a:pt x="512" y="73"/>
                  <a:pt x="510" y="56"/>
                  <a:pt x="507" y="40"/>
                </a:cubicBezTo>
                <a:cubicBezTo>
                  <a:pt x="504" y="23"/>
                  <a:pt x="501" y="6"/>
                  <a:pt x="499" y="4"/>
                </a:cubicBezTo>
                <a:cubicBezTo>
                  <a:pt x="494" y="0"/>
                  <a:pt x="479" y="0"/>
                  <a:pt x="474" y="3"/>
                </a:cubicBezTo>
                <a:cubicBezTo>
                  <a:pt x="472" y="4"/>
                  <a:pt x="466" y="20"/>
                  <a:pt x="461" y="37"/>
                </a:cubicBezTo>
                <a:cubicBezTo>
                  <a:pt x="456" y="53"/>
                  <a:pt x="451" y="69"/>
                  <a:pt x="450" y="71"/>
                </a:cubicBezTo>
                <a:cubicBezTo>
                  <a:pt x="447" y="73"/>
                  <a:pt x="437" y="72"/>
                  <a:pt x="437" y="72"/>
                </a:cubicBezTo>
                <a:cubicBezTo>
                  <a:pt x="436" y="72"/>
                  <a:pt x="436" y="72"/>
                  <a:pt x="436" y="72"/>
                </a:cubicBezTo>
                <a:cubicBezTo>
                  <a:pt x="436" y="72"/>
                  <a:pt x="426" y="74"/>
                  <a:pt x="423" y="72"/>
                </a:cubicBezTo>
                <a:cubicBezTo>
                  <a:pt x="421" y="71"/>
                  <a:pt x="416" y="56"/>
                  <a:pt x="409" y="40"/>
                </a:cubicBezTo>
                <a:cubicBezTo>
                  <a:pt x="403" y="24"/>
                  <a:pt x="395" y="9"/>
                  <a:pt x="393" y="7"/>
                </a:cubicBezTo>
                <a:cubicBezTo>
                  <a:pt x="388" y="5"/>
                  <a:pt x="373" y="8"/>
                  <a:pt x="369" y="12"/>
                </a:cubicBezTo>
                <a:cubicBezTo>
                  <a:pt x="367" y="13"/>
                  <a:pt x="365" y="31"/>
                  <a:pt x="363" y="47"/>
                </a:cubicBezTo>
                <a:cubicBezTo>
                  <a:pt x="362" y="65"/>
                  <a:pt x="362" y="81"/>
                  <a:pt x="361" y="83"/>
                </a:cubicBezTo>
                <a:cubicBezTo>
                  <a:pt x="359" y="86"/>
                  <a:pt x="348" y="88"/>
                  <a:pt x="348" y="88"/>
                </a:cubicBezTo>
                <a:cubicBezTo>
                  <a:pt x="348" y="88"/>
                  <a:pt x="348" y="88"/>
                  <a:pt x="348" y="88"/>
                </a:cubicBezTo>
                <a:cubicBezTo>
                  <a:pt x="348" y="88"/>
                  <a:pt x="338" y="92"/>
                  <a:pt x="335" y="91"/>
                </a:cubicBezTo>
                <a:cubicBezTo>
                  <a:pt x="333" y="90"/>
                  <a:pt x="324" y="76"/>
                  <a:pt x="314" y="63"/>
                </a:cubicBezTo>
                <a:cubicBezTo>
                  <a:pt x="304" y="49"/>
                  <a:pt x="293" y="35"/>
                  <a:pt x="290" y="35"/>
                </a:cubicBezTo>
                <a:cubicBezTo>
                  <a:pt x="285" y="33"/>
                  <a:pt x="271" y="40"/>
                  <a:pt x="268" y="44"/>
                </a:cubicBezTo>
                <a:cubicBezTo>
                  <a:pt x="267" y="47"/>
                  <a:pt x="269" y="64"/>
                  <a:pt x="271" y="81"/>
                </a:cubicBezTo>
                <a:cubicBezTo>
                  <a:pt x="274" y="97"/>
                  <a:pt x="277" y="114"/>
                  <a:pt x="277" y="116"/>
                </a:cubicBezTo>
                <a:cubicBezTo>
                  <a:pt x="276" y="119"/>
                  <a:pt x="266" y="123"/>
                  <a:pt x="266" y="123"/>
                </a:cubicBezTo>
                <a:cubicBezTo>
                  <a:pt x="266" y="123"/>
                  <a:pt x="266" y="123"/>
                  <a:pt x="266" y="123"/>
                </a:cubicBezTo>
                <a:cubicBezTo>
                  <a:pt x="266" y="123"/>
                  <a:pt x="257" y="130"/>
                  <a:pt x="253" y="129"/>
                </a:cubicBezTo>
                <a:cubicBezTo>
                  <a:pt x="252" y="129"/>
                  <a:pt x="240" y="118"/>
                  <a:pt x="227" y="107"/>
                </a:cubicBezTo>
                <a:cubicBezTo>
                  <a:pt x="214" y="96"/>
                  <a:pt x="200" y="85"/>
                  <a:pt x="197" y="85"/>
                </a:cubicBezTo>
                <a:cubicBezTo>
                  <a:pt x="192" y="85"/>
                  <a:pt x="179" y="95"/>
                  <a:pt x="178" y="100"/>
                </a:cubicBezTo>
                <a:cubicBezTo>
                  <a:pt x="177" y="102"/>
                  <a:pt x="183" y="118"/>
                  <a:pt x="189" y="134"/>
                </a:cubicBezTo>
                <a:cubicBezTo>
                  <a:pt x="196" y="150"/>
                  <a:pt x="203" y="165"/>
                  <a:pt x="203" y="167"/>
                </a:cubicBezTo>
                <a:cubicBezTo>
                  <a:pt x="203" y="171"/>
                  <a:pt x="194" y="177"/>
                  <a:pt x="194" y="177"/>
                </a:cubicBezTo>
                <a:cubicBezTo>
                  <a:pt x="194" y="177"/>
                  <a:pt x="194" y="177"/>
                  <a:pt x="194" y="177"/>
                </a:cubicBezTo>
                <a:cubicBezTo>
                  <a:pt x="194" y="177"/>
                  <a:pt x="186" y="185"/>
                  <a:pt x="183" y="186"/>
                </a:cubicBezTo>
                <a:cubicBezTo>
                  <a:pt x="181" y="186"/>
                  <a:pt x="167" y="178"/>
                  <a:pt x="152" y="170"/>
                </a:cubicBezTo>
                <a:cubicBezTo>
                  <a:pt x="137" y="162"/>
                  <a:pt x="121" y="155"/>
                  <a:pt x="118" y="156"/>
                </a:cubicBezTo>
                <a:cubicBezTo>
                  <a:pt x="113" y="157"/>
                  <a:pt x="103" y="169"/>
                  <a:pt x="103" y="174"/>
                </a:cubicBezTo>
                <a:cubicBezTo>
                  <a:pt x="103" y="177"/>
                  <a:pt x="112" y="191"/>
                  <a:pt x="122" y="205"/>
                </a:cubicBezTo>
                <a:cubicBezTo>
                  <a:pt x="132" y="219"/>
                  <a:pt x="142" y="232"/>
                  <a:pt x="143" y="234"/>
                </a:cubicBezTo>
                <a:cubicBezTo>
                  <a:pt x="143" y="238"/>
                  <a:pt x="136" y="246"/>
                  <a:pt x="136" y="246"/>
                </a:cubicBezTo>
                <a:cubicBezTo>
                  <a:pt x="136" y="246"/>
                  <a:pt x="136" y="246"/>
                  <a:pt x="136" y="246"/>
                </a:cubicBezTo>
                <a:cubicBezTo>
                  <a:pt x="136" y="246"/>
                  <a:pt x="131" y="256"/>
                  <a:pt x="128" y="257"/>
                </a:cubicBezTo>
                <a:cubicBezTo>
                  <a:pt x="126" y="257"/>
                  <a:pt x="110" y="253"/>
                  <a:pt x="94" y="248"/>
                </a:cubicBezTo>
                <a:cubicBezTo>
                  <a:pt x="77" y="244"/>
                  <a:pt x="60" y="241"/>
                  <a:pt x="58" y="242"/>
                </a:cubicBezTo>
                <a:cubicBezTo>
                  <a:pt x="52" y="245"/>
                  <a:pt x="46" y="259"/>
                  <a:pt x="47" y="264"/>
                </a:cubicBezTo>
                <a:cubicBezTo>
                  <a:pt x="47" y="266"/>
                  <a:pt x="60" y="279"/>
                  <a:pt x="72" y="290"/>
                </a:cubicBezTo>
                <a:cubicBezTo>
                  <a:pt x="85" y="301"/>
                  <a:pt x="98" y="311"/>
                  <a:pt x="99" y="313"/>
                </a:cubicBezTo>
                <a:cubicBezTo>
                  <a:pt x="101" y="317"/>
                  <a:pt x="96" y="326"/>
                  <a:pt x="96" y="326"/>
                </a:cubicBezTo>
                <a:cubicBezTo>
                  <a:pt x="96" y="326"/>
                  <a:pt x="96" y="326"/>
                  <a:pt x="96" y="326"/>
                </a:cubicBezTo>
                <a:cubicBezTo>
                  <a:pt x="95" y="326"/>
                  <a:pt x="93" y="337"/>
                  <a:pt x="90" y="339"/>
                </a:cubicBezTo>
                <a:cubicBezTo>
                  <a:pt x="89" y="340"/>
                  <a:pt x="72" y="339"/>
                  <a:pt x="55" y="338"/>
                </a:cubicBezTo>
                <a:cubicBezTo>
                  <a:pt x="38" y="338"/>
                  <a:pt x="21" y="339"/>
                  <a:pt x="19" y="341"/>
                </a:cubicBezTo>
                <a:cubicBezTo>
                  <a:pt x="14" y="344"/>
                  <a:pt x="11" y="359"/>
                  <a:pt x="13" y="364"/>
                </a:cubicBezTo>
                <a:cubicBezTo>
                  <a:pt x="14" y="367"/>
                  <a:pt x="29" y="376"/>
                  <a:pt x="44" y="383"/>
                </a:cubicBezTo>
                <a:cubicBezTo>
                  <a:pt x="59" y="391"/>
                  <a:pt x="74" y="398"/>
                  <a:pt x="76" y="400"/>
                </a:cubicBezTo>
                <a:cubicBezTo>
                  <a:pt x="78" y="403"/>
                  <a:pt x="75" y="413"/>
                  <a:pt x="75" y="413"/>
                </a:cubicBezTo>
                <a:cubicBezTo>
                  <a:pt x="75" y="414"/>
                  <a:pt x="75" y="414"/>
                  <a:pt x="75" y="414"/>
                </a:cubicBezTo>
                <a:cubicBezTo>
                  <a:pt x="75" y="414"/>
                  <a:pt x="75" y="424"/>
                  <a:pt x="72" y="427"/>
                </a:cubicBezTo>
                <a:cubicBezTo>
                  <a:pt x="71" y="428"/>
                  <a:pt x="55" y="431"/>
                  <a:pt x="38" y="435"/>
                </a:cubicBezTo>
                <a:cubicBezTo>
                  <a:pt x="22" y="439"/>
                  <a:pt x="5" y="443"/>
                  <a:pt x="3" y="445"/>
                </a:cubicBezTo>
                <a:cubicBezTo>
                  <a:pt x="0" y="450"/>
                  <a:pt x="0" y="465"/>
                  <a:pt x="3" y="470"/>
                </a:cubicBezTo>
                <a:cubicBezTo>
                  <a:pt x="5" y="472"/>
                  <a:pt x="21" y="477"/>
                  <a:pt x="38" y="481"/>
                </a:cubicBezTo>
                <a:cubicBezTo>
                  <a:pt x="54" y="485"/>
                  <a:pt x="71" y="489"/>
                  <a:pt x="72" y="490"/>
                </a:cubicBezTo>
                <a:cubicBezTo>
                  <a:pt x="75" y="492"/>
                  <a:pt x="75" y="503"/>
                  <a:pt x="75" y="503"/>
                </a:cubicBezTo>
                <a:cubicBezTo>
                  <a:pt x="75" y="503"/>
                  <a:pt x="75" y="503"/>
                  <a:pt x="75" y="503"/>
                </a:cubicBezTo>
                <a:cubicBezTo>
                  <a:pt x="75" y="503"/>
                  <a:pt x="77" y="514"/>
                  <a:pt x="76" y="517"/>
                </a:cubicBezTo>
                <a:cubicBezTo>
                  <a:pt x="75" y="519"/>
                  <a:pt x="59" y="525"/>
                  <a:pt x="44" y="533"/>
                </a:cubicBezTo>
                <a:cubicBezTo>
                  <a:pt x="29" y="540"/>
                  <a:pt x="14" y="548"/>
                  <a:pt x="13" y="551"/>
                </a:cubicBezTo>
                <a:cubicBezTo>
                  <a:pt x="10" y="556"/>
                  <a:pt x="14" y="571"/>
                  <a:pt x="18" y="574"/>
                </a:cubicBezTo>
                <a:cubicBezTo>
                  <a:pt x="20" y="576"/>
                  <a:pt x="37" y="577"/>
                  <a:pt x="54" y="578"/>
                </a:cubicBezTo>
                <a:cubicBezTo>
                  <a:pt x="71" y="578"/>
                  <a:pt x="88" y="577"/>
                  <a:pt x="90" y="578"/>
                </a:cubicBezTo>
                <a:cubicBezTo>
                  <a:pt x="93" y="580"/>
                  <a:pt x="96" y="591"/>
                  <a:pt x="96" y="591"/>
                </a:cubicBezTo>
                <a:cubicBezTo>
                  <a:pt x="96" y="591"/>
                  <a:pt x="96" y="591"/>
                  <a:pt x="96" y="591"/>
                </a:cubicBezTo>
                <a:cubicBezTo>
                  <a:pt x="96" y="591"/>
                  <a:pt x="100" y="601"/>
                  <a:pt x="99" y="604"/>
                </a:cubicBezTo>
                <a:cubicBezTo>
                  <a:pt x="99" y="606"/>
                  <a:pt x="86" y="615"/>
                  <a:pt x="72" y="626"/>
                </a:cubicBezTo>
                <a:cubicBezTo>
                  <a:pt x="59" y="637"/>
                  <a:pt x="47" y="649"/>
                  <a:pt x="46" y="651"/>
                </a:cubicBezTo>
                <a:cubicBezTo>
                  <a:pt x="45" y="657"/>
                  <a:pt x="52" y="671"/>
                  <a:pt x="57" y="673"/>
                </a:cubicBezTo>
                <a:cubicBezTo>
                  <a:pt x="59" y="674"/>
                  <a:pt x="76" y="672"/>
                  <a:pt x="93" y="668"/>
                </a:cubicBezTo>
                <a:cubicBezTo>
                  <a:pt x="110" y="664"/>
                  <a:pt x="126" y="660"/>
                  <a:pt x="128" y="660"/>
                </a:cubicBezTo>
                <a:cubicBezTo>
                  <a:pt x="131" y="661"/>
                  <a:pt x="136" y="671"/>
                  <a:pt x="136" y="671"/>
                </a:cubicBezTo>
                <a:cubicBezTo>
                  <a:pt x="136" y="671"/>
                  <a:pt x="136" y="671"/>
                  <a:pt x="136" y="671"/>
                </a:cubicBezTo>
                <a:cubicBezTo>
                  <a:pt x="136" y="671"/>
                  <a:pt x="143" y="680"/>
                  <a:pt x="143" y="683"/>
                </a:cubicBezTo>
                <a:cubicBezTo>
                  <a:pt x="143" y="685"/>
                  <a:pt x="132" y="697"/>
                  <a:pt x="122" y="711"/>
                </a:cubicBezTo>
                <a:cubicBezTo>
                  <a:pt x="111" y="724"/>
                  <a:pt x="102" y="739"/>
                  <a:pt x="102" y="741"/>
                </a:cubicBezTo>
                <a:cubicBezTo>
                  <a:pt x="102" y="747"/>
                  <a:pt x="112" y="759"/>
                  <a:pt x="117" y="760"/>
                </a:cubicBezTo>
                <a:cubicBezTo>
                  <a:pt x="120" y="761"/>
                  <a:pt x="136" y="754"/>
                  <a:pt x="151" y="747"/>
                </a:cubicBezTo>
                <a:cubicBezTo>
                  <a:pt x="166" y="739"/>
                  <a:pt x="181" y="731"/>
                  <a:pt x="183" y="731"/>
                </a:cubicBezTo>
                <a:cubicBezTo>
                  <a:pt x="187" y="731"/>
                  <a:pt x="194" y="740"/>
                  <a:pt x="194" y="740"/>
                </a:cubicBezTo>
                <a:cubicBezTo>
                  <a:pt x="194" y="740"/>
                  <a:pt x="194" y="740"/>
                  <a:pt x="194" y="740"/>
                </a:cubicBezTo>
                <a:cubicBezTo>
                  <a:pt x="194" y="740"/>
                  <a:pt x="202" y="747"/>
                  <a:pt x="203" y="750"/>
                </a:cubicBezTo>
                <a:cubicBezTo>
                  <a:pt x="203" y="751"/>
                  <a:pt x="196" y="766"/>
                  <a:pt x="189" y="782"/>
                </a:cubicBezTo>
                <a:cubicBezTo>
                  <a:pt x="182" y="797"/>
                  <a:pt x="176" y="813"/>
                  <a:pt x="177" y="816"/>
                </a:cubicBezTo>
                <a:cubicBezTo>
                  <a:pt x="178" y="822"/>
                  <a:pt x="191" y="831"/>
                  <a:pt x="196" y="831"/>
                </a:cubicBezTo>
                <a:cubicBezTo>
                  <a:pt x="199" y="831"/>
                  <a:pt x="213" y="821"/>
                  <a:pt x="226" y="810"/>
                </a:cubicBezTo>
                <a:cubicBezTo>
                  <a:pt x="239" y="799"/>
                  <a:pt x="252" y="788"/>
                  <a:pt x="254" y="787"/>
                </a:cubicBezTo>
                <a:cubicBezTo>
                  <a:pt x="257" y="787"/>
                  <a:pt x="266" y="793"/>
                  <a:pt x="266" y="793"/>
                </a:cubicBezTo>
                <a:cubicBezTo>
                  <a:pt x="266" y="793"/>
                  <a:pt x="266" y="793"/>
                  <a:pt x="266" y="793"/>
                </a:cubicBezTo>
                <a:cubicBezTo>
                  <a:pt x="266" y="793"/>
                  <a:pt x="276" y="798"/>
                  <a:pt x="277" y="801"/>
                </a:cubicBezTo>
                <a:cubicBezTo>
                  <a:pt x="278" y="803"/>
                  <a:pt x="274" y="819"/>
                  <a:pt x="271" y="835"/>
                </a:cubicBezTo>
                <a:cubicBezTo>
                  <a:pt x="268" y="852"/>
                  <a:pt x="265" y="869"/>
                  <a:pt x="267" y="872"/>
                </a:cubicBezTo>
                <a:cubicBezTo>
                  <a:pt x="269" y="877"/>
                  <a:pt x="284" y="883"/>
                  <a:pt x="289" y="881"/>
                </a:cubicBezTo>
                <a:cubicBezTo>
                  <a:pt x="291" y="881"/>
                  <a:pt x="303" y="868"/>
                  <a:pt x="313" y="854"/>
                </a:cubicBezTo>
                <a:cubicBezTo>
                  <a:pt x="324" y="841"/>
                  <a:pt x="333" y="827"/>
                  <a:pt x="335" y="826"/>
                </a:cubicBezTo>
                <a:cubicBezTo>
                  <a:pt x="338" y="824"/>
                  <a:pt x="348" y="829"/>
                  <a:pt x="348" y="829"/>
                </a:cubicBezTo>
                <a:cubicBezTo>
                  <a:pt x="348" y="829"/>
                  <a:pt x="348" y="829"/>
                  <a:pt x="348" y="829"/>
                </a:cubicBezTo>
                <a:cubicBezTo>
                  <a:pt x="348" y="829"/>
                  <a:pt x="359" y="831"/>
                  <a:pt x="361" y="834"/>
                </a:cubicBezTo>
                <a:cubicBezTo>
                  <a:pt x="362" y="835"/>
                  <a:pt x="362" y="852"/>
                  <a:pt x="363" y="869"/>
                </a:cubicBezTo>
                <a:cubicBezTo>
                  <a:pt x="364" y="886"/>
                  <a:pt x="365" y="903"/>
                  <a:pt x="367" y="905"/>
                </a:cubicBezTo>
                <a:cubicBezTo>
                  <a:pt x="371" y="909"/>
                  <a:pt x="386" y="912"/>
                  <a:pt x="391" y="909"/>
                </a:cubicBezTo>
                <a:cubicBezTo>
                  <a:pt x="393" y="908"/>
                  <a:pt x="401" y="893"/>
                  <a:pt x="408" y="877"/>
                </a:cubicBezTo>
                <a:cubicBezTo>
                  <a:pt x="415" y="862"/>
                  <a:pt x="422" y="846"/>
                  <a:pt x="423" y="845"/>
                </a:cubicBezTo>
                <a:cubicBezTo>
                  <a:pt x="426" y="842"/>
                  <a:pt x="436" y="844"/>
                  <a:pt x="436" y="844"/>
                </a:cubicBezTo>
                <a:cubicBezTo>
                  <a:pt x="437" y="845"/>
                  <a:pt x="437" y="845"/>
                  <a:pt x="437" y="845"/>
                </a:cubicBezTo>
                <a:cubicBezTo>
                  <a:pt x="437" y="845"/>
                  <a:pt x="448" y="844"/>
                  <a:pt x="450" y="846"/>
                </a:cubicBezTo>
                <a:cubicBezTo>
                  <a:pt x="451" y="847"/>
                  <a:pt x="455" y="864"/>
                  <a:pt x="460" y="880"/>
                </a:cubicBezTo>
                <a:cubicBezTo>
                  <a:pt x="465" y="896"/>
                  <a:pt x="470" y="912"/>
                  <a:pt x="473" y="914"/>
                </a:cubicBezTo>
                <a:cubicBezTo>
                  <a:pt x="477" y="917"/>
                  <a:pt x="493" y="916"/>
                  <a:pt x="497" y="913"/>
                </a:cubicBezTo>
                <a:cubicBezTo>
                  <a:pt x="499" y="911"/>
                  <a:pt x="503" y="894"/>
                  <a:pt x="506" y="878"/>
                </a:cubicBezTo>
                <a:cubicBezTo>
                  <a:pt x="510" y="861"/>
                  <a:pt x="512" y="844"/>
                  <a:pt x="513" y="843"/>
                </a:cubicBezTo>
                <a:cubicBezTo>
                  <a:pt x="515" y="840"/>
                  <a:pt x="526" y="839"/>
                  <a:pt x="526" y="839"/>
                </a:cubicBezTo>
                <a:cubicBezTo>
                  <a:pt x="526" y="839"/>
                  <a:pt x="526" y="839"/>
                  <a:pt x="526" y="839"/>
                </a:cubicBezTo>
                <a:cubicBezTo>
                  <a:pt x="526" y="839"/>
                  <a:pt x="537" y="837"/>
                  <a:pt x="540" y="838"/>
                </a:cubicBezTo>
                <a:cubicBezTo>
                  <a:pt x="541" y="839"/>
                  <a:pt x="549" y="854"/>
                  <a:pt x="557" y="868"/>
                </a:cubicBezTo>
                <a:cubicBezTo>
                  <a:pt x="565" y="883"/>
                  <a:pt x="575" y="898"/>
                  <a:pt x="577" y="899"/>
                </a:cubicBezTo>
                <a:cubicBezTo>
                  <a:pt x="583" y="901"/>
                  <a:pt x="597" y="896"/>
                  <a:pt x="601" y="892"/>
                </a:cubicBezTo>
                <a:cubicBezTo>
                  <a:pt x="602" y="890"/>
                  <a:pt x="602" y="873"/>
                  <a:pt x="602" y="855"/>
                </a:cubicBezTo>
                <a:cubicBezTo>
                  <a:pt x="601" y="838"/>
                  <a:pt x="600" y="822"/>
                  <a:pt x="600" y="820"/>
                </a:cubicBezTo>
                <a:cubicBezTo>
                  <a:pt x="602" y="816"/>
                  <a:pt x="612" y="814"/>
                  <a:pt x="612" y="814"/>
                </a:cubicBezTo>
                <a:cubicBezTo>
                  <a:pt x="612" y="814"/>
                  <a:pt x="612" y="814"/>
                  <a:pt x="612" y="814"/>
                </a:cubicBezTo>
                <a:cubicBezTo>
                  <a:pt x="612" y="814"/>
                  <a:pt x="622" y="808"/>
                  <a:pt x="625" y="809"/>
                </a:cubicBezTo>
                <a:cubicBezTo>
                  <a:pt x="627" y="809"/>
                  <a:pt x="638" y="822"/>
                  <a:pt x="649" y="835"/>
                </a:cubicBezTo>
                <a:cubicBezTo>
                  <a:pt x="661" y="847"/>
                  <a:pt x="673" y="859"/>
                  <a:pt x="676" y="860"/>
                </a:cubicBezTo>
                <a:cubicBezTo>
                  <a:pt x="681" y="860"/>
                  <a:pt x="695" y="852"/>
                  <a:pt x="697" y="847"/>
                </a:cubicBezTo>
                <a:cubicBezTo>
                  <a:pt x="698" y="845"/>
                  <a:pt x="694" y="828"/>
                  <a:pt x="689" y="812"/>
                </a:cubicBezTo>
                <a:cubicBezTo>
                  <a:pt x="685" y="795"/>
                  <a:pt x="679" y="779"/>
                  <a:pt x="680" y="778"/>
                </a:cubicBezTo>
                <a:cubicBezTo>
                  <a:pt x="680" y="774"/>
                  <a:pt x="690" y="769"/>
                  <a:pt x="690" y="769"/>
                </a:cubicBezTo>
                <a:cubicBezTo>
                  <a:pt x="690" y="769"/>
                  <a:pt x="690" y="769"/>
                  <a:pt x="690" y="769"/>
                </a:cubicBezTo>
                <a:cubicBezTo>
                  <a:pt x="690" y="769"/>
                  <a:pt x="698" y="761"/>
                  <a:pt x="702" y="761"/>
                </a:cubicBezTo>
                <a:cubicBezTo>
                  <a:pt x="703" y="761"/>
                  <a:pt x="717" y="771"/>
                  <a:pt x="731" y="781"/>
                </a:cubicBezTo>
                <a:cubicBezTo>
                  <a:pt x="745" y="790"/>
                  <a:pt x="759" y="799"/>
                  <a:pt x="762" y="799"/>
                </a:cubicBezTo>
                <a:cubicBezTo>
                  <a:pt x="768" y="798"/>
                  <a:pt x="779" y="787"/>
                  <a:pt x="780" y="782"/>
                </a:cubicBezTo>
                <a:cubicBezTo>
                  <a:pt x="780" y="780"/>
                  <a:pt x="773" y="764"/>
                  <a:pt x="765" y="749"/>
                </a:cubicBezTo>
                <a:cubicBezTo>
                  <a:pt x="756" y="734"/>
                  <a:pt x="748" y="720"/>
                  <a:pt x="747" y="718"/>
                </a:cubicBezTo>
                <a:cubicBezTo>
                  <a:pt x="747" y="714"/>
                  <a:pt x="755" y="707"/>
                  <a:pt x="755" y="707"/>
                </a:cubicBezTo>
                <a:cubicBezTo>
                  <a:pt x="755" y="707"/>
                  <a:pt x="755" y="707"/>
                  <a:pt x="755" y="707"/>
                </a:cubicBezTo>
                <a:cubicBezTo>
                  <a:pt x="755" y="707"/>
                  <a:pt x="762" y="698"/>
                  <a:pt x="765" y="697"/>
                </a:cubicBezTo>
                <a:cubicBezTo>
                  <a:pt x="767" y="697"/>
                  <a:pt x="782" y="703"/>
                  <a:pt x="798" y="709"/>
                </a:cubicBezTo>
                <a:cubicBezTo>
                  <a:pt x="813" y="715"/>
                  <a:pt x="830" y="721"/>
                  <a:pt x="833" y="720"/>
                </a:cubicBezTo>
                <a:cubicBezTo>
                  <a:pt x="838" y="718"/>
                  <a:pt x="846" y="705"/>
                  <a:pt x="846" y="699"/>
                </a:cubicBezTo>
                <a:cubicBezTo>
                  <a:pt x="846" y="697"/>
                  <a:pt x="835" y="683"/>
                  <a:pt x="824" y="671"/>
                </a:cubicBezTo>
                <a:cubicBezTo>
                  <a:pt x="812" y="658"/>
                  <a:pt x="800" y="646"/>
                  <a:pt x="800" y="645"/>
                </a:cubicBezTo>
                <a:cubicBezTo>
                  <a:pt x="799" y="641"/>
                  <a:pt x="805" y="632"/>
                  <a:pt x="805" y="632"/>
                </a:cubicBezTo>
                <a:cubicBezTo>
                  <a:pt x="805" y="632"/>
                  <a:pt x="805" y="632"/>
                  <a:pt x="805" y="632"/>
                </a:cubicBezTo>
                <a:cubicBezTo>
                  <a:pt x="805" y="632"/>
                  <a:pt x="809" y="622"/>
                  <a:pt x="812" y="620"/>
                </a:cubicBezTo>
                <a:cubicBezTo>
                  <a:pt x="813" y="619"/>
                  <a:pt x="830" y="622"/>
                  <a:pt x="846" y="624"/>
                </a:cubicBezTo>
                <a:cubicBezTo>
                  <a:pt x="863" y="627"/>
                  <a:pt x="880" y="628"/>
                  <a:pt x="883" y="626"/>
                </a:cubicBezTo>
                <a:cubicBezTo>
                  <a:pt x="888" y="624"/>
                  <a:pt x="893" y="609"/>
                  <a:pt x="891" y="604"/>
                </a:cubicBezTo>
                <a:cubicBezTo>
                  <a:pt x="891" y="601"/>
                  <a:pt x="877" y="591"/>
                  <a:pt x="863" y="581"/>
                </a:cubicBezTo>
                <a:cubicBezTo>
                  <a:pt x="849" y="571"/>
                  <a:pt x="834" y="563"/>
                  <a:pt x="833" y="561"/>
                </a:cubicBezTo>
                <a:cubicBezTo>
                  <a:pt x="831" y="558"/>
                  <a:pt x="835" y="548"/>
                  <a:pt x="835" y="548"/>
                </a:cubicBezTo>
                <a:cubicBezTo>
                  <a:pt x="835" y="548"/>
                  <a:pt x="835" y="548"/>
                  <a:pt x="835" y="548"/>
                </a:cubicBezTo>
                <a:cubicBezTo>
                  <a:pt x="836" y="548"/>
                  <a:pt x="837" y="537"/>
                  <a:pt x="840" y="535"/>
                </a:cubicBezTo>
                <a:cubicBezTo>
                  <a:pt x="841" y="533"/>
                  <a:pt x="857" y="533"/>
                  <a:pt x="874" y="531"/>
                </a:cubicBezTo>
                <a:cubicBezTo>
                  <a:pt x="891" y="529"/>
                  <a:pt x="908" y="526"/>
                  <a:pt x="910" y="524"/>
                </a:cubicBezTo>
                <a:cubicBezTo>
                  <a:pt x="914" y="520"/>
                  <a:pt x="916" y="505"/>
                  <a:pt x="913" y="500"/>
                </a:cubicBezTo>
                <a:cubicBezTo>
                  <a:pt x="912" y="498"/>
                  <a:pt x="896" y="491"/>
                  <a:pt x="880" y="48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Oval 126"/>
          <p:cNvSpPr>
            <a:spLocks noChangeArrowheads="1"/>
          </p:cNvSpPr>
          <p:nvPr/>
        </p:nvSpPr>
        <p:spPr bwMode="auto">
          <a:xfrm rot="5400000" flipV="1">
            <a:off x="3242296" y="3086882"/>
            <a:ext cx="973615" cy="975044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9000000" scaled="0"/>
          </a:gra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Straight Connector 19"/>
          <p:cNvCxnSpPr/>
          <p:nvPr/>
        </p:nvCxnSpPr>
        <p:spPr>
          <a:xfrm flipH="1" flipV="1">
            <a:off x="2404195" y="1433042"/>
            <a:ext cx="441167" cy="279887"/>
          </a:xfrm>
          <a:prstGeom prst="line">
            <a:avLst/>
          </a:prstGeom>
          <a:ln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1"/>
          <p:cNvCxnSpPr/>
          <p:nvPr/>
        </p:nvCxnSpPr>
        <p:spPr>
          <a:xfrm flipH="1">
            <a:off x="797797" y="1433042"/>
            <a:ext cx="1606399" cy="0"/>
          </a:xfrm>
          <a:prstGeom prst="line">
            <a:avLst/>
          </a:prstGeom>
          <a:ln>
            <a:solidFill>
              <a:srgbClr val="AC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27"/>
          <p:cNvCxnSpPr/>
          <p:nvPr/>
        </p:nvCxnSpPr>
        <p:spPr>
          <a:xfrm flipH="1">
            <a:off x="2527508" y="3466608"/>
            <a:ext cx="441167" cy="279887"/>
          </a:xfrm>
          <a:prstGeom prst="line">
            <a:avLst/>
          </a:prstGeom>
          <a:ln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8"/>
          <p:cNvCxnSpPr/>
          <p:nvPr/>
        </p:nvCxnSpPr>
        <p:spPr>
          <a:xfrm flipH="1">
            <a:off x="1096424" y="3746495"/>
            <a:ext cx="1431085" cy="0"/>
          </a:xfrm>
          <a:prstGeom prst="line">
            <a:avLst/>
          </a:prstGeom>
          <a:ln>
            <a:solidFill>
              <a:srgbClr val="AC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34"/>
          <p:cNvCxnSpPr/>
          <p:nvPr/>
        </p:nvCxnSpPr>
        <p:spPr>
          <a:xfrm flipV="1">
            <a:off x="5829939" y="1418274"/>
            <a:ext cx="441167" cy="279887"/>
          </a:xfrm>
          <a:prstGeom prst="line">
            <a:avLst/>
          </a:prstGeom>
          <a:ln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35"/>
          <p:cNvCxnSpPr/>
          <p:nvPr/>
        </p:nvCxnSpPr>
        <p:spPr>
          <a:xfrm>
            <a:off x="6271107" y="1418274"/>
            <a:ext cx="1385582" cy="0"/>
          </a:xfrm>
          <a:prstGeom prst="line">
            <a:avLst/>
          </a:prstGeom>
          <a:ln>
            <a:solidFill>
              <a:srgbClr val="AC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5576" y="1038257"/>
            <a:ext cx="986790" cy="356870"/>
          </a:xfrm>
          <a:prstGeom prst="rect">
            <a:avLst/>
          </a:prstGeom>
          <a:noFill/>
        </p:spPr>
        <p:txBody>
          <a:bodyPr wrap="none" lIns="80979" tIns="40490" rIns="80979" bIns="40490" rtlCol="0">
            <a:spAutoFit/>
          </a:bodyPr>
          <a:lstStyle/>
          <a:p>
            <a:r>
              <a:rPr lang="en-US" altLang="id-ID" sz="1800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onselct</a:t>
            </a:r>
            <a:endParaRPr lang="en-US" altLang="id-ID" sz="1800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5576" y="1485911"/>
            <a:ext cx="1662111" cy="495300"/>
          </a:xfrm>
          <a:prstGeom prst="rect">
            <a:avLst/>
          </a:prstGeom>
          <a:noFill/>
        </p:spPr>
        <p:txBody>
          <a:bodyPr wrap="square" lIns="80979" tIns="40490" rIns="80979" bIns="404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针对表单控件：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当元素被选取时触发。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7479" y="3361293"/>
            <a:ext cx="1464945" cy="356870"/>
          </a:xfrm>
          <a:prstGeom prst="rect">
            <a:avLst/>
          </a:prstGeom>
          <a:noFill/>
        </p:spPr>
        <p:txBody>
          <a:bodyPr wrap="none" lIns="80979" tIns="40490" rIns="80979" bIns="40490" rtlCol="0">
            <a:spAutoFit/>
          </a:bodyPr>
          <a:lstStyle/>
          <a:p>
            <a:r>
              <a:rPr lang="en-US" altLang="id-ID" sz="1800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onkeypress</a:t>
            </a:r>
            <a:endParaRPr lang="en-US" altLang="id-ID" sz="1800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48241" y="1033381"/>
            <a:ext cx="1953895" cy="356870"/>
          </a:xfrm>
          <a:prstGeom prst="rect">
            <a:avLst/>
          </a:prstGeom>
          <a:noFill/>
        </p:spPr>
        <p:txBody>
          <a:bodyPr wrap="none" lIns="80979" tIns="40490" rIns="80979" bIns="40490" rtlCol="0">
            <a:spAutoFit/>
          </a:bodyPr>
          <a:lstStyle/>
          <a:p>
            <a:pPr algn="r"/>
            <a:r>
              <a:rPr lang="en-US" altLang="id-ID" sz="1800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onfocus/onblur</a:t>
            </a:r>
            <a:endParaRPr lang="en-US" altLang="id-ID" sz="1800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8338" y="3062301"/>
            <a:ext cx="2604135" cy="356870"/>
          </a:xfrm>
          <a:prstGeom prst="rect">
            <a:avLst/>
          </a:prstGeom>
          <a:noFill/>
        </p:spPr>
        <p:txBody>
          <a:bodyPr wrap="none" lIns="80979" tIns="40490" rIns="80979" bIns="40490" rtlCol="0">
            <a:spAutoFit/>
          </a:bodyPr>
          <a:lstStyle/>
          <a:p>
            <a:pPr algn="r"/>
            <a:r>
              <a:rPr lang="en-US" altLang="id-ID" sz="1800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onkeydown/onkeyup</a:t>
            </a:r>
            <a:endParaRPr lang="id-ID" sz="1800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9015" y="3774721"/>
            <a:ext cx="1662111" cy="287655"/>
          </a:xfrm>
          <a:prstGeom prst="rect">
            <a:avLst/>
          </a:prstGeom>
          <a:noFill/>
        </p:spPr>
        <p:txBody>
          <a:bodyPr wrap="square" lIns="80979" tIns="40490" rIns="80979" bIns="404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键盘按下去触发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45909" y="1445200"/>
            <a:ext cx="1662111" cy="495300"/>
          </a:xfrm>
          <a:prstGeom prst="rect">
            <a:avLst/>
          </a:prstGeom>
          <a:noFill/>
          <a:ln>
            <a:noFill/>
          </a:ln>
        </p:spPr>
        <p:txBody>
          <a:bodyPr wrap="square" lIns="80979" tIns="40490" rIns="80979" bIns="4049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针对表单控件：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聚焦和失去焦点触发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Straight Connector 47"/>
          <p:cNvCxnSpPr/>
          <p:nvPr/>
        </p:nvCxnSpPr>
        <p:spPr>
          <a:xfrm>
            <a:off x="6359062" y="3245668"/>
            <a:ext cx="462583" cy="179723"/>
          </a:xfrm>
          <a:prstGeom prst="line">
            <a:avLst/>
          </a:prstGeom>
          <a:ln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8"/>
          <p:cNvCxnSpPr/>
          <p:nvPr/>
        </p:nvCxnSpPr>
        <p:spPr>
          <a:xfrm>
            <a:off x="6821645" y="3425391"/>
            <a:ext cx="1654450" cy="0"/>
          </a:xfrm>
          <a:prstGeom prst="line">
            <a:avLst/>
          </a:prstGeom>
          <a:ln>
            <a:solidFill>
              <a:srgbClr val="AC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20"/>
          <p:cNvGrpSpPr/>
          <p:nvPr/>
        </p:nvGrpSpPr>
        <p:grpSpPr>
          <a:xfrm>
            <a:off x="3397410" y="1698160"/>
            <a:ext cx="354400" cy="377732"/>
            <a:chOff x="7938" y="-1587"/>
            <a:chExt cx="1450975" cy="1547812"/>
          </a:xfrm>
          <a:solidFill>
            <a:srgbClr val="AC0000"/>
          </a:solidFill>
        </p:grpSpPr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7938" y="-1587"/>
              <a:ext cx="1450975" cy="1547812"/>
            </a:xfrm>
            <a:custGeom>
              <a:avLst/>
              <a:gdLst>
                <a:gd name="T0" fmla="*/ 358 w 384"/>
                <a:gd name="T1" fmla="*/ 0 h 410"/>
                <a:gd name="T2" fmla="*/ 26 w 384"/>
                <a:gd name="T3" fmla="*/ 0 h 410"/>
                <a:gd name="T4" fmla="*/ 0 w 384"/>
                <a:gd name="T5" fmla="*/ 26 h 410"/>
                <a:gd name="T6" fmla="*/ 0 w 384"/>
                <a:gd name="T7" fmla="*/ 358 h 410"/>
                <a:gd name="T8" fmla="*/ 26 w 384"/>
                <a:gd name="T9" fmla="*/ 384 h 410"/>
                <a:gd name="T10" fmla="*/ 51 w 384"/>
                <a:gd name="T11" fmla="*/ 384 h 410"/>
                <a:gd name="T12" fmla="*/ 77 w 384"/>
                <a:gd name="T13" fmla="*/ 410 h 410"/>
                <a:gd name="T14" fmla="*/ 102 w 384"/>
                <a:gd name="T15" fmla="*/ 384 h 410"/>
                <a:gd name="T16" fmla="*/ 282 w 384"/>
                <a:gd name="T17" fmla="*/ 384 h 410"/>
                <a:gd name="T18" fmla="*/ 307 w 384"/>
                <a:gd name="T19" fmla="*/ 410 h 410"/>
                <a:gd name="T20" fmla="*/ 333 w 384"/>
                <a:gd name="T21" fmla="*/ 384 h 410"/>
                <a:gd name="T22" fmla="*/ 358 w 384"/>
                <a:gd name="T23" fmla="*/ 384 h 410"/>
                <a:gd name="T24" fmla="*/ 384 w 384"/>
                <a:gd name="T25" fmla="*/ 358 h 410"/>
                <a:gd name="T26" fmla="*/ 384 w 384"/>
                <a:gd name="T27" fmla="*/ 26 h 410"/>
                <a:gd name="T28" fmla="*/ 358 w 384"/>
                <a:gd name="T29" fmla="*/ 0 h 410"/>
                <a:gd name="T30" fmla="*/ 333 w 384"/>
                <a:gd name="T31" fmla="*/ 333 h 410"/>
                <a:gd name="T32" fmla="*/ 51 w 384"/>
                <a:gd name="T33" fmla="*/ 333 h 410"/>
                <a:gd name="T34" fmla="*/ 51 w 384"/>
                <a:gd name="T35" fmla="*/ 205 h 410"/>
                <a:gd name="T36" fmla="*/ 333 w 384"/>
                <a:gd name="T37" fmla="*/ 205 h 410"/>
                <a:gd name="T38" fmla="*/ 333 w 384"/>
                <a:gd name="T39" fmla="*/ 333 h 410"/>
                <a:gd name="T40" fmla="*/ 333 w 384"/>
                <a:gd name="T41" fmla="*/ 179 h 410"/>
                <a:gd name="T42" fmla="*/ 51 w 384"/>
                <a:gd name="T43" fmla="*/ 179 h 410"/>
                <a:gd name="T44" fmla="*/ 51 w 384"/>
                <a:gd name="T45" fmla="*/ 51 h 410"/>
                <a:gd name="T46" fmla="*/ 333 w 384"/>
                <a:gd name="T47" fmla="*/ 51 h 410"/>
                <a:gd name="T48" fmla="*/ 333 w 384"/>
                <a:gd name="T49" fmla="*/ 1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4" h="410">
                  <a:moveTo>
                    <a:pt x="35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72"/>
                    <a:pt x="12" y="384"/>
                    <a:pt x="26" y="384"/>
                  </a:cubicBezTo>
                  <a:cubicBezTo>
                    <a:pt x="51" y="384"/>
                    <a:pt x="51" y="384"/>
                    <a:pt x="51" y="384"/>
                  </a:cubicBezTo>
                  <a:cubicBezTo>
                    <a:pt x="51" y="398"/>
                    <a:pt x="63" y="410"/>
                    <a:pt x="77" y="410"/>
                  </a:cubicBezTo>
                  <a:cubicBezTo>
                    <a:pt x="91" y="410"/>
                    <a:pt x="102" y="398"/>
                    <a:pt x="102" y="384"/>
                  </a:cubicBezTo>
                  <a:cubicBezTo>
                    <a:pt x="282" y="384"/>
                    <a:pt x="282" y="384"/>
                    <a:pt x="282" y="384"/>
                  </a:cubicBezTo>
                  <a:cubicBezTo>
                    <a:pt x="282" y="398"/>
                    <a:pt x="293" y="410"/>
                    <a:pt x="307" y="410"/>
                  </a:cubicBezTo>
                  <a:cubicBezTo>
                    <a:pt x="321" y="410"/>
                    <a:pt x="333" y="398"/>
                    <a:pt x="333" y="384"/>
                  </a:cubicBezTo>
                  <a:cubicBezTo>
                    <a:pt x="358" y="384"/>
                    <a:pt x="358" y="384"/>
                    <a:pt x="358" y="384"/>
                  </a:cubicBezTo>
                  <a:cubicBezTo>
                    <a:pt x="372" y="384"/>
                    <a:pt x="384" y="372"/>
                    <a:pt x="384" y="358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4" y="12"/>
                    <a:pt x="372" y="0"/>
                    <a:pt x="358" y="0"/>
                  </a:cubicBezTo>
                  <a:close/>
                  <a:moveTo>
                    <a:pt x="333" y="333"/>
                  </a:moveTo>
                  <a:cubicBezTo>
                    <a:pt x="51" y="333"/>
                    <a:pt x="51" y="333"/>
                    <a:pt x="51" y="333"/>
                  </a:cubicBezTo>
                  <a:cubicBezTo>
                    <a:pt x="51" y="205"/>
                    <a:pt x="51" y="205"/>
                    <a:pt x="51" y="205"/>
                  </a:cubicBezTo>
                  <a:cubicBezTo>
                    <a:pt x="333" y="205"/>
                    <a:pt x="333" y="205"/>
                    <a:pt x="333" y="205"/>
                  </a:cubicBezTo>
                  <a:lnTo>
                    <a:pt x="333" y="333"/>
                  </a:lnTo>
                  <a:close/>
                  <a:moveTo>
                    <a:pt x="333" y="179"/>
                  </a:moveTo>
                  <a:cubicBezTo>
                    <a:pt x="51" y="179"/>
                    <a:pt x="51" y="179"/>
                    <a:pt x="51" y="17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33" y="51"/>
                    <a:pt x="333" y="51"/>
                    <a:pt x="333" y="51"/>
                  </a:cubicBezTo>
                  <a:lnTo>
                    <a:pt x="333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6"/>
            <p:cNvSpPr>
              <a:spLocks noEditPoints="1"/>
            </p:cNvSpPr>
            <p:nvPr/>
          </p:nvSpPr>
          <p:spPr bwMode="auto">
            <a:xfrm>
              <a:off x="300038" y="86677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4 h 183"/>
                <a:gd name="T12" fmla="*/ 183 w 547"/>
                <a:gd name="T13" fmla="*/ 124 h 183"/>
                <a:gd name="T14" fmla="*/ 183 w 547"/>
                <a:gd name="T15" fmla="*/ 62 h 183"/>
                <a:gd name="T16" fmla="*/ 364 w 547"/>
                <a:gd name="T17" fmla="*/ 62 h 183"/>
                <a:gd name="T18" fmla="*/ 364 w 547"/>
                <a:gd name="T19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4"/>
                  </a:moveTo>
                  <a:lnTo>
                    <a:pt x="183" y="124"/>
                  </a:lnTo>
                  <a:lnTo>
                    <a:pt x="183" y="62"/>
                  </a:lnTo>
                  <a:lnTo>
                    <a:pt x="364" y="62"/>
                  </a:lnTo>
                  <a:lnTo>
                    <a:pt x="364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7"/>
            <p:cNvSpPr>
              <a:spLocks noEditPoints="1"/>
            </p:cNvSpPr>
            <p:nvPr/>
          </p:nvSpPr>
          <p:spPr bwMode="auto">
            <a:xfrm>
              <a:off x="300038" y="288925"/>
              <a:ext cx="868363" cy="290512"/>
            </a:xfrm>
            <a:custGeom>
              <a:avLst/>
              <a:gdLst>
                <a:gd name="T0" fmla="*/ 547 w 547"/>
                <a:gd name="T1" fmla="*/ 0 h 183"/>
                <a:gd name="T2" fmla="*/ 0 w 547"/>
                <a:gd name="T3" fmla="*/ 0 h 183"/>
                <a:gd name="T4" fmla="*/ 0 w 547"/>
                <a:gd name="T5" fmla="*/ 183 h 183"/>
                <a:gd name="T6" fmla="*/ 547 w 547"/>
                <a:gd name="T7" fmla="*/ 183 h 183"/>
                <a:gd name="T8" fmla="*/ 547 w 547"/>
                <a:gd name="T9" fmla="*/ 0 h 183"/>
                <a:gd name="T10" fmla="*/ 364 w 547"/>
                <a:gd name="T11" fmla="*/ 121 h 183"/>
                <a:gd name="T12" fmla="*/ 183 w 547"/>
                <a:gd name="T13" fmla="*/ 121 h 183"/>
                <a:gd name="T14" fmla="*/ 183 w 547"/>
                <a:gd name="T15" fmla="*/ 59 h 183"/>
                <a:gd name="T16" fmla="*/ 364 w 547"/>
                <a:gd name="T17" fmla="*/ 59 h 183"/>
                <a:gd name="T18" fmla="*/ 364 w 547"/>
                <a:gd name="T19" fmla="*/ 12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83">
                  <a:moveTo>
                    <a:pt x="547" y="0"/>
                  </a:moveTo>
                  <a:lnTo>
                    <a:pt x="0" y="0"/>
                  </a:lnTo>
                  <a:lnTo>
                    <a:pt x="0" y="183"/>
                  </a:lnTo>
                  <a:lnTo>
                    <a:pt x="547" y="183"/>
                  </a:lnTo>
                  <a:lnTo>
                    <a:pt x="547" y="0"/>
                  </a:lnTo>
                  <a:close/>
                  <a:moveTo>
                    <a:pt x="364" y="121"/>
                  </a:moveTo>
                  <a:lnTo>
                    <a:pt x="183" y="121"/>
                  </a:lnTo>
                  <a:lnTo>
                    <a:pt x="183" y="59"/>
                  </a:lnTo>
                  <a:lnTo>
                    <a:pt x="364" y="59"/>
                  </a:lnTo>
                  <a:lnTo>
                    <a:pt x="364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Freeform 11"/>
          <p:cNvSpPr>
            <a:spLocks noEditPoints="1"/>
          </p:cNvSpPr>
          <p:nvPr/>
        </p:nvSpPr>
        <p:spPr bwMode="auto">
          <a:xfrm>
            <a:off x="5088995" y="1898101"/>
            <a:ext cx="313633" cy="356863"/>
          </a:xfrm>
          <a:custGeom>
            <a:avLst/>
            <a:gdLst>
              <a:gd name="T0" fmla="*/ 240 w 280"/>
              <a:gd name="T1" fmla="*/ 0 h 320"/>
              <a:gd name="T2" fmla="*/ 40 w 280"/>
              <a:gd name="T3" fmla="*/ 0 h 320"/>
              <a:gd name="T4" fmla="*/ 0 w 280"/>
              <a:gd name="T5" fmla="*/ 40 h 320"/>
              <a:gd name="T6" fmla="*/ 0 w 280"/>
              <a:gd name="T7" fmla="*/ 200 h 320"/>
              <a:gd name="T8" fmla="*/ 0 w 280"/>
              <a:gd name="T9" fmla="*/ 210 h 320"/>
              <a:gd name="T10" fmla="*/ 10 w 280"/>
              <a:gd name="T11" fmla="*/ 220 h 320"/>
              <a:gd name="T12" fmla="*/ 20 w 280"/>
              <a:gd name="T13" fmla="*/ 220 h 320"/>
              <a:gd name="T14" fmla="*/ 20 w 280"/>
              <a:gd name="T15" fmla="*/ 270 h 320"/>
              <a:gd name="T16" fmla="*/ 30 w 280"/>
              <a:gd name="T17" fmla="*/ 280 h 320"/>
              <a:gd name="T18" fmla="*/ 40 w 280"/>
              <a:gd name="T19" fmla="*/ 280 h 320"/>
              <a:gd name="T20" fmla="*/ 40 w 280"/>
              <a:gd name="T21" fmla="*/ 300 h 320"/>
              <a:gd name="T22" fmla="*/ 60 w 280"/>
              <a:gd name="T23" fmla="*/ 320 h 320"/>
              <a:gd name="T24" fmla="*/ 80 w 280"/>
              <a:gd name="T25" fmla="*/ 320 h 320"/>
              <a:gd name="T26" fmla="*/ 100 w 280"/>
              <a:gd name="T27" fmla="*/ 300 h 320"/>
              <a:gd name="T28" fmla="*/ 100 w 280"/>
              <a:gd name="T29" fmla="*/ 280 h 320"/>
              <a:gd name="T30" fmla="*/ 180 w 280"/>
              <a:gd name="T31" fmla="*/ 280 h 320"/>
              <a:gd name="T32" fmla="*/ 180 w 280"/>
              <a:gd name="T33" fmla="*/ 300 h 320"/>
              <a:gd name="T34" fmla="*/ 200 w 280"/>
              <a:gd name="T35" fmla="*/ 320 h 320"/>
              <a:gd name="T36" fmla="*/ 220 w 280"/>
              <a:gd name="T37" fmla="*/ 320 h 320"/>
              <a:gd name="T38" fmla="*/ 240 w 280"/>
              <a:gd name="T39" fmla="*/ 300 h 320"/>
              <a:gd name="T40" fmla="*/ 240 w 280"/>
              <a:gd name="T41" fmla="*/ 280 h 320"/>
              <a:gd name="T42" fmla="*/ 250 w 280"/>
              <a:gd name="T43" fmla="*/ 280 h 320"/>
              <a:gd name="T44" fmla="*/ 260 w 280"/>
              <a:gd name="T45" fmla="*/ 270 h 320"/>
              <a:gd name="T46" fmla="*/ 260 w 280"/>
              <a:gd name="T47" fmla="*/ 220 h 320"/>
              <a:gd name="T48" fmla="*/ 270 w 280"/>
              <a:gd name="T49" fmla="*/ 220 h 320"/>
              <a:gd name="T50" fmla="*/ 280 w 280"/>
              <a:gd name="T51" fmla="*/ 210 h 320"/>
              <a:gd name="T52" fmla="*/ 280 w 280"/>
              <a:gd name="T53" fmla="*/ 200 h 320"/>
              <a:gd name="T54" fmla="*/ 280 w 280"/>
              <a:gd name="T55" fmla="*/ 40 h 320"/>
              <a:gd name="T56" fmla="*/ 240 w 280"/>
              <a:gd name="T57" fmla="*/ 0 h 320"/>
              <a:gd name="T58" fmla="*/ 200 w 280"/>
              <a:gd name="T59" fmla="*/ 80 h 320"/>
              <a:gd name="T60" fmla="*/ 220 w 280"/>
              <a:gd name="T61" fmla="*/ 100 h 320"/>
              <a:gd name="T62" fmla="*/ 220 w 280"/>
              <a:gd name="T63" fmla="*/ 140 h 320"/>
              <a:gd name="T64" fmla="*/ 60 w 280"/>
              <a:gd name="T65" fmla="*/ 140 h 320"/>
              <a:gd name="T66" fmla="*/ 60 w 280"/>
              <a:gd name="T67" fmla="*/ 100 h 320"/>
              <a:gd name="T68" fmla="*/ 80 w 280"/>
              <a:gd name="T69" fmla="*/ 80 h 320"/>
              <a:gd name="T70" fmla="*/ 200 w 280"/>
              <a:gd name="T71" fmla="*/ 80 h 320"/>
              <a:gd name="T72" fmla="*/ 80 w 280"/>
              <a:gd name="T73" fmla="*/ 240 h 320"/>
              <a:gd name="T74" fmla="*/ 60 w 280"/>
              <a:gd name="T75" fmla="*/ 240 h 320"/>
              <a:gd name="T76" fmla="*/ 40 w 280"/>
              <a:gd name="T77" fmla="*/ 220 h 320"/>
              <a:gd name="T78" fmla="*/ 60 w 280"/>
              <a:gd name="T79" fmla="*/ 200 h 320"/>
              <a:gd name="T80" fmla="*/ 80 w 280"/>
              <a:gd name="T81" fmla="*/ 200 h 320"/>
              <a:gd name="T82" fmla="*/ 100 w 280"/>
              <a:gd name="T83" fmla="*/ 220 h 320"/>
              <a:gd name="T84" fmla="*/ 80 w 280"/>
              <a:gd name="T85" fmla="*/ 240 h 320"/>
              <a:gd name="T86" fmla="*/ 220 w 280"/>
              <a:gd name="T87" fmla="*/ 240 h 320"/>
              <a:gd name="T88" fmla="*/ 200 w 280"/>
              <a:gd name="T89" fmla="*/ 240 h 320"/>
              <a:gd name="T90" fmla="*/ 180 w 280"/>
              <a:gd name="T91" fmla="*/ 220 h 320"/>
              <a:gd name="T92" fmla="*/ 200 w 280"/>
              <a:gd name="T93" fmla="*/ 200 h 320"/>
              <a:gd name="T94" fmla="*/ 220 w 280"/>
              <a:gd name="T95" fmla="*/ 200 h 320"/>
              <a:gd name="T96" fmla="*/ 240 w 280"/>
              <a:gd name="T97" fmla="*/ 220 h 320"/>
              <a:gd name="T98" fmla="*/ 220 w 280"/>
              <a:gd name="T99" fmla="*/ 24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0" h="320">
                <a:moveTo>
                  <a:pt x="240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6"/>
                  <a:pt x="4" y="220"/>
                  <a:pt x="10" y="220"/>
                </a:cubicBezTo>
                <a:cubicBezTo>
                  <a:pt x="20" y="220"/>
                  <a:pt x="20" y="220"/>
                  <a:pt x="20" y="220"/>
                </a:cubicBezTo>
                <a:cubicBezTo>
                  <a:pt x="20" y="270"/>
                  <a:pt x="20" y="270"/>
                  <a:pt x="20" y="270"/>
                </a:cubicBezTo>
                <a:cubicBezTo>
                  <a:pt x="20" y="276"/>
                  <a:pt x="24" y="280"/>
                  <a:pt x="30" y="280"/>
                </a:cubicBezTo>
                <a:cubicBezTo>
                  <a:pt x="40" y="280"/>
                  <a:pt x="40" y="280"/>
                  <a:pt x="40" y="280"/>
                </a:cubicBezTo>
                <a:cubicBezTo>
                  <a:pt x="40" y="300"/>
                  <a:pt x="40" y="300"/>
                  <a:pt x="40" y="300"/>
                </a:cubicBezTo>
                <a:cubicBezTo>
                  <a:pt x="40" y="311"/>
                  <a:pt x="49" y="320"/>
                  <a:pt x="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91" y="320"/>
                  <a:pt x="100" y="311"/>
                  <a:pt x="100" y="300"/>
                </a:cubicBezTo>
                <a:cubicBezTo>
                  <a:pt x="100" y="280"/>
                  <a:pt x="100" y="280"/>
                  <a:pt x="100" y="280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0" y="300"/>
                  <a:pt x="180" y="300"/>
                  <a:pt x="180" y="300"/>
                </a:cubicBezTo>
                <a:cubicBezTo>
                  <a:pt x="180" y="311"/>
                  <a:pt x="189" y="320"/>
                  <a:pt x="200" y="320"/>
                </a:cubicBezTo>
                <a:cubicBezTo>
                  <a:pt x="220" y="320"/>
                  <a:pt x="220" y="320"/>
                  <a:pt x="220" y="320"/>
                </a:cubicBezTo>
                <a:cubicBezTo>
                  <a:pt x="231" y="320"/>
                  <a:pt x="240" y="311"/>
                  <a:pt x="240" y="300"/>
                </a:cubicBezTo>
                <a:cubicBezTo>
                  <a:pt x="240" y="280"/>
                  <a:pt x="240" y="280"/>
                  <a:pt x="240" y="280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56" y="280"/>
                  <a:pt x="260" y="276"/>
                  <a:pt x="260" y="270"/>
                </a:cubicBezTo>
                <a:cubicBezTo>
                  <a:pt x="260" y="220"/>
                  <a:pt x="260" y="220"/>
                  <a:pt x="260" y="220"/>
                </a:cubicBezTo>
                <a:cubicBezTo>
                  <a:pt x="270" y="220"/>
                  <a:pt x="270" y="220"/>
                  <a:pt x="270" y="220"/>
                </a:cubicBezTo>
                <a:cubicBezTo>
                  <a:pt x="276" y="220"/>
                  <a:pt x="280" y="216"/>
                  <a:pt x="280" y="21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80" y="18"/>
                  <a:pt x="262" y="0"/>
                  <a:pt x="240" y="0"/>
                </a:cubicBezTo>
                <a:close/>
                <a:moveTo>
                  <a:pt x="200" y="80"/>
                </a:moveTo>
                <a:cubicBezTo>
                  <a:pt x="211" y="80"/>
                  <a:pt x="220" y="89"/>
                  <a:pt x="220" y="100"/>
                </a:cubicBezTo>
                <a:cubicBezTo>
                  <a:pt x="220" y="140"/>
                  <a:pt x="220" y="140"/>
                  <a:pt x="220" y="140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89"/>
                  <a:pt x="69" y="80"/>
                  <a:pt x="80" y="80"/>
                </a:cubicBezTo>
                <a:lnTo>
                  <a:pt x="200" y="80"/>
                </a:lnTo>
                <a:close/>
                <a:moveTo>
                  <a:pt x="80" y="240"/>
                </a:moveTo>
                <a:cubicBezTo>
                  <a:pt x="60" y="240"/>
                  <a:pt x="60" y="240"/>
                  <a:pt x="60" y="240"/>
                </a:cubicBezTo>
                <a:cubicBezTo>
                  <a:pt x="49" y="240"/>
                  <a:pt x="40" y="231"/>
                  <a:pt x="40" y="220"/>
                </a:cubicBezTo>
                <a:cubicBezTo>
                  <a:pt x="40" y="209"/>
                  <a:pt x="49" y="200"/>
                  <a:pt x="60" y="200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91" y="200"/>
                  <a:pt x="100" y="209"/>
                  <a:pt x="100" y="220"/>
                </a:cubicBezTo>
                <a:cubicBezTo>
                  <a:pt x="100" y="231"/>
                  <a:pt x="91" y="240"/>
                  <a:pt x="80" y="240"/>
                </a:cubicBezTo>
                <a:close/>
                <a:moveTo>
                  <a:pt x="220" y="240"/>
                </a:moveTo>
                <a:cubicBezTo>
                  <a:pt x="200" y="240"/>
                  <a:pt x="200" y="240"/>
                  <a:pt x="200" y="240"/>
                </a:cubicBezTo>
                <a:cubicBezTo>
                  <a:pt x="189" y="240"/>
                  <a:pt x="180" y="231"/>
                  <a:pt x="180" y="220"/>
                </a:cubicBezTo>
                <a:cubicBezTo>
                  <a:pt x="180" y="209"/>
                  <a:pt x="189" y="200"/>
                  <a:pt x="200" y="200"/>
                </a:cubicBezTo>
                <a:cubicBezTo>
                  <a:pt x="220" y="200"/>
                  <a:pt x="220" y="200"/>
                  <a:pt x="220" y="200"/>
                </a:cubicBezTo>
                <a:cubicBezTo>
                  <a:pt x="231" y="200"/>
                  <a:pt x="240" y="209"/>
                  <a:pt x="240" y="220"/>
                </a:cubicBezTo>
                <a:cubicBezTo>
                  <a:pt x="240" y="231"/>
                  <a:pt x="231" y="240"/>
                  <a:pt x="220" y="240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80979" tIns="40490" rIns="80979" bIns="40490" numCol="1" anchor="t" anchorCtr="0" compatLnSpc="1"/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Group 59"/>
          <p:cNvGrpSpPr/>
          <p:nvPr/>
        </p:nvGrpSpPr>
        <p:grpSpPr>
          <a:xfrm>
            <a:off x="5361697" y="3679442"/>
            <a:ext cx="456508" cy="475633"/>
            <a:chOff x="-251803" y="2267153"/>
            <a:chExt cx="2078037" cy="2166938"/>
          </a:xfrm>
          <a:solidFill>
            <a:srgbClr val="AC0000"/>
          </a:solidFill>
        </p:grpSpPr>
        <p:sp>
          <p:nvSpPr>
            <p:cNvPr id="79" name="Freeform 22"/>
            <p:cNvSpPr/>
            <p:nvPr/>
          </p:nvSpPr>
          <p:spPr bwMode="auto">
            <a:xfrm>
              <a:off x="57759" y="2267153"/>
              <a:ext cx="1768475" cy="1522413"/>
            </a:xfrm>
            <a:custGeom>
              <a:avLst/>
              <a:gdLst>
                <a:gd name="T0" fmla="*/ 432 w 469"/>
                <a:gd name="T1" fmla="*/ 0 h 404"/>
                <a:gd name="T2" fmla="*/ 0 w 469"/>
                <a:gd name="T3" fmla="*/ 0 h 404"/>
                <a:gd name="T4" fmla="*/ 147 w 469"/>
                <a:gd name="T5" fmla="*/ 73 h 404"/>
                <a:gd name="T6" fmla="*/ 395 w 469"/>
                <a:gd name="T7" fmla="*/ 73 h 404"/>
                <a:gd name="T8" fmla="*/ 395 w 469"/>
                <a:gd name="T9" fmla="*/ 110 h 404"/>
                <a:gd name="T10" fmla="*/ 220 w 469"/>
                <a:gd name="T11" fmla="*/ 110 h 404"/>
                <a:gd name="T12" fmla="*/ 269 w 469"/>
                <a:gd name="T13" fmla="*/ 134 h 404"/>
                <a:gd name="T14" fmla="*/ 314 w 469"/>
                <a:gd name="T15" fmla="*/ 184 h 404"/>
                <a:gd name="T16" fmla="*/ 395 w 469"/>
                <a:gd name="T17" fmla="*/ 184 h 404"/>
                <a:gd name="T18" fmla="*/ 395 w 469"/>
                <a:gd name="T19" fmla="*/ 220 h 404"/>
                <a:gd name="T20" fmla="*/ 322 w 469"/>
                <a:gd name="T21" fmla="*/ 220 h 404"/>
                <a:gd name="T22" fmla="*/ 322 w 469"/>
                <a:gd name="T23" fmla="*/ 404 h 404"/>
                <a:gd name="T24" fmla="*/ 432 w 469"/>
                <a:gd name="T25" fmla="*/ 404 h 404"/>
                <a:gd name="T26" fmla="*/ 469 w 469"/>
                <a:gd name="T27" fmla="*/ 367 h 404"/>
                <a:gd name="T28" fmla="*/ 469 w 469"/>
                <a:gd name="T29" fmla="*/ 37 h 404"/>
                <a:gd name="T30" fmla="*/ 432 w 469"/>
                <a:gd name="T3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404">
                  <a:moveTo>
                    <a:pt x="4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110"/>
                    <a:pt x="395" y="110"/>
                    <a:pt x="395" y="110"/>
                  </a:cubicBezTo>
                  <a:cubicBezTo>
                    <a:pt x="220" y="110"/>
                    <a:pt x="220" y="110"/>
                    <a:pt x="220" y="110"/>
                  </a:cubicBezTo>
                  <a:cubicBezTo>
                    <a:pt x="269" y="134"/>
                    <a:pt x="269" y="134"/>
                    <a:pt x="269" y="134"/>
                  </a:cubicBezTo>
                  <a:cubicBezTo>
                    <a:pt x="288" y="144"/>
                    <a:pt x="304" y="163"/>
                    <a:pt x="314" y="184"/>
                  </a:cubicBezTo>
                  <a:cubicBezTo>
                    <a:pt x="395" y="184"/>
                    <a:pt x="395" y="184"/>
                    <a:pt x="395" y="184"/>
                  </a:cubicBezTo>
                  <a:cubicBezTo>
                    <a:pt x="395" y="220"/>
                    <a:pt x="395" y="220"/>
                    <a:pt x="395" y="220"/>
                  </a:cubicBezTo>
                  <a:cubicBezTo>
                    <a:pt x="322" y="220"/>
                    <a:pt x="322" y="220"/>
                    <a:pt x="322" y="220"/>
                  </a:cubicBezTo>
                  <a:cubicBezTo>
                    <a:pt x="322" y="404"/>
                    <a:pt x="322" y="404"/>
                    <a:pt x="322" y="404"/>
                  </a:cubicBezTo>
                  <a:cubicBezTo>
                    <a:pt x="432" y="404"/>
                    <a:pt x="432" y="404"/>
                    <a:pt x="432" y="404"/>
                  </a:cubicBezTo>
                  <a:cubicBezTo>
                    <a:pt x="452" y="404"/>
                    <a:pt x="469" y="387"/>
                    <a:pt x="469" y="367"/>
                  </a:cubicBezTo>
                  <a:cubicBezTo>
                    <a:pt x="469" y="37"/>
                    <a:pt x="469" y="37"/>
                    <a:pt x="469" y="37"/>
                  </a:cubicBezTo>
                  <a:cubicBezTo>
                    <a:pt x="469" y="17"/>
                    <a:pt x="452" y="0"/>
                    <a:pt x="4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23"/>
            <p:cNvSpPr>
              <a:spLocks noEditPoints="1"/>
            </p:cNvSpPr>
            <p:nvPr/>
          </p:nvSpPr>
          <p:spPr bwMode="auto">
            <a:xfrm>
              <a:off x="-251803" y="2314778"/>
              <a:ext cx="1384300" cy="2119313"/>
            </a:xfrm>
            <a:custGeom>
              <a:avLst/>
              <a:gdLst>
                <a:gd name="T0" fmla="*/ 334 w 367"/>
                <a:gd name="T1" fmla="*/ 154 h 562"/>
                <a:gd name="T2" fmla="*/ 33 w 367"/>
                <a:gd name="T3" fmla="*/ 3 h 562"/>
                <a:gd name="T4" fmla="*/ 20 w 367"/>
                <a:gd name="T5" fmla="*/ 0 h 562"/>
                <a:gd name="T6" fmla="*/ 0 w 367"/>
                <a:gd name="T7" fmla="*/ 24 h 562"/>
                <a:gd name="T8" fmla="*/ 0 w 367"/>
                <a:gd name="T9" fmla="*/ 354 h 562"/>
                <a:gd name="T10" fmla="*/ 33 w 367"/>
                <a:gd name="T11" fmla="*/ 407 h 562"/>
                <a:gd name="T12" fmla="*/ 334 w 367"/>
                <a:gd name="T13" fmla="*/ 558 h 562"/>
                <a:gd name="T14" fmla="*/ 348 w 367"/>
                <a:gd name="T15" fmla="*/ 562 h 562"/>
                <a:gd name="T16" fmla="*/ 367 w 367"/>
                <a:gd name="T17" fmla="*/ 538 h 562"/>
                <a:gd name="T18" fmla="*/ 367 w 367"/>
                <a:gd name="T19" fmla="*/ 207 h 562"/>
                <a:gd name="T20" fmla="*/ 334 w 367"/>
                <a:gd name="T21" fmla="*/ 154 h 562"/>
                <a:gd name="T22" fmla="*/ 257 w 367"/>
                <a:gd name="T23" fmla="*/ 391 h 562"/>
                <a:gd name="T24" fmla="*/ 220 w 367"/>
                <a:gd name="T25" fmla="*/ 336 h 562"/>
                <a:gd name="T26" fmla="*/ 257 w 367"/>
                <a:gd name="T27" fmla="*/ 281 h 562"/>
                <a:gd name="T28" fmla="*/ 294 w 367"/>
                <a:gd name="T29" fmla="*/ 336 h 562"/>
                <a:gd name="T30" fmla="*/ 257 w 367"/>
                <a:gd name="T31" fmla="*/ 39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562">
                  <a:moveTo>
                    <a:pt x="334" y="154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28" y="1"/>
                    <a:pt x="24" y="0"/>
                    <a:pt x="20" y="0"/>
                  </a:cubicBezTo>
                  <a:cubicBezTo>
                    <a:pt x="8" y="0"/>
                    <a:pt x="0" y="9"/>
                    <a:pt x="0" y="2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74"/>
                    <a:pt x="15" y="398"/>
                    <a:pt x="33" y="407"/>
                  </a:cubicBezTo>
                  <a:cubicBezTo>
                    <a:pt x="334" y="558"/>
                    <a:pt x="334" y="558"/>
                    <a:pt x="334" y="558"/>
                  </a:cubicBezTo>
                  <a:cubicBezTo>
                    <a:pt x="339" y="560"/>
                    <a:pt x="344" y="562"/>
                    <a:pt x="348" y="562"/>
                  </a:cubicBezTo>
                  <a:cubicBezTo>
                    <a:pt x="359" y="562"/>
                    <a:pt x="367" y="553"/>
                    <a:pt x="367" y="538"/>
                  </a:cubicBezTo>
                  <a:cubicBezTo>
                    <a:pt x="367" y="207"/>
                    <a:pt x="367" y="207"/>
                    <a:pt x="367" y="207"/>
                  </a:cubicBezTo>
                  <a:cubicBezTo>
                    <a:pt x="367" y="187"/>
                    <a:pt x="352" y="163"/>
                    <a:pt x="334" y="154"/>
                  </a:cubicBezTo>
                  <a:close/>
                  <a:moveTo>
                    <a:pt x="257" y="391"/>
                  </a:moveTo>
                  <a:cubicBezTo>
                    <a:pt x="237" y="391"/>
                    <a:pt x="220" y="366"/>
                    <a:pt x="220" y="336"/>
                  </a:cubicBezTo>
                  <a:cubicBezTo>
                    <a:pt x="220" y="305"/>
                    <a:pt x="237" y="281"/>
                    <a:pt x="257" y="281"/>
                  </a:cubicBezTo>
                  <a:cubicBezTo>
                    <a:pt x="277" y="281"/>
                    <a:pt x="294" y="305"/>
                    <a:pt x="294" y="336"/>
                  </a:cubicBezTo>
                  <a:cubicBezTo>
                    <a:pt x="294" y="366"/>
                    <a:pt x="277" y="391"/>
                    <a:pt x="257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Group 97"/>
          <p:cNvGrpSpPr/>
          <p:nvPr/>
        </p:nvGrpSpPr>
        <p:grpSpPr>
          <a:xfrm>
            <a:off x="3551949" y="3470577"/>
            <a:ext cx="368484" cy="259595"/>
            <a:chOff x="3175" y="1588"/>
            <a:chExt cx="1184276" cy="835025"/>
          </a:xfrm>
          <a:solidFill>
            <a:srgbClr val="AC0000"/>
          </a:solidFill>
        </p:grpSpPr>
        <p:sp>
          <p:nvSpPr>
            <p:cNvPr id="82" name="Freeform 27"/>
            <p:cNvSpPr/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28"/>
            <p:cNvSpPr/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49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49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49"/>
                            </p:stCondLst>
                            <p:childTnLst>
                              <p:par>
                                <p:cTn id="7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149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49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149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649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149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649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149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649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149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649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149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49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/>
      <p:bldP spid="46" grpId="0" animBg="1"/>
      <p:bldP spid="47" grpId="0" animBg="1"/>
      <p:bldP spid="47" grpId="1" animBg="1"/>
      <p:bldP spid="48" grpId="0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56" grpId="1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395021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图表 30"/>
          <p:cNvGraphicFramePr/>
          <p:nvPr/>
        </p:nvGraphicFramePr>
        <p:xfrm>
          <a:off x="683568" y="1840116"/>
          <a:ext cx="26282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2" name="图表 31"/>
          <p:cNvGraphicFramePr/>
          <p:nvPr/>
        </p:nvGraphicFramePr>
        <p:xfrm>
          <a:off x="5832140" y="1840116"/>
          <a:ext cx="26282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2" name="图表 61"/>
          <p:cNvGraphicFramePr/>
          <p:nvPr/>
        </p:nvGraphicFramePr>
        <p:xfrm>
          <a:off x="3275856" y="1840116"/>
          <a:ext cx="262829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文本框 13"/>
          <p:cNvSpPr txBox="1"/>
          <p:nvPr/>
        </p:nvSpPr>
        <p:spPr>
          <a:xfrm>
            <a:off x="1151620" y="2678341"/>
            <a:ext cx="17281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latin typeface="Calibri Light" charset="0"/>
              </a:rPr>
              <a:t>onclick</a:t>
            </a:r>
            <a:endParaRPr lang="en-US" altLang="zh-CN" sz="1200" b="0" dirty="0">
              <a:latin typeface="Calibri Light" charset="0"/>
            </a:endParaRPr>
          </a:p>
        </p:txBody>
      </p:sp>
      <p:sp>
        <p:nvSpPr>
          <p:cNvPr id="64" name="文本框 14"/>
          <p:cNvSpPr txBox="1"/>
          <p:nvPr/>
        </p:nvSpPr>
        <p:spPr>
          <a:xfrm>
            <a:off x="2951480" y="2687320"/>
            <a:ext cx="3274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latin typeface="Calibri Light" charset="0"/>
              </a:rPr>
              <a:t>onmousedown/up</a:t>
            </a:r>
            <a:endParaRPr lang="en-US" altLang="zh-CN" sz="1200" b="0" dirty="0">
              <a:latin typeface="Calibri Light" charset="0"/>
            </a:endParaRPr>
          </a:p>
        </p:txBody>
      </p:sp>
      <p:sp>
        <p:nvSpPr>
          <p:cNvPr id="65" name="文本框 15"/>
          <p:cNvSpPr txBox="1"/>
          <p:nvPr/>
        </p:nvSpPr>
        <p:spPr>
          <a:xfrm>
            <a:off x="6291302" y="2660829"/>
            <a:ext cx="172819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latin typeface="Calibri Light" charset="0"/>
              </a:rPr>
              <a:t>onmouseover/out</a:t>
            </a:r>
            <a:endParaRPr lang="en-US" altLang="zh-CN" sz="1200" b="0" dirty="0">
              <a:latin typeface="Calibri Light" charset="0"/>
            </a:endParaRPr>
          </a:p>
        </p:txBody>
      </p:sp>
      <p:sp>
        <p:nvSpPr>
          <p:cNvPr id="66" name="文本框 7"/>
          <p:cNvSpPr txBox="1">
            <a:spLocks noChangeArrowheads="1"/>
          </p:cNvSpPr>
          <p:nvPr/>
        </p:nvSpPr>
        <p:spPr bwMode="auto">
          <a:xfrm>
            <a:off x="1115695" y="3796030"/>
            <a:ext cx="1884045" cy="10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鼠标点击事件</a:t>
            </a:r>
            <a:endParaRPr lang="zh-CN" alt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ondblclick</a:t>
            </a:r>
            <a:r>
              <a: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双击事件</a:t>
            </a:r>
            <a:endParaRPr lang="zh-CN" alt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文本框 7"/>
          <p:cNvSpPr txBox="1">
            <a:spLocks noChangeArrowheads="1"/>
          </p:cNvSpPr>
          <p:nvPr/>
        </p:nvSpPr>
        <p:spPr bwMode="auto">
          <a:xfrm>
            <a:off x="3684261" y="3795886"/>
            <a:ext cx="1811483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鼠标按下去触发、鼠标松开触发</a:t>
            </a:r>
            <a:endParaRPr lang="zh-CN" alt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文本框 7"/>
          <p:cNvSpPr txBox="1">
            <a:spLocks noChangeArrowheads="1"/>
          </p:cNvSpPr>
          <p:nvPr/>
        </p:nvSpPr>
        <p:spPr bwMode="auto">
          <a:xfrm>
            <a:off x="6240545" y="3795886"/>
            <a:ext cx="1811483" cy="10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鼠标经过触发、鼠标离开触发</a:t>
            </a:r>
            <a:endParaRPr lang="zh-CN" altLang="en-US" sz="12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1187624" y="843558"/>
            <a:ext cx="6905528" cy="101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常用事件</a:t>
            </a:r>
            <a:endParaRPr lang="zh-CN" altLang="en-US" sz="14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9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49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49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49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49"/>
                            </p:stCondLst>
                            <p:childTnLst>
                              <p:par>
                                <p:cTn id="4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49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49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Graphic spid="31" grpId="0">
        <p:bldAsOne/>
      </p:bldGraphic>
      <p:bldGraphic spid="32" grpId="0">
        <p:bldAsOne/>
      </p:bldGraphic>
      <p:bldGraphic spid="62" grpId="0">
        <p:bldAsOne/>
      </p:bldGraphic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46702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手机事件属性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228777" y="1318146"/>
            <a:ext cx="2633663" cy="2621756"/>
            <a:chOff x="4277618" y="1813081"/>
            <a:chExt cx="3512584" cy="3496242"/>
          </a:xfrm>
        </p:grpSpPr>
        <p:grpSp>
          <p:nvGrpSpPr>
            <p:cNvPr id="25" name="组合 13"/>
            <p:cNvGrpSpPr/>
            <p:nvPr/>
          </p:nvGrpSpPr>
          <p:grpSpPr bwMode="auto">
            <a:xfrm>
              <a:off x="4277618" y="3489753"/>
              <a:ext cx="1677196" cy="1819570"/>
              <a:chOff x="4277618" y="3489753"/>
              <a:chExt cx="1677196" cy="1819570"/>
            </a:xfrm>
          </p:grpSpPr>
          <p:sp>
            <p:nvSpPr>
              <p:cNvPr id="35" name="等腰三角形 51"/>
              <p:cNvSpPr>
                <a:spLocks noChangeArrowheads="1"/>
              </p:cNvSpPr>
              <p:nvPr/>
            </p:nvSpPr>
            <p:spPr bwMode="auto">
              <a:xfrm>
                <a:off x="4277618" y="3489753"/>
                <a:ext cx="1676894" cy="1819570"/>
              </a:xfrm>
              <a:custGeom>
                <a:avLst/>
                <a:gdLst>
                  <a:gd name="T0" fmla="*/ 0 w 1260000"/>
                  <a:gd name="T1" fmla="*/ 0 h 1367762"/>
                  <a:gd name="T2" fmla="*/ 1260000 w 1260000"/>
                  <a:gd name="T3" fmla="*/ 1367762 h 1367762"/>
                </a:gdLst>
                <a:ahLst/>
                <a:cxnLst/>
                <a:rect l="T0" t="T1" r="T2" b="T3"/>
                <a:pathLst>
                  <a:path w="1260000" h="1367762">
                    <a:moveTo>
                      <a:pt x="216016" y="0"/>
                    </a:moveTo>
                    <a:lnTo>
                      <a:pt x="287857" y="107762"/>
                    </a:lnTo>
                    <a:lnTo>
                      <a:pt x="852738" y="107762"/>
                    </a:lnTo>
                    <a:cubicBezTo>
                      <a:pt x="874619" y="323286"/>
                      <a:pt x="1044854" y="494352"/>
                      <a:pt x="1260000" y="517549"/>
                    </a:cubicBezTo>
                    <a:lnTo>
                      <a:pt x="1260000" y="1043866"/>
                    </a:lnTo>
                    <a:lnTo>
                      <a:pt x="1152000" y="1115866"/>
                    </a:lnTo>
                    <a:lnTo>
                      <a:pt x="1260000" y="1187866"/>
                    </a:lnTo>
                    <a:lnTo>
                      <a:pt x="1260000" y="1367762"/>
                    </a:lnTo>
                    <a:lnTo>
                      <a:pt x="0" y="1367762"/>
                    </a:lnTo>
                    <a:lnTo>
                      <a:pt x="0" y="107762"/>
                    </a:lnTo>
                    <a:lnTo>
                      <a:pt x="144175" y="107762"/>
                    </a:lnTo>
                    <a:close/>
                  </a:path>
                </a:pathLst>
              </a:custGeom>
              <a:solidFill>
                <a:srgbClr val="A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7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矩形 83"/>
              <p:cNvSpPr>
                <a:spLocks noChangeArrowheads="1"/>
              </p:cNvSpPr>
              <p:nvPr/>
            </p:nvSpPr>
            <p:spPr bwMode="auto">
              <a:xfrm>
                <a:off x="4277618" y="4255720"/>
                <a:ext cx="1677196" cy="55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1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14"/>
            <p:cNvGrpSpPr/>
            <p:nvPr/>
          </p:nvGrpSpPr>
          <p:grpSpPr bwMode="auto">
            <a:xfrm>
              <a:off x="5954512" y="3632651"/>
              <a:ext cx="1821398" cy="1676672"/>
              <a:chOff x="5954512" y="3632651"/>
              <a:chExt cx="1821398" cy="1676672"/>
            </a:xfrm>
          </p:grpSpPr>
          <p:sp>
            <p:nvSpPr>
              <p:cNvPr id="33" name="矩形 42"/>
              <p:cNvSpPr>
                <a:spLocks noChangeArrowheads="1"/>
              </p:cNvSpPr>
              <p:nvPr/>
            </p:nvSpPr>
            <p:spPr bwMode="auto">
              <a:xfrm>
                <a:off x="5954512" y="3632651"/>
                <a:ext cx="1821398" cy="1676672"/>
              </a:xfrm>
              <a:custGeom>
                <a:avLst/>
                <a:gdLst>
                  <a:gd name="T0" fmla="*/ 0 w 1368152"/>
                  <a:gd name="T1" fmla="*/ 0 h 1260000"/>
                  <a:gd name="T2" fmla="*/ 1368152 w 1368152"/>
                  <a:gd name="T3" fmla="*/ 1260000 h 1260000"/>
                </a:gdLst>
                <a:ahLst/>
                <a:cxnLst/>
                <a:rect l="T0" t="T1" r="T2" b="T3"/>
                <a:pathLst>
                  <a:path w="1368152" h="1260000">
                    <a:moveTo>
                      <a:pt x="108000" y="936104"/>
                    </a:moveTo>
                    <a:lnTo>
                      <a:pt x="108000" y="1080104"/>
                    </a:lnTo>
                    <a:lnTo>
                      <a:pt x="0" y="1008104"/>
                    </a:lnTo>
                    <a:close/>
                    <a:moveTo>
                      <a:pt x="518222" y="0"/>
                    </a:moveTo>
                    <a:lnTo>
                      <a:pt x="1075047" y="0"/>
                    </a:lnTo>
                    <a:lnTo>
                      <a:pt x="1145229" y="105273"/>
                    </a:lnTo>
                    <a:lnTo>
                      <a:pt x="1215411" y="0"/>
                    </a:lnTo>
                    <a:lnTo>
                      <a:pt x="1368152" y="0"/>
                    </a:lnTo>
                    <a:lnTo>
                      <a:pt x="1368152" y="1260000"/>
                    </a:lnTo>
                    <a:lnTo>
                      <a:pt x="108152" y="1260000"/>
                    </a:lnTo>
                    <a:lnTo>
                      <a:pt x="108152" y="410070"/>
                    </a:lnTo>
                    <a:cubicBezTo>
                      <a:pt x="324617" y="388083"/>
                      <a:pt x="496235" y="216464"/>
                      <a:pt x="518222" y="0"/>
                    </a:cubicBezTo>
                    <a:close/>
                  </a:path>
                </a:pathLst>
              </a:custGeom>
              <a:solidFill>
                <a:srgbClr val="F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7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矩形 84"/>
              <p:cNvSpPr>
                <a:spLocks noChangeArrowheads="1"/>
              </p:cNvSpPr>
              <p:nvPr/>
            </p:nvSpPr>
            <p:spPr bwMode="auto">
              <a:xfrm>
                <a:off x="6098574" y="4208658"/>
                <a:ext cx="1677196" cy="55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1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15"/>
            <p:cNvGrpSpPr/>
            <p:nvPr/>
          </p:nvGrpSpPr>
          <p:grpSpPr bwMode="auto">
            <a:xfrm>
              <a:off x="6099016" y="1813081"/>
              <a:ext cx="1691186" cy="1821158"/>
              <a:chOff x="6099016" y="1813081"/>
              <a:chExt cx="1691186" cy="1821158"/>
            </a:xfrm>
          </p:grpSpPr>
          <p:sp>
            <p:nvSpPr>
              <p:cNvPr id="31" name="矩形 35"/>
              <p:cNvSpPr>
                <a:spLocks noChangeArrowheads="1"/>
              </p:cNvSpPr>
              <p:nvPr/>
            </p:nvSpPr>
            <p:spPr bwMode="auto">
              <a:xfrm>
                <a:off x="6099016" y="1813081"/>
                <a:ext cx="1676894" cy="1821158"/>
              </a:xfrm>
              <a:custGeom>
                <a:avLst/>
                <a:gdLst>
                  <a:gd name="T0" fmla="*/ 0 w 1260000"/>
                  <a:gd name="T1" fmla="*/ 0 h 1368389"/>
                  <a:gd name="T2" fmla="*/ 1260000 w 1260000"/>
                  <a:gd name="T3" fmla="*/ 1368389 h 1368389"/>
                </a:gdLst>
                <a:ahLst/>
                <a:cxnLst/>
                <a:rect l="T0" t="T1" r="T2" b="T3"/>
                <a:pathLst>
                  <a:path w="1260000" h="1368389">
                    <a:moveTo>
                      <a:pt x="965077" y="1260389"/>
                    </a:moveTo>
                    <a:lnTo>
                      <a:pt x="1109077" y="1260389"/>
                    </a:lnTo>
                    <a:lnTo>
                      <a:pt x="1037077" y="1368389"/>
                    </a:lnTo>
                    <a:close/>
                    <a:moveTo>
                      <a:pt x="0" y="0"/>
                    </a:moveTo>
                    <a:lnTo>
                      <a:pt x="1260000" y="0"/>
                    </a:lnTo>
                    <a:lnTo>
                      <a:pt x="1260000" y="1260000"/>
                    </a:lnTo>
                    <a:lnTo>
                      <a:pt x="409787" y="1260000"/>
                    </a:lnTo>
                    <a:cubicBezTo>
                      <a:pt x="386590" y="1044854"/>
                      <a:pt x="215525" y="874619"/>
                      <a:pt x="0" y="852738"/>
                    </a:cubicBezTo>
                    <a:lnTo>
                      <a:pt x="0" y="288016"/>
                    </a:lnTo>
                    <a:lnTo>
                      <a:pt x="108000" y="216016"/>
                    </a:lnTo>
                    <a:lnTo>
                      <a:pt x="0" y="144016"/>
                    </a:lnTo>
                    <a:close/>
                  </a:path>
                </a:pathLst>
              </a:custGeom>
              <a:solidFill>
                <a:srgbClr val="A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7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矩形 85"/>
              <p:cNvSpPr>
                <a:spLocks noChangeArrowheads="1"/>
              </p:cNvSpPr>
              <p:nvPr/>
            </p:nvSpPr>
            <p:spPr bwMode="auto">
              <a:xfrm>
                <a:off x="6113006" y="2273108"/>
                <a:ext cx="1677196" cy="55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1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16"/>
            <p:cNvGrpSpPr/>
            <p:nvPr/>
          </p:nvGrpSpPr>
          <p:grpSpPr bwMode="auto">
            <a:xfrm>
              <a:off x="4277618" y="1813081"/>
              <a:ext cx="1821398" cy="1676672"/>
              <a:chOff x="4277618" y="1813081"/>
              <a:chExt cx="1821398" cy="1676672"/>
            </a:xfrm>
          </p:grpSpPr>
          <p:sp>
            <p:nvSpPr>
              <p:cNvPr id="29" name="等腰三角形 52"/>
              <p:cNvSpPr>
                <a:spLocks noChangeArrowheads="1"/>
              </p:cNvSpPr>
              <p:nvPr/>
            </p:nvSpPr>
            <p:spPr bwMode="auto">
              <a:xfrm rot="5400000">
                <a:off x="4349981" y="1740718"/>
                <a:ext cx="1676672" cy="1821398"/>
              </a:xfrm>
              <a:custGeom>
                <a:avLst/>
                <a:gdLst>
                  <a:gd name="T0" fmla="*/ 0 w 1260000"/>
                  <a:gd name="T1" fmla="*/ 0 h 1368000"/>
                  <a:gd name="T2" fmla="*/ 1260000 w 1260000"/>
                  <a:gd name="T3" fmla="*/ 1368000 h 1368000"/>
                </a:gdLst>
                <a:ahLst/>
                <a:cxnLst/>
                <a:rect l="T0" t="T1" r="T2" b="T3"/>
                <a:pathLst>
                  <a:path w="1260000" h="1368000">
                    <a:moveTo>
                      <a:pt x="0" y="1368000"/>
                    </a:moveTo>
                    <a:lnTo>
                      <a:pt x="0" y="108000"/>
                    </a:lnTo>
                    <a:lnTo>
                      <a:pt x="144016" y="108000"/>
                    </a:lnTo>
                    <a:lnTo>
                      <a:pt x="216016" y="0"/>
                    </a:lnTo>
                    <a:lnTo>
                      <a:pt x="288016" y="108000"/>
                    </a:lnTo>
                    <a:lnTo>
                      <a:pt x="853021" y="108000"/>
                    </a:lnTo>
                    <a:cubicBezTo>
                      <a:pt x="876107" y="322207"/>
                      <a:pt x="1045793" y="491893"/>
                      <a:pt x="1260000" y="514979"/>
                    </a:cubicBezTo>
                    <a:lnTo>
                      <a:pt x="1260000" y="1080069"/>
                    </a:lnTo>
                    <a:lnTo>
                      <a:pt x="1152128" y="1151984"/>
                    </a:lnTo>
                    <a:lnTo>
                      <a:pt x="1260000" y="1223899"/>
                    </a:lnTo>
                    <a:lnTo>
                      <a:pt x="1260000" y="1368000"/>
                    </a:lnTo>
                    <a:close/>
                  </a:path>
                </a:pathLst>
              </a:custGeom>
              <a:solidFill>
                <a:srgbClr val="F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7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矩形 86"/>
              <p:cNvSpPr>
                <a:spLocks noChangeArrowheads="1"/>
              </p:cNvSpPr>
              <p:nvPr/>
            </p:nvSpPr>
            <p:spPr bwMode="auto">
              <a:xfrm>
                <a:off x="4277618" y="2279719"/>
                <a:ext cx="1677196" cy="552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1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7" name="Group 21"/>
          <p:cNvGrpSpPr/>
          <p:nvPr/>
        </p:nvGrpSpPr>
        <p:grpSpPr bwMode="auto">
          <a:xfrm>
            <a:off x="5919589" y="1276474"/>
            <a:ext cx="2684859" cy="523415"/>
            <a:chOff x="0" y="0"/>
            <a:chExt cx="2689320" cy="523430"/>
          </a:xfrm>
        </p:grpSpPr>
        <p:sp>
          <p:nvSpPr>
            <p:cNvPr id="38" name="TextBox 72"/>
            <p:cNvSpPr>
              <a:spLocks noChangeArrowheads="1"/>
            </p:cNvSpPr>
            <p:nvPr/>
          </p:nvSpPr>
          <p:spPr bwMode="auto">
            <a:xfrm>
              <a:off x="0" y="0"/>
              <a:ext cx="2213248" cy="26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0" dirty="0">
                  <a:solidFill>
                    <a:srgbClr val="AC0000"/>
                  </a:solidFill>
                </a:rPr>
                <a:t>ontouchmove</a:t>
              </a:r>
              <a:endParaRPr lang="en-US" altLang="zh-CN" sz="1100" b="0" dirty="0">
                <a:solidFill>
                  <a:srgbClr val="AC0000"/>
                </a:solidFill>
              </a:endParaRPr>
            </a:p>
          </p:txBody>
        </p:sp>
        <p:sp>
          <p:nvSpPr>
            <p:cNvPr id="60" name="TextBox 77"/>
            <p:cNvSpPr>
              <a:spLocks noChangeArrowheads="1"/>
            </p:cNvSpPr>
            <p:nvPr/>
          </p:nvSpPr>
          <p:spPr bwMode="auto">
            <a:xfrm>
              <a:off x="10694" y="263072"/>
              <a:ext cx="2678626" cy="26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0" dirty="0">
                  <a:solidFill>
                    <a:srgbClr val="000000"/>
                  </a:solidFill>
                </a:rPr>
                <a:t>手机触摸滑动触发</a:t>
              </a:r>
              <a:endParaRPr lang="zh-CN" altLang="en-US" sz="11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Group 24"/>
          <p:cNvGrpSpPr/>
          <p:nvPr/>
        </p:nvGrpSpPr>
        <p:grpSpPr bwMode="auto">
          <a:xfrm>
            <a:off x="5929114" y="2648074"/>
            <a:ext cx="2675334" cy="519966"/>
            <a:chOff x="0" y="0"/>
            <a:chExt cx="2678626" cy="521199"/>
          </a:xfrm>
        </p:grpSpPr>
        <p:sp>
          <p:nvSpPr>
            <p:cNvPr id="62" name="TextBox 79"/>
            <p:cNvSpPr>
              <a:spLocks noChangeArrowheads="1"/>
            </p:cNvSpPr>
            <p:nvPr/>
          </p:nvSpPr>
          <p:spPr bwMode="auto">
            <a:xfrm>
              <a:off x="0" y="0"/>
              <a:ext cx="2202554" cy="26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b="0" dirty="0">
                  <a:solidFill>
                    <a:srgbClr val="AC0000"/>
                  </a:solidFill>
                </a:rPr>
                <a:t>onclick</a:t>
              </a:r>
              <a:endParaRPr lang="en-US" altLang="zh-CN" sz="1100" b="0" dirty="0">
                <a:solidFill>
                  <a:srgbClr val="AC0000"/>
                </a:solidFill>
              </a:endParaRPr>
            </a:p>
          </p:txBody>
        </p:sp>
        <p:sp>
          <p:nvSpPr>
            <p:cNvPr id="63" name="TextBox 80"/>
            <p:cNvSpPr>
              <a:spLocks noChangeArrowheads="1"/>
            </p:cNvSpPr>
            <p:nvPr/>
          </p:nvSpPr>
          <p:spPr bwMode="auto">
            <a:xfrm>
              <a:off x="10694" y="260232"/>
              <a:ext cx="2667932" cy="260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0" dirty="0">
                  <a:solidFill>
                    <a:srgbClr val="000000"/>
                  </a:solidFill>
                </a:rPr>
                <a:t>点击事件</a:t>
              </a:r>
              <a:endParaRPr lang="zh-CN" altLang="en-US" sz="11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4" name="Group 27"/>
          <p:cNvGrpSpPr/>
          <p:nvPr/>
        </p:nvGrpSpPr>
        <p:grpSpPr bwMode="auto">
          <a:xfrm>
            <a:off x="434380" y="1326480"/>
            <a:ext cx="2751535" cy="497509"/>
            <a:chOff x="32169" y="49844"/>
            <a:chExt cx="2757193" cy="497659"/>
          </a:xfrm>
        </p:grpSpPr>
        <p:sp>
          <p:nvSpPr>
            <p:cNvPr id="65" name="TextBox 82"/>
            <p:cNvSpPr>
              <a:spLocks noChangeArrowheads="1"/>
            </p:cNvSpPr>
            <p:nvPr/>
          </p:nvSpPr>
          <p:spPr bwMode="auto">
            <a:xfrm>
              <a:off x="1356525" y="49844"/>
              <a:ext cx="1432837" cy="27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 b="0" dirty="0">
                  <a:solidFill>
                    <a:srgbClr val="AC0000"/>
                  </a:solidFill>
                </a:rPr>
                <a:t>ontouchstart</a:t>
              </a:r>
              <a:endParaRPr lang="en-US" altLang="zh-CN" sz="1200" b="0" dirty="0">
                <a:solidFill>
                  <a:srgbClr val="AC0000"/>
                </a:solidFill>
              </a:endParaRPr>
            </a:p>
          </p:txBody>
        </p:sp>
        <p:sp>
          <p:nvSpPr>
            <p:cNvPr id="66" name="TextBox 83"/>
            <p:cNvSpPr>
              <a:spLocks noChangeArrowheads="1"/>
            </p:cNvSpPr>
            <p:nvPr/>
          </p:nvSpPr>
          <p:spPr bwMode="auto">
            <a:xfrm>
              <a:off x="32169" y="287074"/>
              <a:ext cx="2721096" cy="260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100" b="0" dirty="0">
                  <a:solidFill>
                    <a:srgbClr val="000000"/>
                  </a:solidFill>
                </a:rPr>
                <a:t>手机触摸开始触发</a:t>
              </a:r>
              <a:endParaRPr lang="zh-CN" altLang="en-US" sz="11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oup 30"/>
          <p:cNvGrpSpPr/>
          <p:nvPr/>
        </p:nvGrpSpPr>
        <p:grpSpPr bwMode="auto">
          <a:xfrm>
            <a:off x="498673" y="2744515"/>
            <a:ext cx="2690813" cy="495533"/>
            <a:chOff x="0" y="102119"/>
            <a:chExt cx="2696011" cy="495699"/>
          </a:xfrm>
        </p:grpSpPr>
        <p:sp>
          <p:nvSpPr>
            <p:cNvPr id="68" name="TextBox 89"/>
            <p:cNvSpPr>
              <a:spLocks noChangeArrowheads="1"/>
            </p:cNvSpPr>
            <p:nvPr/>
          </p:nvSpPr>
          <p:spPr bwMode="auto">
            <a:xfrm>
              <a:off x="1311894" y="102119"/>
              <a:ext cx="1384117" cy="2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100" b="0" dirty="0">
                  <a:solidFill>
                    <a:srgbClr val="AC0000"/>
                  </a:solidFill>
                </a:rPr>
                <a:t>ontouchend</a:t>
              </a:r>
              <a:endParaRPr lang="en-US" altLang="zh-CN" sz="1100" b="0" dirty="0">
                <a:solidFill>
                  <a:srgbClr val="AC0000"/>
                </a:solidFill>
              </a:endParaRPr>
            </a:p>
          </p:txBody>
        </p:sp>
        <p:sp>
          <p:nvSpPr>
            <p:cNvPr id="69" name="TextBox 90"/>
            <p:cNvSpPr>
              <a:spLocks noChangeArrowheads="1"/>
            </p:cNvSpPr>
            <p:nvPr/>
          </p:nvSpPr>
          <p:spPr bwMode="auto">
            <a:xfrm>
              <a:off x="0" y="337381"/>
              <a:ext cx="2623790" cy="260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100" b="0" dirty="0">
                  <a:solidFill>
                    <a:srgbClr val="000000"/>
                  </a:solidFill>
                </a:rPr>
                <a:t>手机触摸结束触发</a:t>
              </a:r>
              <a:endParaRPr lang="zh-CN" altLang="en-US" sz="11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 bwMode="auto">
          <a:xfrm>
            <a:off x="4061024" y="2217068"/>
            <a:ext cx="964406" cy="825103"/>
            <a:chOff x="5387199" y="3010872"/>
            <a:chExt cx="1286460" cy="1101492"/>
          </a:xfrm>
        </p:grpSpPr>
        <p:sp>
          <p:nvSpPr>
            <p:cNvPr id="71" name="椭圆 88"/>
            <p:cNvSpPr>
              <a:spLocks noChangeArrowheads="1"/>
            </p:cNvSpPr>
            <p:nvPr/>
          </p:nvSpPr>
          <p:spPr bwMode="auto">
            <a:xfrm>
              <a:off x="5479316" y="3010872"/>
              <a:ext cx="1102226" cy="1101492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700" b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矩形 87"/>
            <p:cNvSpPr>
              <a:spLocks noChangeArrowheads="1"/>
            </p:cNvSpPr>
            <p:nvPr/>
          </p:nvSpPr>
          <p:spPr bwMode="auto">
            <a:xfrm>
              <a:off x="5387199" y="3201819"/>
              <a:ext cx="1286460" cy="77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手机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事件</a:t>
              </a:r>
              <a:endPara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47835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 rot="16200000">
            <a:off x="3964199" y="-1357633"/>
            <a:ext cx="1258950" cy="8443817"/>
          </a:xfrm>
          <a:prstGeom prst="downArrow">
            <a:avLst>
              <a:gd name="adj1" fmla="val 49065"/>
              <a:gd name="adj2" fmla="val 44827"/>
            </a:avLst>
          </a:prstGeom>
          <a:solidFill>
            <a:srgbClr val="AC0000"/>
          </a:solidFill>
          <a:ln>
            <a:noFill/>
          </a:ln>
        </p:spPr>
        <p:txBody>
          <a:bodyPr vert="eaVert"/>
          <a:lstStyle/>
          <a:p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41"/>
          <p:cNvGrpSpPr/>
          <p:nvPr/>
        </p:nvGrpSpPr>
        <p:grpSpPr bwMode="auto">
          <a:xfrm>
            <a:off x="2589800" y="2134167"/>
            <a:ext cx="1701613" cy="1524290"/>
            <a:chOff x="1214414" y="2786058"/>
            <a:chExt cx="1935848" cy="1751017"/>
          </a:xfrm>
        </p:grpSpPr>
        <p:grpSp>
          <p:nvGrpSpPr>
            <p:cNvPr id="30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rgbClr val="DE0000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214414" y="341311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data-*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46"/>
          <p:cNvGrpSpPr/>
          <p:nvPr/>
        </p:nvGrpSpPr>
        <p:grpSpPr bwMode="auto">
          <a:xfrm>
            <a:off x="4291412" y="2134167"/>
            <a:ext cx="1701612" cy="1524290"/>
            <a:chOff x="1214414" y="2786058"/>
            <a:chExt cx="1935848" cy="1751017"/>
          </a:xfrm>
        </p:grpSpPr>
        <p:grpSp>
          <p:nvGrpSpPr>
            <p:cNvPr id="35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214414" y="3271524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place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holder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51"/>
          <p:cNvGrpSpPr/>
          <p:nvPr/>
        </p:nvGrpSpPr>
        <p:grpSpPr bwMode="auto">
          <a:xfrm>
            <a:off x="6009776" y="2134167"/>
            <a:ext cx="1701613" cy="1524290"/>
            <a:chOff x="1214414" y="2786058"/>
            <a:chExt cx="1935848" cy="1751017"/>
          </a:xfrm>
        </p:grpSpPr>
        <p:grpSp>
          <p:nvGrpSpPr>
            <p:cNvPr id="40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rgbClr val="FFAFAF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00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hidden</a:t>
              </a:r>
              <a:endPara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0"/>
          <p:cNvGrpSpPr/>
          <p:nvPr/>
        </p:nvGrpSpPr>
        <p:grpSpPr bwMode="auto">
          <a:xfrm>
            <a:off x="600208" y="2134167"/>
            <a:ext cx="2330450" cy="1524290"/>
            <a:chOff x="843815" y="2786058"/>
            <a:chExt cx="2651247" cy="1751017"/>
          </a:xfrm>
        </p:grpSpPr>
        <p:grpSp>
          <p:nvGrpSpPr>
            <p:cNvPr id="45" name="Group 6"/>
            <p:cNvGrpSpPr/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47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D8D8D8">
                  <a:alpha val="4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0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solidFill>
                <a:srgbClr val="AC0000"/>
              </a:solidFill>
              <a:ln w="381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 sz="20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843815" y="3261668"/>
              <a:ext cx="2651247" cy="62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20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editable</a:t>
              </a:r>
              <a:endParaRPr lang="zh-CN" altLang="en-US" sz="2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标注 48"/>
          <p:cNvSpPr/>
          <p:nvPr/>
        </p:nvSpPr>
        <p:spPr>
          <a:xfrm>
            <a:off x="2921466" y="3875500"/>
            <a:ext cx="1477858" cy="45262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solidFill>
                <a:srgbClr val="C00000"/>
              </a:solidFill>
            </a:endParaRPr>
          </a:p>
        </p:txBody>
      </p:sp>
      <p:sp>
        <p:nvSpPr>
          <p:cNvPr id="50" name="矩形标注 49"/>
          <p:cNvSpPr/>
          <p:nvPr/>
        </p:nvSpPr>
        <p:spPr>
          <a:xfrm>
            <a:off x="1230308" y="1840716"/>
            <a:ext cx="1584840" cy="63499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solidFill>
                <a:srgbClr val="C00000"/>
              </a:solidFill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2901118" y="3885075"/>
            <a:ext cx="147515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自定义属性</a:t>
            </a:r>
            <a:endParaRPr lang="zh-CN" altLang="en-US" sz="12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1297381" y="1328564"/>
            <a:ext cx="147515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规定文字为可编辑的内容</a:t>
            </a:r>
            <a:endParaRPr lang="zh-CN" altLang="en-US" sz="12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4542676" y="1840716"/>
            <a:ext cx="1584840" cy="63499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solidFill>
                <a:srgbClr val="C00000"/>
              </a:solidFill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4449729" y="1328564"/>
            <a:ext cx="147515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表单控件占位符</a:t>
            </a:r>
            <a:endParaRPr lang="zh-CN" altLang="en-US" sz="12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6377850" y="3875500"/>
            <a:ext cx="1477858" cy="45262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solidFill>
                <a:srgbClr val="C00000"/>
              </a:solidFill>
            </a:endParaRP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6357502" y="3885075"/>
            <a:ext cx="147515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endParaRPr lang="zh-CN" altLang="en-US" sz="1200" b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49"/>
                            </p:stCondLst>
                            <p:childTnLst>
                              <p:par>
                                <p:cTn id="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49"/>
                            </p:stCondLst>
                            <p:childTnLst>
                              <p:par>
                                <p:cTn id="4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49"/>
                            </p:stCondLst>
                            <p:childTnLst>
                              <p:par>
                                <p:cTn id="5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49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9"/>
                            </p:stCondLst>
                            <p:childTnLst>
                              <p:par>
                                <p:cTn id="6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49"/>
                            </p:stCondLst>
                            <p:childTnLst>
                              <p:par>
                                <p:cTn id="7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49"/>
                            </p:stCondLst>
                            <p:childTnLst>
                              <p:par>
                                <p:cTn id="7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649"/>
                            </p:stCondLst>
                            <p:childTnLst>
                              <p:par>
                                <p:cTn id="7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49"/>
                            </p:stCondLst>
                            <p:childTnLst>
                              <p:par>
                                <p:cTn id="8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649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149"/>
                            </p:stCondLst>
                            <p:childTnLst>
                              <p:par>
                                <p:cTn id="9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649"/>
                            </p:stCondLst>
                            <p:childTnLst>
                              <p:par>
                                <p:cTn id="10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149"/>
                            </p:stCondLst>
                            <p:childTnLst>
                              <p:par>
                                <p:cTn id="106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49"/>
                            </p:stCondLst>
                            <p:childTnLst>
                              <p:par>
                                <p:cTn id="111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1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2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649"/>
                            </p:stCondLst>
                            <p:childTnLst>
                              <p:par>
                                <p:cTn id="132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7" grpId="0" animBg="1"/>
      <p:bldP spid="2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/>
      <p:bldP spid="51" grpId="1"/>
      <p:bldP spid="52" grpId="0"/>
      <p:bldP spid="52" grpId="1"/>
      <p:bldP spid="53" grpId="0" animBg="1"/>
      <p:bldP spid="53" grpId="1" animBg="1"/>
      <p:bldP spid="53" grpId="2" animBg="1"/>
      <p:bldP spid="54" grpId="0"/>
      <p:bldP spid="54" grpId="1"/>
      <p:bldP spid="55" grpId="0" animBg="1"/>
      <p:bldP spid="55" grpId="1" animBg="1"/>
      <p:bldP spid="55" grpId="2" animBg="1"/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395021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独有属性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齿轮1"/>
          <p:cNvSpPr/>
          <p:nvPr/>
        </p:nvSpPr>
        <p:spPr>
          <a:xfrm>
            <a:off x="3507196" y="2554624"/>
            <a:ext cx="2235200" cy="2235200"/>
          </a:xfrm>
          <a:custGeom>
            <a:avLst/>
            <a:gdLst>
              <a:gd name="connsiteX0" fmla="*/ 1586555 w 2235200"/>
              <a:gd name="connsiteY0" fmla="*/ 356377 h 2235200"/>
              <a:gd name="connsiteX1" fmla="*/ 1760418 w 2235200"/>
              <a:gd name="connsiteY1" fmla="*/ 210481 h 2235200"/>
              <a:gd name="connsiteX2" fmla="*/ 1899314 w 2235200"/>
              <a:gd name="connsiteY2" fmla="*/ 327029 h 2235200"/>
              <a:gd name="connsiteX3" fmla="*/ 1785825 w 2235200"/>
              <a:gd name="connsiteY3" fmla="*/ 523585 h 2235200"/>
              <a:gd name="connsiteX4" fmla="*/ 1966144 w 2235200"/>
              <a:gd name="connsiteY4" fmla="*/ 835907 h 2235200"/>
              <a:gd name="connsiteX5" fmla="*/ 2193112 w 2235200"/>
              <a:gd name="connsiteY5" fmla="*/ 835901 h 2235200"/>
              <a:gd name="connsiteX6" fmla="*/ 2224597 w 2235200"/>
              <a:gd name="connsiteY6" fmla="*/ 1014463 h 2235200"/>
              <a:gd name="connsiteX7" fmla="*/ 2011316 w 2235200"/>
              <a:gd name="connsiteY7" fmla="*/ 1092085 h 2235200"/>
              <a:gd name="connsiteX8" fmla="*/ 1948692 w 2235200"/>
              <a:gd name="connsiteY8" fmla="*/ 1447245 h 2235200"/>
              <a:gd name="connsiteX9" fmla="*/ 2122562 w 2235200"/>
              <a:gd name="connsiteY9" fmla="*/ 1593132 h 2235200"/>
              <a:gd name="connsiteX10" fmla="*/ 2031904 w 2235200"/>
              <a:gd name="connsiteY10" fmla="*/ 1750157 h 2235200"/>
              <a:gd name="connsiteX11" fmla="*/ 1818627 w 2235200"/>
              <a:gd name="connsiteY11" fmla="*/ 1672524 h 2235200"/>
              <a:gd name="connsiteX12" fmla="*/ 1542362 w 2235200"/>
              <a:gd name="connsiteY12" fmla="*/ 1904338 h 2235200"/>
              <a:gd name="connsiteX13" fmla="*/ 1581780 w 2235200"/>
              <a:gd name="connsiteY13" fmla="*/ 2127856 h 2235200"/>
              <a:gd name="connsiteX14" fmla="*/ 1411398 w 2235200"/>
              <a:gd name="connsiteY14" fmla="*/ 2189870 h 2235200"/>
              <a:gd name="connsiteX15" fmla="*/ 1297919 w 2235200"/>
              <a:gd name="connsiteY15" fmla="*/ 1993308 h 2235200"/>
              <a:gd name="connsiteX16" fmla="*/ 937280 w 2235200"/>
              <a:gd name="connsiteY16" fmla="*/ 1993308 h 2235200"/>
              <a:gd name="connsiteX17" fmla="*/ 823802 w 2235200"/>
              <a:gd name="connsiteY17" fmla="*/ 2189870 h 2235200"/>
              <a:gd name="connsiteX18" fmla="*/ 653420 w 2235200"/>
              <a:gd name="connsiteY18" fmla="*/ 2127856 h 2235200"/>
              <a:gd name="connsiteX19" fmla="*/ 692839 w 2235200"/>
              <a:gd name="connsiteY19" fmla="*/ 1904338 h 2235200"/>
              <a:gd name="connsiteX20" fmla="*/ 416574 w 2235200"/>
              <a:gd name="connsiteY20" fmla="*/ 1672524 h 2235200"/>
              <a:gd name="connsiteX21" fmla="*/ 203296 w 2235200"/>
              <a:gd name="connsiteY21" fmla="*/ 1750157 h 2235200"/>
              <a:gd name="connsiteX22" fmla="*/ 112638 w 2235200"/>
              <a:gd name="connsiteY22" fmla="*/ 1593132 h 2235200"/>
              <a:gd name="connsiteX23" fmla="*/ 286508 w 2235200"/>
              <a:gd name="connsiteY23" fmla="*/ 1447245 h 2235200"/>
              <a:gd name="connsiteX24" fmla="*/ 223884 w 2235200"/>
              <a:gd name="connsiteY24" fmla="*/ 1092085 h 2235200"/>
              <a:gd name="connsiteX25" fmla="*/ 10603 w 2235200"/>
              <a:gd name="connsiteY25" fmla="*/ 1014463 h 2235200"/>
              <a:gd name="connsiteX26" fmla="*/ 42088 w 2235200"/>
              <a:gd name="connsiteY26" fmla="*/ 835901 h 2235200"/>
              <a:gd name="connsiteX27" fmla="*/ 269055 w 2235200"/>
              <a:gd name="connsiteY27" fmla="*/ 835907 h 2235200"/>
              <a:gd name="connsiteX28" fmla="*/ 449374 w 2235200"/>
              <a:gd name="connsiteY28" fmla="*/ 523585 h 2235200"/>
              <a:gd name="connsiteX29" fmla="*/ 335886 w 2235200"/>
              <a:gd name="connsiteY29" fmla="*/ 327029 h 2235200"/>
              <a:gd name="connsiteX30" fmla="*/ 474782 w 2235200"/>
              <a:gd name="connsiteY30" fmla="*/ 210481 h 2235200"/>
              <a:gd name="connsiteX31" fmla="*/ 648645 w 2235200"/>
              <a:gd name="connsiteY31" fmla="*/ 356377 h 2235200"/>
              <a:gd name="connsiteX32" fmla="*/ 987535 w 2235200"/>
              <a:gd name="connsiteY32" fmla="*/ 233031 h 2235200"/>
              <a:gd name="connsiteX33" fmla="*/ 1026942 w 2235200"/>
              <a:gd name="connsiteY33" fmla="*/ 9511 h 2235200"/>
              <a:gd name="connsiteX34" fmla="*/ 1208258 w 2235200"/>
              <a:gd name="connsiteY34" fmla="*/ 9511 h 2235200"/>
              <a:gd name="connsiteX35" fmla="*/ 1247665 w 2235200"/>
              <a:gd name="connsiteY35" fmla="*/ 233031 h 2235200"/>
              <a:gd name="connsiteX36" fmla="*/ 1586555 w 2235200"/>
              <a:gd name="connsiteY36" fmla="*/ 35637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35200" h="2235200">
                <a:moveTo>
                  <a:pt x="1586555" y="356377"/>
                </a:moveTo>
                <a:lnTo>
                  <a:pt x="1760418" y="210481"/>
                </a:lnTo>
                <a:lnTo>
                  <a:pt x="1899314" y="327029"/>
                </a:lnTo>
                <a:lnTo>
                  <a:pt x="1785825" y="523585"/>
                </a:lnTo>
                <a:cubicBezTo>
                  <a:pt x="1866522" y="614364"/>
                  <a:pt x="1927876" y="720632"/>
                  <a:pt x="1966144" y="835907"/>
                </a:cubicBezTo>
                <a:lnTo>
                  <a:pt x="2193112" y="835901"/>
                </a:lnTo>
                <a:lnTo>
                  <a:pt x="2224597" y="1014463"/>
                </a:lnTo>
                <a:lnTo>
                  <a:pt x="2011316" y="1092085"/>
                </a:lnTo>
                <a:cubicBezTo>
                  <a:pt x="2014782" y="1213496"/>
                  <a:pt x="1993474" y="1334341"/>
                  <a:pt x="1948692" y="1447245"/>
                </a:cubicBezTo>
                <a:lnTo>
                  <a:pt x="2122562" y="1593132"/>
                </a:lnTo>
                <a:lnTo>
                  <a:pt x="2031904" y="1750157"/>
                </a:lnTo>
                <a:lnTo>
                  <a:pt x="1818627" y="1672524"/>
                </a:lnTo>
                <a:cubicBezTo>
                  <a:pt x="1743241" y="1767759"/>
                  <a:pt x="1649240" y="1846634"/>
                  <a:pt x="1542362" y="1904338"/>
                </a:cubicBezTo>
                <a:lnTo>
                  <a:pt x="1581780" y="2127856"/>
                </a:lnTo>
                <a:lnTo>
                  <a:pt x="1411398" y="2189870"/>
                </a:lnTo>
                <a:lnTo>
                  <a:pt x="1297919" y="1993308"/>
                </a:lnTo>
                <a:cubicBezTo>
                  <a:pt x="1178954" y="2017804"/>
                  <a:pt x="1056245" y="2017804"/>
                  <a:pt x="937280" y="1993308"/>
                </a:cubicBezTo>
                <a:lnTo>
                  <a:pt x="823802" y="2189870"/>
                </a:lnTo>
                <a:lnTo>
                  <a:pt x="653420" y="2127856"/>
                </a:lnTo>
                <a:lnTo>
                  <a:pt x="692839" y="1904338"/>
                </a:lnTo>
                <a:cubicBezTo>
                  <a:pt x="585961" y="1846634"/>
                  <a:pt x="491960" y="1767758"/>
                  <a:pt x="416574" y="1672524"/>
                </a:cubicBezTo>
                <a:lnTo>
                  <a:pt x="203296" y="1750157"/>
                </a:lnTo>
                <a:lnTo>
                  <a:pt x="112638" y="1593132"/>
                </a:lnTo>
                <a:lnTo>
                  <a:pt x="286508" y="1447245"/>
                </a:lnTo>
                <a:cubicBezTo>
                  <a:pt x="241726" y="1334341"/>
                  <a:pt x="220417" y="1213496"/>
                  <a:pt x="223884" y="1092085"/>
                </a:cubicBezTo>
                <a:lnTo>
                  <a:pt x="10603" y="1014463"/>
                </a:lnTo>
                <a:lnTo>
                  <a:pt x="42088" y="835901"/>
                </a:lnTo>
                <a:lnTo>
                  <a:pt x="269055" y="835907"/>
                </a:lnTo>
                <a:cubicBezTo>
                  <a:pt x="307323" y="720632"/>
                  <a:pt x="368677" y="614363"/>
                  <a:pt x="449374" y="523585"/>
                </a:cubicBezTo>
                <a:lnTo>
                  <a:pt x="335886" y="327029"/>
                </a:lnTo>
                <a:lnTo>
                  <a:pt x="474782" y="210481"/>
                </a:lnTo>
                <a:lnTo>
                  <a:pt x="648645" y="356377"/>
                </a:lnTo>
                <a:cubicBezTo>
                  <a:pt x="752057" y="292669"/>
                  <a:pt x="867366" y="250701"/>
                  <a:pt x="987535" y="233031"/>
                </a:cubicBezTo>
                <a:lnTo>
                  <a:pt x="1026942" y="9511"/>
                </a:lnTo>
                <a:lnTo>
                  <a:pt x="1208258" y="9511"/>
                </a:lnTo>
                <a:lnTo>
                  <a:pt x="1247665" y="233031"/>
                </a:lnTo>
                <a:cubicBezTo>
                  <a:pt x="1367834" y="250700"/>
                  <a:pt x="1483142" y="292669"/>
                  <a:pt x="1586555" y="356377"/>
                </a:cubicBezTo>
                <a:close/>
              </a:path>
            </a:pathLst>
          </a:cu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91430" tIns="45716" rIns="91430" bIns="45716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b="1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rPr>
              <a:t>align</a:t>
            </a:r>
            <a:r>
              <a:rPr lang="zh-CN" altLang="en-US" sz="2800" b="1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rPr>
              <a:t>对齐</a:t>
            </a:r>
            <a:endParaRPr lang="zh-CN" altLang="en-US" sz="2800" b="1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sz="2800" b="1" kern="0" dirty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rPr>
              <a:t>table,tr,td</a:t>
            </a:r>
            <a:endParaRPr lang="en-US" altLang="zh-CN" sz="2800" b="1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3" name="齿轮2"/>
          <p:cNvSpPr/>
          <p:nvPr/>
        </p:nvSpPr>
        <p:spPr>
          <a:xfrm>
            <a:off x="2267602" y="2039134"/>
            <a:ext cx="1625600" cy="1625600"/>
          </a:xfrm>
          <a:custGeom>
            <a:avLst/>
            <a:gdLst>
              <a:gd name="connsiteX0" fmla="*/ 1216350 w 1625600"/>
              <a:gd name="connsiteY0" fmla="*/ 411723 h 1625600"/>
              <a:gd name="connsiteX1" fmla="*/ 1456181 w 1625600"/>
              <a:gd name="connsiteY1" fmla="*/ 339443 h 1625600"/>
              <a:gd name="connsiteX2" fmla="*/ 1544430 w 1625600"/>
              <a:gd name="connsiteY2" fmla="*/ 492294 h 1625600"/>
              <a:gd name="connsiteX3" fmla="*/ 1361918 w 1625600"/>
              <a:gd name="connsiteY3" fmla="*/ 663854 h 1625600"/>
              <a:gd name="connsiteX4" fmla="*/ 1361918 w 1625600"/>
              <a:gd name="connsiteY4" fmla="*/ 961747 h 1625600"/>
              <a:gd name="connsiteX5" fmla="*/ 1544430 w 1625600"/>
              <a:gd name="connsiteY5" fmla="*/ 1133306 h 1625600"/>
              <a:gd name="connsiteX6" fmla="*/ 1456181 w 1625600"/>
              <a:gd name="connsiteY6" fmla="*/ 1286157 h 1625600"/>
              <a:gd name="connsiteX7" fmla="*/ 1216350 w 1625600"/>
              <a:gd name="connsiteY7" fmla="*/ 1213877 h 1625600"/>
              <a:gd name="connsiteX8" fmla="*/ 958367 w 1625600"/>
              <a:gd name="connsiteY8" fmla="*/ 1362823 h 1625600"/>
              <a:gd name="connsiteX9" fmla="*/ 901049 w 1625600"/>
              <a:gd name="connsiteY9" fmla="*/ 1606663 h 1625600"/>
              <a:gd name="connsiteX10" fmla="*/ 724551 w 1625600"/>
              <a:gd name="connsiteY10" fmla="*/ 1606663 h 1625600"/>
              <a:gd name="connsiteX11" fmla="*/ 667232 w 1625600"/>
              <a:gd name="connsiteY11" fmla="*/ 1362823 h 1625600"/>
              <a:gd name="connsiteX12" fmla="*/ 409249 w 1625600"/>
              <a:gd name="connsiteY12" fmla="*/ 1213877 h 1625600"/>
              <a:gd name="connsiteX13" fmla="*/ 169419 w 1625600"/>
              <a:gd name="connsiteY13" fmla="*/ 1286157 h 1625600"/>
              <a:gd name="connsiteX14" fmla="*/ 81170 w 1625600"/>
              <a:gd name="connsiteY14" fmla="*/ 1133306 h 1625600"/>
              <a:gd name="connsiteX15" fmla="*/ 263682 w 1625600"/>
              <a:gd name="connsiteY15" fmla="*/ 961746 h 1625600"/>
              <a:gd name="connsiteX16" fmla="*/ 263682 w 1625600"/>
              <a:gd name="connsiteY16" fmla="*/ 663853 h 1625600"/>
              <a:gd name="connsiteX17" fmla="*/ 81170 w 1625600"/>
              <a:gd name="connsiteY17" fmla="*/ 492294 h 1625600"/>
              <a:gd name="connsiteX18" fmla="*/ 169419 w 1625600"/>
              <a:gd name="connsiteY18" fmla="*/ 339443 h 1625600"/>
              <a:gd name="connsiteX19" fmla="*/ 409250 w 1625600"/>
              <a:gd name="connsiteY19" fmla="*/ 411723 h 1625600"/>
              <a:gd name="connsiteX20" fmla="*/ 667233 w 1625600"/>
              <a:gd name="connsiteY20" fmla="*/ 262777 h 1625600"/>
              <a:gd name="connsiteX21" fmla="*/ 724551 w 1625600"/>
              <a:gd name="connsiteY21" fmla="*/ 18937 h 1625600"/>
              <a:gd name="connsiteX22" fmla="*/ 901049 w 1625600"/>
              <a:gd name="connsiteY22" fmla="*/ 18937 h 1625600"/>
              <a:gd name="connsiteX23" fmla="*/ 958368 w 1625600"/>
              <a:gd name="connsiteY23" fmla="*/ 262777 h 1625600"/>
              <a:gd name="connsiteX24" fmla="*/ 1216351 w 1625600"/>
              <a:gd name="connsiteY24" fmla="*/ 411723 h 1625600"/>
              <a:gd name="connsiteX25" fmla="*/ 1216350 w 1625600"/>
              <a:gd name="connsiteY25" fmla="*/ 41172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25600" h="1625600">
                <a:moveTo>
                  <a:pt x="1216350" y="411723"/>
                </a:moveTo>
                <a:lnTo>
                  <a:pt x="1456181" y="339443"/>
                </a:lnTo>
                <a:lnTo>
                  <a:pt x="1544430" y="492294"/>
                </a:lnTo>
                <a:lnTo>
                  <a:pt x="1361918" y="663854"/>
                </a:lnTo>
                <a:cubicBezTo>
                  <a:pt x="1388374" y="761389"/>
                  <a:pt x="1388374" y="864211"/>
                  <a:pt x="1361918" y="961747"/>
                </a:cubicBezTo>
                <a:lnTo>
                  <a:pt x="1544430" y="1133306"/>
                </a:lnTo>
                <a:lnTo>
                  <a:pt x="1456181" y="1286157"/>
                </a:lnTo>
                <a:lnTo>
                  <a:pt x="1216350" y="1213877"/>
                </a:lnTo>
                <a:cubicBezTo>
                  <a:pt x="1145110" y="1285556"/>
                  <a:pt x="1056063" y="1336967"/>
                  <a:pt x="958367" y="1362823"/>
                </a:cubicBezTo>
                <a:lnTo>
                  <a:pt x="901049" y="1606663"/>
                </a:lnTo>
                <a:lnTo>
                  <a:pt x="724551" y="1606663"/>
                </a:lnTo>
                <a:lnTo>
                  <a:pt x="667232" y="1362823"/>
                </a:lnTo>
                <a:cubicBezTo>
                  <a:pt x="569536" y="1336967"/>
                  <a:pt x="480489" y="1285556"/>
                  <a:pt x="409249" y="1213877"/>
                </a:cubicBezTo>
                <a:lnTo>
                  <a:pt x="169419" y="1286157"/>
                </a:lnTo>
                <a:lnTo>
                  <a:pt x="81170" y="1133306"/>
                </a:lnTo>
                <a:lnTo>
                  <a:pt x="263682" y="961746"/>
                </a:lnTo>
                <a:cubicBezTo>
                  <a:pt x="237226" y="864211"/>
                  <a:pt x="237226" y="761389"/>
                  <a:pt x="263682" y="663853"/>
                </a:cubicBezTo>
                <a:lnTo>
                  <a:pt x="81170" y="492294"/>
                </a:lnTo>
                <a:lnTo>
                  <a:pt x="169419" y="339443"/>
                </a:lnTo>
                <a:lnTo>
                  <a:pt x="409250" y="411723"/>
                </a:lnTo>
                <a:cubicBezTo>
                  <a:pt x="480490" y="340044"/>
                  <a:pt x="569537" y="288633"/>
                  <a:pt x="667233" y="262777"/>
                </a:cubicBezTo>
                <a:lnTo>
                  <a:pt x="724551" y="18937"/>
                </a:lnTo>
                <a:lnTo>
                  <a:pt x="901049" y="18937"/>
                </a:lnTo>
                <a:lnTo>
                  <a:pt x="958368" y="262777"/>
                </a:lnTo>
                <a:cubicBezTo>
                  <a:pt x="1056064" y="288633"/>
                  <a:pt x="1145111" y="340044"/>
                  <a:pt x="1216351" y="411723"/>
                </a:cubicBezTo>
                <a:lnTo>
                  <a:pt x="1216350" y="411723"/>
                </a:ln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A9A9A9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91430" tIns="45716" rIns="91430" bIns="45716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b="1" kern="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width,height</a:t>
            </a:r>
            <a:endParaRPr lang="en-US" altLang="zh-CN" b="1" kern="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宽和高</a:t>
            </a:r>
            <a:endParaRPr lang="zh-CN" altLang="en-US" b="1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齿轮3"/>
          <p:cNvSpPr/>
          <p:nvPr/>
        </p:nvSpPr>
        <p:spPr>
          <a:xfrm>
            <a:off x="2999122" y="738654"/>
            <a:ext cx="1950720" cy="1950720"/>
          </a:xfrm>
          <a:custGeom>
            <a:avLst/>
            <a:gdLst>
              <a:gd name="connsiteX0" fmla="*/ 1191775 w 1592756"/>
              <a:gd name="connsiteY0" fmla="*/ 403405 h 1592756"/>
              <a:gd name="connsiteX1" fmla="*/ 1426760 w 1592756"/>
              <a:gd name="connsiteY1" fmla="*/ 332584 h 1592756"/>
              <a:gd name="connsiteX2" fmla="*/ 1513226 w 1592756"/>
              <a:gd name="connsiteY2" fmla="*/ 482348 h 1592756"/>
              <a:gd name="connsiteX3" fmla="*/ 1334401 w 1592756"/>
              <a:gd name="connsiteY3" fmla="*/ 650441 h 1592756"/>
              <a:gd name="connsiteX4" fmla="*/ 1334401 w 1592756"/>
              <a:gd name="connsiteY4" fmla="*/ 942315 h 1592756"/>
              <a:gd name="connsiteX5" fmla="*/ 1513226 w 1592756"/>
              <a:gd name="connsiteY5" fmla="*/ 1110408 h 1592756"/>
              <a:gd name="connsiteX6" fmla="*/ 1426760 w 1592756"/>
              <a:gd name="connsiteY6" fmla="*/ 1260172 h 1592756"/>
              <a:gd name="connsiteX7" fmla="*/ 1191775 w 1592756"/>
              <a:gd name="connsiteY7" fmla="*/ 1189351 h 1592756"/>
              <a:gd name="connsiteX8" fmla="*/ 939004 w 1592756"/>
              <a:gd name="connsiteY8" fmla="*/ 1335288 h 1592756"/>
              <a:gd name="connsiteX9" fmla="*/ 882844 w 1592756"/>
              <a:gd name="connsiteY9" fmla="*/ 1574202 h 1592756"/>
              <a:gd name="connsiteX10" fmla="*/ 709912 w 1592756"/>
              <a:gd name="connsiteY10" fmla="*/ 1574202 h 1592756"/>
              <a:gd name="connsiteX11" fmla="*/ 653752 w 1592756"/>
              <a:gd name="connsiteY11" fmla="*/ 1335288 h 1592756"/>
              <a:gd name="connsiteX12" fmla="*/ 400981 w 1592756"/>
              <a:gd name="connsiteY12" fmla="*/ 1189351 h 1592756"/>
              <a:gd name="connsiteX13" fmla="*/ 165996 w 1592756"/>
              <a:gd name="connsiteY13" fmla="*/ 1260172 h 1592756"/>
              <a:gd name="connsiteX14" fmla="*/ 79530 w 1592756"/>
              <a:gd name="connsiteY14" fmla="*/ 1110408 h 1592756"/>
              <a:gd name="connsiteX15" fmla="*/ 258355 w 1592756"/>
              <a:gd name="connsiteY15" fmla="*/ 942315 h 1592756"/>
              <a:gd name="connsiteX16" fmla="*/ 258355 w 1592756"/>
              <a:gd name="connsiteY16" fmla="*/ 650441 h 1592756"/>
              <a:gd name="connsiteX17" fmla="*/ 79530 w 1592756"/>
              <a:gd name="connsiteY17" fmla="*/ 482348 h 1592756"/>
              <a:gd name="connsiteX18" fmla="*/ 165996 w 1592756"/>
              <a:gd name="connsiteY18" fmla="*/ 332584 h 1592756"/>
              <a:gd name="connsiteX19" fmla="*/ 400981 w 1592756"/>
              <a:gd name="connsiteY19" fmla="*/ 403405 h 1592756"/>
              <a:gd name="connsiteX20" fmla="*/ 653752 w 1592756"/>
              <a:gd name="connsiteY20" fmla="*/ 257468 h 1592756"/>
              <a:gd name="connsiteX21" fmla="*/ 709912 w 1592756"/>
              <a:gd name="connsiteY21" fmla="*/ 18554 h 1592756"/>
              <a:gd name="connsiteX22" fmla="*/ 882844 w 1592756"/>
              <a:gd name="connsiteY22" fmla="*/ 18554 h 1592756"/>
              <a:gd name="connsiteX23" fmla="*/ 939004 w 1592756"/>
              <a:gd name="connsiteY23" fmla="*/ 257468 h 1592756"/>
              <a:gd name="connsiteX24" fmla="*/ 1191775 w 1592756"/>
              <a:gd name="connsiteY24" fmla="*/ 403405 h 159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92756" h="1592756">
                <a:moveTo>
                  <a:pt x="1025173" y="402893"/>
                </a:moveTo>
                <a:lnTo>
                  <a:pt x="1195533" y="297380"/>
                </a:lnTo>
                <a:lnTo>
                  <a:pt x="1295376" y="397223"/>
                </a:lnTo>
                <a:lnTo>
                  <a:pt x="1189863" y="567584"/>
                </a:lnTo>
                <a:cubicBezTo>
                  <a:pt x="1230502" y="637475"/>
                  <a:pt x="1251792" y="716930"/>
                  <a:pt x="1251543" y="797777"/>
                </a:cubicBezTo>
                <a:lnTo>
                  <a:pt x="1428100" y="892558"/>
                </a:lnTo>
                <a:lnTo>
                  <a:pt x="1391556" y="1028945"/>
                </a:lnTo>
                <a:lnTo>
                  <a:pt x="1191263" y="1022749"/>
                </a:lnTo>
                <a:cubicBezTo>
                  <a:pt x="1151054" y="1092889"/>
                  <a:pt x="1092889" y="1151054"/>
                  <a:pt x="1022749" y="1191262"/>
                </a:cubicBezTo>
                <a:lnTo>
                  <a:pt x="1028945" y="1391556"/>
                </a:lnTo>
                <a:lnTo>
                  <a:pt x="892558" y="1428101"/>
                </a:lnTo>
                <a:lnTo>
                  <a:pt x="797778" y="1251543"/>
                </a:lnTo>
                <a:cubicBezTo>
                  <a:pt x="716930" y="1251791"/>
                  <a:pt x="637475" y="1230502"/>
                  <a:pt x="567583" y="1189863"/>
                </a:cubicBezTo>
                <a:lnTo>
                  <a:pt x="397223" y="1295376"/>
                </a:lnTo>
                <a:lnTo>
                  <a:pt x="297380" y="1195533"/>
                </a:lnTo>
                <a:lnTo>
                  <a:pt x="402893" y="1025172"/>
                </a:lnTo>
                <a:cubicBezTo>
                  <a:pt x="362254" y="955281"/>
                  <a:pt x="340964" y="875826"/>
                  <a:pt x="341213" y="794979"/>
                </a:cubicBezTo>
                <a:lnTo>
                  <a:pt x="164656" y="700198"/>
                </a:lnTo>
                <a:lnTo>
                  <a:pt x="201200" y="563811"/>
                </a:lnTo>
                <a:lnTo>
                  <a:pt x="401493" y="570007"/>
                </a:lnTo>
                <a:cubicBezTo>
                  <a:pt x="441702" y="499867"/>
                  <a:pt x="499867" y="441702"/>
                  <a:pt x="570007" y="401494"/>
                </a:cubicBezTo>
                <a:lnTo>
                  <a:pt x="563811" y="201200"/>
                </a:lnTo>
                <a:lnTo>
                  <a:pt x="700198" y="164655"/>
                </a:lnTo>
                <a:lnTo>
                  <a:pt x="794978" y="341213"/>
                </a:lnTo>
                <a:cubicBezTo>
                  <a:pt x="875826" y="340965"/>
                  <a:pt x="955281" y="362254"/>
                  <a:pt x="1025173" y="402893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A9A9A9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91430" tIns="45716" rIns="91430" bIns="45716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endParaRPr lang="en-US" altLang="zh-CN" b="1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背景色</a:t>
            </a:r>
            <a:endParaRPr lang="zh-CN" altLang="en-US" b="1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b="1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body,table</a:t>
            </a:r>
            <a:endParaRPr lang="en-US" altLang="zh-CN" b="1" kern="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1"/>
          <p:cNvSpPr/>
          <p:nvPr/>
        </p:nvSpPr>
        <p:spPr>
          <a:xfrm>
            <a:off x="3394787" y="2230974"/>
            <a:ext cx="2861057" cy="2861056"/>
          </a:xfrm>
          <a:prstGeom prst="circularArrow">
            <a:avLst>
              <a:gd name="adj1" fmla="val 4687"/>
              <a:gd name="adj2" fmla="val 299029"/>
              <a:gd name="adj3" fmla="val 2513083"/>
              <a:gd name="adj4" fmla="val 15867933"/>
              <a:gd name="adj5" fmla="val 5469"/>
            </a:avLst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A9A9A9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26" name="箭头2"/>
          <p:cNvSpPr/>
          <p:nvPr/>
        </p:nvSpPr>
        <p:spPr>
          <a:xfrm>
            <a:off x="1979712" y="1680009"/>
            <a:ext cx="2078737" cy="2078736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AC000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6249639" y="3390031"/>
            <a:ext cx="3255336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单选和复选被选中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gray">
          <a:xfrm>
            <a:off x="6323657" y="3013162"/>
            <a:ext cx="1250165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</a:t>
            </a:r>
            <a:endParaRPr lang="en-US" altLang="zh-CN" sz="16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gray">
          <a:xfrm>
            <a:off x="5421120" y="1441170"/>
            <a:ext cx="3255336" cy="532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一般定义表单控件和框架名称，用于获取该元素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gray">
          <a:xfrm>
            <a:off x="5495139" y="1064301"/>
            <a:ext cx="1165093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600" b="1" kern="0" dirty="0" smtClean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en-US" altLang="zh-CN" sz="16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gray">
          <a:xfrm>
            <a:off x="668018" y="2961181"/>
            <a:ext cx="1887758" cy="31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&lt;img /&gt;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>
            <a:off x="742036" y="2584312"/>
            <a:ext cx="1510255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600" b="1" kern="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endParaRPr lang="en-US" altLang="zh-CN" sz="1600" b="1" kern="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149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9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95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49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349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699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/>
      <p:bldP spid="28" grpId="0"/>
      <p:bldP spid="29" grpId="0"/>
      <p:bldP spid="3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60131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独有属性</a:t>
            </a:r>
            <a:endParaRPr lang="en-US" altLang="zh-CN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0771" y="3795886"/>
            <a:ext cx="8506057" cy="720080"/>
            <a:chOff x="-10829" y="3621878"/>
            <a:chExt cx="8506057" cy="720080"/>
          </a:xfrm>
        </p:grpSpPr>
        <p:sp>
          <p:nvSpPr>
            <p:cNvPr id="44" name="矩形 43"/>
            <p:cNvSpPr/>
            <p:nvPr/>
          </p:nvSpPr>
          <p:spPr>
            <a:xfrm>
              <a:off x="-10829" y="3621878"/>
              <a:ext cx="8460000" cy="720080"/>
            </a:xfrm>
            <a:prstGeom prst="rect">
              <a:avLst/>
            </a:prstGeom>
            <a:solidFill>
              <a:srgbClr val="AC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6"/>
            <p:cNvSpPr txBox="1">
              <a:spLocks noChangeArrowheads="1"/>
            </p:cNvSpPr>
            <p:nvPr/>
          </p:nvSpPr>
          <p:spPr bwMode="auto">
            <a:xfrm>
              <a:off x="7092280" y="3668277"/>
              <a:ext cx="1402948" cy="646331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r">
                <a:defRPr sz="1200">
                  <a:solidFill>
                    <a:srgbClr val="DB9557"/>
                  </a:solidFill>
                  <a:latin typeface="Broadway" pitchFamily="82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F2EB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endParaRPr lang="zh-CN" altLang="en-US" sz="3600" b="1" dirty="0">
                <a:solidFill>
                  <a:srgbClr val="F2EB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42"/>
            <p:cNvSpPr/>
            <p:nvPr/>
          </p:nvSpPr>
          <p:spPr>
            <a:xfrm>
              <a:off x="209842" y="3868960"/>
              <a:ext cx="273162" cy="208861"/>
            </a:xfrm>
            <a:custGeom>
              <a:avLst/>
              <a:gdLst/>
              <a:ahLst/>
              <a:cxnLst/>
              <a:rect l="l" t="t" r="r" b="b"/>
              <a:pathLst>
                <a:path w="698387" h="533991">
                  <a:moveTo>
                    <a:pt x="141918" y="342270"/>
                  </a:moveTo>
                  <a:cubicBezTo>
                    <a:pt x="137383" y="342270"/>
                    <a:pt x="133706" y="345946"/>
                    <a:pt x="133706" y="350481"/>
                  </a:cubicBezTo>
                  <a:lnTo>
                    <a:pt x="133706" y="383326"/>
                  </a:lnTo>
                  <a:cubicBezTo>
                    <a:pt x="133706" y="387861"/>
                    <a:pt x="137383" y="391538"/>
                    <a:pt x="141918" y="391538"/>
                  </a:cubicBezTo>
                  <a:lnTo>
                    <a:pt x="348961" y="391538"/>
                  </a:lnTo>
                  <a:cubicBezTo>
                    <a:pt x="353496" y="391538"/>
                    <a:pt x="357172" y="387861"/>
                    <a:pt x="357172" y="383326"/>
                  </a:cubicBezTo>
                  <a:lnTo>
                    <a:pt x="357172" y="350481"/>
                  </a:lnTo>
                  <a:cubicBezTo>
                    <a:pt x="357172" y="345946"/>
                    <a:pt x="353496" y="342270"/>
                    <a:pt x="348961" y="342270"/>
                  </a:cubicBezTo>
                  <a:close/>
                  <a:moveTo>
                    <a:pt x="141918" y="269758"/>
                  </a:moveTo>
                  <a:cubicBezTo>
                    <a:pt x="137383" y="269758"/>
                    <a:pt x="133706" y="273435"/>
                    <a:pt x="133706" y="277970"/>
                  </a:cubicBezTo>
                  <a:lnTo>
                    <a:pt x="133706" y="310815"/>
                  </a:lnTo>
                  <a:cubicBezTo>
                    <a:pt x="133706" y="315350"/>
                    <a:pt x="137383" y="319027"/>
                    <a:pt x="141918" y="319027"/>
                  </a:cubicBezTo>
                  <a:lnTo>
                    <a:pt x="563847" y="319027"/>
                  </a:lnTo>
                  <a:cubicBezTo>
                    <a:pt x="568382" y="319027"/>
                    <a:pt x="572059" y="315350"/>
                    <a:pt x="572059" y="310815"/>
                  </a:cubicBezTo>
                  <a:lnTo>
                    <a:pt x="572059" y="277970"/>
                  </a:lnTo>
                  <a:cubicBezTo>
                    <a:pt x="572059" y="273435"/>
                    <a:pt x="568382" y="269758"/>
                    <a:pt x="563847" y="269758"/>
                  </a:cubicBezTo>
                  <a:close/>
                  <a:moveTo>
                    <a:pt x="141918" y="194750"/>
                  </a:moveTo>
                  <a:cubicBezTo>
                    <a:pt x="137383" y="194750"/>
                    <a:pt x="133706" y="198427"/>
                    <a:pt x="133706" y="202962"/>
                  </a:cubicBezTo>
                  <a:lnTo>
                    <a:pt x="133706" y="235806"/>
                  </a:lnTo>
                  <a:cubicBezTo>
                    <a:pt x="133706" y="240341"/>
                    <a:pt x="137383" y="244018"/>
                    <a:pt x="141918" y="244018"/>
                  </a:cubicBezTo>
                  <a:lnTo>
                    <a:pt x="563847" y="244018"/>
                  </a:lnTo>
                  <a:cubicBezTo>
                    <a:pt x="568382" y="244018"/>
                    <a:pt x="572059" y="240341"/>
                    <a:pt x="572059" y="235806"/>
                  </a:cubicBezTo>
                  <a:lnTo>
                    <a:pt x="572059" y="202962"/>
                  </a:lnTo>
                  <a:cubicBezTo>
                    <a:pt x="572059" y="198427"/>
                    <a:pt x="568382" y="194750"/>
                    <a:pt x="563847" y="194750"/>
                  </a:cubicBezTo>
                  <a:close/>
                  <a:moveTo>
                    <a:pt x="150580" y="0"/>
                  </a:moveTo>
                  <a:lnTo>
                    <a:pt x="183426" y="0"/>
                  </a:lnTo>
                  <a:cubicBezTo>
                    <a:pt x="187961" y="0"/>
                    <a:pt x="191637" y="3676"/>
                    <a:pt x="191637" y="8211"/>
                  </a:cubicBezTo>
                  <a:lnTo>
                    <a:pt x="191637" y="54795"/>
                  </a:lnTo>
                  <a:lnTo>
                    <a:pt x="221956" y="54795"/>
                  </a:lnTo>
                  <a:lnTo>
                    <a:pt x="221956" y="8213"/>
                  </a:lnTo>
                  <a:cubicBezTo>
                    <a:pt x="221956" y="3678"/>
                    <a:pt x="225632" y="2"/>
                    <a:pt x="230167" y="2"/>
                  </a:cubicBezTo>
                  <a:lnTo>
                    <a:pt x="263013" y="2"/>
                  </a:lnTo>
                  <a:cubicBezTo>
                    <a:pt x="267548" y="2"/>
                    <a:pt x="271224" y="3678"/>
                    <a:pt x="271224" y="8213"/>
                  </a:cubicBezTo>
                  <a:lnTo>
                    <a:pt x="271224" y="54795"/>
                  </a:lnTo>
                  <a:lnTo>
                    <a:pt x="443202" y="54795"/>
                  </a:lnTo>
                  <a:lnTo>
                    <a:pt x="443202" y="8213"/>
                  </a:lnTo>
                  <a:cubicBezTo>
                    <a:pt x="443202" y="3678"/>
                    <a:pt x="446878" y="2"/>
                    <a:pt x="451413" y="2"/>
                  </a:cubicBezTo>
                  <a:lnTo>
                    <a:pt x="484259" y="2"/>
                  </a:lnTo>
                  <a:cubicBezTo>
                    <a:pt x="488794" y="2"/>
                    <a:pt x="492470" y="3678"/>
                    <a:pt x="492470" y="8213"/>
                  </a:cubicBezTo>
                  <a:lnTo>
                    <a:pt x="492470" y="54795"/>
                  </a:lnTo>
                  <a:lnTo>
                    <a:pt x="522791" y="54795"/>
                  </a:lnTo>
                  <a:lnTo>
                    <a:pt x="522791" y="8214"/>
                  </a:lnTo>
                  <a:cubicBezTo>
                    <a:pt x="522791" y="3679"/>
                    <a:pt x="526467" y="3"/>
                    <a:pt x="531002" y="3"/>
                  </a:cubicBezTo>
                  <a:lnTo>
                    <a:pt x="563848" y="3"/>
                  </a:lnTo>
                  <a:cubicBezTo>
                    <a:pt x="568383" y="3"/>
                    <a:pt x="572059" y="3679"/>
                    <a:pt x="572059" y="8214"/>
                  </a:cubicBezTo>
                  <a:lnTo>
                    <a:pt x="572059" y="54795"/>
                  </a:lnTo>
                  <a:lnTo>
                    <a:pt x="618520" y="54795"/>
                  </a:lnTo>
                  <a:cubicBezTo>
                    <a:pt x="662629" y="54795"/>
                    <a:pt x="698387" y="90553"/>
                    <a:pt x="698387" y="134663"/>
                  </a:cubicBezTo>
                  <a:lnTo>
                    <a:pt x="698387" y="454124"/>
                  </a:lnTo>
                  <a:cubicBezTo>
                    <a:pt x="698387" y="498233"/>
                    <a:pt x="662629" y="533991"/>
                    <a:pt x="618520" y="533991"/>
                  </a:cubicBezTo>
                  <a:lnTo>
                    <a:pt x="79868" y="533991"/>
                  </a:lnTo>
                  <a:cubicBezTo>
                    <a:pt x="35758" y="533991"/>
                    <a:pt x="0" y="498233"/>
                    <a:pt x="0" y="454124"/>
                  </a:cubicBezTo>
                  <a:lnTo>
                    <a:pt x="0" y="134663"/>
                  </a:lnTo>
                  <a:cubicBezTo>
                    <a:pt x="0" y="90553"/>
                    <a:pt x="35758" y="54795"/>
                    <a:pt x="79868" y="54795"/>
                  </a:cubicBezTo>
                  <a:lnTo>
                    <a:pt x="142369" y="54795"/>
                  </a:lnTo>
                  <a:lnTo>
                    <a:pt x="142369" y="8211"/>
                  </a:lnTo>
                  <a:cubicBezTo>
                    <a:pt x="142369" y="3676"/>
                    <a:pt x="146045" y="0"/>
                    <a:pt x="150580" y="0"/>
                  </a:cubicBezTo>
                  <a:close/>
                </a:path>
              </a:pathLst>
            </a:custGeom>
            <a:solidFill>
              <a:srgbClr val="F2EBE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TextBox 77"/>
          <p:cNvSpPr txBox="1">
            <a:spLocks noChangeArrowheads="1"/>
          </p:cNvSpPr>
          <p:nvPr/>
        </p:nvSpPr>
        <p:spPr bwMode="auto">
          <a:xfrm>
            <a:off x="2459718" y="1376727"/>
            <a:ext cx="293396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kern="3000" spc="2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一般是表单控件的文本值</a:t>
            </a:r>
            <a:endParaRPr lang="zh-CN" altLang="en-US" sz="1800" kern="3000" spc="2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77"/>
          <p:cNvSpPr txBox="1">
            <a:spLocks noChangeArrowheads="1"/>
          </p:cNvSpPr>
          <p:nvPr/>
        </p:nvSpPr>
        <p:spPr bwMode="auto">
          <a:xfrm>
            <a:off x="3714945" y="2240273"/>
            <a:ext cx="2974879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kern="3000" spc="2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表单控件的类型</a:t>
            </a:r>
            <a:endParaRPr lang="zh-CN" altLang="en-US" sz="1800" kern="3000" spc="2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77"/>
          <p:cNvSpPr txBox="1">
            <a:spLocks noChangeArrowheads="1"/>
          </p:cNvSpPr>
          <p:nvPr/>
        </p:nvSpPr>
        <p:spPr bwMode="auto">
          <a:xfrm>
            <a:off x="4961599" y="3055856"/>
            <a:ext cx="283397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kern="3000" spc="23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规定打开新窗口的方式</a:t>
            </a:r>
            <a:endParaRPr lang="zh-CN" altLang="en-US" sz="1800" kern="3000" spc="2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77"/>
          <p:cNvSpPr txBox="1">
            <a:spLocks noChangeArrowheads="1"/>
          </p:cNvSpPr>
          <p:nvPr/>
        </p:nvSpPr>
        <p:spPr bwMode="auto">
          <a:xfrm>
            <a:off x="857250" y="3897630"/>
            <a:ext cx="621220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00" kern="3000" spc="2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action/method/cellpadding/cellspacing/size/color/face/marginwidth/marginheight/maxlength/rows/cols/border/selected... ...</a:t>
            </a:r>
            <a:endParaRPr lang="en-US" altLang="zh-CN" sz="1000" kern="3000" spc="2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01600" y="2961782"/>
            <a:ext cx="4860000" cy="720080"/>
            <a:chOff x="0" y="2787774"/>
            <a:chExt cx="4860000" cy="720080"/>
          </a:xfrm>
        </p:grpSpPr>
        <p:sp>
          <p:nvSpPr>
            <p:cNvPr id="92" name="矩形 91"/>
            <p:cNvSpPr/>
            <p:nvPr/>
          </p:nvSpPr>
          <p:spPr>
            <a:xfrm>
              <a:off x="0" y="2787774"/>
              <a:ext cx="486000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TextBox 26"/>
            <p:cNvSpPr txBox="1">
              <a:spLocks noChangeArrowheads="1"/>
            </p:cNvSpPr>
            <p:nvPr/>
          </p:nvSpPr>
          <p:spPr bwMode="auto">
            <a:xfrm>
              <a:off x="3264133" y="2824648"/>
              <a:ext cx="1586230" cy="64516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r">
                <a:defRPr sz="1200">
                  <a:solidFill>
                    <a:srgbClr val="DB9557"/>
                  </a:solidFill>
                  <a:latin typeface="Broadway" pitchFamily="82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F2EB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target</a:t>
              </a:r>
              <a:endParaRPr lang="en-US" altLang="zh-CN" sz="3600" b="1" dirty="0">
                <a:solidFill>
                  <a:srgbClr val="F2EB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椭圆 7"/>
            <p:cNvSpPr/>
            <p:nvPr/>
          </p:nvSpPr>
          <p:spPr>
            <a:xfrm>
              <a:off x="237497" y="3029658"/>
              <a:ext cx="250268" cy="260697"/>
            </a:xfrm>
            <a:custGeom>
              <a:avLst/>
              <a:gdLst/>
              <a:ahLst/>
              <a:cxnLst/>
              <a:rect l="l" t="t" r="r" b="b"/>
              <a:pathLst>
                <a:path w="1206381" h="1257672">
                  <a:moveTo>
                    <a:pt x="960331" y="249421"/>
                  </a:moveTo>
                  <a:cubicBezTo>
                    <a:pt x="944358" y="390709"/>
                    <a:pt x="912152" y="517316"/>
                    <a:pt x="868979" y="619820"/>
                  </a:cubicBezTo>
                  <a:cubicBezTo>
                    <a:pt x="985575" y="533648"/>
                    <a:pt x="1055535" y="396536"/>
                    <a:pt x="1055535" y="249421"/>
                  </a:cubicBezTo>
                  <a:close/>
                  <a:moveTo>
                    <a:pt x="131720" y="244400"/>
                  </a:moveTo>
                  <a:cubicBezTo>
                    <a:pt x="130081" y="395188"/>
                    <a:pt x="202059" y="536267"/>
                    <a:pt x="323248" y="622932"/>
                  </a:cubicBezTo>
                  <a:cubicBezTo>
                    <a:pt x="277881" y="519309"/>
                    <a:pt x="244918" y="389985"/>
                    <a:pt x="228822" y="245455"/>
                  </a:cubicBezTo>
                  <a:close/>
                  <a:moveTo>
                    <a:pt x="594628" y="214114"/>
                  </a:moveTo>
                  <a:lnTo>
                    <a:pt x="550782" y="356005"/>
                  </a:lnTo>
                  <a:lnTo>
                    <a:pt x="408890" y="356004"/>
                  </a:lnTo>
                  <a:lnTo>
                    <a:pt x="523683" y="443697"/>
                  </a:lnTo>
                  <a:lnTo>
                    <a:pt x="479836" y="585588"/>
                  </a:lnTo>
                  <a:lnTo>
                    <a:pt x="594628" y="497894"/>
                  </a:lnTo>
                  <a:lnTo>
                    <a:pt x="709419" y="585588"/>
                  </a:lnTo>
                  <a:lnTo>
                    <a:pt x="665572" y="443697"/>
                  </a:lnTo>
                  <a:lnTo>
                    <a:pt x="780365" y="356004"/>
                  </a:lnTo>
                  <a:lnTo>
                    <a:pt x="638473" y="356005"/>
                  </a:lnTo>
                  <a:close/>
                  <a:moveTo>
                    <a:pt x="212469" y="0"/>
                  </a:moveTo>
                  <a:lnTo>
                    <a:pt x="977202" y="0"/>
                  </a:lnTo>
                  <a:cubicBezTo>
                    <a:pt x="977202" y="61965"/>
                    <a:pt x="974487" y="122452"/>
                    <a:pt x="968811" y="180806"/>
                  </a:cubicBezTo>
                  <a:lnTo>
                    <a:pt x="1206381" y="180806"/>
                  </a:lnTo>
                  <a:cubicBezTo>
                    <a:pt x="1206381" y="397086"/>
                    <a:pt x="1090586" y="596812"/>
                    <a:pt x="902891" y="704273"/>
                  </a:cubicBezTo>
                  <a:cubicBezTo>
                    <a:pt x="870476" y="722833"/>
                    <a:pt x="836773" y="738149"/>
                    <a:pt x="801825" y="749059"/>
                  </a:cubicBezTo>
                  <a:cubicBezTo>
                    <a:pt x="753613" y="821567"/>
                    <a:pt x="697900" y="869416"/>
                    <a:pt x="637991" y="885002"/>
                  </a:cubicBezTo>
                  <a:cubicBezTo>
                    <a:pt x="643656" y="968225"/>
                    <a:pt x="680726" y="1046254"/>
                    <a:pt x="740956" y="1105050"/>
                  </a:cubicBezTo>
                  <a:cubicBezTo>
                    <a:pt x="793454" y="1156298"/>
                    <a:pt x="860135" y="1189604"/>
                    <a:pt x="931588" y="1200759"/>
                  </a:cubicBezTo>
                  <a:cubicBezTo>
                    <a:pt x="927443" y="1233164"/>
                    <a:pt x="899430" y="1257672"/>
                    <a:pt x="865694" y="1257672"/>
                  </a:cubicBezTo>
                  <a:lnTo>
                    <a:pt x="319497" y="1257672"/>
                  </a:lnTo>
                  <a:cubicBezTo>
                    <a:pt x="285740" y="1257672"/>
                    <a:pt x="257715" y="1233135"/>
                    <a:pt x="253592" y="1200703"/>
                  </a:cubicBezTo>
                  <a:cubicBezTo>
                    <a:pt x="324761" y="1189376"/>
                    <a:pt x="391165" y="1156123"/>
                    <a:pt x="443483" y="1105050"/>
                  </a:cubicBezTo>
                  <a:cubicBezTo>
                    <a:pt x="504147" y="1045831"/>
                    <a:pt x="541316" y="967102"/>
                    <a:pt x="546675" y="883221"/>
                  </a:cubicBezTo>
                  <a:cubicBezTo>
                    <a:pt x="486717" y="865840"/>
                    <a:pt x="431097" y="816104"/>
                    <a:pt x="383268" y="741656"/>
                  </a:cubicBezTo>
                  <a:cubicBezTo>
                    <a:pt x="353818" y="730937"/>
                    <a:pt x="325336" y="717139"/>
                    <a:pt x="297818" y="700985"/>
                  </a:cubicBezTo>
                  <a:cubicBezTo>
                    <a:pt x="111302" y="591490"/>
                    <a:pt x="-2316" y="390517"/>
                    <a:pt x="36" y="174249"/>
                  </a:cubicBezTo>
                  <a:lnTo>
                    <a:pt x="220395" y="176645"/>
                  </a:lnTo>
                  <a:cubicBezTo>
                    <a:pt x="215056" y="119574"/>
                    <a:pt x="212469" y="60491"/>
                    <a:pt x="212469" y="0"/>
                  </a:cubicBezTo>
                  <a:close/>
                </a:path>
              </a:pathLst>
            </a:custGeom>
            <a:solidFill>
              <a:srgbClr val="F2EBE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1600" y="1286548"/>
            <a:ext cx="2339752" cy="720080"/>
            <a:chOff x="0" y="1112540"/>
            <a:chExt cx="2339752" cy="720080"/>
          </a:xfrm>
        </p:grpSpPr>
        <p:sp>
          <p:nvSpPr>
            <p:cNvPr id="96" name="矩形 95"/>
            <p:cNvSpPr/>
            <p:nvPr/>
          </p:nvSpPr>
          <p:spPr>
            <a:xfrm>
              <a:off x="0" y="1112540"/>
              <a:ext cx="2339752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6"/>
            <p:cNvSpPr txBox="1">
              <a:spLocks noChangeArrowheads="1"/>
            </p:cNvSpPr>
            <p:nvPr/>
          </p:nvSpPr>
          <p:spPr bwMode="auto">
            <a:xfrm>
              <a:off x="759128" y="1149414"/>
              <a:ext cx="1401445" cy="64516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r">
                <a:defRPr sz="1200">
                  <a:solidFill>
                    <a:srgbClr val="DB9557"/>
                  </a:solidFill>
                  <a:latin typeface="Broadway" pitchFamily="82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F2EB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</a:t>
              </a:r>
              <a:endParaRPr lang="en-US" altLang="zh-CN" sz="3600" b="1" dirty="0">
                <a:solidFill>
                  <a:srgbClr val="F2EB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饼形 4"/>
            <p:cNvSpPr/>
            <p:nvPr/>
          </p:nvSpPr>
          <p:spPr bwMode="auto">
            <a:xfrm>
              <a:off x="247691" y="1356864"/>
              <a:ext cx="256047" cy="231429"/>
            </a:xfrm>
            <a:custGeom>
              <a:avLst/>
              <a:gdLst/>
              <a:ahLst/>
              <a:cxnLst/>
              <a:rect l="l" t="t" r="r" b="b"/>
              <a:pathLst>
                <a:path w="1114203" h="1007073">
                  <a:moveTo>
                    <a:pt x="739568" y="487469"/>
                  </a:moveTo>
                  <a:cubicBezTo>
                    <a:pt x="958572" y="557910"/>
                    <a:pt x="1114203" y="764338"/>
                    <a:pt x="1114203" y="1007073"/>
                  </a:cubicBezTo>
                  <a:lnTo>
                    <a:pt x="586886" y="1007073"/>
                  </a:lnTo>
                  <a:lnTo>
                    <a:pt x="633226" y="863408"/>
                  </a:lnTo>
                  <a:lnTo>
                    <a:pt x="568797" y="663671"/>
                  </a:lnTo>
                  <a:lnTo>
                    <a:pt x="629867" y="597818"/>
                  </a:lnTo>
                  <a:lnTo>
                    <a:pt x="586115" y="550637"/>
                  </a:lnTo>
                  <a:cubicBezTo>
                    <a:pt x="645084" y="548519"/>
                    <a:pt x="698385" y="525309"/>
                    <a:pt x="739568" y="487469"/>
                  </a:cubicBezTo>
                  <a:close/>
                  <a:moveTo>
                    <a:pt x="374639" y="487469"/>
                  </a:moveTo>
                  <a:cubicBezTo>
                    <a:pt x="413944" y="523583"/>
                    <a:pt x="464282" y="546371"/>
                    <a:pt x="520269" y="549252"/>
                  </a:cubicBezTo>
                  <a:lnTo>
                    <a:pt x="475234" y="597818"/>
                  </a:lnTo>
                  <a:lnTo>
                    <a:pt x="534532" y="661763"/>
                  </a:lnTo>
                  <a:lnTo>
                    <a:pt x="469484" y="863408"/>
                  </a:lnTo>
                  <a:lnTo>
                    <a:pt x="515828" y="1007073"/>
                  </a:lnTo>
                  <a:lnTo>
                    <a:pt x="0" y="1007073"/>
                  </a:lnTo>
                  <a:cubicBezTo>
                    <a:pt x="0" y="764338"/>
                    <a:pt x="155635" y="557910"/>
                    <a:pt x="374639" y="487469"/>
                  </a:cubicBezTo>
                  <a:close/>
                  <a:moveTo>
                    <a:pt x="549066" y="0"/>
                  </a:moveTo>
                  <a:cubicBezTo>
                    <a:pt x="689592" y="0"/>
                    <a:pt x="803510" y="113920"/>
                    <a:pt x="803510" y="254447"/>
                  </a:cubicBezTo>
                  <a:cubicBezTo>
                    <a:pt x="803510" y="394974"/>
                    <a:pt x="689592" y="508894"/>
                    <a:pt x="549066" y="508894"/>
                  </a:cubicBezTo>
                  <a:cubicBezTo>
                    <a:pt x="408540" y="508894"/>
                    <a:pt x="294622" y="394974"/>
                    <a:pt x="294622" y="254447"/>
                  </a:cubicBezTo>
                  <a:cubicBezTo>
                    <a:pt x="294622" y="113920"/>
                    <a:pt x="408540" y="0"/>
                    <a:pt x="549066" y="0"/>
                  </a:cubicBezTo>
                  <a:close/>
                </a:path>
              </a:pathLst>
            </a:custGeom>
            <a:solidFill>
              <a:srgbClr val="F2EBE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01600" y="2116736"/>
            <a:ext cx="3600000" cy="720080"/>
            <a:chOff x="0" y="1942728"/>
            <a:chExt cx="3600000" cy="720080"/>
          </a:xfrm>
        </p:grpSpPr>
        <p:sp>
          <p:nvSpPr>
            <p:cNvPr id="100" name="矩形 99"/>
            <p:cNvSpPr/>
            <p:nvPr/>
          </p:nvSpPr>
          <p:spPr>
            <a:xfrm>
              <a:off x="0" y="1942728"/>
              <a:ext cx="360000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Box 6"/>
            <p:cNvSpPr txBox="1">
              <a:spLocks noChangeArrowheads="1"/>
            </p:cNvSpPr>
            <p:nvPr/>
          </p:nvSpPr>
          <p:spPr bwMode="auto">
            <a:xfrm>
              <a:off x="2303673" y="1979602"/>
              <a:ext cx="1205230" cy="64516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lvl="0" algn="r">
                <a:defRPr sz="1200">
                  <a:solidFill>
                    <a:srgbClr val="DB9557"/>
                  </a:solidFill>
                  <a:latin typeface="Broadway" pitchFamily="82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F2EBE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  <a:endParaRPr lang="en-US" altLang="zh-CN" sz="3600" b="1" dirty="0">
                <a:solidFill>
                  <a:srgbClr val="F2EBE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椭圆 32"/>
            <p:cNvSpPr/>
            <p:nvPr/>
          </p:nvSpPr>
          <p:spPr>
            <a:xfrm>
              <a:off x="237497" y="2223287"/>
              <a:ext cx="288152" cy="168833"/>
            </a:xfrm>
            <a:custGeom>
              <a:avLst/>
              <a:gdLst/>
              <a:ahLst/>
              <a:cxnLst/>
              <a:rect l="l" t="t" r="r" b="b"/>
              <a:pathLst>
                <a:path w="1163981" h="682000">
                  <a:moveTo>
                    <a:pt x="739288" y="0"/>
                  </a:moveTo>
                  <a:cubicBezTo>
                    <a:pt x="875831" y="0"/>
                    <a:pt x="986521" y="110690"/>
                    <a:pt x="986521" y="247233"/>
                  </a:cubicBezTo>
                  <a:lnTo>
                    <a:pt x="982682" y="285311"/>
                  </a:lnTo>
                  <a:cubicBezTo>
                    <a:pt x="1084361" y="293424"/>
                    <a:pt x="1163981" y="378790"/>
                    <a:pt x="1163981" y="482751"/>
                  </a:cubicBezTo>
                  <a:lnTo>
                    <a:pt x="1163981" y="482751"/>
                  </a:lnTo>
                  <a:cubicBezTo>
                    <a:pt x="1163981" y="592793"/>
                    <a:pt x="1074774" y="682000"/>
                    <a:pt x="964732" y="682000"/>
                  </a:cubicBezTo>
                  <a:lnTo>
                    <a:pt x="679234" y="682000"/>
                  </a:lnTo>
                  <a:lnTo>
                    <a:pt x="679234" y="563726"/>
                  </a:lnTo>
                  <a:lnTo>
                    <a:pt x="775233" y="563726"/>
                  </a:lnTo>
                  <a:lnTo>
                    <a:pt x="583234" y="371728"/>
                  </a:lnTo>
                  <a:lnTo>
                    <a:pt x="391236" y="563726"/>
                  </a:lnTo>
                  <a:lnTo>
                    <a:pt x="487235" y="563726"/>
                  </a:lnTo>
                  <a:lnTo>
                    <a:pt x="487235" y="682000"/>
                  </a:lnTo>
                  <a:lnTo>
                    <a:pt x="199249" y="682000"/>
                  </a:lnTo>
                  <a:cubicBezTo>
                    <a:pt x="89207" y="682000"/>
                    <a:pt x="0" y="592793"/>
                    <a:pt x="0" y="482751"/>
                  </a:cubicBezTo>
                  <a:cubicBezTo>
                    <a:pt x="0" y="373375"/>
                    <a:pt x="88129" y="284584"/>
                    <a:pt x="197254" y="283703"/>
                  </a:cubicBezTo>
                  <a:cubicBezTo>
                    <a:pt x="205573" y="185523"/>
                    <a:pt x="288174" y="108790"/>
                    <a:pt x="388695" y="108790"/>
                  </a:cubicBezTo>
                  <a:cubicBezTo>
                    <a:pt x="435247" y="108790"/>
                    <a:pt x="477955" y="125246"/>
                    <a:pt x="510756" y="153344"/>
                  </a:cubicBezTo>
                  <a:cubicBezTo>
                    <a:pt x="547531" y="63321"/>
                    <a:pt x="636015" y="0"/>
                    <a:pt x="739288" y="0"/>
                  </a:cubicBezTo>
                  <a:close/>
                </a:path>
              </a:pathLst>
            </a:custGeom>
            <a:solidFill>
              <a:srgbClr val="F2EBE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圆角矩形 2"/>
          <p:cNvSpPr/>
          <p:nvPr/>
        </p:nvSpPr>
        <p:spPr>
          <a:xfrm>
            <a:off x="7157446" y="2208613"/>
            <a:ext cx="1289868" cy="1538426"/>
          </a:xfrm>
          <a:custGeom>
            <a:avLst/>
            <a:gdLst/>
            <a:ahLst/>
            <a:cxnLst/>
            <a:rect l="l" t="t" r="r" b="b"/>
            <a:pathLst>
              <a:path w="1060946" h="1265390">
                <a:moveTo>
                  <a:pt x="1014114" y="8144"/>
                </a:moveTo>
                <a:cubicBezTo>
                  <a:pt x="1028176" y="10400"/>
                  <a:pt x="1041376" y="18021"/>
                  <a:pt x="1050382" y="30471"/>
                </a:cubicBezTo>
                <a:cubicBezTo>
                  <a:pt x="1068395" y="55370"/>
                  <a:pt x="1062812" y="90159"/>
                  <a:pt x="1037913" y="108172"/>
                </a:cubicBezTo>
                <a:lnTo>
                  <a:pt x="676412" y="369690"/>
                </a:lnTo>
                <a:lnTo>
                  <a:pt x="676412" y="800537"/>
                </a:lnTo>
                <a:lnTo>
                  <a:pt x="676412" y="833215"/>
                </a:lnTo>
                <a:lnTo>
                  <a:pt x="676412" y="1209744"/>
                </a:lnTo>
                <a:cubicBezTo>
                  <a:pt x="676412" y="1240476"/>
                  <a:pt x="651498" y="1265390"/>
                  <a:pt x="620766" y="1265390"/>
                </a:cubicBezTo>
                <a:cubicBezTo>
                  <a:pt x="590034" y="1265390"/>
                  <a:pt x="565120" y="1240476"/>
                  <a:pt x="565120" y="1209744"/>
                </a:cubicBezTo>
                <a:lnTo>
                  <a:pt x="565120" y="880238"/>
                </a:lnTo>
                <a:lnTo>
                  <a:pt x="505573" y="880238"/>
                </a:lnTo>
                <a:lnTo>
                  <a:pt x="505573" y="1209744"/>
                </a:lnTo>
                <a:cubicBezTo>
                  <a:pt x="505573" y="1240476"/>
                  <a:pt x="480659" y="1265390"/>
                  <a:pt x="449927" y="1265390"/>
                </a:cubicBezTo>
                <a:cubicBezTo>
                  <a:pt x="419195" y="1265390"/>
                  <a:pt x="394281" y="1240476"/>
                  <a:pt x="394281" y="1209744"/>
                </a:cubicBezTo>
                <a:lnTo>
                  <a:pt x="394281" y="833215"/>
                </a:lnTo>
                <a:lnTo>
                  <a:pt x="394281" y="800537"/>
                </a:lnTo>
                <a:lnTo>
                  <a:pt x="394281" y="378851"/>
                </a:lnTo>
                <a:lnTo>
                  <a:pt x="23033" y="110282"/>
                </a:lnTo>
                <a:cubicBezTo>
                  <a:pt x="-1866" y="92269"/>
                  <a:pt x="-7449" y="57480"/>
                  <a:pt x="10564" y="32581"/>
                </a:cubicBezTo>
                <a:cubicBezTo>
                  <a:pt x="19570" y="20131"/>
                  <a:pt x="32770" y="12510"/>
                  <a:pt x="46832" y="10254"/>
                </a:cubicBezTo>
                <a:cubicBezTo>
                  <a:pt x="60893" y="7997"/>
                  <a:pt x="75815" y="11105"/>
                  <a:pt x="88265" y="20111"/>
                </a:cubicBezTo>
                <a:lnTo>
                  <a:pt x="468961" y="295515"/>
                </a:lnTo>
                <a:lnTo>
                  <a:pt x="589079" y="295515"/>
                </a:lnTo>
                <a:lnTo>
                  <a:pt x="589099" y="295493"/>
                </a:lnTo>
                <a:lnTo>
                  <a:pt x="972681" y="18001"/>
                </a:lnTo>
                <a:cubicBezTo>
                  <a:pt x="985131" y="8995"/>
                  <a:pt x="1000053" y="5887"/>
                  <a:pt x="1014114" y="8144"/>
                </a:cubicBezTo>
                <a:close/>
                <a:moveTo>
                  <a:pt x="530473" y="0"/>
                </a:moveTo>
                <a:cubicBezTo>
                  <a:pt x="598860" y="0"/>
                  <a:pt x="654298" y="55438"/>
                  <a:pt x="654298" y="123825"/>
                </a:cubicBezTo>
                <a:cubicBezTo>
                  <a:pt x="654298" y="192212"/>
                  <a:pt x="598860" y="247650"/>
                  <a:pt x="530473" y="247650"/>
                </a:cubicBezTo>
                <a:cubicBezTo>
                  <a:pt x="462086" y="247650"/>
                  <a:pt x="406648" y="192212"/>
                  <a:pt x="406648" y="123825"/>
                </a:cubicBezTo>
                <a:cubicBezTo>
                  <a:pt x="406648" y="55438"/>
                  <a:pt x="462086" y="0"/>
                  <a:pt x="530473" y="0"/>
                </a:cubicBezTo>
                <a:close/>
              </a:path>
            </a:pathLst>
          </a:custGeom>
          <a:solidFill>
            <a:srgbClr val="AC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7193884" y="915566"/>
            <a:ext cx="1603529" cy="1189510"/>
            <a:chOff x="7134225" y="1194073"/>
            <a:chExt cx="1251358" cy="928267"/>
          </a:xfrm>
          <a:solidFill>
            <a:srgbClr val="0070C0"/>
          </a:solidFill>
        </p:grpSpPr>
        <p:sp>
          <p:nvSpPr>
            <p:cNvPr id="105" name="圆角矩形 4"/>
            <p:cNvSpPr/>
            <p:nvPr/>
          </p:nvSpPr>
          <p:spPr>
            <a:xfrm>
              <a:off x="7134225" y="1194073"/>
              <a:ext cx="1129233" cy="928267"/>
            </a:xfrm>
            <a:custGeom>
              <a:avLst/>
              <a:gdLst/>
              <a:ahLst/>
              <a:cxnLst/>
              <a:rect l="l" t="t" r="r" b="b"/>
              <a:pathLst>
                <a:path w="1060946" h="872133">
                  <a:moveTo>
                    <a:pt x="123337" y="0"/>
                  </a:moveTo>
                  <a:lnTo>
                    <a:pt x="937609" y="0"/>
                  </a:lnTo>
                  <a:cubicBezTo>
                    <a:pt x="1005726" y="0"/>
                    <a:pt x="1060946" y="55220"/>
                    <a:pt x="1060946" y="123337"/>
                  </a:cubicBezTo>
                  <a:lnTo>
                    <a:pt x="1060946" y="616672"/>
                  </a:lnTo>
                  <a:cubicBezTo>
                    <a:pt x="1060946" y="684789"/>
                    <a:pt x="1005726" y="740009"/>
                    <a:pt x="937609" y="740009"/>
                  </a:cubicBezTo>
                  <a:lnTo>
                    <a:pt x="593129" y="740009"/>
                  </a:lnTo>
                  <a:lnTo>
                    <a:pt x="516497" y="872133"/>
                  </a:lnTo>
                  <a:lnTo>
                    <a:pt x="439865" y="740009"/>
                  </a:lnTo>
                  <a:lnTo>
                    <a:pt x="123337" y="740009"/>
                  </a:lnTo>
                  <a:cubicBezTo>
                    <a:pt x="55220" y="740009"/>
                    <a:pt x="0" y="684789"/>
                    <a:pt x="0" y="616672"/>
                  </a:cubicBezTo>
                  <a:lnTo>
                    <a:pt x="0" y="123337"/>
                  </a:lnTo>
                  <a:cubicBezTo>
                    <a:pt x="0" y="55220"/>
                    <a:pt x="55220" y="0"/>
                    <a:pt x="123337" y="0"/>
                  </a:cubicBezTo>
                  <a:close/>
                </a:path>
              </a:pathLst>
            </a:custGeom>
            <a:solidFill>
              <a:srgbClr val="AC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7246610" y="1208840"/>
              <a:ext cx="1138973" cy="7277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kern="3000" spc="23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加油！</a:t>
              </a:r>
              <a:endParaRPr lang="en-US" altLang="zh-CN" sz="2400" kern="3000" spc="23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kern="3000" spc="2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</a:t>
              </a:r>
              <a:r>
                <a:rPr lang="zh-CN" altLang="en-US" kern="3000" spc="23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创辉煌</a:t>
              </a:r>
              <a:endParaRPr lang="en-US" altLang="zh-CN" kern="3000" spc="2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49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49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49"/>
                            </p:stCondLst>
                            <p:childTnLst>
                              <p:par>
                                <p:cTn id="5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7" grpId="0"/>
      <p:bldP spid="88" grpId="0"/>
      <p:bldP spid="89" grpId="0"/>
      <p:bldP spid="90" grpId="0"/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755576" y="668615"/>
            <a:ext cx="1253753" cy="1759119"/>
            <a:chOff x="687345" y="1342594"/>
            <a:chExt cx="1253752" cy="1759119"/>
          </a:xfrm>
        </p:grpSpPr>
        <p:sp>
          <p:nvSpPr>
            <p:cNvPr id="68" name="TextBox 67"/>
            <p:cNvSpPr txBox="1"/>
            <p:nvPr/>
          </p:nvSpPr>
          <p:spPr>
            <a:xfrm>
              <a:off x="687345" y="1342594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spc="5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500" spc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79432" y="1893690"/>
              <a:ext cx="461665" cy="120802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五边形 72"/>
          <p:cNvSpPr/>
          <p:nvPr/>
        </p:nvSpPr>
        <p:spPr>
          <a:xfrm>
            <a:off x="3419872" y="710287"/>
            <a:ext cx="794625" cy="406586"/>
          </a:xfrm>
          <a:prstGeom prst="homePlate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427984" y="699542"/>
            <a:ext cx="1882277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项目背景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1880" y="676405"/>
            <a:ext cx="465339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27985" y="1619141"/>
            <a:ext cx="1882276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HTML</a:t>
            </a:r>
            <a:r>
              <a:rPr lang="zh-CN" altLang="en-US" sz="2000" b="0" dirty="0" smtClean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属性</a:t>
            </a:r>
            <a:endParaRPr lang="zh-CN" altLang="en-US" sz="2000" b="0" dirty="0" smtClean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27984" y="2513340"/>
            <a:ext cx="181026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成功项目展示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3419872" y="2524085"/>
            <a:ext cx="2890389" cy="406586"/>
          </a:xfrm>
          <a:prstGeom prst="homePlate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sp>
        <p:nvSpPr>
          <p:cNvPr id="124" name="五边形 123"/>
          <p:cNvSpPr/>
          <p:nvPr/>
        </p:nvSpPr>
        <p:spPr>
          <a:xfrm>
            <a:off x="3419872" y="1629886"/>
            <a:ext cx="794625" cy="406586"/>
          </a:xfrm>
          <a:prstGeom prst="homePlate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491880" y="1596004"/>
            <a:ext cx="504577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五边形 128"/>
          <p:cNvSpPr/>
          <p:nvPr/>
        </p:nvSpPr>
        <p:spPr>
          <a:xfrm>
            <a:off x="3419872" y="2524085"/>
            <a:ext cx="794625" cy="406586"/>
          </a:xfrm>
          <a:prstGeom prst="homePlate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491880" y="2490203"/>
            <a:ext cx="514750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7984" y="2513340"/>
            <a:ext cx="1810269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兴趣练习</a:t>
            </a:r>
            <a:endParaRPr lang="zh-CN" altLang="en-US" sz="2000" b="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1172096" y="901155"/>
            <a:ext cx="7072312" cy="3482975"/>
            <a:chOff x="1358950" y="1173758"/>
            <a:chExt cx="7072312" cy="3482975"/>
          </a:xfrm>
        </p:grpSpPr>
        <p:sp>
          <p:nvSpPr>
            <p:cNvPr id="65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5761" y="1264949"/>
            <a:ext cx="2960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兴趣练习</a:t>
            </a:r>
            <a:endParaRPr lang="zh-CN" altLang="en-US" sz="3200" b="1" dirty="0">
              <a:solidFill>
                <a:srgbClr val="2B2A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zh-CN" dirty="0" smtClean="0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/>
      <p:bldP spid="71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409916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兴趣练习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12"/>
          <p:cNvSpPr/>
          <p:nvPr/>
        </p:nvSpPr>
        <p:spPr bwMode="auto">
          <a:xfrm>
            <a:off x="4609582" y="2782314"/>
            <a:ext cx="1417305" cy="1423494"/>
          </a:xfrm>
          <a:custGeom>
            <a:avLst/>
            <a:gdLst>
              <a:gd name="T0" fmla="*/ 0 w 2320"/>
              <a:gd name="T1" fmla="*/ 1620 h 2320"/>
              <a:gd name="T2" fmla="*/ 700 w 2320"/>
              <a:gd name="T3" fmla="*/ 2320 h 2320"/>
              <a:gd name="T4" fmla="*/ 2320 w 2320"/>
              <a:gd name="T5" fmla="*/ 2320 h 2320"/>
              <a:gd name="T6" fmla="*/ 2320 w 2320"/>
              <a:gd name="T7" fmla="*/ 700 h 2320"/>
              <a:gd name="T8" fmla="*/ 1620 w 2320"/>
              <a:gd name="T9" fmla="*/ 0 h 2320"/>
              <a:gd name="T10" fmla="*/ 0 w 2320"/>
              <a:gd name="T11" fmla="*/ 0 h 2320"/>
              <a:gd name="T12" fmla="*/ 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3" name="Freeform 13"/>
          <p:cNvSpPr/>
          <p:nvPr/>
        </p:nvSpPr>
        <p:spPr bwMode="auto">
          <a:xfrm>
            <a:off x="3103185" y="2782314"/>
            <a:ext cx="1417305" cy="1423494"/>
          </a:xfrm>
          <a:custGeom>
            <a:avLst/>
            <a:gdLst>
              <a:gd name="T0" fmla="*/ 2320 w 2320"/>
              <a:gd name="T1" fmla="*/ 1620 h 2320"/>
              <a:gd name="T2" fmla="*/ 1620 w 2320"/>
              <a:gd name="T3" fmla="*/ 2320 h 2320"/>
              <a:gd name="T4" fmla="*/ 0 w 2320"/>
              <a:gd name="T5" fmla="*/ 2320 h 2320"/>
              <a:gd name="T6" fmla="*/ 0 w 2320"/>
              <a:gd name="T7" fmla="*/ 700 h 2320"/>
              <a:gd name="T8" fmla="*/ 700 w 2320"/>
              <a:gd name="T9" fmla="*/ 0 h 2320"/>
              <a:gd name="T10" fmla="*/ 2320 w 2320"/>
              <a:gd name="T11" fmla="*/ 0 h 2320"/>
              <a:gd name="T12" fmla="*/ 2320 w 2320"/>
              <a:gd name="T13" fmla="*/ 162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"/>
          <p:cNvSpPr/>
          <p:nvPr/>
        </p:nvSpPr>
        <p:spPr bwMode="auto">
          <a:xfrm>
            <a:off x="4609582" y="1275606"/>
            <a:ext cx="1417305" cy="1420401"/>
          </a:xfrm>
          <a:custGeom>
            <a:avLst/>
            <a:gdLst>
              <a:gd name="T0" fmla="*/ 0 w 2320"/>
              <a:gd name="T1" fmla="*/ 700 h 2320"/>
              <a:gd name="T2" fmla="*/ 700 w 2320"/>
              <a:gd name="T3" fmla="*/ 0 h 2320"/>
              <a:gd name="T4" fmla="*/ 2320 w 2320"/>
              <a:gd name="T5" fmla="*/ 0 h 2320"/>
              <a:gd name="T6" fmla="*/ 2320 w 2320"/>
              <a:gd name="T7" fmla="*/ 1620 h 2320"/>
              <a:gd name="T8" fmla="*/ 1620 w 2320"/>
              <a:gd name="T9" fmla="*/ 2320 h 2320"/>
              <a:gd name="T10" fmla="*/ 0 w 2320"/>
              <a:gd name="T11" fmla="*/ 2320 h 2320"/>
              <a:gd name="T12" fmla="*/ 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5"/>
          <p:cNvSpPr/>
          <p:nvPr/>
        </p:nvSpPr>
        <p:spPr bwMode="auto">
          <a:xfrm>
            <a:off x="3103185" y="1275606"/>
            <a:ext cx="1417305" cy="1420401"/>
          </a:xfrm>
          <a:custGeom>
            <a:avLst/>
            <a:gdLst>
              <a:gd name="T0" fmla="*/ 2320 w 2320"/>
              <a:gd name="T1" fmla="*/ 700 h 2320"/>
              <a:gd name="T2" fmla="*/ 1620 w 2320"/>
              <a:gd name="T3" fmla="*/ 0 h 2320"/>
              <a:gd name="T4" fmla="*/ 0 w 2320"/>
              <a:gd name="T5" fmla="*/ 0 h 2320"/>
              <a:gd name="T6" fmla="*/ 0 w 2320"/>
              <a:gd name="T7" fmla="*/ 1620 h 2320"/>
              <a:gd name="T8" fmla="*/ 700 w 2320"/>
              <a:gd name="T9" fmla="*/ 2320 h 2320"/>
              <a:gd name="T10" fmla="*/ 2320 w 2320"/>
              <a:gd name="T11" fmla="*/ 2320 h 2320"/>
              <a:gd name="T12" fmla="*/ 2320 w 2320"/>
              <a:gd name="T13" fmla="*/ 70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6"/>
          <p:cNvSpPr/>
          <p:nvPr/>
        </p:nvSpPr>
        <p:spPr bwMode="auto">
          <a:xfrm>
            <a:off x="4180089" y="2352510"/>
            <a:ext cx="340401" cy="343497"/>
          </a:xfrm>
          <a:custGeom>
            <a:avLst/>
            <a:gdLst>
              <a:gd name="T0" fmla="*/ 560 w 560"/>
              <a:gd name="T1" fmla="*/ 559 h 559"/>
              <a:gd name="T2" fmla="*/ 0 w 560"/>
              <a:gd name="T3" fmla="*/ 559 h 559"/>
              <a:gd name="T4" fmla="*/ 560 w 560"/>
              <a:gd name="T5" fmla="*/ 0 h 559"/>
              <a:gd name="T6" fmla="*/ 560 w 560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59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7"/>
          <p:cNvSpPr/>
          <p:nvPr/>
        </p:nvSpPr>
        <p:spPr bwMode="auto">
          <a:xfrm>
            <a:off x="4609581" y="2352510"/>
            <a:ext cx="340401" cy="343497"/>
          </a:xfrm>
          <a:custGeom>
            <a:avLst/>
            <a:gdLst>
              <a:gd name="T0" fmla="*/ 0 w 559"/>
              <a:gd name="T1" fmla="*/ 559 h 559"/>
              <a:gd name="T2" fmla="*/ 559 w 559"/>
              <a:gd name="T3" fmla="*/ 559 h 559"/>
              <a:gd name="T4" fmla="*/ 0 w 559"/>
              <a:gd name="T5" fmla="*/ 0 h 559"/>
              <a:gd name="T6" fmla="*/ 0 w 559"/>
              <a:gd name="T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8"/>
          <p:cNvSpPr/>
          <p:nvPr/>
        </p:nvSpPr>
        <p:spPr bwMode="auto">
          <a:xfrm>
            <a:off x="4180089" y="2782314"/>
            <a:ext cx="340401" cy="343497"/>
          </a:xfrm>
          <a:custGeom>
            <a:avLst/>
            <a:gdLst>
              <a:gd name="T0" fmla="*/ 560 w 560"/>
              <a:gd name="T1" fmla="*/ 0 h 560"/>
              <a:gd name="T2" fmla="*/ 0 w 560"/>
              <a:gd name="T3" fmla="*/ 0 h 560"/>
              <a:gd name="T4" fmla="*/ 560 w 560"/>
              <a:gd name="T5" fmla="*/ 560 h 560"/>
              <a:gd name="T6" fmla="*/ 560 w 560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9"/>
          <p:cNvSpPr/>
          <p:nvPr/>
        </p:nvSpPr>
        <p:spPr bwMode="auto">
          <a:xfrm>
            <a:off x="4609581" y="2782314"/>
            <a:ext cx="340401" cy="343497"/>
          </a:xfrm>
          <a:custGeom>
            <a:avLst/>
            <a:gdLst>
              <a:gd name="T0" fmla="*/ 0 w 559"/>
              <a:gd name="T1" fmla="*/ 0 h 560"/>
              <a:gd name="T2" fmla="*/ 559 w 559"/>
              <a:gd name="T3" fmla="*/ 0 h 560"/>
              <a:gd name="T4" fmla="*/ 0 w 559"/>
              <a:gd name="T5" fmla="*/ 560 h 560"/>
              <a:gd name="T6" fmla="*/ 0 w 559"/>
              <a:gd name="T7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9" h="560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341281" y="2445258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62668" y="2445258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41280" y="2799550"/>
            <a:ext cx="11759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662668" y="2799551"/>
            <a:ext cx="11759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0604" y="1665878"/>
            <a:ext cx="2161176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</a:rPr>
              <a:t>综合运用</a:t>
            </a:r>
            <a:r>
              <a:rPr lang="en-US" altLang="zh-CN" sz="1200" dirty="0">
                <a:solidFill>
                  <a:schemeClr val="tx1"/>
                </a:solidFill>
              </a:rPr>
              <a:t>HTML</a:t>
            </a:r>
            <a:r>
              <a:rPr lang="zh-CN" altLang="en-US" sz="1200" dirty="0">
                <a:solidFill>
                  <a:schemeClr val="tx1"/>
                </a:solidFill>
              </a:rPr>
              <a:t>标签及属性描述《快乐大本营》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62759" y="1593391"/>
            <a:ext cx="898156" cy="66103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大本营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84825" y="1593391"/>
            <a:ext cx="866818" cy="66103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厅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73874" y="3101646"/>
            <a:ext cx="875926" cy="66103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请就位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84825" y="3101646"/>
            <a:ext cx="866818" cy="66103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65248" y="1630318"/>
            <a:ext cx="241120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综合运用</a:t>
            </a: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标签及属性描述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《中餐厅》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0604" y="3171820"/>
            <a:ext cx="2185212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综合运用</a:t>
            </a: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标签及属性描述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《演员请就位》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93228" y="3162930"/>
            <a:ext cx="2167204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综合运用</a:t>
            </a:r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标签及属性描述</a:t>
            </a:r>
            <a:endParaRPr lang="zh-CN" altLang="en-US" sz="12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自己喜欢的综艺节目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49"/>
                            </p:stCondLst>
                            <p:childTnLst>
                              <p:par>
                                <p:cTn id="42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49"/>
                            </p:stCondLst>
                            <p:childTnLst>
                              <p:par>
                                <p:cTn id="71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49"/>
                            </p:stCondLst>
                            <p:childTnLst>
                              <p:par>
                                <p:cTn id="100" presetID="53" presetClass="entr" presetSubtype="528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3" presetClass="entr" presetSubtype="528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49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42" grpId="0" animBg="1"/>
      <p:bldP spid="43" grpId="0" animBg="1"/>
      <p:bldP spid="44" grpId="0" animBg="1"/>
      <p:bldP spid="45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5102" y="1444590"/>
            <a:ext cx="9169102" cy="2279288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655" y="1491615"/>
            <a:ext cx="544385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8000" b="0" dirty="0" smtClean="0">
                <a:solidFill>
                  <a:srgbClr val="C000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8000" b="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755576" y="668615"/>
            <a:ext cx="1253753" cy="1759119"/>
            <a:chOff x="687345" y="1342594"/>
            <a:chExt cx="1253752" cy="1759119"/>
          </a:xfrm>
        </p:grpSpPr>
        <p:sp>
          <p:nvSpPr>
            <p:cNvPr id="68" name="TextBox 67"/>
            <p:cNvSpPr txBox="1"/>
            <p:nvPr/>
          </p:nvSpPr>
          <p:spPr>
            <a:xfrm>
              <a:off x="687345" y="1342594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spc="5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500" spc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79432" y="1893690"/>
              <a:ext cx="461665" cy="120802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161284" y="1232942"/>
            <a:ext cx="1882277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项目背景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3" name="五边形 72"/>
          <p:cNvSpPr/>
          <p:nvPr/>
        </p:nvSpPr>
        <p:spPr>
          <a:xfrm>
            <a:off x="3153172" y="1243687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74" name="TextBox 73"/>
          <p:cNvSpPr txBox="1"/>
          <p:nvPr/>
        </p:nvSpPr>
        <p:spPr>
          <a:xfrm>
            <a:off x="3225180" y="1209805"/>
            <a:ext cx="465339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1155" y="2241550"/>
            <a:ext cx="328422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HTML</a:t>
            </a:r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属性</a:t>
            </a:r>
            <a:r>
              <a:rPr lang="en-US" altLang="zh-CN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-</a:t>
            </a:r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通用及独有属性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4" name="五边形 123"/>
          <p:cNvSpPr/>
          <p:nvPr/>
        </p:nvSpPr>
        <p:spPr>
          <a:xfrm>
            <a:off x="3153172" y="2252186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25" name="TextBox 124"/>
          <p:cNvSpPr txBox="1"/>
          <p:nvPr/>
        </p:nvSpPr>
        <p:spPr>
          <a:xfrm>
            <a:off x="3225180" y="2167504"/>
            <a:ext cx="504577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61284" y="3195330"/>
            <a:ext cx="1810269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兴趣练习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9" name="五边形 128"/>
          <p:cNvSpPr/>
          <p:nvPr/>
        </p:nvSpPr>
        <p:spPr>
          <a:xfrm>
            <a:off x="3153172" y="3197185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30" name="TextBox 129"/>
          <p:cNvSpPr txBox="1"/>
          <p:nvPr/>
        </p:nvSpPr>
        <p:spPr>
          <a:xfrm>
            <a:off x="3225180" y="3163303"/>
            <a:ext cx="514750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bldLvl="0" animBg="1"/>
      <p:bldP spid="73" grpId="0" animBg="1"/>
      <p:bldP spid="74" grpId="0"/>
      <p:bldP spid="123" grpId="0" bldLvl="0" animBg="1"/>
      <p:bldP spid="124" grpId="0" animBg="1"/>
      <p:bldP spid="125" grpId="0"/>
      <p:bldP spid="128" grpId="0" bldLvl="0" animBg="1"/>
      <p:bldP spid="129" grpId="0" animBg="1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" y="0"/>
            <a:ext cx="9144004" cy="5143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grpSp>
        <p:nvGrpSpPr>
          <p:cNvPr id="67" name="组合 66"/>
          <p:cNvGrpSpPr/>
          <p:nvPr/>
        </p:nvGrpSpPr>
        <p:grpSpPr>
          <a:xfrm>
            <a:off x="755576" y="668615"/>
            <a:ext cx="1253753" cy="1759119"/>
            <a:chOff x="687345" y="1342594"/>
            <a:chExt cx="1253752" cy="1759119"/>
          </a:xfrm>
        </p:grpSpPr>
        <p:sp>
          <p:nvSpPr>
            <p:cNvPr id="68" name="TextBox 67"/>
            <p:cNvSpPr txBox="1"/>
            <p:nvPr/>
          </p:nvSpPr>
          <p:spPr>
            <a:xfrm>
              <a:off x="687345" y="1342594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spc="5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500" spc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79432" y="1893690"/>
              <a:ext cx="461665" cy="120802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五边形 72"/>
          <p:cNvSpPr/>
          <p:nvPr/>
        </p:nvSpPr>
        <p:spPr>
          <a:xfrm>
            <a:off x="3419872" y="710287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99542"/>
            <a:ext cx="188227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年度工作概述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3419872" y="710287"/>
            <a:ext cx="2890389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74" name="TextBox 73"/>
          <p:cNvSpPr txBox="1"/>
          <p:nvPr/>
        </p:nvSpPr>
        <p:spPr>
          <a:xfrm>
            <a:off x="3491880" y="676405"/>
            <a:ext cx="465339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27855" y="1593850"/>
            <a:ext cx="321183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sym typeface="+mn-ea"/>
              </a:rPr>
              <a:t>属性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4" name="五边形 123"/>
          <p:cNvSpPr/>
          <p:nvPr/>
        </p:nvSpPr>
        <p:spPr>
          <a:xfrm>
            <a:off x="3419872" y="1604486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25" name="TextBox 124"/>
          <p:cNvSpPr txBox="1"/>
          <p:nvPr/>
        </p:nvSpPr>
        <p:spPr>
          <a:xfrm>
            <a:off x="3491880" y="1570604"/>
            <a:ext cx="504577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27984" y="2462540"/>
            <a:ext cx="1810269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sym typeface="+mn-ea"/>
              </a:rPr>
              <a:t>兴趣练习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9" name="五边形 128"/>
          <p:cNvSpPr/>
          <p:nvPr/>
        </p:nvSpPr>
        <p:spPr>
          <a:xfrm>
            <a:off x="3419872" y="2473285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30" name="TextBox 129"/>
          <p:cNvSpPr txBox="1"/>
          <p:nvPr/>
        </p:nvSpPr>
        <p:spPr>
          <a:xfrm>
            <a:off x="3491880" y="2439403"/>
            <a:ext cx="514750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7985" y="699542"/>
            <a:ext cx="1882277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项目背景</a:t>
            </a:r>
            <a:endParaRPr lang="zh-CN" altLang="en-US" sz="2000" b="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1172096" y="901155"/>
            <a:ext cx="7072312" cy="3482975"/>
            <a:chOff x="1358950" y="1173758"/>
            <a:chExt cx="7072312" cy="3482975"/>
          </a:xfrm>
        </p:grpSpPr>
        <p:sp>
          <p:nvSpPr>
            <p:cNvPr id="65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DE0000"/>
          </a:solidFill>
          <a:ln w="254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5761" y="1264949"/>
            <a:ext cx="2960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200" b="1" dirty="0">
              <a:solidFill>
                <a:srgbClr val="2B2A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zh-CN" dirty="0" smtClean="0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82950" y="2169160"/>
            <a:ext cx="37966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0" dirty="0">
                <a:solidFill>
                  <a:srgbClr val="D20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万科集团</a:t>
            </a:r>
            <a:r>
              <a:rPr lang="zh-CN" altLang="en-US" sz="1400" b="0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计划今年</a:t>
            </a:r>
            <a:r>
              <a:rPr lang="en-US" altLang="zh-CN" sz="1400" b="0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b="0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月份推出新景房，要求在官网上隆重</a:t>
            </a:r>
            <a:r>
              <a:rPr lang="zh-CN" altLang="en-US" sz="1400" b="0" dirty="0">
                <a:solidFill>
                  <a:srgbClr val="D20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突出新景房特点</a:t>
            </a:r>
            <a:r>
              <a:rPr lang="zh-CN" altLang="en-US" sz="1400" b="0" dirty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0" dirty="0">
              <a:solidFill>
                <a:srgbClr val="2B2A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/>
      <p:bldP spid="71" grpId="0"/>
      <p:bldP spid="72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51728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558140" y="915566"/>
            <a:ext cx="3867466" cy="990550"/>
            <a:chOff x="4558140" y="915566"/>
            <a:chExt cx="3867466" cy="990550"/>
          </a:xfrm>
          <a:solidFill>
            <a:srgbClr val="FFAFAF"/>
          </a:solidFill>
        </p:grpSpPr>
        <p:sp>
          <p:nvSpPr>
            <p:cNvPr id="13" name="圆角矩形 12"/>
            <p:cNvSpPr/>
            <p:nvPr/>
          </p:nvSpPr>
          <p:spPr bwMode="auto">
            <a:xfrm>
              <a:off x="4558140" y="915566"/>
              <a:ext cx="3867466" cy="9905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35"/>
            <p:cNvSpPr>
              <a:spLocks noChangeArrowheads="1"/>
            </p:cNvSpPr>
            <p:nvPr/>
          </p:nvSpPr>
          <p:spPr bwMode="auto">
            <a:xfrm>
              <a:off x="4826129" y="1124171"/>
              <a:ext cx="3456538" cy="460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1600" dirty="0"/>
                <a:t>万科集团：https://www.vanke.com/</a:t>
              </a:r>
              <a:endParaRPr lang="zh-CN" altLang="en-US" sz="1600" dirty="0"/>
            </a:p>
          </p:txBody>
        </p:sp>
      </p:grpSp>
      <p:sp>
        <p:nvSpPr>
          <p:cNvPr id="21" name="五边形 20"/>
          <p:cNvSpPr/>
          <p:nvPr/>
        </p:nvSpPr>
        <p:spPr>
          <a:xfrm>
            <a:off x="3470126" y="1197124"/>
            <a:ext cx="1390650" cy="42743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zh-CN" altLang="en-US" sz="1500" b="1" kern="0" dirty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网址</a:t>
            </a:r>
            <a:endParaRPr lang="zh-CN" altLang="en-US" sz="1500" b="1" kern="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558141" y="2040470"/>
            <a:ext cx="3867465" cy="990551"/>
            <a:chOff x="4558141" y="2040470"/>
            <a:chExt cx="3867465" cy="990551"/>
          </a:xfrm>
          <a:solidFill>
            <a:srgbClr val="FFAFAF"/>
          </a:solidFill>
        </p:grpSpPr>
        <p:sp>
          <p:nvSpPr>
            <p:cNvPr id="16" name="圆角矩形 15"/>
            <p:cNvSpPr/>
            <p:nvPr/>
          </p:nvSpPr>
          <p:spPr bwMode="auto">
            <a:xfrm>
              <a:off x="4558141" y="2040470"/>
              <a:ext cx="3867465" cy="9905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4826129" y="2097945"/>
              <a:ext cx="3456538" cy="9220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南昌恒大悦龙台项目临近文化大道与黄家湖东路，毗邻红谷滩CBD，周边首创奥特莱斯、红谷滩万达广场、新城吾悦广场等商业、生活配套一应俱全。项目占地面积约336亩，总规划建筑面积约86.49万㎡。</a:t>
              </a:r>
              <a:endParaRPr lang="zh-CN" altLang="en-US" sz="9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558140" y="3165376"/>
            <a:ext cx="3867466" cy="990550"/>
            <a:chOff x="4558140" y="3165376"/>
            <a:chExt cx="3867466" cy="990550"/>
          </a:xfrm>
          <a:solidFill>
            <a:srgbClr val="FFAFAF"/>
          </a:solidFill>
        </p:grpSpPr>
        <p:sp>
          <p:nvSpPr>
            <p:cNvPr id="19" name="圆角矩形 18"/>
            <p:cNvSpPr/>
            <p:nvPr/>
          </p:nvSpPr>
          <p:spPr bwMode="auto">
            <a:xfrm>
              <a:off x="4558140" y="3165376"/>
              <a:ext cx="3867466" cy="99055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35"/>
            <p:cNvSpPr>
              <a:spLocks noChangeArrowheads="1"/>
            </p:cNvSpPr>
            <p:nvPr/>
          </p:nvSpPr>
          <p:spPr bwMode="auto">
            <a:xfrm>
              <a:off x="4826129" y="3196181"/>
              <a:ext cx="3456538" cy="9220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用集团至高园林标准，打造约8.2万㎡欧陆九境园林。社区内部配备大体量商业、约2200㎡菁英会所、约4500㎡国际双语幼儿园。升级版全智能产品，配置新风除霾、中央空调、隔音降噪、太阳能热水等舒居系统，打造江西恒大公司赣鄱十载，登峰之作。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五边形 21"/>
          <p:cNvSpPr/>
          <p:nvPr/>
        </p:nvSpPr>
        <p:spPr>
          <a:xfrm>
            <a:off x="3470126" y="2282849"/>
            <a:ext cx="1390650" cy="42624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zh-CN" altLang="en-US" sz="1500" b="1" kern="0" dirty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项目配文</a:t>
            </a:r>
            <a:endParaRPr lang="zh-CN" altLang="en-US" sz="1500" b="1" kern="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3469967" y="3448164"/>
            <a:ext cx="1390650" cy="42624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r>
              <a:rPr lang="zh-CN" altLang="en-US" sz="1500" b="1" kern="0" dirty="0">
                <a:solidFill>
                  <a:srgbClr val="F8F8F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项目配文</a:t>
            </a:r>
            <a:endParaRPr lang="zh-CN" altLang="en-US" sz="1500" b="1" kern="0" dirty="0">
              <a:solidFill>
                <a:srgbClr val="F8F8F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燕尾形 1"/>
          <p:cNvSpPr/>
          <p:nvPr/>
        </p:nvSpPr>
        <p:spPr bwMode="auto">
          <a:xfrm>
            <a:off x="899592" y="1792908"/>
            <a:ext cx="1546994" cy="1406126"/>
          </a:xfrm>
          <a:prstGeom prst="chevron">
            <a:avLst>
              <a:gd name="adj" fmla="val 36789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8" name="燕尾形 27"/>
          <p:cNvSpPr/>
          <p:nvPr/>
        </p:nvSpPr>
        <p:spPr bwMode="auto">
          <a:xfrm>
            <a:off x="539552" y="1993961"/>
            <a:ext cx="648238" cy="1004020"/>
          </a:xfrm>
          <a:prstGeom prst="chevron">
            <a:avLst>
              <a:gd name="adj" fmla="val 54224"/>
            </a:avLst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613" y="2008460"/>
            <a:ext cx="52578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srgbClr val="F8F8F8"/>
                </a:solidFill>
                <a:ea typeface="微软雅黑" panose="020B0503020204020204" pitchFamily="34" charset="-122"/>
              </a:rPr>
              <a:t>万科</a:t>
            </a:r>
            <a:endParaRPr lang="zh-CN" altLang="en-US" kern="0" dirty="0">
              <a:solidFill>
                <a:srgbClr val="F8F8F8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srgbClr val="F8F8F8"/>
                </a:solidFill>
                <a:ea typeface="微软雅黑" panose="020B0503020204020204" pitchFamily="34" charset="-122"/>
              </a:rPr>
              <a:t>集团</a:t>
            </a:r>
            <a:endParaRPr lang="zh-CN" altLang="en-US" kern="0" dirty="0">
              <a:solidFill>
                <a:srgbClr val="F8F8F8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2" idx="3"/>
            <a:endCxn id="21" idx="1"/>
          </p:cNvCxnSpPr>
          <p:nvPr/>
        </p:nvCxnSpPr>
        <p:spPr bwMode="auto">
          <a:xfrm flipV="1">
            <a:off x="2446586" y="1410841"/>
            <a:ext cx="1023540" cy="1085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2" idx="3"/>
            <a:endCxn id="22" idx="1"/>
          </p:cNvCxnSpPr>
          <p:nvPr/>
        </p:nvCxnSpPr>
        <p:spPr bwMode="auto">
          <a:xfrm>
            <a:off x="2446586" y="2495971"/>
            <a:ext cx="1023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 bwMode="auto">
          <a:xfrm>
            <a:off x="2446586" y="2495336"/>
            <a:ext cx="1023620" cy="1165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4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49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4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49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1" grpId="0" animBg="1"/>
      <p:bldP spid="22" grpId="0" animBg="1"/>
      <p:bldP spid="23" grpId="0" bldLvl="0" animBg="1"/>
      <p:bldP spid="2" grpId="0" animBg="1"/>
      <p:bldP spid="28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" y="0"/>
            <a:ext cx="2435526" cy="5143500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755576" y="668615"/>
            <a:ext cx="1253753" cy="1759119"/>
            <a:chOff x="687345" y="1342594"/>
            <a:chExt cx="1253752" cy="1759119"/>
          </a:xfrm>
        </p:grpSpPr>
        <p:sp>
          <p:nvSpPr>
            <p:cNvPr id="68" name="TextBox 67"/>
            <p:cNvSpPr txBox="1"/>
            <p:nvPr/>
          </p:nvSpPr>
          <p:spPr>
            <a:xfrm>
              <a:off x="687345" y="1342594"/>
              <a:ext cx="1031050" cy="165660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5500" spc="59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500" spc="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79432" y="1893690"/>
              <a:ext cx="461665" cy="120802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b="1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五边形 72"/>
          <p:cNvSpPr/>
          <p:nvPr/>
        </p:nvSpPr>
        <p:spPr>
          <a:xfrm>
            <a:off x="3419872" y="710287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99542"/>
            <a:ext cx="1882277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项目背景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91880" y="676405"/>
            <a:ext cx="465339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427985" y="1581041"/>
            <a:ext cx="188227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工作完成情况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3419872" y="1591786"/>
            <a:ext cx="2890389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24" name="五边形 123"/>
          <p:cNvSpPr/>
          <p:nvPr/>
        </p:nvSpPr>
        <p:spPr>
          <a:xfrm>
            <a:off x="3419872" y="1591786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25" name="TextBox 124"/>
          <p:cNvSpPr txBox="1"/>
          <p:nvPr/>
        </p:nvSpPr>
        <p:spPr>
          <a:xfrm>
            <a:off x="3491880" y="1557904"/>
            <a:ext cx="504577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27984" y="2475240"/>
            <a:ext cx="1810269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兴趣练习</a:t>
            </a:r>
            <a:endParaRPr lang="zh-CN" altLang="en-US" sz="2000" b="0" dirty="0">
              <a:solidFill>
                <a:schemeClr val="tx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129" name="五边形 128"/>
          <p:cNvSpPr/>
          <p:nvPr/>
        </p:nvSpPr>
        <p:spPr>
          <a:xfrm>
            <a:off x="3419872" y="2485985"/>
            <a:ext cx="794625" cy="406586"/>
          </a:xfrm>
          <a:prstGeom prst="homePlate">
            <a:avLst/>
          </a:prstGeom>
          <a:solidFill>
            <a:srgbClr val="AC0000"/>
          </a:solidFill>
          <a:ln w="254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130" name="TextBox 129"/>
          <p:cNvSpPr txBox="1"/>
          <p:nvPr/>
        </p:nvSpPr>
        <p:spPr>
          <a:xfrm>
            <a:off x="3491880" y="2452103"/>
            <a:ext cx="514750" cy="474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0" dirty="0" smtClean="0">
                <a:solidFill>
                  <a:schemeClr val="bg1"/>
                </a:solidFill>
                <a:latin typeface="Impact" panose="020B0806030902050204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0" dirty="0">
              <a:solidFill>
                <a:schemeClr val="bg1"/>
              </a:solidFill>
              <a:latin typeface="Impact" panose="020B080603090205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7985" y="1581041"/>
            <a:ext cx="1882276" cy="706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sym typeface="+mn-ea"/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sym typeface="+mn-ea"/>
              </a:rPr>
              <a:t>属性</a:t>
            </a:r>
            <a:endParaRPr lang="zh-CN" altLang="en-US" sz="2000" b="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  <a:p>
            <a:endParaRPr lang="zh-CN" altLang="en-US" sz="2000" b="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1172096" y="901155"/>
            <a:ext cx="7072312" cy="3482975"/>
            <a:chOff x="1358950" y="1173758"/>
            <a:chExt cx="7072312" cy="3482975"/>
          </a:xfrm>
        </p:grpSpPr>
        <p:sp>
          <p:nvSpPr>
            <p:cNvPr id="65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7851825" y="4077295"/>
              <a:ext cx="579437" cy="579438"/>
            </a:xfrm>
            <a:custGeom>
              <a:avLst/>
              <a:gdLst>
                <a:gd name="T0" fmla="*/ 782 w 782"/>
                <a:gd name="T1" fmla="*/ 0 h 782"/>
                <a:gd name="T2" fmla="*/ 782 w 782"/>
                <a:gd name="T3" fmla="*/ 685 h 782"/>
                <a:gd name="T4" fmla="*/ 685 w 782"/>
                <a:gd name="T5" fmla="*/ 782 h 782"/>
                <a:gd name="T6" fmla="*/ 0 w 782"/>
                <a:gd name="T7" fmla="*/ 782 h 782"/>
                <a:gd name="T8" fmla="*/ 782 w 782"/>
                <a:gd name="T9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EAE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Freeform 6"/>
          <p:cNvSpPr/>
          <p:nvPr/>
        </p:nvSpPr>
        <p:spPr bwMode="auto">
          <a:xfrm>
            <a:off x="1073671" y="699542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Freeform 7"/>
          <p:cNvSpPr/>
          <p:nvPr/>
        </p:nvSpPr>
        <p:spPr bwMode="auto">
          <a:xfrm>
            <a:off x="1073671" y="699542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DE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966596" y="4130130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83547" y="864839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80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95761" y="1264949"/>
            <a:ext cx="2960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 smtClean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3200" b="1" dirty="0" smtClean="0">
              <a:solidFill>
                <a:srgbClr val="2B2A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164213" y="1580206"/>
            <a:ext cx="5665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zh-CN" altLang="zh-CN" sz="2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zh-CN" dirty="0" smtClean="0">
              <a:solidFill>
                <a:srgbClr val="FEA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82702" y="2169198"/>
            <a:ext cx="212135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b="0" dirty="0" smtClean="0">
                <a:solidFill>
                  <a:srgbClr val="2B2A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通用属性及独有属性</a:t>
            </a:r>
            <a:endParaRPr lang="zh-CN" altLang="en-US" sz="1400" b="0" dirty="0" smtClean="0">
              <a:solidFill>
                <a:srgbClr val="2B2A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0" grpId="0"/>
      <p:bldP spid="71" grpId="0"/>
      <p:bldP spid="72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6405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2"/>
          <p:cNvSpPr>
            <a:spLocks noChangeArrowheads="1"/>
          </p:cNvSpPr>
          <p:nvPr/>
        </p:nvSpPr>
        <p:spPr bwMode="auto">
          <a:xfrm>
            <a:off x="2829817" y="4336132"/>
            <a:ext cx="3352800" cy="323850"/>
          </a:xfrm>
          <a:prstGeom prst="ellipse">
            <a:avLst/>
          </a:prstGeom>
          <a:gradFill rotWithShape="1">
            <a:gsLst>
              <a:gs pos="0">
                <a:srgbClr val="000000">
                  <a:alpha val="50000"/>
                </a:srgbClr>
              </a:gs>
              <a:gs pos="100000">
                <a:srgbClr val="445E7A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33" name="Freeform 4"/>
          <p:cNvSpPr>
            <a:spLocks noEditPoints="1"/>
          </p:cNvSpPr>
          <p:nvPr/>
        </p:nvSpPr>
        <p:spPr bwMode="auto">
          <a:xfrm>
            <a:off x="3333055" y="2178719"/>
            <a:ext cx="2311400" cy="2138363"/>
          </a:xfrm>
          <a:custGeom>
            <a:avLst/>
            <a:gdLst>
              <a:gd name="T0" fmla="*/ 1505 w 369"/>
              <a:gd name="T1" fmla="*/ 762 h 395"/>
              <a:gd name="T2" fmla="*/ 1346 w 369"/>
              <a:gd name="T3" fmla="*/ 648 h 395"/>
              <a:gd name="T4" fmla="*/ 1472 w 369"/>
              <a:gd name="T5" fmla="*/ 477 h 395"/>
              <a:gd name="T6" fmla="*/ 1285 w 369"/>
              <a:gd name="T7" fmla="*/ 428 h 395"/>
              <a:gd name="T8" fmla="*/ 1350 w 369"/>
              <a:gd name="T9" fmla="*/ 236 h 395"/>
              <a:gd name="T10" fmla="*/ 1158 w 369"/>
              <a:gd name="T11" fmla="*/ 261 h 395"/>
              <a:gd name="T12" fmla="*/ 1154 w 369"/>
              <a:gd name="T13" fmla="*/ 73 h 395"/>
              <a:gd name="T14" fmla="*/ 983 w 369"/>
              <a:gd name="T15" fmla="*/ 159 h 395"/>
              <a:gd name="T16" fmla="*/ 918 w 369"/>
              <a:gd name="T17" fmla="*/ 0 h 395"/>
              <a:gd name="T18" fmla="*/ 779 w 369"/>
              <a:gd name="T19" fmla="*/ 135 h 395"/>
              <a:gd name="T20" fmla="*/ 669 w 369"/>
              <a:gd name="T21" fmla="*/ 16 h 395"/>
              <a:gd name="T22" fmla="*/ 579 w 369"/>
              <a:gd name="T23" fmla="*/ 183 h 395"/>
              <a:gd name="T24" fmla="*/ 436 w 369"/>
              <a:gd name="T25" fmla="*/ 118 h 395"/>
              <a:gd name="T26" fmla="*/ 396 w 369"/>
              <a:gd name="T27" fmla="*/ 293 h 395"/>
              <a:gd name="T28" fmla="*/ 237 w 369"/>
              <a:gd name="T29" fmla="*/ 289 h 395"/>
              <a:gd name="T30" fmla="*/ 253 w 369"/>
              <a:gd name="T31" fmla="*/ 457 h 395"/>
              <a:gd name="T32" fmla="*/ 90 w 369"/>
              <a:gd name="T33" fmla="*/ 514 h 395"/>
              <a:gd name="T34" fmla="*/ 159 w 369"/>
              <a:gd name="T35" fmla="*/ 656 h 395"/>
              <a:gd name="T36" fmla="*/ 8 w 369"/>
              <a:gd name="T37" fmla="*/ 766 h 395"/>
              <a:gd name="T38" fmla="*/ 126 w 369"/>
              <a:gd name="T39" fmla="*/ 872 h 395"/>
              <a:gd name="T40" fmla="*/ 8 w 369"/>
              <a:gd name="T41" fmla="*/ 1031 h 395"/>
              <a:gd name="T42" fmla="*/ 159 w 369"/>
              <a:gd name="T43" fmla="*/ 1084 h 395"/>
              <a:gd name="T44" fmla="*/ 94 w 369"/>
              <a:gd name="T45" fmla="*/ 1272 h 395"/>
              <a:gd name="T46" fmla="*/ 261 w 369"/>
              <a:gd name="T47" fmla="*/ 1264 h 395"/>
              <a:gd name="T48" fmla="*/ 253 w 369"/>
              <a:gd name="T49" fmla="*/ 1467 h 395"/>
              <a:gd name="T50" fmla="*/ 424 w 369"/>
              <a:gd name="T51" fmla="*/ 1390 h 395"/>
              <a:gd name="T52" fmla="*/ 481 w 369"/>
              <a:gd name="T53" fmla="*/ 1586 h 395"/>
              <a:gd name="T54" fmla="*/ 628 w 369"/>
              <a:gd name="T55" fmla="*/ 1447 h 395"/>
              <a:gd name="T56" fmla="*/ 750 w 369"/>
              <a:gd name="T57" fmla="*/ 1606 h 395"/>
              <a:gd name="T58" fmla="*/ 852 w 369"/>
              <a:gd name="T59" fmla="*/ 1418 h 395"/>
              <a:gd name="T60" fmla="*/ 1024 w 369"/>
              <a:gd name="T61" fmla="*/ 1516 h 395"/>
              <a:gd name="T62" fmla="*/ 1060 w 369"/>
              <a:gd name="T63" fmla="*/ 1300 h 395"/>
              <a:gd name="T64" fmla="*/ 1264 w 369"/>
              <a:gd name="T65" fmla="*/ 1325 h 395"/>
              <a:gd name="T66" fmla="*/ 1228 w 369"/>
              <a:gd name="T67" fmla="*/ 1117 h 395"/>
              <a:gd name="T68" fmla="*/ 1432 w 369"/>
              <a:gd name="T69" fmla="*/ 1060 h 395"/>
              <a:gd name="T70" fmla="*/ 1330 w 369"/>
              <a:gd name="T71" fmla="*/ 889 h 395"/>
              <a:gd name="T72" fmla="*/ 865 w 369"/>
              <a:gd name="T73" fmla="*/ 868 h 395"/>
              <a:gd name="T74" fmla="*/ 587 w 369"/>
              <a:gd name="T75" fmla="*/ 697 h 395"/>
              <a:gd name="T76" fmla="*/ 865 w 369"/>
              <a:gd name="T77" fmla="*/ 868 h 39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69" h="395">
                <a:moveTo>
                  <a:pt x="365" y="216"/>
                </a:moveTo>
                <a:cubicBezTo>
                  <a:pt x="369" y="187"/>
                  <a:pt x="369" y="187"/>
                  <a:pt x="369" y="187"/>
                </a:cubicBezTo>
                <a:cubicBezTo>
                  <a:pt x="331" y="180"/>
                  <a:pt x="331" y="180"/>
                  <a:pt x="331" y="180"/>
                </a:cubicBezTo>
                <a:cubicBezTo>
                  <a:pt x="330" y="159"/>
                  <a:pt x="330" y="159"/>
                  <a:pt x="330" y="159"/>
                </a:cubicBezTo>
                <a:cubicBezTo>
                  <a:pt x="367" y="143"/>
                  <a:pt x="367" y="143"/>
                  <a:pt x="367" y="143"/>
                </a:cubicBezTo>
                <a:cubicBezTo>
                  <a:pt x="361" y="117"/>
                  <a:pt x="361" y="117"/>
                  <a:pt x="361" y="117"/>
                </a:cubicBezTo>
                <a:cubicBezTo>
                  <a:pt x="323" y="124"/>
                  <a:pt x="323" y="124"/>
                  <a:pt x="323" y="124"/>
                </a:cubicBezTo>
                <a:cubicBezTo>
                  <a:pt x="315" y="105"/>
                  <a:pt x="315" y="105"/>
                  <a:pt x="315" y="105"/>
                </a:cubicBezTo>
                <a:cubicBezTo>
                  <a:pt x="345" y="79"/>
                  <a:pt x="345" y="79"/>
                  <a:pt x="345" y="79"/>
                </a:cubicBezTo>
                <a:cubicBezTo>
                  <a:pt x="331" y="58"/>
                  <a:pt x="331" y="58"/>
                  <a:pt x="331" y="58"/>
                </a:cubicBezTo>
                <a:cubicBezTo>
                  <a:pt x="297" y="77"/>
                  <a:pt x="297" y="77"/>
                  <a:pt x="297" y="77"/>
                </a:cubicBezTo>
                <a:cubicBezTo>
                  <a:pt x="284" y="64"/>
                  <a:pt x="284" y="64"/>
                  <a:pt x="284" y="64"/>
                </a:cubicBezTo>
                <a:cubicBezTo>
                  <a:pt x="303" y="31"/>
                  <a:pt x="303" y="31"/>
                  <a:pt x="303" y="31"/>
                </a:cubicBezTo>
                <a:cubicBezTo>
                  <a:pt x="283" y="18"/>
                  <a:pt x="283" y="18"/>
                  <a:pt x="283" y="18"/>
                </a:cubicBezTo>
                <a:cubicBezTo>
                  <a:pt x="257" y="46"/>
                  <a:pt x="257" y="46"/>
                  <a:pt x="257" y="46"/>
                </a:cubicBezTo>
                <a:cubicBezTo>
                  <a:pt x="241" y="39"/>
                  <a:pt x="241" y="39"/>
                  <a:pt x="241" y="39"/>
                </a:cubicBezTo>
                <a:cubicBezTo>
                  <a:pt x="248" y="4"/>
                  <a:pt x="248" y="4"/>
                  <a:pt x="248" y="4"/>
                </a:cubicBezTo>
                <a:cubicBezTo>
                  <a:pt x="225" y="0"/>
                  <a:pt x="225" y="0"/>
                  <a:pt x="225" y="0"/>
                </a:cubicBezTo>
                <a:cubicBezTo>
                  <a:pt x="210" y="33"/>
                  <a:pt x="210" y="33"/>
                  <a:pt x="210" y="33"/>
                </a:cubicBezTo>
                <a:cubicBezTo>
                  <a:pt x="191" y="33"/>
                  <a:pt x="191" y="33"/>
                  <a:pt x="191" y="33"/>
                </a:cubicBezTo>
                <a:cubicBezTo>
                  <a:pt x="188" y="0"/>
                  <a:pt x="188" y="0"/>
                  <a:pt x="188" y="0"/>
                </a:cubicBezTo>
                <a:cubicBezTo>
                  <a:pt x="164" y="4"/>
                  <a:pt x="164" y="4"/>
                  <a:pt x="164" y="4"/>
                </a:cubicBezTo>
                <a:cubicBezTo>
                  <a:pt x="160" y="38"/>
                  <a:pt x="160" y="38"/>
                  <a:pt x="160" y="38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97" y="72"/>
                  <a:pt x="97" y="72"/>
                  <a:pt x="97" y="72"/>
                </a:cubicBezTo>
                <a:cubicBezTo>
                  <a:pt x="75" y="53"/>
                  <a:pt x="75" y="53"/>
                  <a:pt x="75" y="53"/>
                </a:cubicBezTo>
                <a:cubicBezTo>
                  <a:pt x="58" y="71"/>
                  <a:pt x="58" y="71"/>
                  <a:pt x="58" y="71"/>
                </a:cubicBezTo>
                <a:cubicBezTo>
                  <a:pt x="73" y="96"/>
                  <a:pt x="73" y="96"/>
                  <a:pt x="73" y="9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39" y="161"/>
                  <a:pt x="39" y="161"/>
                  <a:pt x="39" y="161"/>
                </a:cubicBezTo>
                <a:cubicBezTo>
                  <a:pt x="8" y="164"/>
                  <a:pt x="8" y="164"/>
                  <a:pt x="8" y="164"/>
                </a:cubicBezTo>
                <a:cubicBezTo>
                  <a:pt x="2" y="188"/>
                  <a:pt x="2" y="188"/>
                  <a:pt x="2" y="188"/>
                </a:cubicBezTo>
                <a:cubicBezTo>
                  <a:pt x="32" y="195"/>
                  <a:pt x="32" y="195"/>
                  <a:pt x="32" y="195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0" y="228"/>
                  <a:pt x="0" y="228"/>
                  <a:pt x="0" y="228"/>
                </a:cubicBezTo>
                <a:cubicBezTo>
                  <a:pt x="2" y="253"/>
                  <a:pt x="2" y="253"/>
                  <a:pt x="2" y="253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9" y="266"/>
                  <a:pt x="39" y="266"/>
                  <a:pt x="39" y="266"/>
                </a:cubicBezTo>
                <a:cubicBezTo>
                  <a:pt x="12" y="290"/>
                  <a:pt x="12" y="290"/>
                  <a:pt x="12" y="290"/>
                </a:cubicBezTo>
                <a:cubicBezTo>
                  <a:pt x="23" y="312"/>
                  <a:pt x="23" y="312"/>
                  <a:pt x="23" y="312"/>
                </a:cubicBezTo>
                <a:cubicBezTo>
                  <a:pt x="53" y="295"/>
                  <a:pt x="53" y="295"/>
                  <a:pt x="53" y="295"/>
                </a:cubicBezTo>
                <a:cubicBezTo>
                  <a:pt x="64" y="310"/>
                  <a:pt x="64" y="310"/>
                  <a:pt x="64" y="310"/>
                </a:cubicBezTo>
                <a:cubicBezTo>
                  <a:pt x="45" y="344"/>
                  <a:pt x="45" y="344"/>
                  <a:pt x="45" y="344"/>
                </a:cubicBezTo>
                <a:cubicBezTo>
                  <a:pt x="62" y="360"/>
                  <a:pt x="62" y="360"/>
                  <a:pt x="62" y="360"/>
                </a:cubicBezTo>
                <a:cubicBezTo>
                  <a:pt x="88" y="332"/>
                  <a:pt x="88" y="332"/>
                  <a:pt x="88" y="332"/>
                </a:cubicBezTo>
                <a:cubicBezTo>
                  <a:pt x="104" y="341"/>
                  <a:pt x="104" y="341"/>
                  <a:pt x="104" y="341"/>
                </a:cubicBezTo>
                <a:cubicBezTo>
                  <a:pt x="95" y="381"/>
                  <a:pt x="95" y="381"/>
                  <a:pt x="95" y="381"/>
                </a:cubicBezTo>
                <a:cubicBezTo>
                  <a:pt x="118" y="389"/>
                  <a:pt x="118" y="389"/>
                  <a:pt x="118" y="389"/>
                </a:cubicBezTo>
                <a:cubicBezTo>
                  <a:pt x="135" y="352"/>
                  <a:pt x="135" y="352"/>
                  <a:pt x="135" y="352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58" y="395"/>
                  <a:pt x="158" y="395"/>
                  <a:pt x="158" y="395"/>
                </a:cubicBezTo>
                <a:cubicBezTo>
                  <a:pt x="184" y="394"/>
                  <a:pt x="184" y="394"/>
                  <a:pt x="184" y="394"/>
                </a:cubicBezTo>
                <a:cubicBezTo>
                  <a:pt x="189" y="353"/>
                  <a:pt x="189" y="353"/>
                  <a:pt x="189" y="353"/>
                </a:cubicBezTo>
                <a:cubicBezTo>
                  <a:pt x="209" y="348"/>
                  <a:pt x="209" y="348"/>
                  <a:pt x="209" y="348"/>
                </a:cubicBezTo>
                <a:cubicBezTo>
                  <a:pt x="226" y="383"/>
                  <a:pt x="226" y="383"/>
                  <a:pt x="226" y="383"/>
                </a:cubicBezTo>
                <a:cubicBezTo>
                  <a:pt x="251" y="372"/>
                  <a:pt x="251" y="372"/>
                  <a:pt x="251" y="372"/>
                </a:cubicBezTo>
                <a:cubicBezTo>
                  <a:pt x="242" y="332"/>
                  <a:pt x="242" y="332"/>
                  <a:pt x="242" y="332"/>
                </a:cubicBezTo>
                <a:cubicBezTo>
                  <a:pt x="260" y="319"/>
                  <a:pt x="260" y="319"/>
                  <a:pt x="260" y="319"/>
                </a:cubicBezTo>
                <a:cubicBezTo>
                  <a:pt x="289" y="346"/>
                  <a:pt x="289" y="346"/>
                  <a:pt x="289" y="346"/>
                </a:cubicBezTo>
                <a:cubicBezTo>
                  <a:pt x="310" y="325"/>
                  <a:pt x="310" y="325"/>
                  <a:pt x="310" y="325"/>
                </a:cubicBezTo>
                <a:cubicBezTo>
                  <a:pt x="288" y="292"/>
                  <a:pt x="288" y="292"/>
                  <a:pt x="288" y="292"/>
                </a:cubicBezTo>
                <a:cubicBezTo>
                  <a:pt x="301" y="274"/>
                  <a:pt x="301" y="274"/>
                  <a:pt x="301" y="274"/>
                </a:cubicBezTo>
                <a:cubicBezTo>
                  <a:pt x="338" y="287"/>
                  <a:pt x="338" y="287"/>
                  <a:pt x="338" y="287"/>
                </a:cubicBezTo>
                <a:cubicBezTo>
                  <a:pt x="351" y="260"/>
                  <a:pt x="351" y="260"/>
                  <a:pt x="351" y="260"/>
                </a:cubicBezTo>
                <a:cubicBezTo>
                  <a:pt x="319" y="239"/>
                  <a:pt x="319" y="239"/>
                  <a:pt x="319" y="239"/>
                </a:cubicBezTo>
                <a:cubicBezTo>
                  <a:pt x="326" y="218"/>
                  <a:pt x="326" y="218"/>
                  <a:pt x="326" y="218"/>
                </a:cubicBezTo>
                <a:lnTo>
                  <a:pt x="365" y="216"/>
                </a:lnTo>
                <a:close/>
                <a:moveTo>
                  <a:pt x="212" y="213"/>
                </a:moveTo>
                <a:cubicBezTo>
                  <a:pt x="199" y="234"/>
                  <a:pt x="173" y="243"/>
                  <a:pt x="154" y="231"/>
                </a:cubicBezTo>
                <a:cubicBezTo>
                  <a:pt x="135" y="220"/>
                  <a:pt x="131" y="193"/>
                  <a:pt x="144" y="171"/>
                </a:cubicBezTo>
                <a:cubicBezTo>
                  <a:pt x="157" y="149"/>
                  <a:pt x="183" y="141"/>
                  <a:pt x="202" y="153"/>
                </a:cubicBezTo>
                <a:cubicBezTo>
                  <a:pt x="221" y="164"/>
                  <a:pt x="225" y="191"/>
                  <a:pt x="212" y="213"/>
                </a:cubicBezTo>
                <a:close/>
              </a:path>
            </a:pathLst>
          </a:custGeom>
          <a:solidFill>
            <a:srgbClr val="FF0000"/>
          </a:solidFill>
          <a:ln w="9525">
            <a:noFill/>
            <a:round/>
          </a:ln>
          <a:effectLst/>
          <a:scene3d>
            <a:camera prst="legacyObliqueBottomRight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2525017" y="1915194"/>
            <a:ext cx="1068388" cy="1003300"/>
          </a:xfrm>
          <a:custGeom>
            <a:avLst/>
            <a:gdLst>
              <a:gd name="T0" fmla="*/ 595 w 171"/>
              <a:gd name="T1" fmla="*/ 338 h 185"/>
              <a:gd name="T2" fmla="*/ 697 w 171"/>
              <a:gd name="T3" fmla="*/ 285 h 185"/>
              <a:gd name="T4" fmla="*/ 685 w 171"/>
              <a:gd name="T5" fmla="*/ 196 h 185"/>
              <a:gd name="T6" fmla="*/ 579 w 171"/>
              <a:gd name="T7" fmla="*/ 220 h 185"/>
              <a:gd name="T8" fmla="*/ 550 w 171"/>
              <a:gd name="T9" fmla="*/ 171 h 185"/>
              <a:gd name="T10" fmla="*/ 607 w 171"/>
              <a:gd name="T11" fmla="*/ 69 h 185"/>
              <a:gd name="T12" fmla="*/ 542 w 171"/>
              <a:gd name="T13" fmla="*/ 24 h 185"/>
              <a:gd name="T14" fmla="*/ 465 w 171"/>
              <a:gd name="T15" fmla="*/ 110 h 185"/>
              <a:gd name="T16" fmla="*/ 408 w 171"/>
              <a:gd name="T17" fmla="*/ 102 h 185"/>
              <a:gd name="T18" fmla="*/ 399 w 171"/>
              <a:gd name="T19" fmla="*/ 0 h 185"/>
              <a:gd name="T20" fmla="*/ 314 w 171"/>
              <a:gd name="T21" fmla="*/ 20 h 185"/>
              <a:gd name="T22" fmla="*/ 293 w 171"/>
              <a:gd name="T23" fmla="*/ 122 h 185"/>
              <a:gd name="T24" fmla="*/ 236 w 171"/>
              <a:gd name="T25" fmla="*/ 159 h 185"/>
              <a:gd name="T26" fmla="*/ 171 w 171"/>
              <a:gd name="T27" fmla="*/ 102 h 185"/>
              <a:gd name="T28" fmla="*/ 106 w 171"/>
              <a:gd name="T29" fmla="*/ 171 h 185"/>
              <a:gd name="T30" fmla="*/ 147 w 171"/>
              <a:gd name="T31" fmla="*/ 249 h 185"/>
              <a:gd name="T32" fmla="*/ 114 w 171"/>
              <a:gd name="T33" fmla="*/ 310 h 185"/>
              <a:gd name="T34" fmla="*/ 20 w 171"/>
              <a:gd name="T35" fmla="*/ 326 h 185"/>
              <a:gd name="T36" fmla="*/ 0 w 171"/>
              <a:gd name="T37" fmla="*/ 416 h 185"/>
              <a:gd name="T38" fmla="*/ 86 w 171"/>
              <a:gd name="T39" fmla="*/ 432 h 185"/>
              <a:gd name="T40" fmla="*/ 94 w 171"/>
              <a:gd name="T41" fmla="*/ 493 h 185"/>
              <a:gd name="T42" fmla="*/ 12 w 171"/>
              <a:gd name="T43" fmla="*/ 571 h 185"/>
              <a:gd name="T44" fmla="*/ 45 w 171"/>
              <a:gd name="T45" fmla="*/ 644 h 185"/>
              <a:gd name="T46" fmla="*/ 143 w 171"/>
              <a:gd name="T47" fmla="*/ 587 h 185"/>
              <a:gd name="T48" fmla="*/ 183 w 171"/>
              <a:gd name="T49" fmla="*/ 624 h 185"/>
              <a:gd name="T50" fmla="*/ 155 w 171"/>
              <a:gd name="T51" fmla="*/ 738 h 185"/>
              <a:gd name="T52" fmla="*/ 236 w 171"/>
              <a:gd name="T53" fmla="*/ 754 h 185"/>
              <a:gd name="T54" fmla="*/ 289 w 171"/>
              <a:gd name="T55" fmla="*/ 648 h 185"/>
              <a:gd name="T56" fmla="*/ 351 w 171"/>
              <a:gd name="T57" fmla="*/ 640 h 185"/>
              <a:gd name="T58" fmla="*/ 395 w 171"/>
              <a:gd name="T59" fmla="*/ 730 h 185"/>
              <a:gd name="T60" fmla="*/ 481 w 171"/>
              <a:gd name="T61" fmla="*/ 685 h 185"/>
              <a:gd name="T62" fmla="*/ 465 w 171"/>
              <a:gd name="T63" fmla="*/ 579 h 185"/>
              <a:gd name="T64" fmla="*/ 518 w 171"/>
              <a:gd name="T65" fmla="*/ 526 h 185"/>
              <a:gd name="T66" fmla="*/ 611 w 171"/>
              <a:gd name="T67" fmla="*/ 550 h 185"/>
              <a:gd name="T68" fmla="*/ 660 w 171"/>
              <a:gd name="T69" fmla="*/ 461 h 185"/>
              <a:gd name="T70" fmla="*/ 579 w 171"/>
              <a:gd name="T71" fmla="*/ 408 h 185"/>
              <a:gd name="T72" fmla="*/ 595 w 171"/>
              <a:gd name="T73" fmla="*/ 338 h 185"/>
              <a:gd name="T74" fmla="*/ 391 w 171"/>
              <a:gd name="T75" fmla="*/ 408 h 185"/>
              <a:gd name="T76" fmla="*/ 281 w 171"/>
              <a:gd name="T77" fmla="*/ 440 h 185"/>
              <a:gd name="T78" fmla="*/ 261 w 171"/>
              <a:gd name="T79" fmla="*/ 326 h 185"/>
              <a:gd name="T80" fmla="*/ 375 w 171"/>
              <a:gd name="T81" fmla="*/ 289 h 185"/>
              <a:gd name="T82" fmla="*/ 391 w 171"/>
              <a:gd name="T83" fmla="*/ 408 h 1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71" h="185">
                <a:moveTo>
                  <a:pt x="146" y="83"/>
                </a:moveTo>
                <a:cubicBezTo>
                  <a:pt x="171" y="70"/>
                  <a:pt x="171" y="70"/>
                  <a:pt x="171" y="70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49" y="17"/>
                  <a:pt x="149" y="17"/>
                  <a:pt x="149" y="17"/>
                </a:cubicBezTo>
                <a:cubicBezTo>
                  <a:pt x="133" y="6"/>
                  <a:pt x="133" y="6"/>
                  <a:pt x="133" y="6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98" y="0"/>
                  <a:pt x="98" y="0"/>
                  <a:pt x="98" y="0"/>
                </a:cubicBezTo>
                <a:cubicBezTo>
                  <a:pt x="77" y="5"/>
                  <a:pt x="77" y="5"/>
                  <a:pt x="77" y="5"/>
                </a:cubicBezTo>
                <a:cubicBezTo>
                  <a:pt x="72" y="30"/>
                  <a:pt x="72" y="30"/>
                  <a:pt x="72" y="30"/>
                </a:cubicBezTo>
                <a:cubicBezTo>
                  <a:pt x="58" y="39"/>
                  <a:pt x="58" y="39"/>
                  <a:pt x="58" y="39"/>
                </a:cubicBezTo>
                <a:cubicBezTo>
                  <a:pt x="42" y="25"/>
                  <a:pt x="42" y="25"/>
                  <a:pt x="42" y="25"/>
                </a:cubicBezTo>
                <a:cubicBezTo>
                  <a:pt x="26" y="42"/>
                  <a:pt x="26" y="42"/>
                  <a:pt x="26" y="42"/>
                </a:cubicBezTo>
                <a:cubicBezTo>
                  <a:pt x="36" y="61"/>
                  <a:pt x="36" y="61"/>
                  <a:pt x="36" y="61"/>
                </a:cubicBezTo>
                <a:cubicBezTo>
                  <a:pt x="28" y="76"/>
                  <a:pt x="28" y="76"/>
                  <a:pt x="28" y="76"/>
                </a:cubicBezTo>
                <a:cubicBezTo>
                  <a:pt x="5" y="80"/>
                  <a:pt x="5" y="80"/>
                  <a:pt x="5" y="80"/>
                </a:cubicBezTo>
                <a:cubicBezTo>
                  <a:pt x="0" y="102"/>
                  <a:pt x="0" y="102"/>
                  <a:pt x="0" y="102"/>
                </a:cubicBezTo>
                <a:cubicBezTo>
                  <a:pt x="21" y="106"/>
                  <a:pt x="21" y="106"/>
                  <a:pt x="21" y="106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3" y="140"/>
                  <a:pt x="3" y="140"/>
                  <a:pt x="3" y="140"/>
                </a:cubicBezTo>
                <a:cubicBezTo>
                  <a:pt x="11" y="158"/>
                  <a:pt x="11" y="158"/>
                  <a:pt x="11" y="158"/>
                </a:cubicBezTo>
                <a:cubicBezTo>
                  <a:pt x="35" y="144"/>
                  <a:pt x="35" y="144"/>
                  <a:pt x="35" y="144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38" y="181"/>
                  <a:pt x="38" y="181"/>
                  <a:pt x="38" y="181"/>
                </a:cubicBezTo>
                <a:cubicBezTo>
                  <a:pt x="58" y="185"/>
                  <a:pt x="58" y="185"/>
                  <a:pt x="58" y="185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86" y="157"/>
                  <a:pt x="86" y="157"/>
                  <a:pt x="86" y="157"/>
                </a:cubicBezTo>
                <a:cubicBezTo>
                  <a:pt x="97" y="179"/>
                  <a:pt x="97" y="179"/>
                  <a:pt x="97" y="179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4" y="142"/>
                  <a:pt x="114" y="142"/>
                  <a:pt x="114" y="142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50" y="135"/>
                  <a:pt x="150" y="135"/>
                  <a:pt x="150" y="135"/>
                </a:cubicBezTo>
                <a:cubicBezTo>
                  <a:pt x="162" y="113"/>
                  <a:pt x="162" y="113"/>
                  <a:pt x="162" y="113"/>
                </a:cubicBezTo>
                <a:cubicBezTo>
                  <a:pt x="142" y="100"/>
                  <a:pt x="142" y="100"/>
                  <a:pt x="142" y="100"/>
                </a:cubicBezTo>
                <a:lnTo>
                  <a:pt x="146" y="83"/>
                </a:lnTo>
                <a:close/>
                <a:moveTo>
                  <a:pt x="96" y="100"/>
                </a:moveTo>
                <a:cubicBezTo>
                  <a:pt x="90" y="110"/>
                  <a:pt x="78" y="114"/>
                  <a:pt x="69" y="108"/>
                </a:cubicBezTo>
                <a:cubicBezTo>
                  <a:pt x="60" y="103"/>
                  <a:pt x="58" y="90"/>
                  <a:pt x="64" y="80"/>
                </a:cubicBezTo>
                <a:cubicBezTo>
                  <a:pt x="70" y="70"/>
                  <a:pt x="83" y="66"/>
                  <a:pt x="92" y="71"/>
                </a:cubicBezTo>
                <a:cubicBezTo>
                  <a:pt x="101" y="77"/>
                  <a:pt x="103" y="89"/>
                  <a:pt x="96" y="100"/>
                </a:cubicBez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C0C0C0"/>
              </a:gs>
            </a:gsLst>
            <a:lin ang="18900000" scaled="1"/>
          </a:gradFill>
          <a:ln w="9525">
            <a:round/>
          </a:ln>
          <a:effectLst/>
          <a:scene3d>
            <a:camera prst="legacyObliqueBottomRight"/>
            <a:lightRig rig="legacyFlat4" dir="b"/>
          </a:scene3d>
          <a:sp3d extrusionH="201600" prstMaterial="legacyMatte">
            <a:bevelT w="13500" h="13500" prst="angle"/>
            <a:bevelB w="13500" h="13500" prst="angle"/>
            <a:extrusionClr>
              <a:schemeClr val="bg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35" name="Freeform 6"/>
          <p:cNvSpPr>
            <a:spLocks noEditPoints="1"/>
          </p:cNvSpPr>
          <p:nvPr/>
        </p:nvSpPr>
        <p:spPr bwMode="auto">
          <a:xfrm>
            <a:off x="5344417" y="1115094"/>
            <a:ext cx="1676400" cy="1544638"/>
          </a:xfrm>
          <a:custGeom>
            <a:avLst/>
            <a:gdLst>
              <a:gd name="T0" fmla="*/ 1217 w 304"/>
              <a:gd name="T1" fmla="*/ 673 h 285"/>
              <a:gd name="T2" fmla="*/ 1241 w 304"/>
              <a:gd name="T3" fmla="*/ 550 h 285"/>
              <a:gd name="T4" fmla="*/ 1094 w 304"/>
              <a:gd name="T5" fmla="*/ 522 h 285"/>
              <a:gd name="T6" fmla="*/ 1082 w 304"/>
              <a:gd name="T7" fmla="*/ 432 h 285"/>
              <a:gd name="T8" fmla="*/ 1217 w 304"/>
              <a:gd name="T9" fmla="*/ 359 h 285"/>
              <a:gd name="T10" fmla="*/ 1172 w 304"/>
              <a:gd name="T11" fmla="*/ 253 h 285"/>
              <a:gd name="T12" fmla="*/ 1025 w 304"/>
              <a:gd name="T13" fmla="*/ 298 h 285"/>
              <a:gd name="T14" fmla="*/ 967 w 304"/>
              <a:gd name="T15" fmla="*/ 232 h 285"/>
              <a:gd name="T16" fmla="*/ 1045 w 304"/>
              <a:gd name="T17" fmla="*/ 114 h 285"/>
              <a:gd name="T18" fmla="*/ 951 w 304"/>
              <a:gd name="T19" fmla="*/ 53 h 285"/>
              <a:gd name="T20" fmla="*/ 845 w 304"/>
              <a:gd name="T21" fmla="*/ 151 h 285"/>
              <a:gd name="T22" fmla="*/ 759 w 304"/>
              <a:gd name="T23" fmla="*/ 126 h 285"/>
              <a:gd name="T24" fmla="*/ 767 w 304"/>
              <a:gd name="T25" fmla="*/ 0 h 285"/>
              <a:gd name="T26" fmla="*/ 649 w 304"/>
              <a:gd name="T27" fmla="*/ 0 h 285"/>
              <a:gd name="T28" fmla="*/ 604 w 304"/>
              <a:gd name="T29" fmla="*/ 122 h 285"/>
              <a:gd name="T30" fmla="*/ 514 w 304"/>
              <a:gd name="T31" fmla="*/ 139 h 285"/>
              <a:gd name="T32" fmla="*/ 457 w 304"/>
              <a:gd name="T33" fmla="*/ 41 h 285"/>
              <a:gd name="T34" fmla="*/ 347 w 304"/>
              <a:gd name="T35" fmla="*/ 90 h 285"/>
              <a:gd name="T36" fmla="*/ 367 w 304"/>
              <a:gd name="T37" fmla="*/ 204 h 285"/>
              <a:gd name="T38" fmla="*/ 298 w 304"/>
              <a:gd name="T39" fmla="*/ 261 h 285"/>
              <a:gd name="T40" fmla="*/ 192 w 304"/>
              <a:gd name="T41" fmla="*/ 208 h 285"/>
              <a:gd name="T42" fmla="*/ 114 w 304"/>
              <a:gd name="T43" fmla="*/ 298 h 285"/>
              <a:gd name="T44" fmla="*/ 196 w 304"/>
              <a:gd name="T45" fmla="*/ 379 h 285"/>
              <a:gd name="T46" fmla="*/ 155 w 304"/>
              <a:gd name="T47" fmla="*/ 457 h 285"/>
              <a:gd name="T48" fmla="*/ 29 w 304"/>
              <a:gd name="T49" fmla="*/ 465 h 285"/>
              <a:gd name="T50" fmla="*/ 0 w 304"/>
              <a:gd name="T51" fmla="*/ 571 h 285"/>
              <a:gd name="T52" fmla="*/ 122 w 304"/>
              <a:gd name="T53" fmla="*/ 599 h 285"/>
              <a:gd name="T54" fmla="*/ 122 w 304"/>
              <a:gd name="T55" fmla="*/ 681 h 285"/>
              <a:gd name="T56" fmla="*/ 4 w 304"/>
              <a:gd name="T57" fmla="*/ 750 h 285"/>
              <a:gd name="T58" fmla="*/ 37 w 304"/>
              <a:gd name="T59" fmla="*/ 852 h 285"/>
              <a:gd name="T60" fmla="*/ 167 w 304"/>
              <a:gd name="T61" fmla="*/ 815 h 285"/>
              <a:gd name="T62" fmla="*/ 216 w 304"/>
              <a:gd name="T63" fmla="*/ 885 h 285"/>
              <a:gd name="T64" fmla="*/ 139 w 304"/>
              <a:gd name="T65" fmla="*/ 1003 h 285"/>
              <a:gd name="T66" fmla="*/ 225 w 304"/>
              <a:gd name="T67" fmla="*/ 1072 h 285"/>
              <a:gd name="T68" fmla="*/ 331 w 304"/>
              <a:gd name="T69" fmla="*/ 974 h 285"/>
              <a:gd name="T70" fmla="*/ 412 w 304"/>
              <a:gd name="T71" fmla="*/ 1011 h 285"/>
              <a:gd name="T72" fmla="*/ 400 w 304"/>
              <a:gd name="T73" fmla="*/ 1150 h 285"/>
              <a:gd name="T74" fmla="*/ 523 w 304"/>
              <a:gd name="T75" fmla="*/ 1162 h 285"/>
              <a:gd name="T76" fmla="*/ 572 w 304"/>
              <a:gd name="T77" fmla="*/ 1027 h 285"/>
              <a:gd name="T78" fmla="*/ 665 w 304"/>
              <a:gd name="T79" fmla="*/ 1015 h 285"/>
              <a:gd name="T80" fmla="*/ 735 w 304"/>
              <a:gd name="T81" fmla="*/ 1138 h 285"/>
              <a:gd name="T82" fmla="*/ 857 w 304"/>
              <a:gd name="T83" fmla="*/ 1089 h 285"/>
              <a:gd name="T84" fmla="*/ 825 w 304"/>
              <a:gd name="T85" fmla="*/ 954 h 285"/>
              <a:gd name="T86" fmla="*/ 906 w 304"/>
              <a:gd name="T87" fmla="*/ 897 h 285"/>
              <a:gd name="T88" fmla="*/ 1037 w 304"/>
              <a:gd name="T89" fmla="*/ 962 h 285"/>
              <a:gd name="T90" fmla="*/ 1123 w 304"/>
              <a:gd name="T91" fmla="*/ 864 h 285"/>
              <a:gd name="T92" fmla="*/ 1021 w 304"/>
              <a:gd name="T93" fmla="*/ 767 h 285"/>
              <a:gd name="T94" fmla="*/ 1061 w 304"/>
              <a:gd name="T95" fmla="*/ 681 h 285"/>
              <a:gd name="T96" fmla="*/ 1217 w 304"/>
              <a:gd name="T97" fmla="*/ 673 h 285"/>
              <a:gd name="T98" fmla="*/ 714 w 304"/>
              <a:gd name="T99" fmla="*/ 762 h 285"/>
              <a:gd name="T100" fmla="*/ 376 w 304"/>
              <a:gd name="T101" fmla="*/ 701 h 285"/>
              <a:gd name="T102" fmla="*/ 486 w 304"/>
              <a:gd name="T103" fmla="*/ 375 h 285"/>
              <a:gd name="T104" fmla="*/ 821 w 304"/>
              <a:gd name="T105" fmla="*/ 436 h 285"/>
              <a:gd name="T106" fmla="*/ 714 w 304"/>
              <a:gd name="T107" fmla="*/ 762 h 2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4" h="285">
                <a:moveTo>
                  <a:pt x="298" y="165"/>
                </a:moveTo>
                <a:cubicBezTo>
                  <a:pt x="304" y="135"/>
                  <a:pt x="304" y="135"/>
                  <a:pt x="304" y="135"/>
                </a:cubicBezTo>
                <a:cubicBezTo>
                  <a:pt x="268" y="128"/>
                  <a:pt x="268" y="128"/>
                  <a:pt x="268" y="128"/>
                </a:cubicBezTo>
                <a:cubicBezTo>
                  <a:pt x="265" y="106"/>
                  <a:pt x="265" y="106"/>
                  <a:pt x="265" y="106"/>
                </a:cubicBezTo>
                <a:cubicBezTo>
                  <a:pt x="298" y="88"/>
                  <a:pt x="298" y="88"/>
                  <a:pt x="298" y="88"/>
                </a:cubicBezTo>
                <a:cubicBezTo>
                  <a:pt x="287" y="62"/>
                  <a:pt x="287" y="62"/>
                  <a:pt x="287" y="62"/>
                </a:cubicBezTo>
                <a:cubicBezTo>
                  <a:pt x="251" y="73"/>
                  <a:pt x="251" y="73"/>
                  <a:pt x="251" y="73"/>
                </a:cubicBezTo>
                <a:cubicBezTo>
                  <a:pt x="237" y="57"/>
                  <a:pt x="237" y="57"/>
                  <a:pt x="237" y="57"/>
                </a:cubicBezTo>
                <a:cubicBezTo>
                  <a:pt x="256" y="28"/>
                  <a:pt x="256" y="28"/>
                  <a:pt x="256" y="28"/>
                </a:cubicBezTo>
                <a:cubicBezTo>
                  <a:pt x="233" y="13"/>
                  <a:pt x="233" y="13"/>
                  <a:pt x="233" y="13"/>
                </a:cubicBezTo>
                <a:cubicBezTo>
                  <a:pt x="207" y="37"/>
                  <a:pt x="207" y="37"/>
                  <a:pt x="207" y="37"/>
                </a:cubicBezTo>
                <a:cubicBezTo>
                  <a:pt x="186" y="31"/>
                  <a:pt x="186" y="31"/>
                  <a:pt x="186" y="31"/>
                </a:cubicBezTo>
                <a:cubicBezTo>
                  <a:pt x="188" y="0"/>
                  <a:pt x="188" y="0"/>
                  <a:pt x="18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85" y="22"/>
                  <a:pt x="85" y="22"/>
                  <a:pt x="85" y="22"/>
                </a:cubicBezTo>
                <a:cubicBezTo>
                  <a:pt x="90" y="50"/>
                  <a:pt x="90" y="50"/>
                  <a:pt x="90" y="50"/>
                </a:cubicBezTo>
                <a:cubicBezTo>
                  <a:pt x="73" y="64"/>
                  <a:pt x="73" y="64"/>
                  <a:pt x="73" y="64"/>
                </a:cubicBezTo>
                <a:cubicBezTo>
                  <a:pt x="47" y="51"/>
                  <a:pt x="47" y="51"/>
                  <a:pt x="47" y="51"/>
                </a:cubicBezTo>
                <a:cubicBezTo>
                  <a:pt x="28" y="73"/>
                  <a:pt x="28" y="73"/>
                  <a:pt x="28" y="73"/>
                </a:cubicBezTo>
                <a:cubicBezTo>
                  <a:pt x="48" y="93"/>
                  <a:pt x="48" y="93"/>
                  <a:pt x="48" y="93"/>
                </a:cubicBezTo>
                <a:cubicBezTo>
                  <a:pt x="38" y="112"/>
                  <a:pt x="38" y="112"/>
                  <a:pt x="38" y="112"/>
                </a:cubicBezTo>
                <a:cubicBezTo>
                  <a:pt x="7" y="114"/>
                  <a:pt x="7" y="114"/>
                  <a:pt x="7" y="114"/>
                </a:cubicBezTo>
                <a:cubicBezTo>
                  <a:pt x="0" y="140"/>
                  <a:pt x="0" y="140"/>
                  <a:pt x="0" y="140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1" y="184"/>
                  <a:pt x="1" y="184"/>
                  <a:pt x="1" y="184"/>
                </a:cubicBezTo>
                <a:cubicBezTo>
                  <a:pt x="9" y="209"/>
                  <a:pt x="9" y="209"/>
                  <a:pt x="9" y="209"/>
                </a:cubicBezTo>
                <a:cubicBezTo>
                  <a:pt x="41" y="200"/>
                  <a:pt x="41" y="200"/>
                  <a:pt x="41" y="200"/>
                </a:cubicBezTo>
                <a:cubicBezTo>
                  <a:pt x="53" y="217"/>
                  <a:pt x="53" y="217"/>
                  <a:pt x="53" y="217"/>
                </a:cubicBezTo>
                <a:cubicBezTo>
                  <a:pt x="34" y="246"/>
                  <a:pt x="34" y="246"/>
                  <a:pt x="34" y="246"/>
                </a:cubicBezTo>
                <a:cubicBezTo>
                  <a:pt x="55" y="263"/>
                  <a:pt x="55" y="263"/>
                  <a:pt x="55" y="263"/>
                </a:cubicBezTo>
                <a:cubicBezTo>
                  <a:pt x="81" y="239"/>
                  <a:pt x="81" y="239"/>
                  <a:pt x="81" y="239"/>
                </a:cubicBezTo>
                <a:cubicBezTo>
                  <a:pt x="101" y="248"/>
                  <a:pt x="101" y="248"/>
                  <a:pt x="101" y="24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40" y="252"/>
                  <a:pt x="140" y="252"/>
                  <a:pt x="140" y="252"/>
                </a:cubicBezTo>
                <a:cubicBezTo>
                  <a:pt x="163" y="249"/>
                  <a:pt x="163" y="249"/>
                  <a:pt x="163" y="24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210" y="267"/>
                  <a:pt x="210" y="267"/>
                  <a:pt x="210" y="267"/>
                </a:cubicBezTo>
                <a:cubicBezTo>
                  <a:pt x="202" y="234"/>
                  <a:pt x="202" y="234"/>
                  <a:pt x="202" y="234"/>
                </a:cubicBezTo>
                <a:cubicBezTo>
                  <a:pt x="222" y="220"/>
                  <a:pt x="222" y="220"/>
                  <a:pt x="222" y="220"/>
                </a:cubicBezTo>
                <a:cubicBezTo>
                  <a:pt x="254" y="236"/>
                  <a:pt x="254" y="236"/>
                  <a:pt x="254" y="236"/>
                </a:cubicBezTo>
                <a:cubicBezTo>
                  <a:pt x="275" y="212"/>
                  <a:pt x="275" y="212"/>
                  <a:pt x="275" y="212"/>
                </a:cubicBezTo>
                <a:cubicBezTo>
                  <a:pt x="250" y="188"/>
                  <a:pt x="250" y="188"/>
                  <a:pt x="250" y="188"/>
                </a:cubicBezTo>
                <a:cubicBezTo>
                  <a:pt x="260" y="167"/>
                  <a:pt x="260" y="167"/>
                  <a:pt x="260" y="167"/>
                </a:cubicBezTo>
                <a:lnTo>
                  <a:pt x="298" y="165"/>
                </a:lnTo>
                <a:close/>
                <a:moveTo>
                  <a:pt x="175" y="187"/>
                </a:moveTo>
                <a:cubicBezTo>
                  <a:pt x="145" y="205"/>
                  <a:pt x="108" y="198"/>
                  <a:pt x="92" y="172"/>
                </a:cubicBezTo>
                <a:cubicBezTo>
                  <a:pt x="77" y="145"/>
                  <a:pt x="89" y="110"/>
                  <a:pt x="119" y="92"/>
                </a:cubicBezTo>
                <a:cubicBezTo>
                  <a:pt x="149" y="75"/>
                  <a:pt x="185" y="81"/>
                  <a:pt x="201" y="107"/>
                </a:cubicBezTo>
                <a:cubicBezTo>
                  <a:pt x="216" y="134"/>
                  <a:pt x="205" y="169"/>
                  <a:pt x="175" y="187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round/>
          </a:ln>
          <a:effectLst/>
          <a:scene3d>
            <a:camera prst="legacyObliqueBottomRight"/>
            <a:lightRig rig="legacyFlat4" dir="b"/>
          </a:scene3d>
          <a:sp3d extrusionH="252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688280" y="3669382"/>
            <a:ext cx="24463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ea"/>
                <a:ea typeface="+mn-ea"/>
              </a:rPr>
              <a:t>唯一识别，一个页面中只能定义一个</a:t>
            </a:r>
            <a:r>
              <a:rPr lang="en-US" altLang="zh-CN" sz="1200" dirty="0">
                <a:latin typeface="+mn-ea"/>
                <a:ea typeface="+mn-ea"/>
              </a:rPr>
              <a:t>id</a:t>
            </a:r>
            <a:r>
              <a:rPr lang="zh-CN" altLang="en-US" sz="1200" dirty="0">
                <a:latin typeface="+mn-ea"/>
                <a:ea typeface="+mn-ea"/>
              </a:rPr>
              <a:t>名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88280" y="3326482"/>
            <a:ext cx="35687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AC0000"/>
                </a:solidFill>
                <a:latin typeface="+mn-ea"/>
                <a:ea typeface="+mn-ea"/>
              </a:rPr>
              <a:t>id</a:t>
            </a:r>
            <a:endParaRPr lang="en-US" altLang="zh-CN" b="1" dirty="0">
              <a:solidFill>
                <a:srgbClr val="AC0000"/>
              </a:solidFill>
              <a:latin typeface="+mn-ea"/>
              <a:ea typeface="+mn-ea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610492" y="1832644"/>
            <a:ext cx="2447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类名，可以定义多个，不能以数字开头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10492" y="1497682"/>
            <a:ext cx="58991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en-US" altLang="zh-CN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6444555" y="3243932"/>
            <a:ext cx="2447925" cy="3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定义行内样式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411217" y="2888332"/>
            <a:ext cx="58737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endParaRPr lang="en-US" altLang="zh-CN" b="1" dirty="0">
              <a:solidFill>
                <a:srgbClr val="A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529905" y="1082392"/>
            <a:ext cx="2446337" cy="3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ea"/>
                <a:ea typeface="+mn-ea"/>
              </a:rPr>
              <a:t>显示文字提示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529905" y="739492"/>
            <a:ext cx="6178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E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AC0000"/>
                </a:solidFill>
                <a:latin typeface="+mn-ea"/>
                <a:ea typeface="+mn-ea"/>
              </a:rPr>
              <a:t>title</a:t>
            </a:r>
            <a:endParaRPr lang="en-US" altLang="zh-CN" b="1" dirty="0">
              <a:solidFill>
                <a:srgbClr val="AC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49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49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32" grpId="0" animBg="1"/>
      <p:bldP spid="33" grpId="0" animBg="1"/>
      <p:bldP spid="34" grpId="0" animBg="1"/>
      <p:bldP spid="35" grpId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2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52843" y="139511"/>
            <a:ext cx="2630544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19" tIns="45709" rIns="91419" bIns="45709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事件属性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2778337" y="2548590"/>
            <a:ext cx="1610100" cy="528588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>
              <a:defRPr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onchange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6558571" y="2548590"/>
            <a:ext cx="1610100" cy="528588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3" tIns="50402" rIns="100803" bIns="50402" anchor="ctr"/>
          <a:lstStyle/>
          <a:p>
            <a:pPr algn="ctr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onreset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88220" y="2277294"/>
            <a:ext cx="1610100" cy="799884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3" tIns="317491" rIns="100803" bIns="50402" anchor="ctr"/>
          <a:lstStyle/>
          <a:p>
            <a:pPr algn="ctr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onload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668454" y="2277294"/>
            <a:ext cx="1610100" cy="799884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3" tIns="317491" rIns="100803" bIns="50402" anchor="ctr"/>
          <a:lstStyle/>
          <a:p>
            <a:pPr algn="ctr"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onsubmit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4492" y="1130767"/>
            <a:ext cx="2153332" cy="1296967"/>
          </a:xfrm>
          <a:prstGeom prst="rect">
            <a:avLst/>
          </a:prstGeom>
        </p:spPr>
        <p:txBody>
          <a:bodyPr lIns="51592" tIns="51592" rIns="51592" bIns="51592" anchor="ctr"/>
          <a:lstStyle/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资源加载完成之后执行的事件（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onunload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78125" y="3743325"/>
            <a:ext cx="2045970" cy="814070"/>
          </a:xfrm>
          <a:prstGeom prst="rect">
            <a:avLst/>
          </a:prstGeom>
        </p:spPr>
        <p:txBody>
          <a:bodyPr lIns="51592" tIns="51592" rIns="51592" bIns="51592" anchor="ctr"/>
          <a:lstStyle/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针对表单控件：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onchange: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聚焦且信息发生改变触发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68455" y="1130767"/>
            <a:ext cx="2045876" cy="1296967"/>
          </a:xfrm>
          <a:prstGeom prst="rect">
            <a:avLst/>
          </a:prstGeom>
        </p:spPr>
        <p:txBody>
          <a:bodyPr lIns="51592" tIns="51592" rIns="51592" bIns="51592" anchor="ctr"/>
          <a:lstStyle/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针对表单控件：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提交表单时触发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58572" y="3147814"/>
            <a:ext cx="2045876" cy="1379230"/>
          </a:xfrm>
          <a:prstGeom prst="rect">
            <a:avLst/>
          </a:prstGeom>
        </p:spPr>
        <p:txBody>
          <a:bodyPr lIns="51592" tIns="51592" rIns="51592" bIns="51592" anchor="ctr"/>
          <a:lstStyle/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针对表单控件：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ts val="660"/>
              </a:spcBef>
              <a:spcAft>
                <a:spcPts val="66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信息重置时触发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9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9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49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49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49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49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4" grpId="0" animBg="1"/>
      <p:bldP spid="35" grpId="0" animBg="1"/>
      <p:bldP spid="36" grpId="0" animBg="1"/>
      <p:bldP spid="37" grpId="0" animBg="1"/>
      <p:bldP spid="38" grpId="0"/>
      <p:bldP spid="40" grpId="0"/>
      <p:bldP spid="41" grpId="0"/>
      <p:bldP spid="42" grpId="0"/>
    </p:bldLst>
  </p:timing>
</p:sld>
</file>

<file path=ppt/tags/tag1.xml><?xml version="1.0" encoding="utf-8"?>
<p:tagLst xmlns:p="http://schemas.openxmlformats.org/presentationml/2006/main">
  <p:tag name="TIMING" val="|3.6"/>
</p:tagLst>
</file>

<file path=ppt/tags/tag2.xml><?xml version="1.0" encoding="utf-8"?>
<p:tagLst xmlns:p="http://schemas.openxmlformats.org/presentationml/2006/main">
  <p:tag name="ISPRING_ULTRA_SCORM_COURSE_ID" val="EAA40219-0E55-4496-8C39-15438743A6C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NOod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TqHR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NOodE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06h0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06h0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06h0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06h0S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6h0S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1Kh0Sd92xIjVDAAA2h0AABcAAAB1bml2ZXJzYWwvdW5pdmVyc2FsLnBuZ+2Za1QTV7vHB21fKypITxGUm8JapVVuXrgjqFw9PQIiFwEBeRFQkQSEcAsBW1uwCqQUD7FqSFEqhEsCAolOIEGpib4UkBISJASQNEQmEsA4CbmRM9i+53x41/lw1jof+TC/mdkzs/fzPLOf/37W2t+HhwZvM9xlCADAtuMhAREAsJEMABuUn/wNaTnvsPEKcjLIiQg+BlCGLOeRm4/Sj544CgAd+C3a5I+R+81ZIbE5AGDUv3YYcNBN5wDACn084GhkQeKC8ETLQVjHWZbuVwFqYNIw4Sbq14QvF5odv/iCdi3v5KX63Y4h0n/cC7lhYVLv1DV+7IntMRMyqufrb0A5xVGltNCzWlgZFLRsyPMF7LnsumTr+dNP/5H2490/iD/dzUlx3UYqUc9Dvcqp+F75kHcGmqn6HLHoDHnk7hhprF6edTDCb2Xmal4a0ujxABrZ32oHi/B+KPuPAODKqSanhGDILKl4JBR5DDRG4oruVxnIgjYAQN+XUaSpAmkbfaIaeZL172ON7qDJ2pX9tUjk9Pd1rnOd61znOte5znWuc53rXOc617nO/19OrrztHI5Grn440rABALb7/x8pOlatfmFPak0seP3d2L+F+XQUvR8JjvFTj+BnuQvNghh6JwpNtwaAvgu/bRvpLWU5QQrCtH5VuQkTdCJeXqFiSJlIk01np1EV19hPmwW/9DfudneLEk6BQqEasYsDyxiLbNkkWAFVxNFRxHTXQUxGE46LA4fVNtBMCE493yiwuEVB5dN9CfBkznAbRlRrXTDz9Zj3Yk+OQFyqHiVFs7RiZ36JRjA95VYnKhRVuqNQGrOk4uXabLkuYnRQlIYhVc6vqoZLpw6gzjAXdeD8/sumA+OuwhT8YRrmsHPG6vv3exMbLB0NAL7/goMX54hVifzOdJf0cMsFsHD4qJAe0+u/NBPSSyEB3AUZT3IAGlxNyBd2l4imK5PARaYGxWjdQHei7t6bP41TqnM9rTgnBczZLppKydLr7tTH7fGQ3Xg3iC7JEW3a6ppE5PW4Cs1j8DcMWbvch4bleSDneZRDiiC3m4LRwacpy/LiGPF48FkuxjtuA/COu+kF3m+1QKPGhYIYEkZ+twbEUy83PnlSPSFskt6LJ91ododNt2Di0GrGhTRTj4Qj3LpOz60QqHjs60SlaSyLu806nnYNOftTfH9o0jQP8TdtEflaVHs/aOH0j3cmjrgvwlq2O3OkTNaORGYkletVIRc8aMFY4yUpgdCXVX0evJFPgb5nYyZhQqni8TwPxxvMQUFMGU9nGwB9XNlvq6z8x/W7nofcOuzhXMg3dirfNAcDapd+HsL33jX90e7TfQr2oVQf670AARsolWQqFx5wngcSTkqk2WAGaNIiT41Z+Cz4rKXo/GZgZhZiXBdmKDwhXumHYXrHo3B+UQ2Jv39ShppsVUQOYh96mQaloK04fGG+XQThSbSEUB/Dft//aAilTjB5hLjwKvWtt5AiyN8plC+bg6kbgcaY8pI6uTKcAGa6SOc8gzHjaPpq+adkwqFv6i3c44Oetj5tYG/hjkIyhvdOshA2qwZZqFdA3zxRbmMI5QrOIpZQoOm3uYKZ7bbwj0EuuaIyr29zRg+ZNsEJfTLGNcsYq4fepS4upfbdTjbl72tV3uTO2yWWTvFsZaD0YXZCP22xAYWtOJO3UxNqH2FwpWVpIoPaTR2VtAqMOlF1OQq1lEoXJCflO0QQ+pkip/vxpIEJ+4h9R9x1GXhD0vKmjLJUnyzLbuI+Hht3Svnsk5HrfWAS5P/t8tGn13heVvvdh0/xD3KSvnvtM3zgs3SGtZ1ZbNBhJ+PHjheq1b9/5dxNQGuILx0tAA9iij5QHymk3UImUufAquTj6qLjcFlpj2r6XGGT2MVInjCBwZ0hTvAwHpk7T3qxo8yrsruVl8/46l83mLSngCqmxdFYAn+eBrRqehk9Z3J3Yoh2xcrHjoJjqoegRPQ5/NWCjX6Fw5asPhj4in4JmMl1ki+mQRuhXxrriqC5lSLqATx2VSWJYanHqNF+etVwfmJY4dxP6ajEYCJJ8iUmwZUSShDlzdOetd5JJ4CO3VXyVJEbr4g73G0N5zSy+YoWuTzPAdOLKexdvC2JBZ/TzJ3kushqQ8sEZfFbrvPTMD/dez1JRdcn3grzFj40uDLatGibRx3WTByqCG9Rbr5T5j5dnCOBueUzriU9/NOyZZxep+QT8IBPAP1wmtCHUZFs9MyQo3q4/KTEnbtiuLLrIpGjjm7nudA4tPramNEz3EAWaW/E1/eldfh+WrKnsHhivnYbYDm9pn6KbtV214qsvaaN8lS7CElW88/aFREe6f5RazKz7hfWKkyVXpjrvemK3mbaLO/SQLQXa57u56orB9wCIfPpnXJuUUxTVUgSe2WcKaAJA7kp9wWfC65FzrxBItyeaS5ijIauhXaFMktV8dq3NnTkdw7lV8clFor/ExbbTV4c3xGXsjhr2WB3jdF/RTmSWRPrPuwkd+GpbKvj2HmWo870ZM/oBt7/1i3IF/uPhe+P6ogMKubVsXb5BUcGRseGHqQ0Wsy5WGCTOMrY4F8djQ2mYugn1sLFDZfG0dt4VEUx6jpX3L510GTO9TdsWjrnOvf3zJrMAGgHmqVTQHzEdbXB/paBi2fcjbMYMpXHJQv2iqxrdG1iMmUYVfidsuXg0qCAyr7W+tk2Jj5ucUQiJQ/so6XJE383oWPi5Lzw8v6q5fK/QrYLysPDFHjyM7K8qDaOqgLn+osztD6o7WR9t6XCChEAde7eI9In6t5FHBoeJa3mwjeStLM78D7vnkPe06qhol0dhgzMMCdZ4MLObySu5fzyYfWb+wsZ8j0XbykbqrZbINYcvmc3Xns0up/y8rb+55ce3HyVWZbxX0F1rYDNp++3kTLMBWlan2E+ua8t+aNVLW4y+dJ0SxW36FKu4JxFNbg0EmzTVrJ01abVv8u66Y6P6o8a6YWLE7cbGU4z+4Ty7HE3h8Y7f05WEVYlJgj4c/7cdscfapH/lQwOsGSMsPOD2HPuVhsYVNSd38DCPHJyK6fHvqvM37ZbsZsfPjqU7WuEsa4yJcPjb2gv3Gwx9YqbU6V6XeatvP8Zp+Ogr4lVvw9K6xP6Z2IUzH5vP8GX4MaQscAQq3KI5/K0rUyWNS3G4A83uToo2dbNAmtEohIu3kLndHPMa6u9qKJwkzhBIy2QLHcdPr1oqM0Wis2r4/Dfo7BvbSPs0T3LbLXLVOo12bsFdCkWLvfTJsN0lq4yY+5VOinBhjeYBm+hYJmW97C+qAjWbo79d8KVEwTCWvAvFL97YW+22u//y+z5eAce9sfbaSqzgn0g9M6EiimpKWRep2WrPnl0A6JxPohDwsDCyXIdT5zifL7SRtoeOcp1I8sH+rEcOHKgYoCt6L3UbgyfbuIgaZ1nQq5RXw2Brbip3/KIGqiFShlTiVdI2j/sW8ptSh5V7n6HSWa3gZKBPUg2uMFftZUczxPRdKFvkMS+OxSlZXGlTYIda2qt/KDWf7dB1HrxWxQubVony+djs+eAtjCr2pOnCIOjXNRbNE4aTz/BgV8G7qRDdc7lb+rwnA8K3GaWWFCPI/qmC/M+iHAjqQQUGmk+JddokGKodsUhgXtTnKuczAnztlKBX4iihXLx9v9eyZSIlNCpY5Jmwd/WTIkqHVTeK1cZ2WJsI1h1//r263KbREhD5p+gb0MSVQIJ86cz6U/2BEAN3pN05lWw4rZYGWElw/ZiTv7pe+iybdTAmsuTO2HirzJXjSVG6re2ZlJ7FXGMtUWzRh1zQGgTqhbZ6AsOnoe0l4t1rxvUMYdyVrJwuX/1AmE3C3Pe7U1QMIyBvjHvZ9grHwnBYbBwaDCKaebtEUGVojQ4xUMtUpQlsvYkBb1xUk5hF6F8libB4sg5zUDS6uX4H7JbbFaXyhcQfzi+fzRSGLUjSPgedTpp9KdGx/JdGHDd2CFhj2T2nt4YU3PVDgZLdj1Ev1rbtmsJti5sqBwJRYrQXP7H2jCc32tz5wgMMWZZuAmY8RjSaciaXLbn4klf9tA3yJdevs+NXmUt9iqn1Ayy3+oyXvCFVR0yFeFDrpmDowlmALA0Vj4mMW/W5LEflxW1je7P22FpSRafxgZUvbbFxu71kmrImFspRKeNcLqf5pXa5fku+3AD4Cxdyt2u8eg6yJRJS69tCYT4zwacWT1Fbzs4PP3ttGjC2CMUUj4DTqH/WnqzJaTSqSpgbbux2bd3WUxIotkZAMDMzeYwtFbip78Q/M/txtO6/HZ3U+RFbzLYVYZp4C1RS3UtxO3It1Xkotyt7nbdZaV6zXSLM3PlHnEz0kyJgNMxb/RlY5AemLye3lSMgy+v7WQeDwwNoBw7+81/AVBLAwQUAAIACADUqHRJcD84SUoAAABqAAAAGwAAAHVuaXZlcnNhbC91bml2ZXJzYWwucG5nLnhtbLOxr8jNUShLLSrOzM+zVTLUM1Cyt+PlsikoSi3LTC1XqACKGekZQICSQiUqtzwzpSTDVsnS0BghlpGamZ5RYqtkZmEKF9QHGgkAUEsBAgAAFAACAAgA06h0SRUOrShkBAAABxEAAB0AAAAAAAAAAQAAAAAAAAAAAHVuaXZlcnNhbC9jb21tb25fbWVzc2FnZXMubG5nUEsBAgAAFAACAAgA06h0SQh+CyMpAwAAhgwAACcAAAAAAAAAAQAAAAAAnwQAAHVuaXZlcnNhbC9mbGFzaF9wdWJsaXNoaW5nX3NldHRpbmdzLnhtbFBLAQIAABQAAgAIANOodEm1/AlkugIAAFUKAAAhAAAAAAAAAAEAAAAAAA0IAAB1bml2ZXJzYWwvZmxhc2hfc2tpbl9zZXR0aW5ncy54bWxQSwECAAAUAAIACADTqHRJKpYPZ/4CAACXCwAAJgAAAAAAAAABAAAAAAAGCwAAdW5pdmVyc2FsL2h0bWxfcHVibGlzaGluZ19zZXR0aW5ncy54bWxQSwECAAAUAAIACADTqHRJaHFSkZoBAAAfBgAAHwAAAAAAAAABAAAAAABIDgAAdW5pdmVyc2FsL2h0bWxfc2tpbl9zZXR0aW5ncy5qc1BLAQIAABQAAgAIANOodEk9PC/RwQAAAOUBAAAaAAAAAAAAAAEAAAAAAB8QAAB1bml2ZXJzYWwvaTE4bl9wcmVzZXRzLnhtbFBLAQIAABQAAgAIANOodEma+ZZkawAAAGsAAAAcAAAAAAAAAAEAAAAAABgRAAB1bml2ZXJzYWwvbG9jYWxfc2V0dGluZ3MueG1sUEsBAgAAFAACAAgARJRXRyO0Tvv7AgAAsAgAABQAAAAAAAAAAQAAAAAAvREAAHVuaXZlcnNhbC9wbGF5ZXIueG1sUEsBAgAAFAACAAgA06h0SbCHI/RsAQAA9wIAACkAAAAAAAAAAQAAAAAA6hQAAHVuaXZlcnNhbC9za2luX2N1c3RvbWl6YXRpb25fc2V0dGluZ3MueG1sUEsBAgAAFAACAAgA1Kh0Sd92xIjVDAAA2h0AABcAAAAAAAAAAAAAAAAAnRYAAHVuaXZlcnNhbC91bml2ZXJzYWwucG5nUEsBAgAAFAACAAgA1Kh0SXA/OElKAAAAagAAABsAAAAAAAAAAQAAAAAApyMAAHVuaXZlcnNhbC91bml2ZXJzYWwucG5nLnhtbFBLBQYAAAAACwALAEkDAAAqJAAAAAA="/>
  <p:tag name="ISPRING_PRESENTATION_TITLE" val="1215-2"/>
</p:tagLst>
</file>

<file path=ppt/theme/theme1.xml><?xml version="1.0" encoding="utf-8"?>
<a:theme xmlns:a="http://schemas.openxmlformats.org/drawingml/2006/main" name="江西新华电脑学院-网页设计H5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1421</Words>
  <Application>WPS 演示</Application>
  <PresentationFormat>全屏显示(16:9)</PresentationFormat>
  <Paragraphs>311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方正大黑简体</vt:lpstr>
      <vt:lpstr>黑体</vt:lpstr>
      <vt:lpstr>Impact</vt:lpstr>
      <vt:lpstr>Arial Unicode MS</vt:lpstr>
      <vt:lpstr>Calibri</vt:lpstr>
      <vt:lpstr>华文细黑</vt:lpstr>
      <vt:lpstr>方正黑体简体</vt:lpstr>
      <vt:lpstr>Arial Unicode MS</vt:lpstr>
      <vt:lpstr>Calibri Light</vt:lpstr>
      <vt:lpstr>Arial Narrow</vt:lpstr>
      <vt:lpstr>Open Sans</vt:lpstr>
      <vt:lpstr>Segoe Print</vt:lpstr>
      <vt:lpstr>Calibri</vt:lpstr>
      <vt:lpstr>Broadway</vt:lpstr>
      <vt:lpstr>Arial</vt:lpstr>
      <vt:lpstr>方正粗黑宋简体</vt:lpstr>
      <vt:lpstr>新宋体</vt:lpstr>
      <vt:lpstr>楷体</vt:lpstr>
      <vt:lpstr>仿宋</vt:lpstr>
      <vt:lpstr>江西新华电脑学院-网页设计H5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公益</dc:title>
  <dc:creator>第一PPT</dc:creator>
  <cp:keywords>www.1ppt.com</cp:keywords>
  <cp:lastModifiedBy>Administrator</cp:lastModifiedBy>
  <cp:revision>15</cp:revision>
  <dcterms:created xsi:type="dcterms:W3CDTF">2016-12-15T01:17:00Z</dcterms:created>
  <dcterms:modified xsi:type="dcterms:W3CDTF">2020-10-21T05:06:50Z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