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4" r:id="rId7"/>
    <p:sldId id="260" r:id="rId8"/>
    <p:sldId id="266" r:id="rId9"/>
    <p:sldId id="290" r:id="rId10"/>
    <p:sldId id="292" r:id="rId11"/>
    <p:sldId id="272" r:id="rId12"/>
    <p:sldId id="275" r:id="rId13"/>
    <p:sldId id="279" r:id="rId14"/>
    <p:sldId id="261" r:id="rId15"/>
    <p:sldId id="285" r:id="rId16"/>
    <p:sldId id="262" r:id="rId17"/>
    <p:sldId id="286" r:id="rId18"/>
    <p:sldId id="29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95"/>
    <a:srgbClr val="0C8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1173" autoAdjust="0"/>
  </p:normalViewPr>
  <p:slideViewPr>
    <p:cSldViewPr snapToGrid="0">
      <p:cViewPr varScale="1">
        <p:scale>
          <a:sx n="49" d="100"/>
          <a:sy n="49" d="100"/>
        </p:scale>
        <p:origin x="-102" y="-1782"/>
      </p:cViewPr>
      <p:guideLst>
        <p:guide orient="horz" pos="2166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C4558-0AC2-4297-B71F-39B554ED37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7C178-B7D6-43B4-AD89-C7C39949ED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12310" y="640924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12725"/>
            <a:ext cx="10515600" cy="503555"/>
          </a:xfrm>
        </p:spPr>
        <p:txBody>
          <a:bodyPr>
            <a:normAutofit/>
          </a:bodyPr>
          <a:lstStyle>
            <a:lvl1pPr>
              <a:defRPr sz="2800" b="1">
                <a:gradFill flip="none" rotWithShape="1">
                  <a:gsLst>
                    <a:gs pos="0">
                      <a:srgbClr val="3C7895">
                        <a:shade val="30000"/>
                        <a:satMod val="115000"/>
                      </a:srgbClr>
                    </a:gs>
                    <a:gs pos="50000">
                      <a:srgbClr val="3C7895">
                        <a:shade val="67500"/>
                        <a:satMod val="115000"/>
                      </a:srgbClr>
                    </a:gs>
                    <a:gs pos="100000">
                      <a:srgbClr val="3C7895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01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1996" y="2464028"/>
            <a:ext cx="5968009" cy="4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705" spc="3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 sz="1705" spc="3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选择器</a:t>
            </a:r>
            <a:endParaRPr lang="zh-CN" altLang="en-US" sz="1705" spc="300" dirty="0">
              <a:solidFill>
                <a:srgbClr val="3C78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PA_01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01875" y="1193800"/>
            <a:ext cx="8997950" cy="134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6255" b="1" kern="20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HTML</a:t>
            </a:r>
            <a:r>
              <a:rPr lang="zh-CN" altLang="en-US" sz="6255" b="1" kern="20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锁链</a:t>
            </a:r>
            <a:r>
              <a:rPr lang="en-US" altLang="zh-CN" sz="6255" b="1" kern="20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-CSS</a:t>
            </a:r>
            <a:r>
              <a:rPr lang="zh-CN" altLang="en-US" sz="6255" b="1" kern="2000" dirty="0">
                <a:solidFill>
                  <a:srgbClr val="3C7895"/>
                </a:solidFill>
                <a:latin typeface="+mn-lt"/>
                <a:ea typeface="+mn-ea"/>
                <a:cs typeface="+mn-ea"/>
                <a:sym typeface="+mn-lt"/>
              </a:rPr>
              <a:t>选择器</a:t>
            </a:r>
            <a:endParaRPr lang="zh-CN" altLang="en-US" sz="6255" b="1" kern="2000" dirty="0">
              <a:solidFill>
                <a:srgbClr val="3C78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PA_01 18"/>
          <p:cNvSpPr txBox="1"/>
          <p:nvPr>
            <p:custDataLst>
              <p:tags r:id="rId3"/>
            </p:custDataLst>
          </p:nvPr>
        </p:nvSpPr>
        <p:spPr>
          <a:xfrm>
            <a:off x="3341370" y="2960205"/>
            <a:ext cx="5433695" cy="38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1895" dirty="0">
                <a:solidFill>
                  <a:srgbClr val="3C7895"/>
                </a:solidFill>
                <a:cs typeface="+mn-ea"/>
                <a:sym typeface="+mn-lt"/>
              </a:rPr>
              <a:t>2020</a:t>
            </a:r>
            <a:r>
              <a:rPr lang="zh-CN" altLang="en-US" sz="1895" dirty="0">
                <a:solidFill>
                  <a:srgbClr val="3C7895"/>
                </a:solidFill>
                <a:cs typeface="+mn-ea"/>
                <a:sym typeface="+mn-lt"/>
              </a:rPr>
              <a:t>年</a:t>
            </a:r>
            <a:r>
              <a:rPr lang="en-US" altLang="zh-CN" sz="1895" dirty="0">
                <a:solidFill>
                  <a:srgbClr val="3C7895"/>
                </a:solidFill>
                <a:cs typeface="+mn-ea"/>
                <a:sym typeface="+mn-lt"/>
              </a:rPr>
              <a:t>10</a:t>
            </a:r>
            <a:r>
              <a:rPr lang="zh-CN" altLang="en-US" sz="1895" dirty="0">
                <a:solidFill>
                  <a:srgbClr val="3C7895"/>
                </a:solidFill>
                <a:cs typeface="+mn-ea"/>
                <a:sym typeface="+mn-lt"/>
              </a:rPr>
              <a:t>月</a:t>
            </a:r>
            <a:endParaRPr lang="zh-CN" altLang="en-US" sz="1895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9036050" y="1621790"/>
            <a:ext cx="2677795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A:first-line/A::first-line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定义定一行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036050" y="3029585"/>
            <a:ext cx="2677795" cy="132080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A:after/A::after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定义元素结束部位，和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content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结合使用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228918" y="4540758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A::selection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设置文字被选中的样式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475" y="1621790"/>
            <a:ext cx="2922270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A:first-letter/A::first-letter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定义第一个字符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7080" y="3029585"/>
            <a:ext cx="2568575" cy="132080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A:before/A::before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定义元素开始部位，和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content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结合使用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67223" y="4540758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A::placeholder</a:t>
            </a:r>
            <a:endParaRPr lang="en-US" altLang="zh-CN" sz="20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设置占位符的样式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01" name="肘形连接符 100"/>
          <p:cNvCxnSpPr/>
          <p:nvPr/>
        </p:nvCxnSpPr>
        <p:spPr>
          <a:xfrm flipV="1">
            <a:off x="3177699" y="1796027"/>
            <a:ext cx="2527684" cy="340695"/>
          </a:xfrm>
          <a:prstGeom prst="bentConnector3">
            <a:avLst>
              <a:gd name="adj1" fmla="val 12301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 rot="10800000" flipV="1">
            <a:off x="7055150" y="2136720"/>
            <a:ext cx="1969942" cy="325680"/>
          </a:xfrm>
          <a:prstGeom prst="bentConnector3">
            <a:avLst>
              <a:gd name="adj1" fmla="val 15137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flipV="1">
            <a:off x="3177700" y="3002367"/>
            <a:ext cx="1789663" cy="542281"/>
          </a:xfrm>
          <a:prstGeom prst="bentConnector3">
            <a:avLst>
              <a:gd name="adj1" fmla="val 18820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rot="10800000">
            <a:off x="7697400" y="3422226"/>
            <a:ext cx="1327692" cy="122421"/>
          </a:xfrm>
          <a:prstGeom prst="bentConnector3">
            <a:avLst>
              <a:gd name="adj1" fmla="val 22843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flipV="1">
            <a:off x="3177699" y="4099102"/>
            <a:ext cx="1043190" cy="956671"/>
          </a:xfrm>
          <a:prstGeom prst="bentConnector3">
            <a:avLst>
              <a:gd name="adj1" fmla="val 31895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/>
          <p:nvPr/>
        </p:nvCxnSpPr>
        <p:spPr>
          <a:xfrm rot="10800000">
            <a:off x="8350914" y="4458325"/>
            <a:ext cx="674178" cy="597449"/>
          </a:xfrm>
          <a:prstGeom prst="bentConnector3">
            <a:avLst>
              <a:gd name="adj1" fmla="val 46181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3812923" y="3739924"/>
            <a:ext cx="4566159" cy="2028416"/>
            <a:chOff x="2859468" y="2928768"/>
            <a:chExt cx="3425065" cy="152131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859468" y="2928768"/>
              <a:ext cx="3425065" cy="1521312"/>
              <a:chOff x="1998663" y="2733675"/>
              <a:chExt cx="5146675" cy="2286000"/>
            </a:xfrm>
          </p:grpSpPr>
          <p:sp>
            <p:nvSpPr>
              <p:cNvPr id="110" name="Freeform 82"/>
              <p:cNvSpPr/>
              <p:nvPr/>
            </p:nvSpPr>
            <p:spPr bwMode="auto">
              <a:xfrm>
                <a:off x="1998663" y="2733675"/>
                <a:ext cx="5146675" cy="2286000"/>
              </a:xfrm>
              <a:custGeom>
                <a:avLst/>
                <a:gdLst>
                  <a:gd name="T0" fmla="*/ 3036 w 3242"/>
                  <a:gd name="T1" fmla="*/ 422 h 1440"/>
                  <a:gd name="T2" fmla="*/ 1386 w 3242"/>
                  <a:gd name="T3" fmla="*/ 0 h 1440"/>
                  <a:gd name="T4" fmla="*/ 246 w 3242"/>
                  <a:gd name="T5" fmla="*/ 502 h 1440"/>
                  <a:gd name="T6" fmla="*/ 0 w 3242"/>
                  <a:gd name="T7" fmla="*/ 864 h 1440"/>
                  <a:gd name="T8" fmla="*/ 2010 w 3242"/>
                  <a:gd name="T9" fmla="*/ 1440 h 1440"/>
                  <a:gd name="T10" fmla="*/ 3242 w 3242"/>
                  <a:gd name="T11" fmla="*/ 742 h 1440"/>
                  <a:gd name="T12" fmla="*/ 3036 w 3242"/>
                  <a:gd name="T13" fmla="*/ 422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2" h="1440">
                    <a:moveTo>
                      <a:pt x="3036" y="422"/>
                    </a:moveTo>
                    <a:lnTo>
                      <a:pt x="1386" y="0"/>
                    </a:lnTo>
                    <a:lnTo>
                      <a:pt x="246" y="502"/>
                    </a:lnTo>
                    <a:lnTo>
                      <a:pt x="0" y="864"/>
                    </a:lnTo>
                    <a:lnTo>
                      <a:pt x="2010" y="1440"/>
                    </a:lnTo>
                    <a:lnTo>
                      <a:pt x="3242" y="742"/>
                    </a:lnTo>
                    <a:lnTo>
                      <a:pt x="3036" y="4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92"/>
              <p:cNvSpPr/>
              <p:nvPr/>
            </p:nvSpPr>
            <p:spPr bwMode="auto">
              <a:xfrm>
                <a:off x="5113338" y="3403600"/>
                <a:ext cx="2032000" cy="1616075"/>
              </a:xfrm>
              <a:custGeom>
                <a:avLst/>
                <a:gdLst>
                  <a:gd name="T0" fmla="*/ 1074 w 1280"/>
                  <a:gd name="T1" fmla="*/ 0 h 1018"/>
                  <a:gd name="T2" fmla="*/ 0 w 1280"/>
                  <a:gd name="T3" fmla="*/ 558 h 1018"/>
                  <a:gd name="T4" fmla="*/ 0 w 1280"/>
                  <a:gd name="T5" fmla="*/ 558 h 1018"/>
                  <a:gd name="T6" fmla="*/ 48 w 1280"/>
                  <a:gd name="T7" fmla="*/ 1018 h 1018"/>
                  <a:gd name="T8" fmla="*/ 1280 w 1280"/>
                  <a:gd name="T9" fmla="*/ 320 h 1018"/>
                  <a:gd name="T10" fmla="*/ 1074 w 1280"/>
                  <a:gd name="T11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0" h="1018">
                    <a:moveTo>
                      <a:pt x="1074" y="0"/>
                    </a:moveTo>
                    <a:lnTo>
                      <a:pt x="0" y="558"/>
                    </a:lnTo>
                    <a:lnTo>
                      <a:pt x="0" y="558"/>
                    </a:lnTo>
                    <a:lnTo>
                      <a:pt x="48" y="1018"/>
                    </a:lnTo>
                    <a:lnTo>
                      <a:pt x="1280" y="320"/>
                    </a:lnTo>
                    <a:lnTo>
                      <a:pt x="107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93"/>
              <p:cNvSpPr/>
              <p:nvPr/>
            </p:nvSpPr>
            <p:spPr bwMode="auto">
              <a:xfrm>
                <a:off x="1998663" y="3530600"/>
                <a:ext cx="3190875" cy="1489075"/>
              </a:xfrm>
              <a:custGeom>
                <a:avLst/>
                <a:gdLst>
                  <a:gd name="T0" fmla="*/ 1962 w 2010"/>
                  <a:gd name="T1" fmla="*/ 478 h 938"/>
                  <a:gd name="T2" fmla="*/ 246 w 2010"/>
                  <a:gd name="T3" fmla="*/ 0 h 938"/>
                  <a:gd name="T4" fmla="*/ 0 w 2010"/>
                  <a:gd name="T5" fmla="*/ 362 h 938"/>
                  <a:gd name="T6" fmla="*/ 2010 w 2010"/>
                  <a:gd name="T7" fmla="*/ 938 h 938"/>
                  <a:gd name="T8" fmla="*/ 2010 w 2010"/>
                  <a:gd name="T9" fmla="*/ 938 h 938"/>
                  <a:gd name="T10" fmla="*/ 1962 w 2010"/>
                  <a:gd name="T11" fmla="*/ 478 h 938"/>
                  <a:gd name="T12" fmla="*/ 1962 w 2010"/>
                  <a:gd name="T13" fmla="*/ 47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0" h="938">
                    <a:moveTo>
                      <a:pt x="1962" y="478"/>
                    </a:moveTo>
                    <a:lnTo>
                      <a:pt x="246" y="0"/>
                    </a:lnTo>
                    <a:lnTo>
                      <a:pt x="0" y="362"/>
                    </a:lnTo>
                    <a:lnTo>
                      <a:pt x="2010" y="938"/>
                    </a:lnTo>
                    <a:lnTo>
                      <a:pt x="2010" y="938"/>
                    </a:lnTo>
                    <a:lnTo>
                      <a:pt x="1962" y="478"/>
                    </a:lnTo>
                    <a:lnTo>
                      <a:pt x="1962" y="47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9" name="圆角矩形 108"/>
            <p:cNvSpPr/>
            <p:nvPr/>
          </p:nvSpPr>
          <p:spPr>
            <a:xfrm rot="928521" flipH="1">
              <a:off x="3182554" y="3675840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21369" y="3356779"/>
            <a:ext cx="3811236" cy="1656540"/>
            <a:chOff x="3165843" y="2641409"/>
            <a:chExt cx="2858799" cy="124240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165843" y="2641409"/>
              <a:ext cx="2858799" cy="1242405"/>
              <a:chOff x="2459038" y="2301875"/>
              <a:chExt cx="4295775" cy="1866900"/>
            </a:xfrm>
          </p:grpSpPr>
          <p:sp>
            <p:nvSpPr>
              <p:cNvPr id="116" name="Freeform 83"/>
              <p:cNvSpPr/>
              <p:nvPr/>
            </p:nvSpPr>
            <p:spPr bwMode="auto">
              <a:xfrm>
                <a:off x="2459038" y="2301875"/>
                <a:ext cx="4295775" cy="1866900"/>
              </a:xfrm>
              <a:custGeom>
                <a:avLst/>
                <a:gdLst>
                  <a:gd name="T0" fmla="*/ 2500 w 2706"/>
                  <a:gd name="T1" fmla="*/ 314 h 1176"/>
                  <a:gd name="T2" fmla="*/ 1152 w 2706"/>
                  <a:gd name="T3" fmla="*/ 0 h 1176"/>
                  <a:gd name="T4" fmla="*/ 218 w 2706"/>
                  <a:gd name="T5" fmla="*/ 388 h 1176"/>
                  <a:gd name="T6" fmla="*/ 0 w 2706"/>
                  <a:gd name="T7" fmla="*/ 710 h 1176"/>
                  <a:gd name="T8" fmla="*/ 1668 w 2706"/>
                  <a:gd name="T9" fmla="*/ 1176 h 1176"/>
                  <a:gd name="T10" fmla="*/ 1668 w 2706"/>
                  <a:gd name="T11" fmla="*/ 1176 h 1176"/>
                  <a:gd name="T12" fmla="*/ 2706 w 2706"/>
                  <a:gd name="T13" fmla="*/ 632 h 1176"/>
                  <a:gd name="T14" fmla="*/ 2500 w 2706"/>
                  <a:gd name="T15" fmla="*/ 314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6" h="1176">
                    <a:moveTo>
                      <a:pt x="2500" y="314"/>
                    </a:moveTo>
                    <a:lnTo>
                      <a:pt x="1152" y="0"/>
                    </a:lnTo>
                    <a:lnTo>
                      <a:pt x="218" y="388"/>
                    </a:lnTo>
                    <a:lnTo>
                      <a:pt x="0" y="710"/>
                    </a:lnTo>
                    <a:lnTo>
                      <a:pt x="1668" y="1176"/>
                    </a:lnTo>
                    <a:lnTo>
                      <a:pt x="1668" y="1176"/>
                    </a:lnTo>
                    <a:lnTo>
                      <a:pt x="2706" y="632"/>
                    </a:lnTo>
                    <a:lnTo>
                      <a:pt x="2500" y="3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94"/>
              <p:cNvSpPr/>
              <p:nvPr/>
            </p:nvSpPr>
            <p:spPr bwMode="auto">
              <a:xfrm>
                <a:off x="2459038" y="2917825"/>
                <a:ext cx="2647950" cy="1250950"/>
              </a:xfrm>
              <a:custGeom>
                <a:avLst/>
                <a:gdLst>
                  <a:gd name="T0" fmla="*/ 218 w 1668"/>
                  <a:gd name="T1" fmla="*/ 0 h 788"/>
                  <a:gd name="T2" fmla="*/ 0 w 1668"/>
                  <a:gd name="T3" fmla="*/ 322 h 788"/>
                  <a:gd name="T4" fmla="*/ 1668 w 1668"/>
                  <a:gd name="T5" fmla="*/ 788 h 788"/>
                  <a:gd name="T6" fmla="*/ 1668 w 1668"/>
                  <a:gd name="T7" fmla="*/ 788 h 788"/>
                  <a:gd name="T8" fmla="*/ 1624 w 1668"/>
                  <a:gd name="T9" fmla="*/ 356 h 788"/>
                  <a:gd name="T10" fmla="*/ 218 w 1668"/>
                  <a:gd name="T11" fmla="*/ 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8" h="788">
                    <a:moveTo>
                      <a:pt x="218" y="0"/>
                    </a:moveTo>
                    <a:lnTo>
                      <a:pt x="0" y="322"/>
                    </a:lnTo>
                    <a:lnTo>
                      <a:pt x="1668" y="788"/>
                    </a:lnTo>
                    <a:lnTo>
                      <a:pt x="1668" y="788"/>
                    </a:lnTo>
                    <a:lnTo>
                      <a:pt x="1624" y="356"/>
                    </a:lnTo>
                    <a:lnTo>
                      <a:pt x="21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95"/>
              <p:cNvSpPr/>
              <p:nvPr/>
            </p:nvSpPr>
            <p:spPr bwMode="auto">
              <a:xfrm>
                <a:off x="5037138" y="2800350"/>
                <a:ext cx="1717675" cy="1368425"/>
              </a:xfrm>
              <a:custGeom>
                <a:avLst/>
                <a:gdLst>
                  <a:gd name="T0" fmla="*/ 876 w 1082"/>
                  <a:gd name="T1" fmla="*/ 0 h 862"/>
                  <a:gd name="T2" fmla="*/ 0 w 1082"/>
                  <a:gd name="T3" fmla="*/ 430 h 862"/>
                  <a:gd name="T4" fmla="*/ 0 w 1082"/>
                  <a:gd name="T5" fmla="*/ 430 h 862"/>
                  <a:gd name="T6" fmla="*/ 44 w 1082"/>
                  <a:gd name="T7" fmla="*/ 862 h 862"/>
                  <a:gd name="T8" fmla="*/ 1082 w 1082"/>
                  <a:gd name="T9" fmla="*/ 318 h 862"/>
                  <a:gd name="T10" fmla="*/ 876 w 1082"/>
                  <a:gd name="T11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2" h="862">
                    <a:moveTo>
                      <a:pt x="876" y="0"/>
                    </a:moveTo>
                    <a:lnTo>
                      <a:pt x="0" y="430"/>
                    </a:lnTo>
                    <a:lnTo>
                      <a:pt x="0" y="430"/>
                    </a:lnTo>
                    <a:lnTo>
                      <a:pt x="44" y="862"/>
                    </a:lnTo>
                    <a:lnTo>
                      <a:pt x="1082" y="318"/>
                    </a:lnTo>
                    <a:lnTo>
                      <a:pt x="87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5" name="圆角矩形 114"/>
            <p:cNvSpPr/>
            <p:nvPr/>
          </p:nvSpPr>
          <p:spPr>
            <a:xfrm rot="863188" flipH="1">
              <a:off x="3429768" y="3238330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590381" y="3010257"/>
            <a:ext cx="3095749" cy="1284664"/>
            <a:chOff x="3442638" y="2381518"/>
            <a:chExt cx="2322114" cy="96349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3442638" y="2381518"/>
              <a:ext cx="2322114" cy="963498"/>
              <a:chOff x="2874963" y="1911350"/>
              <a:chExt cx="3489325" cy="1447800"/>
            </a:xfrm>
          </p:grpSpPr>
          <p:sp>
            <p:nvSpPr>
              <p:cNvPr id="122" name="Freeform 80"/>
              <p:cNvSpPr/>
              <p:nvPr/>
            </p:nvSpPr>
            <p:spPr bwMode="auto">
              <a:xfrm>
                <a:off x="2874963" y="1911350"/>
                <a:ext cx="3489325" cy="1447800"/>
              </a:xfrm>
              <a:custGeom>
                <a:avLst/>
                <a:gdLst>
                  <a:gd name="T0" fmla="*/ 2024 w 2198"/>
                  <a:gd name="T1" fmla="*/ 226 h 912"/>
                  <a:gd name="T2" fmla="*/ 924 w 2198"/>
                  <a:gd name="T3" fmla="*/ 0 h 912"/>
                  <a:gd name="T4" fmla="*/ 216 w 2198"/>
                  <a:gd name="T5" fmla="*/ 254 h 912"/>
                  <a:gd name="T6" fmla="*/ 0 w 2198"/>
                  <a:gd name="T7" fmla="*/ 570 h 912"/>
                  <a:gd name="T8" fmla="*/ 1354 w 2198"/>
                  <a:gd name="T9" fmla="*/ 912 h 912"/>
                  <a:gd name="T10" fmla="*/ 1354 w 2198"/>
                  <a:gd name="T11" fmla="*/ 912 h 912"/>
                  <a:gd name="T12" fmla="*/ 2198 w 2198"/>
                  <a:gd name="T13" fmla="*/ 498 h 912"/>
                  <a:gd name="T14" fmla="*/ 2024 w 2198"/>
                  <a:gd name="T15" fmla="*/ 226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8" h="912">
                    <a:moveTo>
                      <a:pt x="2024" y="226"/>
                    </a:moveTo>
                    <a:lnTo>
                      <a:pt x="924" y="0"/>
                    </a:lnTo>
                    <a:lnTo>
                      <a:pt x="216" y="254"/>
                    </a:lnTo>
                    <a:lnTo>
                      <a:pt x="0" y="570"/>
                    </a:lnTo>
                    <a:lnTo>
                      <a:pt x="1354" y="912"/>
                    </a:lnTo>
                    <a:lnTo>
                      <a:pt x="1354" y="912"/>
                    </a:lnTo>
                    <a:lnTo>
                      <a:pt x="2198" y="498"/>
                    </a:lnTo>
                    <a:lnTo>
                      <a:pt x="2024" y="2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88"/>
              <p:cNvSpPr/>
              <p:nvPr/>
            </p:nvSpPr>
            <p:spPr bwMode="auto">
              <a:xfrm>
                <a:off x="2874963" y="2314575"/>
                <a:ext cx="2149475" cy="1044575"/>
              </a:xfrm>
              <a:custGeom>
                <a:avLst/>
                <a:gdLst>
                  <a:gd name="T0" fmla="*/ 1316 w 1354"/>
                  <a:gd name="T1" fmla="*/ 268 h 658"/>
                  <a:gd name="T2" fmla="*/ 216 w 1354"/>
                  <a:gd name="T3" fmla="*/ 0 h 658"/>
                  <a:gd name="T4" fmla="*/ 0 w 1354"/>
                  <a:gd name="T5" fmla="*/ 316 h 658"/>
                  <a:gd name="T6" fmla="*/ 1354 w 1354"/>
                  <a:gd name="T7" fmla="*/ 658 h 658"/>
                  <a:gd name="T8" fmla="*/ 1354 w 1354"/>
                  <a:gd name="T9" fmla="*/ 658 h 658"/>
                  <a:gd name="T10" fmla="*/ 1316 w 1354"/>
                  <a:gd name="T11" fmla="*/ 268 h 658"/>
                  <a:gd name="T12" fmla="*/ 1316 w 1354"/>
                  <a:gd name="T13" fmla="*/ 268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4" h="658">
                    <a:moveTo>
                      <a:pt x="1316" y="268"/>
                    </a:moveTo>
                    <a:lnTo>
                      <a:pt x="216" y="0"/>
                    </a:lnTo>
                    <a:lnTo>
                      <a:pt x="0" y="316"/>
                    </a:lnTo>
                    <a:lnTo>
                      <a:pt x="1354" y="658"/>
                    </a:lnTo>
                    <a:lnTo>
                      <a:pt x="1354" y="658"/>
                    </a:lnTo>
                    <a:lnTo>
                      <a:pt x="1316" y="268"/>
                    </a:lnTo>
                    <a:lnTo>
                      <a:pt x="1316" y="26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89"/>
              <p:cNvSpPr/>
              <p:nvPr/>
            </p:nvSpPr>
            <p:spPr bwMode="auto">
              <a:xfrm>
                <a:off x="4960470" y="2270126"/>
                <a:ext cx="1403816" cy="1089024"/>
              </a:xfrm>
              <a:custGeom>
                <a:avLst/>
                <a:gdLst>
                  <a:gd name="T0" fmla="*/ 708 w 882"/>
                  <a:gd name="T1" fmla="*/ 0 h 686"/>
                  <a:gd name="T2" fmla="*/ 0 w 882"/>
                  <a:gd name="T3" fmla="*/ 296 h 686"/>
                  <a:gd name="T4" fmla="*/ 38 w 882"/>
                  <a:gd name="T5" fmla="*/ 686 h 686"/>
                  <a:gd name="T6" fmla="*/ 882 w 882"/>
                  <a:gd name="T7" fmla="*/ 272 h 686"/>
                  <a:gd name="T8" fmla="*/ 708 w 882"/>
                  <a:gd name="T9" fmla="*/ 0 h 686"/>
                  <a:gd name="connsiteX0" fmla="*/ 8053 w 10026"/>
                  <a:gd name="connsiteY0" fmla="*/ 0 h 10000"/>
                  <a:gd name="connsiteX1" fmla="*/ 0 w 10026"/>
                  <a:gd name="connsiteY1" fmla="*/ 4282 h 10000"/>
                  <a:gd name="connsiteX2" fmla="*/ 457 w 10026"/>
                  <a:gd name="connsiteY2" fmla="*/ 10000 h 10000"/>
                  <a:gd name="connsiteX3" fmla="*/ 10026 w 10026"/>
                  <a:gd name="connsiteY3" fmla="*/ 3965 h 10000"/>
                  <a:gd name="connsiteX4" fmla="*/ 8053 w 10026"/>
                  <a:gd name="connsiteY4" fmla="*/ 0 h 10000"/>
                  <a:gd name="connsiteX0-1" fmla="*/ 8053 w 10026"/>
                  <a:gd name="connsiteY0-2" fmla="*/ 0 h 10000"/>
                  <a:gd name="connsiteX1-3" fmla="*/ 0 w 10026"/>
                  <a:gd name="connsiteY1-4" fmla="*/ 4282 h 10000"/>
                  <a:gd name="connsiteX2-5" fmla="*/ 431 w 10026"/>
                  <a:gd name="connsiteY2-6" fmla="*/ 10000 h 10000"/>
                  <a:gd name="connsiteX3-7" fmla="*/ 10026 w 10026"/>
                  <a:gd name="connsiteY3-8" fmla="*/ 3965 h 10000"/>
                  <a:gd name="connsiteX4-9" fmla="*/ 8053 w 10026"/>
                  <a:gd name="connsiteY4-1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26" h="10000">
                    <a:moveTo>
                      <a:pt x="8053" y="0"/>
                    </a:moveTo>
                    <a:lnTo>
                      <a:pt x="0" y="4282"/>
                    </a:lnTo>
                    <a:cubicBezTo>
                      <a:pt x="152" y="6188"/>
                      <a:pt x="279" y="8094"/>
                      <a:pt x="431" y="10000"/>
                    </a:cubicBezTo>
                    <a:lnTo>
                      <a:pt x="10026" y="3965"/>
                    </a:lnTo>
                    <a:lnTo>
                      <a:pt x="805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1" name="圆角矩形 120"/>
            <p:cNvSpPr/>
            <p:nvPr/>
          </p:nvSpPr>
          <p:spPr>
            <a:xfrm rot="824081" flipH="1">
              <a:off x="3710282" y="2782486"/>
              <a:ext cx="104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956576" y="2590490"/>
            <a:ext cx="2428149" cy="1048015"/>
            <a:chOff x="3717319" y="2066691"/>
            <a:chExt cx="1821349" cy="78601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3717319" y="2066691"/>
              <a:ext cx="1821349" cy="786011"/>
              <a:chOff x="3287713" y="1438275"/>
              <a:chExt cx="2736850" cy="1181100"/>
            </a:xfrm>
          </p:grpSpPr>
          <p:sp>
            <p:nvSpPr>
              <p:cNvPr id="128" name="Freeform 81"/>
              <p:cNvSpPr/>
              <p:nvPr/>
            </p:nvSpPr>
            <p:spPr bwMode="auto">
              <a:xfrm>
                <a:off x="3287713" y="1438275"/>
                <a:ext cx="2736850" cy="1181100"/>
              </a:xfrm>
              <a:custGeom>
                <a:avLst/>
                <a:gdLst>
                  <a:gd name="T0" fmla="*/ 1530 w 1724"/>
                  <a:gd name="T1" fmla="*/ 162 h 744"/>
                  <a:gd name="T2" fmla="*/ 696 w 1724"/>
                  <a:gd name="T3" fmla="*/ 0 h 744"/>
                  <a:gd name="T4" fmla="*/ 212 w 1724"/>
                  <a:gd name="T5" fmla="*/ 172 h 744"/>
                  <a:gd name="T6" fmla="*/ 0 w 1724"/>
                  <a:gd name="T7" fmla="*/ 486 h 744"/>
                  <a:gd name="T8" fmla="*/ 1048 w 1724"/>
                  <a:gd name="T9" fmla="*/ 744 h 744"/>
                  <a:gd name="T10" fmla="*/ 1050 w 1724"/>
                  <a:gd name="T11" fmla="*/ 744 h 744"/>
                  <a:gd name="T12" fmla="*/ 1724 w 1724"/>
                  <a:gd name="T13" fmla="*/ 462 h 744"/>
                  <a:gd name="T14" fmla="*/ 1530 w 1724"/>
                  <a:gd name="T15" fmla="*/ 162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4" h="744">
                    <a:moveTo>
                      <a:pt x="1530" y="162"/>
                    </a:moveTo>
                    <a:lnTo>
                      <a:pt x="696" y="0"/>
                    </a:lnTo>
                    <a:lnTo>
                      <a:pt x="212" y="172"/>
                    </a:lnTo>
                    <a:lnTo>
                      <a:pt x="0" y="486"/>
                    </a:lnTo>
                    <a:lnTo>
                      <a:pt x="1048" y="744"/>
                    </a:lnTo>
                    <a:lnTo>
                      <a:pt x="1050" y="744"/>
                    </a:lnTo>
                    <a:lnTo>
                      <a:pt x="1724" y="462"/>
                    </a:lnTo>
                    <a:lnTo>
                      <a:pt x="1530" y="1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90"/>
              <p:cNvSpPr/>
              <p:nvPr/>
            </p:nvSpPr>
            <p:spPr bwMode="auto">
              <a:xfrm>
                <a:off x="3287713" y="1711325"/>
                <a:ext cx="1663700" cy="908050"/>
              </a:xfrm>
              <a:custGeom>
                <a:avLst/>
                <a:gdLst>
                  <a:gd name="T0" fmla="*/ 1008 w 1048"/>
                  <a:gd name="T1" fmla="*/ 184 h 572"/>
                  <a:gd name="T2" fmla="*/ 212 w 1048"/>
                  <a:gd name="T3" fmla="*/ 0 h 572"/>
                  <a:gd name="T4" fmla="*/ 0 w 1048"/>
                  <a:gd name="T5" fmla="*/ 314 h 572"/>
                  <a:gd name="T6" fmla="*/ 1048 w 1048"/>
                  <a:gd name="T7" fmla="*/ 572 h 572"/>
                  <a:gd name="T8" fmla="*/ 1008 w 1048"/>
                  <a:gd name="T9" fmla="*/ 184 h 572"/>
                  <a:gd name="T10" fmla="*/ 1008 w 1048"/>
                  <a:gd name="T11" fmla="*/ 184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8" h="572">
                    <a:moveTo>
                      <a:pt x="1008" y="184"/>
                    </a:moveTo>
                    <a:lnTo>
                      <a:pt x="212" y="0"/>
                    </a:lnTo>
                    <a:lnTo>
                      <a:pt x="0" y="314"/>
                    </a:lnTo>
                    <a:lnTo>
                      <a:pt x="1048" y="572"/>
                    </a:lnTo>
                    <a:lnTo>
                      <a:pt x="1008" y="184"/>
                    </a:lnTo>
                    <a:lnTo>
                      <a:pt x="1008" y="18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91"/>
              <p:cNvSpPr/>
              <p:nvPr/>
            </p:nvSpPr>
            <p:spPr bwMode="auto">
              <a:xfrm>
                <a:off x="4887913" y="1695450"/>
                <a:ext cx="1136650" cy="923925"/>
              </a:xfrm>
              <a:custGeom>
                <a:avLst/>
                <a:gdLst>
                  <a:gd name="T0" fmla="*/ 716 w 716"/>
                  <a:gd name="T1" fmla="*/ 300 h 582"/>
                  <a:gd name="T2" fmla="*/ 522 w 716"/>
                  <a:gd name="T3" fmla="*/ 0 h 582"/>
                  <a:gd name="T4" fmla="*/ 0 w 716"/>
                  <a:gd name="T5" fmla="*/ 194 h 582"/>
                  <a:gd name="T6" fmla="*/ 0 w 716"/>
                  <a:gd name="T7" fmla="*/ 194 h 582"/>
                  <a:gd name="T8" fmla="*/ 40 w 716"/>
                  <a:gd name="T9" fmla="*/ 582 h 582"/>
                  <a:gd name="T10" fmla="*/ 40 w 716"/>
                  <a:gd name="T11" fmla="*/ 582 h 582"/>
                  <a:gd name="T12" fmla="*/ 716 w 716"/>
                  <a:gd name="T13" fmla="*/ 30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6" h="582">
                    <a:moveTo>
                      <a:pt x="716" y="300"/>
                    </a:moveTo>
                    <a:lnTo>
                      <a:pt x="522" y="0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40" y="582"/>
                    </a:lnTo>
                    <a:lnTo>
                      <a:pt x="40" y="582"/>
                    </a:lnTo>
                    <a:lnTo>
                      <a:pt x="716" y="3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7" name="圆角矩形 126"/>
            <p:cNvSpPr/>
            <p:nvPr/>
          </p:nvSpPr>
          <p:spPr>
            <a:xfrm rot="767276" flipH="1">
              <a:off x="4007759" y="2340824"/>
              <a:ext cx="720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317134" y="2167903"/>
            <a:ext cx="1738014" cy="817001"/>
            <a:chOff x="3987774" y="1749751"/>
            <a:chExt cx="1303680" cy="61275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3987774" y="1749751"/>
              <a:ext cx="1303680" cy="612751"/>
              <a:chOff x="3694113" y="962025"/>
              <a:chExt cx="1958975" cy="920750"/>
            </a:xfrm>
          </p:grpSpPr>
          <p:sp>
            <p:nvSpPr>
              <p:cNvPr id="134" name="Freeform 79"/>
              <p:cNvSpPr/>
              <p:nvPr/>
            </p:nvSpPr>
            <p:spPr bwMode="auto">
              <a:xfrm>
                <a:off x="3694113" y="962025"/>
                <a:ext cx="1958975" cy="920750"/>
              </a:xfrm>
              <a:custGeom>
                <a:avLst/>
                <a:gdLst>
                  <a:gd name="T0" fmla="*/ 1034 w 1234"/>
                  <a:gd name="T1" fmla="*/ 86 h 580"/>
                  <a:gd name="T2" fmla="*/ 530 w 1234"/>
                  <a:gd name="T3" fmla="*/ 0 h 580"/>
                  <a:gd name="T4" fmla="*/ 210 w 1234"/>
                  <a:gd name="T5" fmla="*/ 100 h 580"/>
                  <a:gd name="T6" fmla="*/ 0 w 1234"/>
                  <a:gd name="T7" fmla="*/ 408 h 580"/>
                  <a:gd name="T8" fmla="*/ 746 w 1234"/>
                  <a:gd name="T9" fmla="*/ 580 h 580"/>
                  <a:gd name="T10" fmla="*/ 750 w 1234"/>
                  <a:gd name="T11" fmla="*/ 580 h 580"/>
                  <a:gd name="T12" fmla="*/ 1234 w 1234"/>
                  <a:gd name="T13" fmla="*/ 398 h 580"/>
                  <a:gd name="T14" fmla="*/ 1034 w 1234"/>
                  <a:gd name="T15" fmla="*/ 86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4" h="580">
                    <a:moveTo>
                      <a:pt x="1034" y="86"/>
                    </a:moveTo>
                    <a:lnTo>
                      <a:pt x="530" y="0"/>
                    </a:lnTo>
                    <a:lnTo>
                      <a:pt x="210" y="100"/>
                    </a:lnTo>
                    <a:lnTo>
                      <a:pt x="0" y="408"/>
                    </a:lnTo>
                    <a:lnTo>
                      <a:pt x="746" y="580"/>
                    </a:lnTo>
                    <a:lnTo>
                      <a:pt x="750" y="580"/>
                    </a:lnTo>
                    <a:lnTo>
                      <a:pt x="1234" y="398"/>
                    </a:lnTo>
                    <a:lnTo>
                      <a:pt x="1034" y="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86"/>
              <p:cNvSpPr/>
              <p:nvPr/>
            </p:nvSpPr>
            <p:spPr bwMode="auto">
              <a:xfrm>
                <a:off x="4814888" y="1098550"/>
                <a:ext cx="838200" cy="784225"/>
              </a:xfrm>
              <a:custGeom>
                <a:avLst/>
                <a:gdLst>
                  <a:gd name="T0" fmla="*/ 528 w 528"/>
                  <a:gd name="T1" fmla="*/ 312 h 494"/>
                  <a:gd name="T2" fmla="*/ 328 w 528"/>
                  <a:gd name="T3" fmla="*/ 0 h 494"/>
                  <a:gd name="T4" fmla="*/ 0 w 528"/>
                  <a:gd name="T5" fmla="*/ 92 h 494"/>
                  <a:gd name="T6" fmla="*/ 42 w 528"/>
                  <a:gd name="T7" fmla="*/ 494 h 494"/>
                  <a:gd name="T8" fmla="*/ 42 w 528"/>
                  <a:gd name="T9" fmla="*/ 494 h 494"/>
                  <a:gd name="T10" fmla="*/ 528 w 528"/>
                  <a:gd name="T11" fmla="*/ 31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8" h="494">
                    <a:moveTo>
                      <a:pt x="528" y="312"/>
                    </a:moveTo>
                    <a:lnTo>
                      <a:pt x="328" y="0"/>
                    </a:lnTo>
                    <a:lnTo>
                      <a:pt x="0" y="92"/>
                    </a:lnTo>
                    <a:lnTo>
                      <a:pt x="42" y="494"/>
                    </a:lnTo>
                    <a:lnTo>
                      <a:pt x="42" y="494"/>
                    </a:lnTo>
                    <a:lnTo>
                      <a:pt x="528" y="31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87"/>
              <p:cNvSpPr/>
              <p:nvPr/>
            </p:nvSpPr>
            <p:spPr bwMode="auto">
              <a:xfrm>
                <a:off x="3694113" y="1120775"/>
                <a:ext cx="1187450" cy="762000"/>
              </a:xfrm>
              <a:custGeom>
                <a:avLst/>
                <a:gdLst>
                  <a:gd name="T0" fmla="*/ 706 w 748"/>
                  <a:gd name="T1" fmla="*/ 78 h 480"/>
                  <a:gd name="T2" fmla="*/ 210 w 748"/>
                  <a:gd name="T3" fmla="*/ 0 h 480"/>
                  <a:gd name="T4" fmla="*/ 0 w 748"/>
                  <a:gd name="T5" fmla="*/ 308 h 480"/>
                  <a:gd name="T6" fmla="*/ 748 w 748"/>
                  <a:gd name="T7" fmla="*/ 480 h 480"/>
                  <a:gd name="T8" fmla="*/ 706 w 748"/>
                  <a:gd name="T9" fmla="*/ 78 h 480"/>
                  <a:gd name="T10" fmla="*/ 706 w 748"/>
                  <a:gd name="T11" fmla="*/ 78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480">
                    <a:moveTo>
                      <a:pt x="706" y="78"/>
                    </a:moveTo>
                    <a:lnTo>
                      <a:pt x="210" y="0"/>
                    </a:lnTo>
                    <a:lnTo>
                      <a:pt x="0" y="308"/>
                    </a:lnTo>
                    <a:lnTo>
                      <a:pt x="748" y="480"/>
                    </a:lnTo>
                    <a:lnTo>
                      <a:pt x="706" y="78"/>
                    </a:lnTo>
                    <a:lnTo>
                      <a:pt x="706" y="7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3" name="圆角矩形 132"/>
            <p:cNvSpPr/>
            <p:nvPr/>
          </p:nvSpPr>
          <p:spPr>
            <a:xfrm rot="541395" flipH="1">
              <a:off x="4214272" y="1890835"/>
              <a:ext cx="50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674877" y="1424150"/>
            <a:ext cx="1039426" cy="890627"/>
            <a:chOff x="4097338" y="123825"/>
            <a:chExt cx="1171574" cy="1003725"/>
          </a:xfrm>
        </p:grpSpPr>
        <p:sp>
          <p:nvSpPr>
            <p:cNvPr id="138" name="Freeform 96"/>
            <p:cNvSpPr/>
            <p:nvPr/>
          </p:nvSpPr>
          <p:spPr bwMode="auto">
            <a:xfrm>
              <a:off x="4700202" y="123825"/>
              <a:ext cx="568710" cy="1003725"/>
            </a:xfrm>
            <a:custGeom>
              <a:avLst/>
              <a:gdLst>
                <a:gd name="T0" fmla="*/ 356 w 356"/>
                <a:gd name="T1" fmla="*/ 550 h 630"/>
                <a:gd name="T2" fmla="*/ 0 w 356"/>
                <a:gd name="T3" fmla="*/ 0 h 630"/>
                <a:gd name="T4" fmla="*/ 0 w 356"/>
                <a:gd name="T5" fmla="*/ 0 h 630"/>
                <a:gd name="T6" fmla="*/ 64 w 356"/>
                <a:gd name="T7" fmla="*/ 630 h 630"/>
                <a:gd name="T8" fmla="*/ 64 w 356"/>
                <a:gd name="T9" fmla="*/ 630 h 630"/>
                <a:gd name="T10" fmla="*/ 356 w 356"/>
                <a:gd name="T11" fmla="*/ 550 h 630"/>
                <a:gd name="connsiteX0" fmla="*/ 10063 w 10063"/>
                <a:gd name="connsiteY0" fmla="*/ 8730 h 10000"/>
                <a:gd name="connsiteX1" fmla="*/ 63 w 10063"/>
                <a:gd name="connsiteY1" fmla="*/ 0 h 10000"/>
                <a:gd name="connsiteX2" fmla="*/ 0 w 10063"/>
                <a:gd name="connsiteY2" fmla="*/ 36 h 10000"/>
                <a:gd name="connsiteX3" fmla="*/ 1861 w 10063"/>
                <a:gd name="connsiteY3" fmla="*/ 10000 h 10000"/>
                <a:gd name="connsiteX4" fmla="*/ 1861 w 10063"/>
                <a:gd name="connsiteY4" fmla="*/ 10000 h 10000"/>
                <a:gd name="connsiteX5" fmla="*/ 10063 w 10063"/>
                <a:gd name="connsiteY5" fmla="*/ 8730 h 10000"/>
                <a:gd name="connsiteX0-1" fmla="*/ 10063 w 10063"/>
                <a:gd name="connsiteY0-2" fmla="*/ 8730 h 10036"/>
                <a:gd name="connsiteX1-3" fmla="*/ 63 w 10063"/>
                <a:gd name="connsiteY1-4" fmla="*/ 0 h 10036"/>
                <a:gd name="connsiteX2-5" fmla="*/ 0 w 10063"/>
                <a:gd name="connsiteY2-6" fmla="*/ 36 h 10036"/>
                <a:gd name="connsiteX3-7" fmla="*/ 1861 w 10063"/>
                <a:gd name="connsiteY3-8" fmla="*/ 10000 h 10036"/>
                <a:gd name="connsiteX4-9" fmla="*/ 1734 w 10063"/>
                <a:gd name="connsiteY4-10" fmla="*/ 10036 h 10036"/>
                <a:gd name="connsiteX5-11" fmla="*/ 10063 w 10063"/>
                <a:gd name="connsiteY5-12" fmla="*/ 8730 h 10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63" h="10036">
                  <a:moveTo>
                    <a:pt x="10063" y="8730"/>
                  </a:moveTo>
                  <a:lnTo>
                    <a:pt x="63" y="0"/>
                  </a:lnTo>
                  <a:lnTo>
                    <a:pt x="0" y="36"/>
                  </a:lnTo>
                  <a:lnTo>
                    <a:pt x="1861" y="10000"/>
                  </a:lnTo>
                  <a:lnTo>
                    <a:pt x="1734" y="10036"/>
                  </a:lnTo>
                  <a:lnTo>
                    <a:pt x="10063" y="87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97"/>
            <p:cNvSpPr/>
            <p:nvPr/>
          </p:nvSpPr>
          <p:spPr bwMode="auto">
            <a:xfrm>
              <a:off x="4097338" y="123825"/>
              <a:ext cx="725939" cy="1003725"/>
            </a:xfrm>
            <a:custGeom>
              <a:avLst/>
              <a:gdLst>
                <a:gd name="T0" fmla="*/ 0 w 446"/>
                <a:gd name="T1" fmla="*/ 562 h 630"/>
                <a:gd name="T2" fmla="*/ 446 w 446"/>
                <a:gd name="T3" fmla="*/ 630 h 630"/>
                <a:gd name="T4" fmla="*/ 382 w 446"/>
                <a:gd name="T5" fmla="*/ 0 h 630"/>
                <a:gd name="T6" fmla="*/ 0 w 446"/>
                <a:gd name="T7" fmla="*/ 562 h 630"/>
                <a:gd name="connsiteX0" fmla="*/ 0 w 10253"/>
                <a:gd name="connsiteY0" fmla="*/ 8921 h 10036"/>
                <a:gd name="connsiteX1" fmla="*/ 10253 w 10253"/>
                <a:gd name="connsiteY1" fmla="*/ 10036 h 10036"/>
                <a:gd name="connsiteX2" fmla="*/ 8565 w 10253"/>
                <a:gd name="connsiteY2" fmla="*/ 0 h 10036"/>
                <a:gd name="connsiteX3" fmla="*/ 0 w 10253"/>
                <a:gd name="connsiteY3" fmla="*/ 8921 h 1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53" h="10036">
                  <a:moveTo>
                    <a:pt x="0" y="8921"/>
                  </a:moveTo>
                  <a:lnTo>
                    <a:pt x="10253" y="10036"/>
                  </a:lnTo>
                  <a:lnTo>
                    <a:pt x="8565" y="0"/>
                  </a:lnTo>
                  <a:lnTo>
                    <a:pt x="0" y="89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伪对象选择器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7195779" y="1243791"/>
            <a:ext cx="4182735" cy="12388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A:not(B)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匹配不含有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B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选择符的元素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A:root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元素在文档的根元素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A:first-child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匹配第一个元素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A:last-child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匹配最后一个元素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95779" y="2388918"/>
            <a:ext cx="4182735" cy="9588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A:only-child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匹配只有一个子元素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A:nth-child(n)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匹配第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n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个元素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A:nth-last-child(n)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匹配倒数第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n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个元素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5779" y="3316874"/>
            <a:ext cx="4182735" cy="12388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A:first-of-type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匹配第一次出现的子元素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A:last-of-type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匹配最后一次出现的子元素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A:only-of-type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匹配只出现过一次的子元素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A:nth-of-type(n)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匹配出现第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n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次的子元素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95820" y="4450080"/>
            <a:ext cx="4558665" cy="17976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A:nth-last-of-type(n)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匹配倒数出现第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n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次的子元素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A:empty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匹配没有任何子元素的元素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A:checked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匹配被选中的元素，针对表单控件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A:enabled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匹配可使用的表单控件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A:disabled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匹配被禁用的表单控件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A:target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匹配被指向的元素，针对锚点链接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26571" y="1323774"/>
            <a:ext cx="3052237" cy="4010767"/>
            <a:chOff x="4806842" y="1052783"/>
            <a:chExt cx="2289476" cy="3008075"/>
          </a:xfrm>
        </p:grpSpPr>
        <p:grpSp>
          <p:nvGrpSpPr>
            <p:cNvPr id="89" name="组合 88"/>
            <p:cNvGrpSpPr/>
            <p:nvPr/>
          </p:nvGrpSpPr>
          <p:grpSpPr>
            <a:xfrm>
              <a:off x="4806842" y="1052783"/>
              <a:ext cx="2289476" cy="3008075"/>
              <a:chOff x="3035300" y="442438"/>
              <a:chExt cx="3314624" cy="4354987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3035300" y="442438"/>
                <a:ext cx="2749477" cy="3869212"/>
              </a:xfrm>
              <a:custGeom>
                <a:avLst/>
                <a:gdLst>
                  <a:gd name="T0" fmla="*/ 1542 w 1542"/>
                  <a:gd name="T1" fmla="*/ 2082 h 2498"/>
                  <a:gd name="T2" fmla="*/ 0 w 1542"/>
                  <a:gd name="T3" fmla="*/ 2498 h 2498"/>
                  <a:gd name="T4" fmla="*/ 0 w 1542"/>
                  <a:gd name="T5" fmla="*/ 266 h 2498"/>
                  <a:gd name="T6" fmla="*/ 0 w 1542"/>
                  <a:gd name="T7" fmla="*/ 266 h 2498"/>
                  <a:gd name="T8" fmla="*/ 0 w 1542"/>
                  <a:gd name="T9" fmla="*/ 264 h 2498"/>
                  <a:gd name="T10" fmla="*/ 4 w 1542"/>
                  <a:gd name="T11" fmla="*/ 256 h 2498"/>
                  <a:gd name="T12" fmla="*/ 8 w 1542"/>
                  <a:gd name="T13" fmla="*/ 250 h 2498"/>
                  <a:gd name="T14" fmla="*/ 14 w 1542"/>
                  <a:gd name="T15" fmla="*/ 246 h 2498"/>
                  <a:gd name="T16" fmla="*/ 24 w 1542"/>
                  <a:gd name="T17" fmla="*/ 242 h 2498"/>
                  <a:gd name="T18" fmla="*/ 38 w 1542"/>
                  <a:gd name="T19" fmla="*/ 240 h 2498"/>
                  <a:gd name="T20" fmla="*/ 38 w 1542"/>
                  <a:gd name="T21" fmla="*/ 240 h 2498"/>
                  <a:gd name="T22" fmla="*/ 1542 w 1542"/>
                  <a:gd name="T23" fmla="*/ 0 h 2498"/>
                  <a:gd name="T24" fmla="*/ 1542 w 1542"/>
                  <a:gd name="T25" fmla="*/ 2082 h 2498"/>
                  <a:gd name="connsiteX0" fmla="*/ 10000 w 10013"/>
                  <a:gd name="connsiteY0" fmla="*/ 8092 h 9757"/>
                  <a:gd name="connsiteX1" fmla="*/ 0 w 10013"/>
                  <a:gd name="connsiteY1" fmla="*/ 9757 h 9757"/>
                  <a:gd name="connsiteX2" fmla="*/ 0 w 10013"/>
                  <a:gd name="connsiteY2" fmla="*/ 822 h 9757"/>
                  <a:gd name="connsiteX3" fmla="*/ 0 w 10013"/>
                  <a:gd name="connsiteY3" fmla="*/ 822 h 9757"/>
                  <a:gd name="connsiteX4" fmla="*/ 0 w 10013"/>
                  <a:gd name="connsiteY4" fmla="*/ 814 h 9757"/>
                  <a:gd name="connsiteX5" fmla="*/ 26 w 10013"/>
                  <a:gd name="connsiteY5" fmla="*/ 782 h 9757"/>
                  <a:gd name="connsiteX6" fmla="*/ 52 w 10013"/>
                  <a:gd name="connsiteY6" fmla="*/ 758 h 9757"/>
                  <a:gd name="connsiteX7" fmla="*/ 91 w 10013"/>
                  <a:gd name="connsiteY7" fmla="*/ 742 h 9757"/>
                  <a:gd name="connsiteX8" fmla="*/ 156 w 10013"/>
                  <a:gd name="connsiteY8" fmla="*/ 726 h 9757"/>
                  <a:gd name="connsiteX9" fmla="*/ 246 w 10013"/>
                  <a:gd name="connsiteY9" fmla="*/ 718 h 9757"/>
                  <a:gd name="connsiteX10" fmla="*/ 246 w 10013"/>
                  <a:gd name="connsiteY10" fmla="*/ 718 h 9757"/>
                  <a:gd name="connsiteX11" fmla="*/ 10013 w 10013"/>
                  <a:gd name="connsiteY11" fmla="*/ 0 h 9757"/>
                  <a:gd name="connsiteX12" fmla="*/ 10000 w 10013"/>
                  <a:gd name="connsiteY12" fmla="*/ 8092 h 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13" h="9757">
                    <a:moveTo>
                      <a:pt x="10000" y="8092"/>
                    </a:moveTo>
                    <a:lnTo>
                      <a:pt x="0" y="9757"/>
                    </a:lnTo>
                    <a:lnTo>
                      <a:pt x="0" y="822"/>
                    </a:lnTo>
                    <a:lnTo>
                      <a:pt x="0" y="822"/>
                    </a:lnTo>
                    <a:lnTo>
                      <a:pt x="0" y="814"/>
                    </a:lnTo>
                    <a:lnTo>
                      <a:pt x="26" y="782"/>
                    </a:lnTo>
                    <a:cubicBezTo>
                      <a:pt x="35" y="774"/>
                      <a:pt x="43" y="766"/>
                      <a:pt x="52" y="758"/>
                    </a:cubicBezTo>
                    <a:cubicBezTo>
                      <a:pt x="65" y="753"/>
                      <a:pt x="78" y="747"/>
                      <a:pt x="91" y="742"/>
                    </a:cubicBezTo>
                    <a:cubicBezTo>
                      <a:pt x="113" y="737"/>
                      <a:pt x="134" y="731"/>
                      <a:pt x="156" y="726"/>
                    </a:cubicBezTo>
                    <a:cubicBezTo>
                      <a:pt x="186" y="723"/>
                      <a:pt x="216" y="721"/>
                      <a:pt x="246" y="718"/>
                    </a:cubicBezTo>
                    <a:lnTo>
                      <a:pt x="246" y="718"/>
                    </a:lnTo>
                    <a:lnTo>
                      <a:pt x="10013" y="0"/>
                    </a:lnTo>
                    <a:cubicBezTo>
                      <a:pt x="10009" y="2697"/>
                      <a:pt x="10004" y="5395"/>
                      <a:pt x="10000" y="809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"/>
              <p:cNvSpPr/>
              <p:nvPr/>
            </p:nvSpPr>
            <p:spPr bwMode="auto">
              <a:xfrm>
                <a:off x="3086102" y="477001"/>
                <a:ext cx="3232081" cy="596149"/>
              </a:xfrm>
              <a:custGeom>
                <a:avLst/>
                <a:gdLst>
                  <a:gd name="T0" fmla="*/ 0 w 1860"/>
                  <a:gd name="T1" fmla="*/ 232 h 422"/>
                  <a:gd name="T2" fmla="*/ 1510 w 1860"/>
                  <a:gd name="T3" fmla="*/ 0 h 422"/>
                  <a:gd name="T4" fmla="*/ 1860 w 1860"/>
                  <a:gd name="T5" fmla="*/ 124 h 422"/>
                  <a:gd name="T6" fmla="*/ 402 w 1860"/>
                  <a:gd name="T7" fmla="*/ 400 h 422"/>
                  <a:gd name="T8" fmla="*/ 186 w 1860"/>
                  <a:gd name="T9" fmla="*/ 422 h 422"/>
                  <a:gd name="T10" fmla="*/ 0 w 1860"/>
                  <a:gd name="T11" fmla="*/ 276 h 422"/>
                  <a:gd name="T12" fmla="*/ 0 w 1860"/>
                  <a:gd name="T13" fmla="*/ 232 h 422"/>
                  <a:gd name="connsiteX0" fmla="*/ 0 w 10000"/>
                  <a:gd name="connsiteY0" fmla="*/ 5747 h 10249"/>
                  <a:gd name="connsiteX1" fmla="*/ 8118 w 10000"/>
                  <a:gd name="connsiteY1" fmla="*/ 0 h 10249"/>
                  <a:gd name="connsiteX2" fmla="*/ 10000 w 10000"/>
                  <a:gd name="connsiteY2" fmla="*/ 3187 h 10249"/>
                  <a:gd name="connsiteX3" fmla="*/ 2161 w 10000"/>
                  <a:gd name="connsiteY3" fmla="*/ 9728 h 10249"/>
                  <a:gd name="connsiteX4" fmla="*/ 1000 w 10000"/>
                  <a:gd name="connsiteY4" fmla="*/ 10249 h 10249"/>
                  <a:gd name="connsiteX5" fmla="*/ 0 w 10000"/>
                  <a:gd name="connsiteY5" fmla="*/ 6789 h 10249"/>
                  <a:gd name="connsiteX6" fmla="*/ 0 w 10000"/>
                  <a:gd name="connsiteY6" fmla="*/ 5747 h 10249"/>
                  <a:gd name="connsiteX0-1" fmla="*/ 0 w 10946"/>
                  <a:gd name="connsiteY0-2" fmla="*/ 5747 h 10249"/>
                  <a:gd name="connsiteX1-3" fmla="*/ 8118 w 10946"/>
                  <a:gd name="connsiteY1-4" fmla="*/ 0 h 10249"/>
                  <a:gd name="connsiteX2-5" fmla="*/ 10946 w 10946"/>
                  <a:gd name="connsiteY2-6" fmla="*/ 4557 h 10249"/>
                  <a:gd name="connsiteX3-7" fmla="*/ 2161 w 10946"/>
                  <a:gd name="connsiteY3-8" fmla="*/ 9728 h 10249"/>
                  <a:gd name="connsiteX4-9" fmla="*/ 1000 w 10946"/>
                  <a:gd name="connsiteY4-10" fmla="*/ 10249 h 10249"/>
                  <a:gd name="connsiteX5-11" fmla="*/ 0 w 10946"/>
                  <a:gd name="connsiteY5-12" fmla="*/ 6789 h 10249"/>
                  <a:gd name="connsiteX6-13" fmla="*/ 0 w 10946"/>
                  <a:gd name="connsiteY6-14" fmla="*/ 5747 h 10249"/>
                  <a:gd name="connsiteX0-15" fmla="*/ 0 w 10946"/>
                  <a:gd name="connsiteY0-16" fmla="*/ 4275 h 8777"/>
                  <a:gd name="connsiteX1-17" fmla="*/ 9064 w 10946"/>
                  <a:gd name="connsiteY1-18" fmla="*/ 0 h 8777"/>
                  <a:gd name="connsiteX2-19" fmla="*/ 10946 w 10946"/>
                  <a:gd name="connsiteY2-20" fmla="*/ 3085 h 8777"/>
                  <a:gd name="connsiteX3-21" fmla="*/ 2161 w 10946"/>
                  <a:gd name="connsiteY3-22" fmla="*/ 8256 h 8777"/>
                  <a:gd name="connsiteX4-23" fmla="*/ 1000 w 10946"/>
                  <a:gd name="connsiteY4-24" fmla="*/ 8777 h 8777"/>
                  <a:gd name="connsiteX5-25" fmla="*/ 0 w 10946"/>
                  <a:gd name="connsiteY5-26" fmla="*/ 5317 h 8777"/>
                  <a:gd name="connsiteX6-27" fmla="*/ 0 w 10946"/>
                  <a:gd name="connsiteY6-28" fmla="*/ 4275 h 87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946" h="8777">
                    <a:moveTo>
                      <a:pt x="0" y="4275"/>
                    </a:moveTo>
                    <a:lnTo>
                      <a:pt x="9064" y="0"/>
                    </a:lnTo>
                    <a:lnTo>
                      <a:pt x="10946" y="3085"/>
                    </a:lnTo>
                    <a:lnTo>
                      <a:pt x="2161" y="8256"/>
                    </a:lnTo>
                    <a:lnTo>
                      <a:pt x="1000" y="8777"/>
                    </a:lnTo>
                    <a:lnTo>
                      <a:pt x="0" y="5317"/>
                    </a:lnTo>
                    <a:lnTo>
                      <a:pt x="0" y="4275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7"/>
              <p:cNvSpPr/>
              <p:nvPr/>
            </p:nvSpPr>
            <p:spPr bwMode="auto">
              <a:xfrm>
                <a:off x="3698873" y="677694"/>
                <a:ext cx="2651051" cy="4094331"/>
              </a:xfrm>
              <a:custGeom>
                <a:avLst/>
                <a:gdLst>
                  <a:gd name="T0" fmla="*/ 1518 w 1518"/>
                  <a:gd name="T1" fmla="*/ 2224 h 2640"/>
                  <a:gd name="T2" fmla="*/ 16 w 1518"/>
                  <a:gd name="T3" fmla="*/ 2640 h 2640"/>
                  <a:gd name="T4" fmla="*/ 0 w 1518"/>
                  <a:gd name="T5" fmla="*/ 280 h 2640"/>
                  <a:gd name="T6" fmla="*/ 1518 w 1518"/>
                  <a:gd name="T7" fmla="*/ 0 h 2640"/>
                  <a:gd name="T8" fmla="*/ 1518 w 1518"/>
                  <a:gd name="T9" fmla="*/ 2224 h 2640"/>
                  <a:gd name="connsiteX0" fmla="*/ 10000 w 10000"/>
                  <a:gd name="connsiteY0" fmla="*/ 8111 h 9687"/>
                  <a:gd name="connsiteX1" fmla="*/ 105 w 10000"/>
                  <a:gd name="connsiteY1" fmla="*/ 9687 h 9687"/>
                  <a:gd name="connsiteX2" fmla="*/ 0 w 10000"/>
                  <a:gd name="connsiteY2" fmla="*/ 748 h 9687"/>
                  <a:gd name="connsiteX3" fmla="*/ 10000 w 10000"/>
                  <a:gd name="connsiteY3" fmla="*/ 0 h 9687"/>
                  <a:gd name="connsiteX4" fmla="*/ 10000 w 10000"/>
                  <a:gd name="connsiteY4" fmla="*/ 8111 h 9687"/>
                  <a:gd name="connsiteX0-1" fmla="*/ 10000 w 10000"/>
                  <a:gd name="connsiteY0-2" fmla="*/ 8458 h 10085"/>
                  <a:gd name="connsiteX1-3" fmla="*/ 105 w 10000"/>
                  <a:gd name="connsiteY1-4" fmla="*/ 10085 h 10085"/>
                  <a:gd name="connsiteX2-5" fmla="*/ 0 w 10000"/>
                  <a:gd name="connsiteY2-6" fmla="*/ 857 h 10085"/>
                  <a:gd name="connsiteX3-7" fmla="*/ 10000 w 10000"/>
                  <a:gd name="connsiteY3-8" fmla="*/ 0 h 10085"/>
                  <a:gd name="connsiteX4-9" fmla="*/ 10000 w 10000"/>
                  <a:gd name="connsiteY4-10" fmla="*/ 8458 h 10085"/>
                  <a:gd name="connsiteX0-11" fmla="*/ 9974 w 10000"/>
                  <a:gd name="connsiteY0-12" fmla="*/ 8237 h 10085"/>
                  <a:gd name="connsiteX1-13" fmla="*/ 105 w 10000"/>
                  <a:gd name="connsiteY1-14" fmla="*/ 10085 h 10085"/>
                  <a:gd name="connsiteX2-15" fmla="*/ 0 w 10000"/>
                  <a:gd name="connsiteY2-16" fmla="*/ 857 h 10085"/>
                  <a:gd name="connsiteX3-17" fmla="*/ 10000 w 10000"/>
                  <a:gd name="connsiteY3-18" fmla="*/ 0 h 10085"/>
                  <a:gd name="connsiteX4-19" fmla="*/ 9974 w 10000"/>
                  <a:gd name="connsiteY4-20" fmla="*/ 8237 h 100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85">
                    <a:moveTo>
                      <a:pt x="9974" y="8237"/>
                    </a:moveTo>
                    <a:lnTo>
                      <a:pt x="105" y="10085"/>
                    </a:lnTo>
                    <a:lnTo>
                      <a:pt x="0" y="857"/>
                    </a:lnTo>
                    <a:lnTo>
                      <a:pt x="10000" y="0"/>
                    </a:lnTo>
                    <a:cubicBezTo>
                      <a:pt x="9991" y="2746"/>
                      <a:pt x="9983" y="5491"/>
                      <a:pt x="9974" y="8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8"/>
              <p:cNvSpPr/>
              <p:nvPr/>
            </p:nvSpPr>
            <p:spPr bwMode="auto">
              <a:xfrm>
                <a:off x="3035300" y="742950"/>
                <a:ext cx="688975" cy="4054475"/>
              </a:xfrm>
              <a:custGeom>
                <a:avLst/>
                <a:gdLst>
                  <a:gd name="T0" fmla="*/ 208 w 434"/>
                  <a:gd name="T1" fmla="*/ 148 h 2554"/>
                  <a:gd name="T2" fmla="*/ 142 w 434"/>
                  <a:gd name="T3" fmla="*/ 110 h 2554"/>
                  <a:gd name="T4" fmla="*/ 92 w 434"/>
                  <a:gd name="T5" fmla="*/ 68 h 2554"/>
                  <a:gd name="T6" fmla="*/ 40 w 434"/>
                  <a:gd name="T7" fmla="*/ 16 h 2554"/>
                  <a:gd name="T8" fmla="*/ 26 w 434"/>
                  <a:gd name="T9" fmla="*/ 4 h 2554"/>
                  <a:gd name="T10" fmla="*/ 18 w 434"/>
                  <a:gd name="T11" fmla="*/ 0 h 2554"/>
                  <a:gd name="T12" fmla="*/ 2 w 434"/>
                  <a:gd name="T13" fmla="*/ 8 h 2554"/>
                  <a:gd name="T14" fmla="*/ 0 w 434"/>
                  <a:gd name="T15" fmla="*/ 16 h 2554"/>
                  <a:gd name="T16" fmla="*/ 0 w 434"/>
                  <a:gd name="T17" fmla="*/ 2328 h 2554"/>
                  <a:gd name="T18" fmla="*/ 4 w 434"/>
                  <a:gd name="T19" fmla="*/ 2360 h 2554"/>
                  <a:gd name="T20" fmla="*/ 18 w 434"/>
                  <a:gd name="T21" fmla="*/ 2392 h 2554"/>
                  <a:gd name="T22" fmla="*/ 38 w 434"/>
                  <a:gd name="T23" fmla="*/ 2424 h 2554"/>
                  <a:gd name="T24" fmla="*/ 64 w 434"/>
                  <a:gd name="T25" fmla="*/ 2454 h 2554"/>
                  <a:gd name="T26" fmla="*/ 96 w 434"/>
                  <a:gd name="T27" fmla="*/ 2480 h 2554"/>
                  <a:gd name="T28" fmla="*/ 134 w 434"/>
                  <a:gd name="T29" fmla="*/ 2506 h 2554"/>
                  <a:gd name="T30" fmla="*/ 174 w 434"/>
                  <a:gd name="T31" fmla="*/ 2526 h 2554"/>
                  <a:gd name="T32" fmla="*/ 218 w 434"/>
                  <a:gd name="T33" fmla="*/ 2542 h 2554"/>
                  <a:gd name="T34" fmla="*/ 218 w 434"/>
                  <a:gd name="T35" fmla="*/ 2542 h 2554"/>
                  <a:gd name="T36" fmla="*/ 288 w 434"/>
                  <a:gd name="T37" fmla="*/ 2554 h 2554"/>
                  <a:gd name="T38" fmla="*/ 288 w 434"/>
                  <a:gd name="T39" fmla="*/ 2554 h 2554"/>
                  <a:gd name="T40" fmla="*/ 364 w 434"/>
                  <a:gd name="T41" fmla="*/ 2550 h 2554"/>
                  <a:gd name="T42" fmla="*/ 422 w 434"/>
                  <a:gd name="T43" fmla="*/ 2540 h 2554"/>
                  <a:gd name="T44" fmla="*/ 428 w 434"/>
                  <a:gd name="T45" fmla="*/ 2538 h 2554"/>
                  <a:gd name="T46" fmla="*/ 434 w 434"/>
                  <a:gd name="T47" fmla="*/ 2530 h 2554"/>
                  <a:gd name="T48" fmla="*/ 434 w 434"/>
                  <a:gd name="T49" fmla="*/ 196 h 2554"/>
                  <a:gd name="T50" fmla="*/ 434 w 434"/>
                  <a:gd name="T51" fmla="*/ 188 h 2554"/>
                  <a:gd name="T52" fmla="*/ 424 w 434"/>
                  <a:gd name="T53" fmla="*/ 180 h 2554"/>
                  <a:gd name="T54" fmla="*/ 416 w 434"/>
                  <a:gd name="T55" fmla="*/ 178 h 2554"/>
                  <a:gd name="T56" fmla="*/ 360 w 434"/>
                  <a:gd name="T57" fmla="*/ 182 h 2554"/>
                  <a:gd name="T58" fmla="*/ 304 w 434"/>
                  <a:gd name="T59" fmla="*/ 178 h 2554"/>
                  <a:gd name="T60" fmla="*/ 240 w 434"/>
                  <a:gd name="T61" fmla="*/ 162 h 2554"/>
                  <a:gd name="T62" fmla="*/ 208 w 434"/>
                  <a:gd name="T63" fmla="*/ 148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2554">
                    <a:moveTo>
                      <a:pt x="208" y="148"/>
                    </a:moveTo>
                    <a:lnTo>
                      <a:pt x="208" y="148"/>
                    </a:lnTo>
                    <a:lnTo>
                      <a:pt x="172" y="130"/>
                    </a:lnTo>
                    <a:lnTo>
                      <a:pt x="142" y="110"/>
                    </a:lnTo>
                    <a:lnTo>
                      <a:pt x="116" y="88"/>
                    </a:lnTo>
                    <a:lnTo>
                      <a:pt x="92" y="68"/>
                    </a:lnTo>
                    <a:lnTo>
                      <a:pt x="56" y="30"/>
                    </a:lnTo>
                    <a:lnTo>
                      <a:pt x="40" y="1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328"/>
                    </a:lnTo>
                    <a:lnTo>
                      <a:pt x="0" y="2328"/>
                    </a:lnTo>
                    <a:lnTo>
                      <a:pt x="2" y="2344"/>
                    </a:lnTo>
                    <a:lnTo>
                      <a:pt x="4" y="2360"/>
                    </a:lnTo>
                    <a:lnTo>
                      <a:pt x="10" y="2376"/>
                    </a:lnTo>
                    <a:lnTo>
                      <a:pt x="18" y="2392"/>
                    </a:lnTo>
                    <a:lnTo>
                      <a:pt x="26" y="2408"/>
                    </a:lnTo>
                    <a:lnTo>
                      <a:pt x="38" y="2424"/>
                    </a:lnTo>
                    <a:lnTo>
                      <a:pt x="50" y="2438"/>
                    </a:lnTo>
                    <a:lnTo>
                      <a:pt x="64" y="2454"/>
                    </a:lnTo>
                    <a:lnTo>
                      <a:pt x="80" y="2468"/>
                    </a:lnTo>
                    <a:lnTo>
                      <a:pt x="96" y="2480"/>
                    </a:lnTo>
                    <a:lnTo>
                      <a:pt x="114" y="2494"/>
                    </a:lnTo>
                    <a:lnTo>
                      <a:pt x="134" y="2506"/>
                    </a:lnTo>
                    <a:lnTo>
                      <a:pt x="152" y="2516"/>
                    </a:lnTo>
                    <a:lnTo>
                      <a:pt x="174" y="2526"/>
                    </a:lnTo>
                    <a:lnTo>
                      <a:pt x="196" y="2534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54" y="2550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326" y="2554"/>
                    </a:lnTo>
                    <a:lnTo>
                      <a:pt x="364" y="2550"/>
                    </a:lnTo>
                    <a:lnTo>
                      <a:pt x="398" y="2546"/>
                    </a:lnTo>
                    <a:lnTo>
                      <a:pt x="422" y="2540"/>
                    </a:lnTo>
                    <a:lnTo>
                      <a:pt x="422" y="2540"/>
                    </a:lnTo>
                    <a:lnTo>
                      <a:pt x="428" y="2538"/>
                    </a:lnTo>
                    <a:lnTo>
                      <a:pt x="432" y="2534"/>
                    </a:lnTo>
                    <a:lnTo>
                      <a:pt x="434" y="2530"/>
                    </a:lnTo>
                    <a:lnTo>
                      <a:pt x="434" y="2524"/>
                    </a:lnTo>
                    <a:lnTo>
                      <a:pt x="434" y="196"/>
                    </a:lnTo>
                    <a:lnTo>
                      <a:pt x="434" y="196"/>
                    </a:lnTo>
                    <a:lnTo>
                      <a:pt x="434" y="188"/>
                    </a:lnTo>
                    <a:lnTo>
                      <a:pt x="430" y="182"/>
                    </a:lnTo>
                    <a:lnTo>
                      <a:pt x="424" y="180"/>
                    </a:lnTo>
                    <a:lnTo>
                      <a:pt x="416" y="178"/>
                    </a:lnTo>
                    <a:lnTo>
                      <a:pt x="416" y="178"/>
                    </a:lnTo>
                    <a:lnTo>
                      <a:pt x="382" y="182"/>
                    </a:lnTo>
                    <a:lnTo>
                      <a:pt x="360" y="182"/>
                    </a:lnTo>
                    <a:lnTo>
                      <a:pt x="332" y="180"/>
                    </a:lnTo>
                    <a:lnTo>
                      <a:pt x="304" y="178"/>
                    </a:lnTo>
                    <a:lnTo>
                      <a:pt x="272" y="172"/>
                    </a:lnTo>
                    <a:lnTo>
                      <a:pt x="240" y="162"/>
                    </a:lnTo>
                    <a:lnTo>
                      <a:pt x="208" y="148"/>
                    </a:lnTo>
                    <a:lnTo>
                      <a:pt x="208" y="1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圆角矩形 8"/>
              <p:cNvSpPr/>
              <p:nvPr/>
            </p:nvSpPr>
            <p:spPr>
              <a:xfrm>
                <a:off x="3651250" y="1027113"/>
                <a:ext cx="149226" cy="3752056"/>
              </a:xfrm>
              <a:custGeom>
                <a:avLst/>
                <a:gdLst>
                  <a:gd name="connsiteX0" fmla="*/ 0 w 149225"/>
                  <a:gd name="connsiteY0" fmla="*/ 51572 h 3744912"/>
                  <a:gd name="connsiteX1" fmla="*/ 51572 w 149225"/>
                  <a:gd name="connsiteY1" fmla="*/ 0 h 3744912"/>
                  <a:gd name="connsiteX2" fmla="*/ 97653 w 149225"/>
                  <a:gd name="connsiteY2" fmla="*/ 0 h 3744912"/>
                  <a:gd name="connsiteX3" fmla="*/ 149225 w 149225"/>
                  <a:gd name="connsiteY3" fmla="*/ 51572 h 3744912"/>
                  <a:gd name="connsiteX4" fmla="*/ 149225 w 149225"/>
                  <a:gd name="connsiteY4" fmla="*/ 3693340 h 3744912"/>
                  <a:gd name="connsiteX5" fmla="*/ 97653 w 149225"/>
                  <a:gd name="connsiteY5" fmla="*/ 3744912 h 3744912"/>
                  <a:gd name="connsiteX6" fmla="*/ 51572 w 149225"/>
                  <a:gd name="connsiteY6" fmla="*/ 3744912 h 3744912"/>
                  <a:gd name="connsiteX7" fmla="*/ 0 w 149225"/>
                  <a:gd name="connsiteY7" fmla="*/ 3693340 h 3744912"/>
                  <a:gd name="connsiteX8" fmla="*/ 0 w 149225"/>
                  <a:gd name="connsiteY8" fmla="*/ 51572 h 3744912"/>
                  <a:gd name="connsiteX0-1" fmla="*/ 0 w 149226"/>
                  <a:gd name="connsiteY0-2" fmla="*/ 51572 h 3744912"/>
                  <a:gd name="connsiteX1-3" fmla="*/ 51572 w 149226"/>
                  <a:gd name="connsiteY1-4" fmla="*/ 0 h 3744912"/>
                  <a:gd name="connsiteX2-5" fmla="*/ 97653 w 149226"/>
                  <a:gd name="connsiteY2-6" fmla="*/ 0 h 3744912"/>
                  <a:gd name="connsiteX3-7" fmla="*/ 149225 w 149226"/>
                  <a:gd name="connsiteY3-8" fmla="*/ 51572 h 3744912"/>
                  <a:gd name="connsiteX4-9" fmla="*/ 149225 w 149226"/>
                  <a:gd name="connsiteY4-10" fmla="*/ 3693340 h 3744912"/>
                  <a:gd name="connsiteX5-11" fmla="*/ 121465 w 149226"/>
                  <a:gd name="connsiteY5-12" fmla="*/ 3733006 h 3744912"/>
                  <a:gd name="connsiteX6-13" fmla="*/ 51572 w 149226"/>
                  <a:gd name="connsiteY6-14" fmla="*/ 3744912 h 3744912"/>
                  <a:gd name="connsiteX7-15" fmla="*/ 0 w 149226"/>
                  <a:gd name="connsiteY7-16" fmla="*/ 3693340 h 3744912"/>
                  <a:gd name="connsiteX8-17" fmla="*/ 0 w 149226"/>
                  <a:gd name="connsiteY8-18" fmla="*/ 51572 h 3744912"/>
                  <a:gd name="connsiteX0-19" fmla="*/ 0 w 149226"/>
                  <a:gd name="connsiteY0-20" fmla="*/ 51572 h 3752056"/>
                  <a:gd name="connsiteX1-21" fmla="*/ 51572 w 149226"/>
                  <a:gd name="connsiteY1-22" fmla="*/ 0 h 3752056"/>
                  <a:gd name="connsiteX2-23" fmla="*/ 97653 w 149226"/>
                  <a:gd name="connsiteY2-24" fmla="*/ 0 h 3752056"/>
                  <a:gd name="connsiteX3-25" fmla="*/ 149225 w 149226"/>
                  <a:gd name="connsiteY3-26" fmla="*/ 51572 h 3752056"/>
                  <a:gd name="connsiteX4-27" fmla="*/ 149225 w 149226"/>
                  <a:gd name="connsiteY4-28" fmla="*/ 3693340 h 3752056"/>
                  <a:gd name="connsiteX5-29" fmla="*/ 121465 w 149226"/>
                  <a:gd name="connsiteY5-30" fmla="*/ 3733006 h 3752056"/>
                  <a:gd name="connsiteX6-31" fmla="*/ 42047 w 149226"/>
                  <a:gd name="connsiteY6-32" fmla="*/ 3752056 h 3752056"/>
                  <a:gd name="connsiteX7-33" fmla="*/ 0 w 149226"/>
                  <a:gd name="connsiteY7-34" fmla="*/ 3693340 h 3752056"/>
                  <a:gd name="connsiteX8-35" fmla="*/ 0 w 149226"/>
                  <a:gd name="connsiteY8-36" fmla="*/ 51572 h 3752056"/>
                  <a:gd name="connsiteX0-37" fmla="*/ 0 w 149226"/>
                  <a:gd name="connsiteY0-38" fmla="*/ 51572 h 3752056"/>
                  <a:gd name="connsiteX1-39" fmla="*/ 51572 w 149226"/>
                  <a:gd name="connsiteY1-40" fmla="*/ 0 h 3752056"/>
                  <a:gd name="connsiteX2-41" fmla="*/ 97653 w 149226"/>
                  <a:gd name="connsiteY2-42" fmla="*/ 0 h 3752056"/>
                  <a:gd name="connsiteX3-43" fmla="*/ 149225 w 149226"/>
                  <a:gd name="connsiteY3-44" fmla="*/ 51572 h 3752056"/>
                  <a:gd name="connsiteX4-45" fmla="*/ 149225 w 149226"/>
                  <a:gd name="connsiteY4-46" fmla="*/ 3693340 h 3752056"/>
                  <a:gd name="connsiteX5-47" fmla="*/ 121465 w 149226"/>
                  <a:gd name="connsiteY5-48" fmla="*/ 3733006 h 3752056"/>
                  <a:gd name="connsiteX6-49" fmla="*/ 42047 w 149226"/>
                  <a:gd name="connsiteY6-50" fmla="*/ 3752056 h 3752056"/>
                  <a:gd name="connsiteX7-51" fmla="*/ 0 w 149226"/>
                  <a:gd name="connsiteY7-52" fmla="*/ 3693340 h 3752056"/>
                  <a:gd name="connsiteX8-53" fmla="*/ 0 w 149226"/>
                  <a:gd name="connsiteY8-54" fmla="*/ 51572 h 3752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49226" h="3752056">
                    <a:moveTo>
                      <a:pt x="0" y="51572"/>
                    </a:moveTo>
                    <a:cubicBezTo>
                      <a:pt x="0" y="23090"/>
                      <a:pt x="23090" y="0"/>
                      <a:pt x="51572" y="0"/>
                    </a:cubicBezTo>
                    <a:lnTo>
                      <a:pt x="97653" y="0"/>
                    </a:lnTo>
                    <a:cubicBezTo>
                      <a:pt x="126135" y="0"/>
                      <a:pt x="149225" y="23090"/>
                      <a:pt x="149225" y="51572"/>
                    </a:cubicBezTo>
                    <a:lnTo>
                      <a:pt x="149225" y="3693340"/>
                    </a:lnTo>
                    <a:cubicBezTo>
                      <a:pt x="149225" y="3721822"/>
                      <a:pt x="149947" y="3733006"/>
                      <a:pt x="121465" y="3733006"/>
                    </a:cubicBezTo>
                    <a:cubicBezTo>
                      <a:pt x="106105" y="3733006"/>
                      <a:pt x="69313" y="3747293"/>
                      <a:pt x="42047" y="3752056"/>
                    </a:cubicBezTo>
                    <a:cubicBezTo>
                      <a:pt x="13565" y="3752056"/>
                      <a:pt x="0" y="3721822"/>
                      <a:pt x="0" y="3693340"/>
                    </a:cubicBezTo>
                    <a:lnTo>
                      <a:pt x="0" y="5157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alpha val="20000"/>
                    </a:schemeClr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853995" y="3508553"/>
              <a:ext cx="333808" cy="298641"/>
              <a:chOff x="4987925" y="414338"/>
              <a:chExt cx="1898650" cy="1698625"/>
            </a:xfrm>
          </p:grpSpPr>
          <p:sp>
            <p:nvSpPr>
              <p:cNvPr id="91" name="Freeform 22"/>
              <p:cNvSpPr/>
              <p:nvPr/>
            </p:nvSpPr>
            <p:spPr bwMode="auto">
              <a:xfrm>
                <a:off x="4987925" y="414338"/>
                <a:ext cx="1898650" cy="1698625"/>
              </a:xfrm>
              <a:custGeom>
                <a:avLst/>
                <a:gdLst>
                  <a:gd name="T0" fmla="*/ 18 w 1196"/>
                  <a:gd name="T1" fmla="*/ 876 h 1070"/>
                  <a:gd name="T2" fmla="*/ 486 w 1196"/>
                  <a:gd name="T3" fmla="*/ 64 h 1070"/>
                  <a:gd name="T4" fmla="*/ 486 w 1196"/>
                  <a:gd name="T5" fmla="*/ 64 h 1070"/>
                  <a:gd name="T6" fmla="*/ 496 w 1196"/>
                  <a:gd name="T7" fmla="*/ 50 h 1070"/>
                  <a:gd name="T8" fmla="*/ 508 w 1196"/>
                  <a:gd name="T9" fmla="*/ 36 h 1070"/>
                  <a:gd name="T10" fmla="*/ 520 w 1196"/>
                  <a:gd name="T11" fmla="*/ 26 h 1070"/>
                  <a:gd name="T12" fmla="*/ 534 w 1196"/>
                  <a:gd name="T13" fmla="*/ 16 h 1070"/>
                  <a:gd name="T14" fmla="*/ 550 w 1196"/>
                  <a:gd name="T15" fmla="*/ 8 h 1070"/>
                  <a:gd name="T16" fmla="*/ 566 w 1196"/>
                  <a:gd name="T17" fmla="*/ 4 h 1070"/>
                  <a:gd name="T18" fmla="*/ 582 w 1196"/>
                  <a:gd name="T19" fmla="*/ 0 h 1070"/>
                  <a:gd name="T20" fmla="*/ 598 w 1196"/>
                  <a:gd name="T21" fmla="*/ 0 h 1070"/>
                  <a:gd name="T22" fmla="*/ 614 w 1196"/>
                  <a:gd name="T23" fmla="*/ 0 h 1070"/>
                  <a:gd name="T24" fmla="*/ 630 w 1196"/>
                  <a:gd name="T25" fmla="*/ 4 h 1070"/>
                  <a:gd name="T26" fmla="*/ 646 w 1196"/>
                  <a:gd name="T27" fmla="*/ 8 h 1070"/>
                  <a:gd name="T28" fmla="*/ 660 w 1196"/>
                  <a:gd name="T29" fmla="*/ 16 h 1070"/>
                  <a:gd name="T30" fmla="*/ 674 w 1196"/>
                  <a:gd name="T31" fmla="*/ 26 h 1070"/>
                  <a:gd name="T32" fmla="*/ 688 w 1196"/>
                  <a:gd name="T33" fmla="*/ 36 h 1070"/>
                  <a:gd name="T34" fmla="*/ 700 w 1196"/>
                  <a:gd name="T35" fmla="*/ 50 h 1070"/>
                  <a:gd name="T36" fmla="*/ 710 w 1196"/>
                  <a:gd name="T37" fmla="*/ 64 h 1070"/>
                  <a:gd name="T38" fmla="*/ 1178 w 1196"/>
                  <a:gd name="T39" fmla="*/ 876 h 1070"/>
                  <a:gd name="T40" fmla="*/ 1178 w 1196"/>
                  <a:gd name="T41" fmla="*/ 876 h 1070"/>
                  <a:gd name="T42" fmla="*/ 1186 w 1196"/>
                  <a:gd name="T43" fmla="*/ 892 h 1070"/>
                  <a:gd name="T44" fmla="*/ 1192 w 1196"/>
                  <a:gd name="T45" fmla="*/ 910 h 1070"/>
                  <a:gd name="T46" fmla="*/ 1196 w 1196"/>
                  <a:gd name="T47" fmla="*/ 926 h 1070"/>
                  <a:gd name="T48" fmla="*/ 1196 w 1196"/>
                  <a:gd name="T49" fmla="*/ 944 h 1070"/>
                  <a:gd name="T50" fmla="*/ 1194 w 1196"/>
                  <a:gd name="T51" fmla="*/ 960 h 1070"/>
                  <a:gd name="T52" fmla="*/ 1192 w 1196"/>
                  <a:gd name="T53" fmla="*/ 976 h 1070"/>
                  <a:gd name="T54" fmla="*/ 1186 w 1196"/>
                  <a:gd name="T55" fmla="*/ 990 h 1070"/>
                  <a:gd name="T56" fmla="*/ 1178 w 1196"/>
                  <a:gd name="T57" fmla="*/ 1006 h 1070"/>
                  <a:gd name="T58" fmla="*/ 1170 w 1196"/>
                  <a:gd name="T59" fmla="*/ 1020 h 1070"/>
                  <a:gd name="T60" fmla="*/ 1158 w 1196"/>
                  <a:gd name="T61" fmla="*/ 1032 h 1070"/>
                  <a:gd name="T62" fmla="*/ 1146 w 1196"/>
                  <a:gd name="T63" fmla="*/ 1042 h 1070"/>
                  <a:gd name="T64" fmla="*/ 1132 w 1196"/>
                  <a:gd name="T65" fmla="*/ 1052 h 1070"/>
                  <a:gd name="T66" fmla="*/ 1118 w 1196"/>
                  <a:gd name="T67" fmla="*/ 1060 h 1070"/>
                  <a:gd name="T68" fmla="*/ 1102 w 1196"/>
                  <a:gd name="T69" fmla="*/ 1066 h 1070"/>
                  <a:gd name="T70" fmla="*/ 1084 w 1196"/>
                  <a:gd name="T71" fmla="*/ 1068 h 1070"/>
                  <a:gd name="T72" fmla="*/ 1066 w 1196"/>
                  <a:gd name="T73" fmla="*/ 1070 h 1070"/>
                  <a:gd name="T74" fmla="*/ 128 w 1196"/>
                  <a:gd name="T75" fmla="*/ 1070 h 1070"/>
                  <a:gd name="T76" fmla="*/ 128 w 1196"/>
                  <a:gd name="T77" fmla="*/ 1070 h 1070"/>
                  <a:gd name="T78" fmla="*/ 110 w 1196"/>
                  <a:gd name="T79" fmla="*/ 1068 h 1070"/>
                  <a:gd name="T80" fmla="*/ 94 w 1196"/>
                  <a:gd name="T81" fmla="*/ 1066 h 1070"/>
                  <a:gd name="T82" fmla="*/ 78 w 1196"/>
                  <a:gd name="T83" fmla="*/ 1060 h 1070"/>
                  <a:gd name="T84" fmla="*/ 62 w 1196"/>
                  <a:gd name="T85" fmla="*/ 1052 h 1070"/>
                  <a:gd name="T86" fmla="*/ 48 w 1196"/>
                  <a:gd name="T87" fmla="*/ 1042 h 1070"/>
                  <a:gd name="T88" fmla="*/ 36 w 1196"/>
                  <a:gd name="T89" fmla="*/ 1032 h 1070"/>
                  <a:gd name="T90" fmla="*/ 26 w 1196"/>
                  <a:gd name="T91" fmla="*/ 1020 h 1070"/>
                  <a:gd name="T92" fmla="*/ 18 w 1196"/>
                  <a:gd name="T93" fmla="*/ 1006 h 1070"/>
                  <a:gd name="T94" fmla="*/ 10 w 1196"/>
                  <a:gd name="T95" fmla="*/ 990 h 1070"/>
                  <a:gd name="T96" fmla="*/ 4 w 1196"/>
                  <a:gd name="T97" fmla="*/ 976 h 1070"/>
                  <a:gd name="T98" fmla="*/ 2 w 1196"/>
                  <a:gd name="T99" fmla="*/ 960 h 1070"/>
                  <a:gd name="T100" fmla="*/ 0 w 1196"/>
                  <a:gd name="T101" fmla="*/ 944 h 1070"/>
                  <a:gd name="T102" fmla="*/ 0 w 1196"/>
                  <a:gd name="T103" fmla="*/ 926 h 1070"/>
                  <a:gd name="T104" fmla="*/ 4 w 1196"/>
                  <a:gd name="T105" fmla="*/ 910 h 1070"/>
                  <a:gd name="T106" fmla="*/ 10 w 1196"/>
                  <a:gd name="T107" fmla="*/ 892 h 1070"/>
                  <a:gd name="T108" fmla="*/ 18 w 1196"/>
                  <a:gd name="T109" fmla="*/ 876 h 1070"/>
                  <a:gd name="T110" fmla="*/ 18 w 1196"/>
                  <a:gd name="T111" fmla="*/ 876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6" h="1070">
                    <a:moveTo>
                      <a:pt x="18" y="876"/>
                    </a:moveTo>
                    <a:lnTo>
                      <a:pt x="486" y="64"/>
                    </a:lnTo>
                    <a:lnTo>
                      <a:pt x="486" y="64"/>
                    </a:lnTo>
                    <a:lnTo>
                      <a:pt x="496" y="50"/>
                    </a:lnTo>
                    <a:lnTo>
                      <a:pt x="508" y="36"/>
                    </a:lnTo>
                    <a:lnTo>
                      <a:pt x="520" y="26"/>
                    </a:lnTo>
                    <a:lnTo>
                      <a:pt x="534" y="16"/>
                    </a:lnTo>
                    <a:lnTo>
                      <a:pt x="550" y="8"/>
                    </a:lnTo>
                    <a:lnTo>
                      <a:pt x="566" y="4"/>
                    </a:lnTo>
                    <a:lnTo>
                      <a:pt x="582" y="0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30" y="4"/>
                    </a:lnTo>
                    <a:lnTo>
                      <a:pt x="646" y="8"/>
                    </a:lnTo>
                    <a:lnTo>
                      <a:pt x="660" y="16"/>
                    </a:lnTo>
                    <a:lnTo>
                      <a:pt x="674" y="26"/>
                    </a:lnTo>
                    <a:lnTo>
                      <a:pt x="688" y="36"/>
                    </a:lnTo>
                    <a:lnTo>
                      <a:pt x="700" y="50"/>
                    </a:lnTo>
                    <a:lnTo>
                      <a:pt x="710" y="64"/>
                    </a:lnTo>
                    <a:lnTo>
                      <a:pt x="1178" y="876"/>
                    </a:lnTo>
                    <a:lnTo>
                      <a:pt x="1178" y="876"/>
                    </a:lnTo>
                    <a:lnTo>
                      <a:pt x="1186" y="892"/>
                    </a:lnTo>
                    <a:lnTo>
                      <a:pt x="1192" y="910"/>
                    </a:lnTo>
                    <a:lnTo>
                      <a:pt x="1196" y="926"/>
                    </a:lnTo>
                    <a:lnTo>
                      <a:pt x="1196" y="944"/>
                    </a:lnTo>
                    <a:lnTo>
                      <a:pt x="1194" y="960"/>
                    </a:lnTo>
                    <a:lnTo>
                      <a:pt x="1192" y="976"/>
                    </a:lnTo>
                    <a:lnTo>
                      <a:pt x="1186" y="990"/>
                    </a:lnTo>
                    <a:lnTo>
                      <a:pt x="1178" y="1006"/>
                    </a:lnTo>
                    <a:lnTo>
                      <a:pt x="1170" y="1020"/>
                    </a:lnTo>
                    <a:lnTo>
                      <a:pt x="1158" y="1032"/>
                    </a:lnTo>
                    <a:lnTo>
                      <a:pt x="1146" y="1042"/>
                    </a:lnTo>
                    <a:lnTo>
                      <a:pt x="1132" y="1052"/>
                    </a:lnTo>
                    <a:lnTo>
                      <a:pt x="1118" y="1060"/>
                    </a:lnTo>
                    <a:lnTo>
                      <a:pt x="1102" y="1066"/>
                    </a:lnTo>
                    <a:lnTo>
                      <a:pt x="1084" y="1068"/>
                    </a:lnTo>
                    <a:lnTo>
                      <a:pt x="1066" y="1070"/>
                    </a:lnTo>
                    <a:lnTo>
                      <a:pt x="128" y="1070"/>
                    </a:lnTo>
                    <a:lnTo>
                      <a:pt x="128" y="1070"/>
                    </a:lnTo>
                    <a:lnTo>
                      <a:pt x="110" y="1068"/>
                    </a:lnTo>
                    <a:lnTo>
                      <a:pt x="94" y="1066"/>
                    </a:lnTo>
                    <a:lnTo>
                      <a:pt x="78" y="1060"/>
                    </a:lnTo>
                    <a:lnTo>
                      <a:pt x="62" y="1052"/>
                    </a:lnTo>
                    <a:lnTo>
                      <a:pt x="48" y="1042"/>
                    </a:lnTo>
                    <a:lnTo>
                      <a:pt x="36" y="1032"/>
                    </a:lnTo>
                    <a:lnTo>
                      <a:pt x="26" y="1020"/>
                    </a:lnTo>
                    <a:lnTo>
                      <a:pt x="18" y="1006"/>
                    </a:lnTo>
                    <a:lnTo>
                      <a:pt x="10" y="990"/>
                    </a:lnTo>
                    <a:lnTo>
                      <a:pt x="4" y="976"/>
                    </a:lnTo>
                    <a:lnTo>
                      <a:pt x="2" y="960"/>
                    </a:lnTo>
                    <a:lnTo>
                      <a:pt x="0" y="944"/>
                    </a:lnTo>
                    <a:lnTo>
                      <a:pt x="0" y="926"/>
                    </a:lnTo>
                    <a:lnTo>
                      <a:pt x="4" y="910"/>
                    </a:lnTo>
                    <a:lnTo>
                      <a:pt x="10" y="892"/>
                    </a:lnTo>
                    <a:lnTo>
                      <a:pt x="18" y="876"/>
                    </a:lnTo>
                    <a:lnTo>
                      <a:pt x="18" y="876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Line 23"/>
              <p:cNvSpPr>
                <a:spLocks noChangeShapeType="1"/>
              </p:cNvSpPr>
              <p:nvPr/>
            </p:nvSpPr>
            <p:spPr bwMode="auto">
              <a:xfrm>
                <a:off x="5937250" y="893763"/>
                <a:ext cx="0" cy="5683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24"/>
              <p:cNvSpPr/>
              <p:nvPr/>
            </p:nvSpPr>
            <p:spPr bwMode="auto">
              <a:xfrm>
                <a:off x="5829300" y="1614488"/>
                <a:ext cx="215900" cy="219075"/>
              </a:xfrm>
              <a:custGeom>
                <a:avLst/>
                <a:gdLst>
                  <a:gd name="T0" fmla="*/ 136 w 136"/>
                  <a:gd name="T1" fmla="*/ 68 h 138"/>
                  <a:gd name="T2" fmla="*/ 136 w 136"/>
                  <a:gd name="T3" fmla="*/ 68 h 138"/>
                  <a:gd name="T4" fmla="*/ 134 w 136"/>
                  <a:gd name="T5" fmla="*/ 82 h 138"/>
                  <a:gd name="T6" fmla="*/ 130 w 136"/>
                  <a:gd name="T7" fmla="*/ 96 h 138"/>
                  <a:gd name="T8" fmla="*/ 124 w 136"/>
                  <a:gd name="T9" fmla="*/ 108 h 138"/>
                  <a:gd name="T10" fmla="*/ 116 w 136"/>
                  <a:gd name="T11" fmla="*/ 118 h 138"/>
                  <a:gd name="T12" fmla="*/ 106 w 136"/>
                  <a:gd name="T13" fmla="*/ 126 h 138"/>
                  <a:gd name="T14" fmla="*/ 94 w 136"/>
                  <a:gd name="T15" fmla="*/ 132 h 138"/>
                  <a:gd name="T16" fmla="*/ 82 w 136"/>
                  <a:gd name="T17" fmla="*/ 136 h 138"/>
                  <a:gd name="T18" fmla="*/ 68 w 136"/>
                  <a:gd name="T19" fmla="*/ 138 h 138"/>
                  <a:gd name="T20" fmla="*/ 68 w 136"/>
                  <a:gd name="T21" fmla="*/ 138 h 138"/>
                  <a:gd name="T22" fmla="*/ 54 w 136"/>
                  <a:gd name="T23" fmla="*/ 136 h 138"/>
                  <a:gd name="T24" fmla="*/ 42 w 136"/>
                  <a:gd name="T25" fmla="*/ 132 h 138"/>
                  <a:gd name="T26" fmla="*/ 30 w 136"/>
                  <a:gd name="T27" fmla="*/ 126 h 138"/>
                  <a:gd name="T28" fmla="*/ 20 w 136"/>
                  <a:gd name="T29" fmla="*/ 118 h 138"/>
                  <a:gd name="T30" fmla="*/ 10 w 136"/>
                  <a:gd name="T31" fmla="*/ 108 h 138"/>
                  <a:gd name="T32" fmla="*/ 4 w 136"/>
                  <a:gd name="T33" fmla="*/ 96 h 138"/>
                  <a:gd name="T34" fmla="*/ 0 w 136"/>
                  <a:gd name="T35" fmla="*/ 82 h 138"/>
                  <a:gd name="T36" fmla="*/ 0 w 136"/>
                  <a:gd name="T37" fmla="*/ 68 h 138"/>
                  <a:gd name="T38" fmla="*/ 0 w 136"/>
                  <a:gd name="T39" fmla="*/ 68 h 138"/>
                  <a:gd name="T40" fmla="*/ 0 w 136"/>
                  <a:gd name="T41" fmla="*/ 56 h 138"/>
                  <a:gd name="T42" fmla="*/ 4 w 136"/>
                  <a:gd name="T43" fmla="*/ 42 h 138"/>
                  <a:gd name="T44" fmla="*/ 10 w 136"/>
                  <a:gd name="T45" fmla="*/ 30 h 138"/>
                  <a:gd name="T46" fmla="*/ 20 w 136"/>
                  <a:gd name="T47" fmla="*/ 20 h 138"/>
                  <a:gd name="T48" fmla="*/ 30 w 136"/>
                  <a:gd name="T49" fmla="*/ 12 h 138"/>
                  <a:gd name="T50" fmla="*/ 42 w 136"/>
                  <a:gd name="T51" fmla="*/ 6 h 138"/>
                  <a:gd name="T52" fmla="*/ 54 w 136"/>
                  <a:gd name="T53" fmla="*/ 2 h 138"/>
                  <a:gd name="T54" fmla="*/ 68 w 136"/>
                  <a:gd name="T55" fmla="*/ 0 h 138"/>
                  <a:gd name="T56" fmla="*/ 68 w 136"/>
                  <a:gd name="T57" fmla="*/ 0 h 138"/>
                  <a:gd name="T58" fmla="*/ 82 w 136"/>
                  <a:gd name="T59" fmla="*/ 2 h 138"/>
                  <a:gd name="T60" fmla="*/ 94 w 136"/>
                  <a:gd name="T61" fmla="*/ 6 h 138"/>
                  <a:gd name="T62" fmla="*/ 106 w 136"/>
                  <a:gd name="T63" fmla="*/ 12 h 138"/>
                  <a:gd name="T64" fmla="*/ 116 w 136"/>
                  <a:gd name="T65" fmla="*/ 20 h 138"/>
                  <a:gd name="T66" fmla="*/ 124 w 136"/>
                  <a:gd name="T67" fmla="*/ 30 h 138"/>
                  <a:gd name="T68" fmla="*/ 130 w 136"/>
                  <a:gd name="T69" fmla="*/ 42 h 138"/>
                  <a:gd name="T70" fmla="*/ 134 w 136"/>
                  <a:gd name="T71" fmla="*/ 56 h 138"/>
                  <a:gd name="T72" fmla="*/ 136 w 136"/>
                  <a:gd name="T73" fmla="*/ 68 h 138"/>
                  <a:gd name="T74" fmla="*/ 136 w 136"/>
                  <a:gd name="T75" fmla="*/ 6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38">
                    <a:moveTo>
                      <a:pt x="136" y="68"/>
                    </a:moveTo>
                    <a:lnTo>
                      <a:pt x="136" y="68"/>
                    </a:lnTo>
                    <a:lnTo>
                      <a:pt x="134" y="82"/>
                    </a:lnTo>
                    <a:lnTo>
                      <a:pt x="130" y="96"/>
                    </a:lnTo>
                    <a:lnTo>
                      <a:pt x="124" y="108"/>
                    </a:lnTo>
                    <a:lnTo>
                      <a:pt x="116" y="118"/>
                    </a:lnTo>
                    <a:lnTo>
                      <a:pt x="106" y="126"/>
                    </a:lnTo>
                    <a:lnTo>
                      <a:pt x="94" y="132"/>
                    </a:lnTo>
                    <a:lnTo>
                      <a:pt x="82" y="136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54" y="136"/>
                    </a:lnTo>
                    <a:lnTo>
                      <a:pt x="42" y="132"/>
                    </a:lnTo>
                    <a:lnTo>
                      <a:pt x="30" y="126"/>
                    </a:lnTo>
                    <a:lnTo>
                      <a:pt x="20" y="118"/>
                    </a:lnTo>
                    <a:lnTo>
                      <a:pt x="10" y="108"/>
                    </a:lnTo>
                    <a:lnTo>
                      <a:pt x="4" y="96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4" y="42"/>
                    </a:lnTo>
                    <a:lnTo>
                      <a:pt x="10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2"/>
                    </a:lnTo>
                    <a:lnTo>
                      <a:pt x="94" y="6"/>
                    </a:lnTo>
                    <a:lnTo>
                      <a:pt x="106" y="12"/>
                    </a:lnTo>
                    <a:lnTo>
                      <a:pt x="116" y="20"/>
                    </a:lnTo>
                    <a:lnTo>
                      <a:pt x="124" y="30"/>
                    </a:lnTo>
                    <a:lnTo>
                      <a:pt x="130" y="42"/>
                    </a:lnTo>
                    <a:lnTo>
                      <a:pt x="134" y="56"/>
                    </a:lnTo>
                    <a:lnTo>
                      <a:pt x="136" y="68"/>
                    </a:lnTo>
                    <a:lnTo>
                      <a:pt x="136" y="68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1791151" y="1535259"/>
            <a:ext cx="3034006" cy="4130435"/>
            <a:chOff x="5305342" y="1211398"/>
            <a:chExt cx="2275801" cy="3097826"/>
          </a:xfrm>
        </p:grpSpPr>
        <p:grpSp>
          <p:nvGrpSpPr>
            <p:cNvPr id="100" name="组合 99"/>
            <p:cNvGrpSpPr/>
            <p:nvPr/>
          </p:nvGrpSpPr>
          <p:grpSpPr>
            <a:xfrm>
              <a:off x="5305342" y="1211398"/>
              <a:ext cx="2275801" cy="3097826"/>
              <a:chOff x="3035309" y="391282"/>
              <a:chExt cx="3236960" cy="4406143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3035312" y="391282"/>
                <a:ext cx="2621123" cy="3920367"/>
              </a:xfrm>
              <a:custGeom>
                <a:avLst/>
                <a:gdLst>
                  <a:gd name="T0" fmla="*/ 1542 w 1542"/>
                  <a:gd name="T1" fmla="*/ 2082 h 2498"/>
                  <a:gd name="T2" fmla="*/ 0 w 1542"/>
                  <a:gd name="T3" fmla="*/ 2498 h 2498"/>
                  <a:gd name="T4" fmla="*/ 0 w 1542"/>
                  <a:gd name="T5" fmla="*/ 266 h 2498"/>
                  <a:gd name="T6" fmla="*/ 0 w 1542"/>
                  <a:gd name="T7" fmla="*/ 266 h 2498"/>
                  <a:gd name="T8" fmla="*/ 0 w 1542"/>
                  <a:gd name="T9" fmla="*/ 264 h 2498"/>
                  <a:gd name="T10" fmla="*/ 4 w 1542"/>
                  <a:gd name="T11" fmla="*/ 256 h 2498"/>
                  <a:gd name="T12" fmla="*/ 8 w 1542"/>
                  <a:gd name="T13" fmla="*/ 250 h 2498"/>
                  <a:gd name="T14" fmla="*/ 14 w 1542"/>
                  <a:gd name="T15" fmla="*/ 246 h 2498"/>
                  <a:gd name="T16" fmla="*/ 24 w 1542"/>
                  <a:gd name="T17" fmla="*/ 242 h 2498"/>
                  <a:gd name="T18" fmla="*/ 38 w 1542"/>
                  <a:gd name="T19" fmla="*/ 240 h 2498"/>
                  <a:gd name="T20" fmla="*/ 38 w 1542"/>
                  <a:gd name="T21" fmla="*/ 240 h 2498"/>
                  <a:gd name="T22" fmla="*/ 1542 w 1542"/>
                  <a:gd name="T23" fmla="*/ 0 h 2498"/>
                  <a:gd name="T24" fmla="*/ 1542 w 1542"/>
                  <a:gd name="T25" fmla="*/ 2082 h 2498"/>
                  <a:gd name="connsiteX0" fmla="*/ 10000 w 10000"/>
                  <a:gd name="connsiteY0" fmla="*/ 8221 h 9886"/>
                  <a:gd name="connsiteX1" fmla="*/ 0 w 10000"/>
                  <a:gd name="connsiteY1" fmla="*/ 9886 h 9886"/>
                  <a:gd name="connsiteX2" fmla="*/ 0 w 10000"/>
                  <a:gd name="connsiteY2" fmla="*/ 951 h 9886"/>
                  <a:gd name="connsiteX3" fmla="*/ 0 w 10000"/>
                  <a:gd name="connsiteY3" fmla="*/ 951 h 9886"/>
                  <a:gd name="connsiteX4" fmla="*/ 0 w 10000"/>
                  <a:gd name="connsiteY4" fmla="*/ 943 h 9886"/>
                  <a:gd name="connsiteX5" fmla="*/ 26 w 10000"/>
                  <a:gd name="connsiteY5" fmla="*/ 911 h 9886"/>
                  <a:gd name="connsiteX6" fmla="*/ 52 w 10000"/>
                  <a:gd name="connsiteY6" fmla="*/ 887 h 9886"/>
                  <a:gd name="connsiteX7" fmla="*/ 91 w 10000"/>
                  <a:gd name="connsiteY7" fmla="*/ 871 h 9886"/>
                  <a:gd name="connsiteX8" fmla="*/ 156 w 10000"/>
                  <a:gd name="connsiteY8" fmla="*/ 855 h 9886"/>
                  <a:gd name="connsiteX9" fmla="*/ 246 w 10000"/>
                  <a:gd name="connsiteY9" fmla="*/ 847 h 9886"/>
                  <a:gd name="connsiteX10" fmla="*/ 246 w 10000"/>
                  <a:gd name="connsiteY10" fmla="*/ 847 h 9886"/>
                  <a:gd name="connsiteX11" fmla="*/ 10000 w 10000"/>
                  <a:gd name="connsiteY11" fmla="*/ 0 h 9886"/>
                  <a:gd name="connsiteX12" fmla="*/ 10000 w 10000"/>
                  <a:gd name="connsiteY12" fmla="*/ 8221 h 9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9886">
                    <a:moveTo>
                      <a:pt x="10000" y="8221"/>
                    </a:moveTo>
                    <a:lnTo>
                      <a:pt x="0" y="9886"/>
                    </a:lnTo>
                    <a:lnTo>
                      <a:pt x="0" y="951"/>
                    </a:lnTo>
                    <a:lnTo>
                      <a:pt x="0" y="951"/>
                    </a:lnTo>
                    <a:lnTo>
                      <a:pt x="0" y="943"/>
                    </a:lnTo>
                    <a:lnTo>
                      <a:pt x="26" y="911"/>
                    </a:lnTo>
                    <a:cubicBezTo>
                      <a:pt x="35" y="903"/>
                      <a:pt x="43" y="895"/>
                      <a:pt x="52" y="887"/>
                    </a:cubicBezTo>
                    <a:cubicBezTo>
                      <a:pt x="65" y="882"/>
                      <a:pt x="78" y="876"/>
                      <a:pt x="91" y="871"/>
                    </a:cubicBezTo>
                    <a:cubicBezTo>
                      <a:pt x="113" y="866"/>
                      <a:pt x="134" y="860"/>
                      <a:pt x="156" y="855"/>
                    </a:cubicBezTo>
                    <a:cubicBezTo>
                      <a:pt x="186" y="852"/>
                      <a:pt x="216" y="850"/>
                      <a:pt x="246" y="847"/>
                    </a:cubicBezTo>
                    <a:lnTo>
                      <a:pt x="246" y="847"/>
                    </a:lnTo>
                    <a:lnTo>
                      <a:pt x="10000" y="0"/>
                    </a:lnTo>
                    <a:lnTo>
                      <a:pt x="10000" y="822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6"/>
              <p:cNvSpPr/>
              <p:nvPr/>
            </p:nvSpPr>
            <p:spPr bwMode="auto">
              <a:xfrm>
                <a:off x="3086112" y="440255"/>
                <a:ext cx="3147054" cy="632896"/>
              </a:xfrm>
              <a:custGeom>
                <a:avLst/>
                <a:gdLst>
                  <a:gd name="T0" fmla="*/ 0 w 1860"/>
                  <a:gd name="T1" fmla="*/ 232 h 422"/>
                  <a:gd name="T2" fmla="*/ 1510 w 1860"/>
                  <a:gd name="T3" fmla="*/ 0 h 422"/>
                  <a:gd name="T4" fmla="*/ 1860 w 1860"/>
                  <a:gd name="T5" fmla="*/ 124 h 422"/>
                  <a:gd name="T6" fmla="*/ 402 w 1860"/>
                  <a:gd name="T7" fmla="*/ 400 h 422"/>
                  <a:gd name="T8" fmla="*/ 186 w 1860"/>
                  <a:gd name="T9" fmla="*/ 422 h 422"/>
                  <a:gd name="T10" fmla="*/ 0 w 1860"/>
                  <a:gd name="T11" fmla="*/ 276 h 422"/>
                  <a:gd name="T12" fmla="*/ 0 w 1860"/>
                  <a:gd name="T13" fmla="*/ 232 h 422"/>
                  <a:gd name="connsiteX0" fmla="*/ 0 w 10000"/>
                  <a:gd name="connsiteY0" fmla="*/ 5747 h 10249"/>
                  <a:gd name="connsiteX1" fmla="*/ 8118 w 10000"/>
                  <a:gd name="connsiteY1" fmla="*/ 0 h 10249"/>
                  <a:gd name="connsiteX2" fmla="*/ 10000 w 10000"/>
                  <a:gd name="connsiteY2" fmla="*/ 3187 h 10249"/>
                  <a:gd name="connsiteX3" fmla="*/ 2161 w 10000"/>
                  <a:gd name="connsiteY3" fmla="*/ 9728 h 10249"/>
                  <a:gd name="connsiteX4" fmla="*/ 1000 w 10000"/>
                  <a:gd name="connsiteY4" fmla="*/ 10249 h 10249"/>
                  <a:gd name="connsiteX5" fmla="*/ 0 w 10000"/>
                  <a:gd name="connsiteY5" fmla="*/ 6789 h 10249"/>
                  <a:gd name="connsiteX6" fmla="*/ 0 w 10000"/>
                  <a:gd name="connsiteY6" fmla="*/ 5747 h 10249"/>
                  <a:gd name="connsiteX0-1" fmla="*/ 0 w 10612"/>
                  <a:gd name="connsiteY0-2" fmla="*/ 5747 h 10249"/>
                  <a:gd name="connsiteX1-3" fmla="*/ 8118 w 10612"/>
                  <a:gd name="connsiteY1-4" fmla="*/ 0 h 10249"/>
                  <a:gd name="connsiteX2-5" fmla="*/ 10612 w 10612"/>
                  <a:gd name="connsiteY2-6" fmla="*/ 4384 h 10249"/>
                  <a:gd name="connsiteX3-7" fmla="*/ 2161 w 10612"/>
                  <a:gd name="connsiteY3-8" fmla="*/ 9728 h 10249"/>
                  <a:gd name="connsiteX4-9" fmla="*/ 1000 w 10612"/>
                  <a:gd name="connsiteY4-10" fmla="*/ 10249 h 10249"/>
                  <a:gd name="connsiteX5-11" fmla="*/ 0 w 10612"/>
                  <a:gd name="connsiteY5-12" fmla="*/ 6789 h 10249"/>
                  <a:gd name="connsiteX6-13" fmla="*/ 0 w 10612"/>
                  <a:gd name="connsiteY6-14" fmla="*/ 5747 h 10249"/>
                  <a:gd name="connsiteX0-15" fmla="*/ 0 w 10658"/>
                  <a:gd name="connsiteY0-16" fmla="*/ 5747 h 10249"/>
                  <a:gd name="connsiteX1-17" fmla="*/ 8118 w 10658"/>
                  <a:gd name="connsiteY1-18" fmla="*/ 0 h 10249"/>
                  <a:gd name="connsiteX2-19" fmla="*/ 10658 w 10658"/>
                  <a:gd name="connsiteY2-20" fmla="*/ 4384 h 10249"/>
                  <a:gd name="connsiteX3-21" fmla="*/ 2161 w 10658"/>
                  <a:gd name="connsiteY3-22" fmla="*/ 9728 h 10249"/>
                  <a:gd name="connsiteX4-23" fmla="*/ 1000 w 10658"/>
                  <a:gd name="connsiteY4-24" fmla="*/ 10249 h 10249"/>
                  <a:gd name="connsiteX5-25" fmla="*/ 0 w 10658"/>
                  <a:gd name="connsiteY5-26" fmla="*/ 6789 h 10249"/>
                  <a:gd name="connsiteX6-27" fmla="*/ 0 w 10658"/>
                  <a:gd name="connsiteY6-28" fmla="*/ 5747 h 10249"/>
                  <a:gd name="connsiteX0-29" fmla="*/ 0 w 10658"/>
                  <a:gd name="connsiteY0-30" fmla="*/ 4816 h 9318"/>
                  <a:gd name="connsiteX1-31" fmla="*/ 8638 w 10658"/>
                  <a:gd name="connsiteY1-32" fmla="*/ 0 h 9318"/>
                  <a:gd name="connsiteX2-33" fmla="*/ 10658 w 10658"/>
                  <a:gd name="connsiteY2-34" fmla="*/ 3453 h 9318"/>
                  <a:gd name="connsiteX3-35" fmla="*/ 2161 w 10658"/>
                  <a:gd name="connsiteY3-36" fmla="*/ 8797 h 9318"/>
                  <a:gd name="connsiteX4-37" fmla="*/ 1000 w 10658"/>
                  <a:gd name="connsiteY4-38" fmla="*/ 9318 h 9318"/>
                  <a:gd name="connsiteX5-39" fmla="*/ 0 w 10658"/>
                  <a:gd name="connsiteY5-40" fmla="*/ 5858 h 9318"/>
                  <a:gd name="connsiteX6-41" fmla="*/ 0 w 10658"/>
                  <a:gd name="connsiteY6-42" fmla="*/ 4816 h 93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658" h="9318">
                    <a:moveTo>
                      <a:pt x="0" y="4816"/>
                    </a:moveTo>
                    <a:lnTo>
                      <a:pt x="8638" y="0"/>
                    </a:lnTo>
                    <a:lnTo>
                      <a:pt x="10658" y="3453"/>
                    </a:lnTo>
                    <a:lnTo>
                      <a:pt x="2161" y="8797"/>
                    </a:lnTo>
                    <a:lnTo>
                      <a:pt x="1000" y="9318"/>
                    </a:lnTo>
                    <a:lnTo>
                      <a:pt x="0" y="5858"/>
                    </a:lnTo>
                    <a:lnTo>
                      <a:pt x="0" y="4816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7"/>
              <p:cNvSpPr/>
              <p:nvPr/>
            </p:nvSpPr>
            <p:spPr bwMode="auto">
              <a:xfrm>
                <a:off x="3698891" y="662626"/>
                <a:ext cx="2573378" cy="4109399"/>
              </a:xfrm>
              <a:custGeom>
                <a:avLst/>
                <a:gdLst>
                  <a:gd name="T0" fmla="*/ 1518 w 1518"/>
                  <a:gd name="T1" fmla="*/ 2224 h 2640"/>
                  <a:gd name="T2" fmla="*/ 16 w 1518"/>
                  <a:gd name="T3" fmla="*/ 2640 h 2640"/>
                  <a:gd name="T4" fmla="*/ 0 w 1518"/>
                  <a:gd name="T5" fmla="*/ 280 h 2640"/>
                  <a:gd name="T6" fmla="*/ 1518 w 1518"/>
                  <a:gd name="T7" fmla="*/ 0 h 2640"/>
                  <a:gd name="T8" fmla="*/ 1518 w 1518"/>
                  <a:gd name="T9" fmla="*/ 2224 h 2640"/>
                  <a:gd name="connsiteX0" fmla="*/ 10000 w 10019"/>
                  <a:gd name="connsiteY0" fmla="*/ 8165 h 9741"/>
                  <a:gd name="connsiteX1" fmla="*/ 105 w 10019"/>
                  <a:gd name="connsiteY1" fmla="*/ 9741 h 9741"/>
                  <a:gd name="connsiteX2" fmla="*/ 0 w 10019"/>
                  <a:gd name="connsiteY2" fmla="*/ 802 h 9741"/>
                  <a:gd name="connsiteX3" fmla="*/ 10019 w 10019"/>
                  <a:gd name="connsiteY3" fmla="*/ 0 h 9741"/>
                  <a:gd name="connsiteX4" fmla="*/ 10000 w 10019"/>
                  <a:gd name="connsiteY4" fmla="*/ 8165 h 9741"/>
                  <a:gd name="connsiteX0-1" fmla="*/ 9981 w 10000"/>
                  <a:gd name="connsiteY0-2" fmla="*/ 8448 h 10066"/>
                  <a:gd name="connsiteX1-3" fmla="*/ 105 w 10000"/>
                  <a:gd name="connsiteY1-4" fmla="*/ 10066 h 10066"/>
                  <a:gd name="connsiteX2-5" fmla="*/ 0 w 10000"/>
                  <a:gd name="connsiteY2-6" fmla="*/ 889 h 10066"/>
                  <a:gd name="connsiteX3-7" fmla="*/ 10000 w 10000"/>
                  <a:gd name="connsiteY3-8" fmla="*/ 0 h 10066"/>
                  <a:gd name="connsiteX4-9" fmla="*/ 9981 w 10000"/>
                  <a:gd name="connsiteY4-10" fmla="*/ 8448 h 10066"/>
                  <a:gd name="connsiteX0-11" fmla="*/ 9981 w 10000"/>
                  <a:gd name="connsiteY0-12" fmla="*/ 8315 h 10066"/>
                  <a:gd name="connsiteX1-13" fmla="*/ 105 w 10000"/>
                  <a:gd name="connsiteY1-14" fmla="*/ 10066 h 10066"/>
                  <a:gd name="connsiteX2-15" fmla="*/ 0 w 10000"/>
                  <a:gd name="connsiteY2-16" fmla="*/ 889 h 10066"/>
                  <a:gd name="connsiteX3-17" fmla="*/ 10000 w 10000"/>
                  <a:gd name="connsiteY3-18" fmla="*/ 0 h 10066"/>
                  <a:gd name="connsiteX4-19" fmla="*/ 9981 w 10000"/>
                  <a:gd name="connsiteY4-20" fmla="*/ 8315 h 100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66">
                    <a:moveTo>
                      <a:pt x="9981" y="8315"/>
                    </a:moveTo>
                    <a:lnTo>
                      <a:pt x="105" y="10066"/>
                    </a:lnTo>
                    <a:lnTo>
                      <a:pt x="0" y="889"/>
                    </a:lnTo>
                    <a:lnTo>
                      <a:pt x="10000" y="0"/>
                    </a:lnTo>
                    <a:cubicBezTo>
                      <a:pt x="9994" y="2794"/>
                      <a:pt x="9987" y="5521"/>
                      <a:pt x="9981" y="831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8"/>
              <p:cNvSpPr/>
              <p:nvPr/>
            </p:nvSpPr>
            <p:spPr bwMode="auto">
              <a:xfrm>
                <a:off x="3035309" y="742951"/>
                <a:ext cx="688978" cy="4054474"/>
              </a:xfrm>
              <a:custGeom>
                <a:avLst/>
                <a:gdLst>
                  <a:gd name="T0" fmla="*/ 208 w 434"/>
                  <a:gd name="T1" fmla="*/ 148 h 2554"/>
                  <a:gd name="T2" fmla="*/ 142 w 434"/>
                  <a:gd name="T3" fmla="*/ 110 h 2554"/>
                  <a:gd name="T4" fmla="*/ 92 w 434"/>
                  <a:gd name="T5" fmla="*/ 68 h 2554"/>
                  <a:gd name="T6" fmla="*/ 40 w 434"/>
                  <a:gd name="T7" fmla="*/ 16 h 2554"/>
                  <a:gd name="T8" fmla="*/ 26 w 434"/>
                  <a:gd name="T9" fmla="*/ 4 h 2554"/>
                  <a:gd name="T10" fmla="*/ 18 w 434"/>
                  <a:gd name="T11" fmla="*/ 0 h 2554"/>
                  <a:gd name="T12" fmla="*/ 2 w 434"/>
                  <a:gd name="T13" fmla="*/ 8 h 2554"/>
                  <a:gd name="T14" fmla="*/ 0 w 434"/>
                  <a:gd name="T15" fmla="*/ 16 h 2554"/>
                  <a:gd name="T16" fmla="*/ 0 w 434"/>
                  <a:gd name="T17" fmla="*/ 2328 h 2554"/>
                  <a:gd name="T18" fmla="*/ 4 w 434"/>
                  <a:gd name="T19" fmla="*/ 2360 h 2554"/>
                  <a:gd name="T20" fmla="*/ 18 w 434"/>
                  <a:gd name="T21" fmla="*/ 2392 h 2554"/>
                  <a:gd name="T22" fmla="*/ 38 w 434"/>
                  <a:gd name="T23" fmla="*/ 2424 h 2554"/>
                  <a:gd name="T24" fmla="*/ 64 w 434"/>
                  <a:gd name="T25" fmla="*/ 2454 h 2554"/>
                  <a:gd name="T26" fmla="*/ 96 w 434"/>
                  <a:gd name="T27" fmla="*/ 2480 h 2554"/>
                  <a:gd name="T28" fmla="*/ 134 w 434"/>
                  <a:gd name="T29" fmla="*/ 2506 h 2554"/>
                  <a:gd name="T30" fmla="*/ 174 w 434"/>
                  <a:gd name="T31" fmla="*/ 2526 h 2554"/>
                  <a:gd name="T32" fmla="*/ 218 w 434"/>
                  <a:gd name="T33" fmla="*/ 2542 h 2554"/>
                  <a:gd name="T34" fmla="*/ 218 w 434"/>
                  <a:gd name="T35" fmla="*/ 2542 h 2554"/>
                  <a:gd name="T36" fmla="*/ 288 w 434"/>
                  <a:gd name="T37" fmla="*/ 2554 h 2554"/>
                  <a:gd name="T38" fmla="*/ 288 w 434"/>
                  <a:gd name="T39" fmla="*/ 2554 h 2554"/>
                  <a:gd name="T40" fmla="*/ 364 w 434"/>
                  <a:gd name="T41" fmla="*/ 2550 h 2554"/>
                  <a:gd name="T42" fmla="*/ 422 w 434"/>
                  <a:gd name="T43" fmla="*/ 2540 h 2554"/>
                  <a:gd name="T44" fmla="*/ 428 w 434"/>
                  <a:gd name="T45" fmla="*/ 2538 h 2554"/>
                  <a:gd name="T46" fmla="*/ 434 w 434"/>
                  <a:gd name="T47" fmla="*/ 2530 h 2554"/>
                  <a:gd name="T48" fmla="*/ 434 w 434"/>
                  <a:gd name="T49" fmla="*/ 196 h 2554"/>
                  <a:gd name="T50" fmla="*/ 434 w 434"/>
                  <a:gd name="T51" fmla="*/ 188 h 2554"/>
                  <a:gd name="T52" fmla="*/ 424 w 434"/>
                  <a:gd name="T53" fmla="*/ 180 h 2554"/>
                  <a:gd name="T54" fmla="*/ 416 w 434"/>
                  <a:gd name="T55" fmla="*/ 178 h 2554"/>
                  <a:gd name="T56" fmla="*/ 360 w 434"/>
                  <a:gd name="T57" fmla="*/ 182 h 2554"/>
                  <a:gd name="T58" fmla="*/ 304 w 434"/>
                  <a:gd name="T59" fmla="*/ 178 h 2554"/>
                  <a:gd name="T60" fmla="*/ 240 w 434"/>
                  <a:gd name="T61" fmla="*/ 162 h 2554"/>
                  <a:gd name="T62" fmla="*/ 208 w 434"/>
                  <a:gd name="T63" fmla="*/ 148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2554">
                    <a:moveTo>
                      <a:pt x="208" y="148"/>
                    </a:moveTo>
                    <a:lnTo>
                      <a:pt x="208" y="148"/>
                    </a:lnTo>
                    <a:lnTo>
                      <a:pt x="172" y="130"/>
                    </a:lnTo>
                    <a:lnTo>
                      <a:pt x="142" y="110"/>
                    </a:lnTo>
                    <a:lnTo>
                      <a:pt x="116" y="88"/>
                    </a:lnTo>
                    <a:lnTo>
                      <a:pt x="92" y="68"/>
                    </a:lnTo>
                    <a:lnTo>
                      <a:pt x="56" y="30"/>
                    </a:lnTo>
                    <a:lnTo>
                      <a:pt x="40" y="1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328"/>
                    </a:lnTo>
                    <a:lnTo>
                      <a:pt x="0" y="2328"/>
                    </a:lnTo>
                    <a:lnTo>
                      <a:pt x="2" y="2344"/>
                    </a:lnTo>
                    <a:lnTo>
                      <a:pt x="4" y="2360"/>
                    </a:lnTo>
                    <a:lnTo>
                      <a:pt x="10" y="2376"/>
                    </a:lnTo>
                    <a:lnTo>
                      <a:pt x="18" y="2392"/>
                    </a:lnTo>
                    <a:lnTo>
                      <a:pt x="26" y="2408"/>
                    </a:lnTo>
                    <a:lnTo>
                      <a:pt x="38" y="2424"/>
                    </a:lnTo>
                    <a:lnTo>
                      <a:pt x="50" y="2438"/>
                    </a:lnTo>
                    <a:lnTo>
                      <a:pt x="64" y="2454"/>
                    </a:lnTo>
                    <a:lnTo>
                      <a:pt x="80" y="2468"/>
                    </a:lnTo>
                    <a:lnTo>
                      <a:pt x="96" y="2480"/>
                    </a:lnTo>
                    <a:lnTo>
                      <a:pt x="114" y="2494"/>
                    </a:lnTo>
                    <a:lnTo>
                      <a:pt x="134" y="2506"/>
                    </a:lnTo>
                    <a:lnTo>
                      <a:pt x="152" y="2516"/>
                    </a:lnTo>
                    <a:lnTo>
                      <a:pt x="174" y="2526"/>
                    </a:lnTo>
                    <a:lnTo>
                      <a:pt x="196" y="2534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54" y="2550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326" y="2554"/>
                    </a:lnTo>
                    <a:lnTo>
                      <a:pt x="364" y="2550"/>
                    </a:lnTo>
                    <a:lnTo>
                      <a:pt x="398" y="2546"/>
                    </a:lnTo>
                    <a:lnTo>
                      <a:pt x="422" y="2540"/>
                    </a:lnTo>
                    <a:lnTo>
                      <a:pt x="422" y="2540"/>
                    </a:lnTo>
                    <a:lnTo>
                      <a:pt x="428" y="2538"/>
                    </a:lnTo>
                    <a:lnTo>
                      <a:pt x="432" y="2534"/>
                    </a:lnTo>
                    <a:lnTo>
                      <a:pt x="434" y="2530"/>
                    </a:lnTo>
                    <a:lnTo>
                      <a:pt x="434" y="2524"/>
                    </a:lnTo>
                    <a:lnTo>
                      <a:pt x="434" y="196"/>
                    </a:lnTo>
                    <a:lnTo>
                      <a:pt x="434" y="196"/>
                    </a:lnTo>
                    <a:lnTo>
                      <a:pt x="434" y="188"/>
                    </a:lnTo>
                    <a:lnTo>
                      <a:pt x="430" y="182"/>
                    </a:lnTo>
                    <a:lnTo>
                      <a:pt x="424" y="180"/>
                    </a:lnTo>
                    <a:lnTo>
                      <a:pt x="416" y="178"/>
                    </a:lnTo>
                    <a:lnTo>
                      <a:pt x="416" y="178"/>
                    </a:lnTo>
                    <a:lnTo>
                      <a:pt x="382" y="182"/>
                    </a:lnTo>
                    <a:lnTo>
                      <a:pt x="360" y="182"/>
                    </a:lnTo>
                    <a:lnTo>
                      <a:pt x="332" y="180"/>
                    </a:lnTo>
                    <a:lnTo>
                      <a:pt x="304" y="178"/>
                    </a:lnTo>
                    <a:lnTo>
                      <a:pt x="272" y="172"/>
                    </a:lnTo>
                    <a:lnTo>
                      <a:pt x="240" y="162"/>
                    </a:lnTo>
                    <a:lnTo>
                      <a:pt x="208" y="148"/>
                    </a:lnTo>
                    <a:lnTo>
                      <a:pt x="208" y="1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圆角矩形 8"/>
              <p:cNvSpPr/>
              <p:nvPr/>
            </p:nvSpPr>
            <p:spPr>
              <a:xfrm>
                <a:off x="3651250" y="1027113"/>
                <a:ext cx="149226" cy="3752055"/>
              </a:xfrm>
              <a:custGeom>
                <a:avLst/>
                <a:gdLst>
                  <a:gd name="connsiteX0" fmla="*/ 0 w 149225"/>
                  <a:gd name="connsiteY0" fmla="*/ 51572 h 3744912"/>
                  <a:gd name="connsiteX1" fmla="*/ 51572 w 149225"/>
                  <a:gd name="connsiteY1" fmla="*/ 0 h 3744912"/>
                  <a:gd name="connsiteX2" fmla="*/ 97653 w 149225"/>
                  <a:gd name="connsiteY2" fmla="*/ 0 h 3744912"/>
                  <a:gd name="connsiteX3" fmla="*/ 149225 w 149225"/>
                  <a:gd name="connsiteY3" fmla="*/ 51572 h 3744912"/>
                  <a:gd name="connsiteX4" fmla="*/ 149225 w 149225"/>
                  <a:gd name="connsiteY4" fmla="*/ 3693340 h 3744912"/>
                  <a:gd name="connsiteX5" fmla="*/ 97653 w 149225"/>
                  <a:gd name="connsiteY5" fmla="*/ 3744912 h 3744912"/>
                  <a:gd name="connsiteX6" fmla="*/ 51572 w 149225"/>
                  <a:gd name="connsiteY6" fmla="*/ 3744912 h 3744912"/>
                  <a:gd name="connsiteX7" fmla="*/ 0 w 149225"/>
                  <a:gd name="connsiteY7" fmla="*/ 3693340 h 3744912"/>
                  <a:gd name="connsiteX8" fmla="*/ 0 w 149225"/>
                  <a:gd name="connsiteY8" fmla="*/ 51572 h 3744912"/>
                  <a:gd name="connsiteX0-1" fmla="*/ 0 w 149226"/>
                  <a:gd name="connsiteY0-2" fmla="*/ 51572 h 3744912"/>
                  <a:gd name="connsiteX1-3" fmla="*/ 51572 w 149226"/>
                  <a:gd name="connsiteY1-4" fmla="*/ 0 h 3744912"/>
                  <a:gd name="connsiteX2-5" fmla="*/ 97653 w 149226"/>
                  <a:gd name="connsiteY2-6" fmla="*/ 0 h 3744912"/>
                  <a:gd name="connsiteX3-7" fmla="*/ 149225 w 149226"/>
                  <a:gd name="connsiteY3-8" fmla="*/ 51572 h 3744912"/>
                  <a:gd name="connsiteX4-9" fmla="*/ 149225 w 149226"/>
                  <a:gd name="connsiteY4-10" fmla="*/ 3693340 h 3744912"/>
                  <a:gd name="connsiteX5-11" fmla="*/ 121465 w 149226"/>
                  <a:gd name="connsiteY5-12" fmla="*/ 3733006 h 3744912"/>
                  <a:gd name="connsiteX6-13" fmla="*/ 51572 w 149226"/>
                  <a:gd name="connsiteY6-14" fmla="*/ 3744912 h 3744912"/>
                  <a:gd name="connsiteX7-15" fmla="*/ 0 w 149226"/>
                  <a:gd name="connsiteY7-16" fmla="*/ 3693340 h 3744912"/>
                  <a:gd name="connsiteX8-17" fmla="*/ 0 w 149226"/>
                  <a:gd name="connsiteY8-18" fmla="*/ 51572 h 3744912"/>
                  <a:gd name="connsiteX0-19" fmla="*/ 0 w 149226"/>
                  <a:gd name="connsiteY0-20" fmla="*/ 51572 h 3752056"/>
                  <a:gd name="connsiteX1-21" fmla="*/ 51572 w 149226"/>
                  <a:gd name="connsiteY1-22" fmla="*/ 0 h 3752056"/>
                  <a:gd name="connsiteX2-23" fmla="*/ 97653 w 149226"/>
                  <a:gd name="connsiteY2-24" fmla="*/ 0 h 3752056"/>
                  <a:gd name="connsiteX3-25" fmla="*/ 149225 w 149226"/>
                  <a:gd name="connsiteY3-26" fmla="*/ 51572 h 3752056"/>
                  <a:gd name="connsiteX4-27" fmla="*/ 149225 w 149226"/>
                  <a:gd name="connsiteY4-28" fmla="*/ 3693340 h 3752056"/>
                  <a:gd name="connsiteX5-29" fmla="*/ 121465 w 149226"/>
                  <a:gd name="connsiteY5-30" fmla="*/ 3733006 h 3752056"/>
                  <a:gd name="connsiteX6-31" fmla="*/ 42047 w 149226"/>
                  <a:gd name="connsiteY6-32" fmla="*/ 3752056 h 3752056"/>
                  <a:gd name="connsiteX7-33" fmla="*/ 0 w 149226"/>
                  <a:gd name="connsiteY7-34" fmla="*/ 3693340 h 3752056"/>
                  <a:gd name="connsiteX8-35" fmla="*/ 0 w 149226"/>
                  <a:gd name="connsiteY8-36" fmla="*/ 51572 h 3752056"/>
                  <a:gd name="connsiteX0-37" fmla="*/ 0 w 149226"/>
                  <a:gd name="connsiteY0-38" fmla="*/ 51572 h 3752056"/>
                  <a:gd name="connsiteX1-39" fmla="*/ 51572 w 149226"/>
                  <a:gd name="connsiteY1-40" fmla="*/ 0 h 3752056"/>
                  <a:gd name="connsiteX2-41" fmla="*/ 97653 w 149226"/>
                  <a:gd name="connsiteY2-42" fmla="*/ 0 h 3752056"/>
                  <a:gd name="connsiteX3-43" fmla="*/ 149225 w 149226"/>
                  <a:gd name="connsiteY3-44" fmla="*/ 51572 h 3752056"/>
                  <a:gd name="connsiteX4-45" fmla="*/ 149225 w 149226"/>
                  <a:gd name="connsiteY4-46" fmla="*/ 3693340 h 3752056"/>
                  <a:gd name="connsiteX5-47" fmla="*/ 121465 w 149226"/>
                  <a:gd name="connsiteY5-48" fmla="*/ 3733006 h 3752056"/>
                  <a:gd name="connsiteX6-49" fmla="*/ 42047 w 149226"/>
                  <a:gd name="connsiteY6-50" fmla="*/ 3752056 h 3752056"/>
                  <a:gd name="connsiteX7-51" fmla="*/ 0 w 149226"/>
                  <a:gd name="connsiteY7-52" fmla="*/ 3693340 h 3752056"/>
                  <a:gd name="connsiteX8-53" fmla="*/ 0 w 149226"/>
                  <a:gd name="connsiteY8-54" fmla="*/ 51572 h 3752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49226" h="3752056">
                    <a:moveTo>
                      <a:pt x="0" y="51572"/>
                    </a:moveTo>
                    <a:cubicBezTo>
                      <a:pt x="0" y="23090"/>
                      <a:pt x="23090" y="0"/>
                      <a:pt x="51572" y="0"/>
                    </a:cubicBezTo>
                    <a:lnTo>
                      <a:pt x="97653" y="0"/>
                    </a:lnTo>
                    <a:cubicBezTo>
                      <a:pt x="126135" y="0"/>
                      <a:pt x="149225" y="23090"/>
                      <a:pt x="149225" y="51572"/>
                    </a:cubicBezTo>
                    <a:lnTo>
                      <a:pt x="149225" y="3693340"/>
                    </a:lnTo>
                    <a:cubicBezTo>
                      <a:pt x="149225" y="3721822"/>
                      <a:pt x="149947" y="3733006"/>
                      <a:pt x="121465" y="3733006"/>
                    </a:cubicBezTo>
                    <a:cubicBezTo>
                      <a:pt x="106105" y="3733006"/>
                      <a:pt x="69313" y="3747293"/>
                      <a:pt x="42047" y="3752056"/>
                    </a:cubicBezTo>
                    <a:cubicBezTo>
                      <a:pt x="13565" y="3752056"/>
                      <a:pt x="0" y="3721822"/>
                      <a:pt x="0" y="3693340"/>
                    </a:cubicBezTo>
                    <a:lnTo>
                      <a:pt x="0" y="5157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alpha val="20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380261" y="3809883"/>
              <a:ext cx="303665" cy="298641"/>
              <a:chOff x="5032375" y="3027363"/>
              <a:chExt cx="1727200" cy="1698625"/>
            </a:xfrm>
          </p:grpSpPr>
          <p:sp>
            <p:nvSpPr>
              <p:cNvPr id="102" name="Freeform 28"/>
              <p:cNvSpPr/>
              <p:nvPr/>
            </p:nvSpPr>
            <p:spPr bwMode="auto">
              <a:xfrm>
                <a:off x="5435600" y="3154363"/>
                <a:ext cx="923925" cy="1085850"/>
              </a:xfrm>
              <a:custGeom>
                <a:avLst/>
                <a:gdLst>
                  <a:gd name="T0" fmla="*/ 582 w 582"/>
                  <a:gd name="T1" fmla="*/ 0 h 684"/>
                  <a:gd name="T2" fmla="*/ 582 w 582"/>
                  <a:gd name="T3" fmla="*/ 0 h 684"/>
                  <a:gd name="T4" fmla="*/ 582 w 582"/>
                  <a:gd name="T5" fmla="*/ 340 h 684"/>
                  <a:gd name="T6" fmla="*/ 582 w 582"/>
                  <a:gd name="T7" fmla="*/ 340 h 684"/>
                  <a:gd name="T8" fmla="*/ 580 w 582"/>
                  <a:gd name="T9" fmla="*/ 354 h 684"/>
                  <a:gd name="T10" fmla="*/ 578 w 582"/>
                  <a:gd name="T11" fmla="*/ 372 h 684"/>
                  <a:gd name="T12" fmla="*/ 572 w 582"/>
                  <a:gd name="T13" fmla="*/ 390 h 684"/>
                  <a:gd name="T14" fmla="*/ 564 w 582"/>
                  <a:gd name="T15" fmla="*/ 412 h 684"/>
                  <a:gd name="T16" fmla="*/ 554 w 582"/>
                  <a:gd name="T17" fmla="*/ 434 h 684"/>
                  <a:gd name="T18" fmla="*/ 542 w 582"/>
                  <a:gd name="T19" fmla="*/ 458 h 684"/>
                  <a:gd name="T20" fmla="*/ 526 w 582"/>
                  <a:gd name="T21" fmla="*/ 484 h 684"/>
                  <a:gd name="T22" fmla="*/ 510 w 582"/>
                  <a:gd name="T23" fmla="*/ 510 h 684"/>
                  <a:gd name="T24" fmla="*/ 490 w 582"/>
                  <a:gd name="T25" fmla="*/ 534 h 684"/>
                  <a:gd name="T26" fmla="*/ 468 w 582"/>
                  <a:gd name="T27" fmla="*/ 560 h 684"/>
                  <a:gd name="T28" fmla="*/ 444 w 582"/>
                  <a:gd name="T29" fmla="*/ 584 h 684"/>
                  <a:gd name="T30" fmla="*/ 418 w 582"/>
                  <a:gd name="T31" fmla="*/ 608 h 684"/>
                  <a:gd name="T32" fmla="*/ 390 w 582"/>
                  <a:gd name="T33" fmla="*/ 630 h 684"/>
                  <a:gd name="T34" fmla="*/ 358 w 582"/>
                  <a:gd name="T35" fmla="*/ 650 h 684"/>
                  <a:gd name="T36" fmla="*/ 326 w 582"/>
                  <a:gd name="T37" fmla="*/ 668 h 684"/>
                  <a:gd name="T38" fmla="*/ 290 w 582"/>
                  <a:gd name="T39" fmla="*/ 684 h 684"/>
                  <a:gd name="T40" fmla="*/ 290 w 582"/>
                  <a:gd name="T41" fmla="*/ 684 h 684"/>
                  <a:gd name="T42" fmla="*/ 256 w 582"/>
                  <a:gd name="T43" fmla="*/ 668 h 684"/>
                  <a:gd name="T44" fmla="*/ 222 w 582"/>
                  <a:gd name="T45" fmla="*/ 650 h 684"/>
                  <a:gd name="T46" fmla="*/ 192 w 582"/>
                  <a:gd name="T47" fmla="*/ 630 h 684"/>
                  <a:gd name="T48" fmla="*/ 164 w 582"/>
                  <a:gd name="T49" fmla="*/ 608 h 684"/>
                  <a:gd name="T50" fmla="*/ 138 w 582"/>
                  <a:gd name="T51" fmla="*/ 584 h 684"/>
                  <a:gd name="T52" fmla="*/ 114 w 582"/>
                  <a:gd name="T53" fmla="*/ 560 h 684"/>
                  <a:gd name="T54" fmla="*/ 92 w 582"/>
                  <a:gd name="T55" fmla="*/ 534 h 684"/>
                  <a:gd name="T56" fmla="*/ 72 w 582"/>
                  <a:gd name="T57" fmla="*/ 510 h 684"/>
                  <a:gd name="T58" fmla="*/ 56 w 582"/>
                  <a:gd name="T59" fmla="*/ 484 h 684"/>
                  <a:gd name="T60" fmla="*/ 40 w 582"/>
                  <a:gd name="T61" fmla="*/ 458 h 684"/>
                  <a:gd name="T62" fmla="*/ 28 w 582"/>
                  <a:gd name="T63" fmla="*/ 434 h 684"/>
                  <a:gd name="T64" fmla="*/ 18 w 582"/>
                  <a:gd name="T65" fmla="*/ 412 h 684"/>
                  <a:gd name="T66" fmla="*/ 10 w 582"/>
                  <a:gd name="T67" fmla="*/ 390 h 684"/>
                  <a:gd name="T68" fmla="*/ 4 w 582"/>
                  <a:gd name="T69" fmla="*/ 372 h 684"/>
                  <a:gd name="T70" fmla="*/ 0 w 582"/>
                  <a:gd name="T71" fmla="*/ 354 h 684"/>
                  <a:gd name="T72" fmla="*/ 0 w 582"/>
                  <a:gd name="T73" fmla="*/ 340 h 684"/>
                  <a:gd name="T74" fmla="*/ 0 w 582"/>
                  <a:gd name="T75" fmla="*/ 340 h 684"/>
                  <a:gd name="T76" fmla="*/ 0 w 582"/>
                  <a:gd name="T77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82" h="684">
                    <a:moveTo>
                      <a:pt x="582" y="0"/>
                    </a:moveTo>
                    <a:lnTo>
                      <a:pt x="582" y="0"/>
                    </a:lnTo>
                    <a:lnTo>
                      <a:pt x="582" y="340"/>
                    </a:lnTo>
                    <a:lnTo>
                      <a:pt x="582" y="340"/>
                    </a:lnTo>
                    <a:lnTo>
                      <a:pt x="580" y="354"/>
                    </a:lnTo>
                    <a:lnTo>
                      <a:pt x="578" y="372"/>
                    </a:lnTo>
                    <a:lnTo>
                      <a:pt x="572" y="390"/>
                    </a:lnTo>
                    <a:lnTo>
                      <a:pt x="564" y="412"/>
                    </a:lnTo>
                    <a:lnTo>
                      <a:pt x="554" y="434"/>
                    </a:lnTo>
                    <a:lnTo>
                      <a:pt x="542" y="458"/>
                    </a:lnTo>
                    <a:lnTo>
                      <a:pt x="526" y="484"/>
                    </a:lnTo>
                    <a:lnTo>
                      <a:pt x="510" y="510"/>
                    </a:lnTo>
                    <a:lnTo>
                      <a:pt x="490" y="534"/>
                    </a:lnTo>
                    <a:lnTo>
                      <a:pt x="468" y="560"/>
                    </a:lnTo>
                    <a:lnTo>
                      <a:pt x="444" y="584"/>
                    </a:lnTo>
                    <a:lnTo>
                      <a:pt x="418" y="608"/>
                    </a:lnTo>
                    <a:lnTo>
                      <a:pt x="390" y="630"/>
                    </a:lnTo>
                    <a:lnTo>
                      <a:pt x="358" y="650"/>
                    </a:lnTo>
                    <a:lnTo>
                      <a:pt x="326" y="668"/>
                    </a:lnTo>
                    <a:lnTo>
                      <a:pt x="290" y="684"/>
                    </a:lnTo>
                    <a:lnTo>
                      <a:pt x="290" y="684"/>
                    </a:lnTo>
                    <a:lnTo>
                      <a:pt x="256" y="668"/>
                    </a:lnTo>
                    <a:lnTo>
                      <a:pt x="222" y="650"/>
                    </a:lnTo>
                    <a:lnTo>
                      <a:pt x="192" y="630"/>
                    </a:lnTo>
                    <a:lnTo>
                      <a:pt x="164" y="608"/>
                    </a:lnTo>
                    <a:lnTo>
                      <a:pt x="138" y="584"/>
                    </a:lnTo>
                    <a:lnTo>
                      <a:pt x="114" y="560"/>
                    </a:lnTo>
                    <a:lnTo>
                      <a:pt x="92" y="534"/>
                    </a:lnTo>
                    <a:lnTo>
                      <a:pt x="72" y="510"/>
                    </a:lnTo>
                    <a:lnTo>
                      <a:pt x="56" y="484"/>
                    </a:lnTo>
                    <a:lnTo>
                      <a:pt x="40" y="458"/>
                    </a:lnTo>
                    <a:lnTo>
                      <a:pt x="28" y="434"/>
                    </a:lnTo>
                    <a:lnTo>
                      <a:pt x="18" y="412"/>
                    </a:lnTo>
                    <a:lnTo>
                      <a:pt x="10" y="390"/>
                    </a:lnTo>
                    <a:lnTo>
                      <a:pt x="4" y="372"/>
                    </a:lnTo>
                    <a:lnTo>
                      <a:pt x="0" y="354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29"/>
              <p:cNvSpPr/>
              <p:nvPr/>
            </p:nvSpPr>
            <p:spPr bwMode="auto">
              <a:xfrm>
                <a:off x="5032375" y="3154363"/>
                <a:ext cx="1727200" cy="669925"/>
              </a:xfrm>
              <a:custGeom>
                <a:avLst/>
                <a:gdLst>
                  <a:gd name="T0" fmla="*/ 892 w 1088"/>
                  <a:gd name="T1" fmla="*/ 422 h 422"/>
                  <a:gd name="T2" fmla="*/ 892 w 1088"/>
                  <a:gd name="T3" fmla="*/ 422 h 422"/>
                  <a:gd name="T4" fmla="*/ 922 w 1088"/>
                  <a:gd name="T5" fmla="*/ 400 h 422"/>
                  <a:gd name="T6" fmla="*/ 954 w 1088"/>
                  <a:gd name="T7" fmla="*/ 374 h 422"/>
                  <a:gd name="T8" fmla="*/ 990 w 1088"/>
                  <a:gd name="T9" fmla="*/ 340 h 422"/>
                  <a:gd name="T10" fmla="*/ 1008 w 1088"/>
                  <a:gd name="T11" fmla="*/ 320 h 422"/>
                  <a:gd name="T12" fmla="*/ 1026 w 1088"/>
                  <a:gd name="T13" fmla="*/ 300 h 422"/>
                  <a:gd name="T14" fmla="*/ 1044 w 1088"/>
                  <a:gd name="T15" fmla="*/ 276 h 422"/>
                  <a:gd name="T16" fmla="*/ 1058 w 1088"/>
                  <a:gd name="T17" fmla="*/ 252 h 422"/>
                  <a:gd name="T18" fmla="*/ 1070 w 1088"/>
                  <a:gd name="T19" fmla="*/ 228 h 422"/>
                  <a:gd name="T20" fmla="*/ 1080 w 1088"/>
                  <a:gd name="T21" fmla="*/ 202 h 422"/>
                  <a:gd name="T22" fmla="*/ 1086 w 1088"/>
                  <a:gd name="T23" fmla="*/ 174 h 422"/>
                  <a:gd name="T24" fmla="*/ 1088 w 1088"/>
                  <a:gd name="T25" fmla="*/ 148 h 422"/>
                  <a:gd name="T26" fmla="*/ 1088 w 1088"/>
                  <a:gd name="T27" fmla="*/ 148 h 422"/>
                  <a:gd name="T28" fmla="*/ 1086 w 1088"/>
                  <a:gd name="T29" fmla="*/ 120 h 422"/>
                  <a:gd name="T30" fmla="*/ 1080 w 1088"/>
                  <a:gd name="T31" fmla="*/ 98 h 422"/>
                  <a:gd name="T32" fmla="*/ 1070 w 1088"/>
                  <a:gd name="T33" fmla="*/ 78 h 422"/>
                  <a:gd name="T34" fmla="*/ 1058 w 1088"/>
                  <a:gd name="T35" fmla="*/ 60 h 422"/>
                  <a:gd name="T36" fmla="*/ 1042 w 1088"/>
                  <a:gd name="T37" fmla="*/ 46 h 422"/>
                  <a:gd name="T38" fmla="*/ 1022 w 1088"/>
                  <a:gd name="T39" fmla="*/ 34 h 422"/>
                  <a:gd name="T40" fmla="*/ 1002 w 1088"/>
                  <a:gd name="T41" fmla="*/ 24 h 422"/>
                  <a:gd name="T42" fmla="*/ 980 w 1088"/>
                  <a:gd name="T43" fmla="*/ 18 h 422"/>
                  <a:gd name="T44" fmla="*/ 956 w 1088"/>
                  <a:gd name="T45" fmla="*/ 12 h 422"/>
                  <a:gd name="T46" fmla="*/ 932 w 1088"/>
                  <a:gd name="T47" fmla="*/ 6 h 422"/>
                  <a:gd name="T48" fmla="*/ 882 w 1088"/>
                  <a:gd name="T49" fmla="*/ 2 h 422"/>
                  <a:gd name="T50" fmla="*/ 834 w 1088"/>
                  <a:gd name="T51" fmla="*/ 0 h 422"/>
                  <a:gd name="T52" fmla="*/ 788 w 1088"/>
                  <a:gd name="T53" fmla="*/ 0 h 422"/>
                  <a:gd name="T54" fmla="*/ 788 w 1088"/>
                  <a:gd name="T55" fmla="*/ 0 h 422"/>
                  <a:gd name="T56" fmla="*/ 544 w 1088"/>
                  <a:gd name="T57" fmla="*/ 0 h 422"/>
                  <a:gd name="T58" fmla="*/ 544 w 1088"/>
                  <a:gd name="T59" fmla="*/ 0 h 422"/>
                  <a:gd name="T60" fmla="*/ 300 w 1088"/>
                  <a:gd name="T61" fmla="*/ 0 h 422"/>
                  <a:gd name="T62" fmla="*/ 300 w 1088"/>
                  <a:gd name="T63" fmla="*/ 0 h 422"/>
                  <a:gd name="T64" fmla="*/ 256 w 1088"/>
                  <a:gd name="T65" fmla="*/ 0 h 422"/>
                  <a:gd name="T66" fmla="*/ 208 w 1088"/>
                  <a:gd name="T67" fmla="*/ 2 h 422"/>
                  <a:gd name="T68" fmla="*/ 158 w 1088"/>
                  <a:gd name="T69" fmla="*/ 6 h 422"/>
                  <a:gd name="T70" fmla="*/ 134 w 1088"/>
                  <a:gd name="T71" fmla="*/ 12 h 422"/>
                  <a:gd name="T72" fmla="*/ 110 w 1088"/>
                  <a:gd name="T73" fmla="*/ 18 h 422"/>
                  <a:gd name="T74" fmla="*/ 88 w 1088"/>
                  <a:gd name="T75" fmla="*/ 24 h 422"/>
                  <a:gd name="T76" fmla="*/ 66 w 1088"/>
                  <a:gd name="T77" fmla="*/ 34 h 422"/>
                  <a:gd name="T78" fmla="*/ 48 w 1088"/>
                  <a:gd name="T79" fmla="*/ 46 h 422"/>
                  <a:gd name="T80" fmla="*/ 32 w 1088"/>
                  <a:gd name="T81" fmla="*/ 60 h 422"/>
                  <a:gd name="T82" fmla="*/ 18 w 1088"/>
                  <a:gd name="T83" fmla="*/ 78 h 422"/>
                  <a:gd name="T84" fmla="*/ 8 w 1088"/>
                  <a:gd name="T85" fmla="*/ 98 h 422"/>
                  <a:gd name="T86" fmla="*/ 2 w 1088"/>
                  <a:gd name="T87" fmla="*/ 120 h 422"/>
                  <a:gd name="T88" fmla="*/ 0 w 1088"/>
                  <a:gd name="T89" fmla="*/ 148 h 422"/>
                  <a:gd name="T90" fmla="*/ 0 w 1088"/>
                  <a:gd name="T91" fmla="*/ 148 h 422"/>
                  <a:gd name="T92" fmla="*/ 2 w 1088"/>
                  <a:gd name="T93" fmla="*/ 174 h 422"/>
                  <a:gd name="T94" fmla="*/ 10 w 1088"/>
                  <a:gd name="T95" fmla="*/ 202 h 422"/>
                  <a:gd name="T96" fmla="*/ 18 w 1088"/>
                  <a:gd name="T97" fmla="*/ 228 h 422"/>
                  <a:gd name="T98" fmla="*/ 32 w 1088"/>
                  <a:gd name="T99" fmla="*/ 252 h 422"/>
                  <a:gd name="T100" fmla="*/ 46 w 1088"/>
                  <a:gd name="T101" fmla="*/ 276 h 422"/>
                  <a:gd name="T102" fmla="*/ 64 w 1088"/>
                  <a:gd name="T103" fmla="*/ 300 h 422"/>
                  <a:gd name="T104" fmla="*/ 80 w 1088"/>
                  <a:gd name="T105" fmla="*/ 320 h 422"/>
                  <a:gd name="T106" fmla="*/ 100 w 1088"/>
                  <a:gd name="T107" fmla="*/ 340 h 422"/>
                  <a:gd name="T108" fmla="*/ 136 w 1088"/>
                  <a:gd name="T109" fmla="*/ 374 h 422"/>
                  <a:gd name="T110" fmla="*/ 168 w 1088"/>
                  <a:gd name="T111" fmla="*/ 400 h 422"/>
                  <a:gd name="T112" fmla="*/ 198 w 1088"/>
                  <a:gd name="T1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88" h="422">
                    <a:moveTo>
                      <a:pt x="892" y="422"/>
                    </a:moveTo>
                    <a:lnTo>
                      <a:pt x="892" y="422"/>
                    </a:lnTo>
                    <a:lnTo>
                      <a:pt x="922" y="400"/>
                    </a:lnTo>
                    <a:lnTo>
                      <a:pt x="954" y="374"/>
                    </a:lnTo>
                    <a:lnTo>
                      <a:pt x="990" y="340"/>
                    </a:lnTo>
                    <a:lnTo>
                      <a:pt x="1008" y="320"/>
                    </a:lnTo>
                    <a:lnTo>
                      <a:pt x="1026" y="300"/>
                    </a:lnTo>
                    <a:lnTo>
                      <a:pt x="1044" y="276"/>
                    </a:lnTo>
                    <a:lnTo>
                      <a:pt x="1058" y="252"/>
                    </a:lnTo>
                    <a:lnTo>
                      <a:pt x="1070" y="228"/>
                    </a:lnTo>
                    <a:lnTo>
                      <a:pt x="1080" y="202"/>
                    </a:lnTo>
                    <a:lnTo>
                      <a:pt x="1086" y="174"/>
                    </a:lnTo>
                    <a:lnTo>
                      <a:pt x="1088" y="148"/>
                    </a:lnTo>
                    <a:lnTo>
                      <a:pt x="1088" y="148"/>
                    </a:lnTo>
                    <a:lnTo>
                      <a:pt x="1086" y="120"/>
                    </a:lnTo>
                    <a:lnTo>
                      <a:pt x="1080" y="98"/>
                    </a:lnTo>
                    <a:lnTo>
                      <a:pt x="1070" y="78"/>
                    </a:lnTo>
                    <a:lnTo>
                      <a:pt x="1058" y="60"/>
                    </a:lnTo>
                    <a:lnTo>
                      <a:pt x="1042" y="46"/>
                    </a:lnTo>
                    <a:lnTo>
                      <a:pt x="1022" y="34"/>
                    </a:lnTo>
                    <a:lnTo>
                      <a:pt x="1002" y="24"/>
                    </a:lnTo>
                    <a:lnTo>
                      <a:pt x="980" y="18"/>
                    </a:lnTo>
                    <a:lnTo>
                      <a:pt x="956" y="12"/>
                    </a:lnTo>
                    <a:lnTo>
                      <a:pt x="932" y="6"/>
                    </a:lnTo>
                    <a:lnTo>
                      <a:pt x="882" y="2"/>
                    </a:lnTo>
                    <a:lnTo>
                      <a:pt x="834" y="0"/>
                    </a:lnTo>
                    <a:lnTo>
                      <a:pt x="788" y="0"/>
                    </a:lnTo>
                    <a:lnTo>
                      <a:pt x="788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56" y="0"/>
                    </a:lnTo>
                    <a:lnTo>
                      <a:pt x="208" y="2"/>
                    </a:lnTo>
                    <a:lnTo>
                      <a:pt x="158" y="6"/>
                    </a:lnTo>
                    <a:lnTo>
                      <a:pt x="134" y="12"/>
                    </a:lnTo>
                    <a:lnTo>
                      <a:pt x="110" y="18"/>
                    </a:lnTo>
                    <a:lnTo>
                      <a:pt x="88" y="24"/>
                    </a:lnTo>
                    <a:lnTo>
                      <a:pt x="66" y="34"/>
                    </a:lnTo>
                    <a:lnTo>
                      <a:pt x="48" y="46"/>
                    </a:lnTo>
                    <a:lnTo>
                      <a:pt x="32" y="60"/>
                    </a:lnTo>
                    <a:lnTo>
                      <a:pt x="18" y="78"/>
                    </a:lnTo>
                    <a:lnTo>
                      <a:pt x="8" y="98"/>
                    </a:lnTo>
                    <a:lnTo>
                      <a:pt x="2" y="120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174"/>
                    </a:lnTo>
                    <a:lnTo>
                      <a:pt x="10" y="202"/>
                    </a:lnTo>
                    <a:lnTo>
                      <a:pt x="18" y="228"/>
                    </a:lnTo>
                    <a:lnTo>
                      <a:pt x="32" y="252"/>
                    </a:lnTo>
                    <a:lnTo>
                      <a:pt x="46" y="276"/>
                    </a:lnTo>
                    <a:lnTo>
                      <a:pt x="64" y="300"/>
                    </a:lnTo>
                    <a:lnTo>
                      <a:pt x="80" y="320"/>
                    </a:lnTo>
                    <a:lnTo>
                      <a:pt x="100" y="340"/>
                    </a:lnTo>
                    <a:lnTo>
                      <a:pt x="136" y="374"/>
                    </a:lnTo>
                    <a:lnTo>
                      <a:pt x="168" y="400"/>
                    </a:lnTo>
                    <a:lnTo>
                      <a:pt x="198" y="422"/>
                    </a:lnTo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>
                <a:off x="5435600" y="3027363"/>
                <a:ext cx="92392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>
                <a:off x="5895975" y="4240213"/>
                <a:ext cx="0" cy="18415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32"/>
              <p:cNvSpPr/>
              <p:nvPr/>
            </p:nvSpPr>
            <p:spPr bwMode="auto">
              <a:xfrm>
                <a:off x="5543550" y="4510088"/>
                <a:ext cx="708025" cy="215900"/>
              </a:xfrm>
              <a:custGeom>
                <a:avLst/>
                <a:gdLst>
                  <a:gd name="T0" fmla="*/ 0 w 446"/>
                  <a:gd name="T1" fmla="*/ 136 h 136"/>
                  <a:gd name="T2" fmla="*/ 0 w 446"/>
                  <a:gd name="T3" fmla="*/ 64 h 136"/>
                  <a:gd name="T4" fmla="*/ 0 w 446"/>
                  <a:gd name="T5" fmla="*/ 64 h 136"/>
                  <a:gd name="T6" fmla="*/ 0 w 446"/>
                  <a:gd name="T7" fmla="*/ 50 h 136"/>
                  <a:gd name="T8" fmla="*/ 4 w 446"/>
                  <a:gd name="T9" fmla="*/ 38 h 136"/>
                  <a:gd name="T10" fmla="*/ 10 w 446"/>
                  <a:gd name="T11" fmla="*/ 28 h 136"/>
                  <a:gd name="T12" fmla="*/ 18 w 446"/>
                  <a:gd name="T13" fmla="*/ 20 h 136"/>
                  <a:gd name="T14" fmla="*/ 26 w 446"/>
                  <a:gd name="T15" fmla="*/ 12 h 136"/>
                  <a:gd name="T16" fmla="*/ 38 w 446"/>
                  <a:gd name="T17" fmla="*/ 6 h 136"/>
                  <a:gd name="T18" fmla="*/ 48 w 446"/>
                  <a:gd name="T19" fmla="*/ 2 h 136"/>
                  <a:gd name="T20" fmla="*/ 62 w 446"/>
                  <a:gd name="T21" fmla="*/ 0 h 136"/>
                  <a:gd name="T22" fmla="*/ 384 w 446"/>
                  <a:gd name="T23" fmla="*/ 0 h 136"/>
                  <a:gd name="T24" fmla="*/ 384 w 446"/>
                  <a:gd name="T25" fmla="*/ 0 h 136"/>
                  <a:gd name="T26" fmla="*/ 396 w 446"/>
                  <a:gd name="T27" fmla="*/ 2 h 136"/>
                  <a:gd name="T28" fmla="*/ 408 w 446"/>
                  <a:gd name="T29" fmla="*/ 6 h 136"/>
                  <a:gd name="T30" fmla="*/ 418 w 446"/>
                  <a:gd name="T31" fmla="*/ 12 h 136"/>
                  <a:gd name="T32" fmla="*/ 428 w 446"/>
                  <a:gd name="T33" fmla="*/ 20 h 136"/>
                  <a:gd name="T34" fmla="*/ 436 w 446"/>
                  <a:gd name="T35" fmla="*/ 28 h 136"/>
                  <a:gd name="T36" fmla="*/ 442 w 446"/>
                  <a:gd name="T37" fmla="*/ 38 h 136"/>
                  <a:gd name="T38" fmla="*/ 446 w 446"/>
                  <a:gd name="T39" fmla="*/ 50 h 136"/>
                  <a:gd name="T40" fmla="*/ 446 w 446"/>
                  <a:gd name="T41" fmla="*/ 64 h 136"/>
                  <a:gd name="T42" fmla="*/ 446 w 446"/>
                  <a:gd name="T43" fmla="*/ 136 h 136"/>
                  <a:gd name="T44" fmla="*/ 0 w 446"/>
                  <a:gd name="T4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136">
                    <a:moveTo>
                      <a:pt x="0" y="136"/>
                    </a:moveTo>
                    <a:lnTo>
                      <a:pt x="0" y="64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" y="38"/>
                    </a:lnTo>
                    <a:lnTo>
                      <a:pt x="10" y="28"/>
                    </a:lnTo>
                    <a:lnTo>
                      <a:pt x="18" y="20"/>
                    </a:lnTo>
                    <a:lnTo>
                      <a:pt x="26" y="12"/>
                    </a:lnTo>
                    <a:lnTo>
                      <a:pt x="38" y="6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6" y="2"/>
                    </a:lnTo>
                    <a:lnTo>
                      <a:pt x="408" y="6"/>
                    </a:lnTo>
                    <a:lnTo>
                      <a:pt x="418" y="12"/>
                    </a:lnTo>
                    <a:lnTo>
                      <a:pt x="428" y="20"/>
                    </a:lnTo>
                    <a:lnTo>
                      <a:pt x="436" y="28"/>
                    </a:lnTo>
                    <a:lnTo>
                      <a:pt x="442" y="38"/>
                    </a:lnTo>
                    <a:lnTo>
                      <a:pt x="446" y="50"/>
                    </a:lnTo>
                    <a:lnTo>
                      <a:pt x="446" y="64"/>
                    </a:lnTo>
                    <a:lnTo>
                      <a:pt x="446" y="136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6667964" y="4494087"/>
            <a:ext cx="535214" cy="535284"/>
            <a:chOff x="5835317" y="2123703"/>
            <a:chExt cx="756000" cy="756000"/>
          </a:xfrm>
        </p:grpSpPr>
        <p:sp>
          <p:nvSpPr>
            <p:cNvPr id="113" name="椭圆 112"/>
            <p:cNvSpPr/>
            <p:nvPr/>
          </p:nvSpPr>
          <p:spPr>
            <a:xfrm>
              <a:off x="5835317" y="2123703"/>
              <a:ext cx="756000" cy="7560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6046413" y="2333066"/>
              <a:ext cx="333808" cy="298641"/>
              <a:chOff x="4987925" y="414338"/>
              <a:chExt cx="1898650" cy="1698625"/>
            </a:xfrm>
          </p:grpSpPr>
          <p:sp>
            <p:nvSpPr>
              <p:cNvPr id="115" name="Freeform 22"/>
              <p:cNvSpPr/>
              <p:nvPr/>
            </p:nvSpPr>
            <p:spPr bwMode="auto">
              <a:xfrm>
                <a:off x="4987925" y="414338"/>
                <a:ext cx="1898650" cy="1698625"/>
              </a:xfrm>
              <a:custGeom>
                <a:avLst/>
                <a:gdLst>
                  <a:gd name="T0" fmla="*/ 18 w 1196"/>
                  <a:gd name="T1" fmla="*/ 876 h 1070"/>
                  <a:gd name="T2" fmla="*/ 486 w 1196"/>
                  <a:gd name="T3" fmla="*/ 64 h 1070"/>
                  <a:gd name="T4" fmla="*/ 486 w 1196"/>
                  <a:gd name="T5" fmla="*/ 64 h 1070"/>
                  <a:gd name="T6" fmla="*/ 496 w 1196"/>
                  <a:gd name="T7" fmla="*/ 50 h 1070"/>
                  <a:gd name="T8" fmla="*/ 508 w 1196"/>
                  <a:gd name="T9" fmla="*/ 36 h 1070"/>
                  <a:gd name="T10" fmla="*/ 520 w 1196"/>
                  <a:gd name="T11" fmla="*/ 26 h 1070"/>
                  <a:gd name="T12" fmla="*/ 534 w 1196"/>
                  <a:gd name="T13" fmla="*/ 16 h 1070"/>
                  <a:gd name="T14" fmla="*/ 550 w 1196"/>
                  <a:gd name="T15" fmla="*/ 8 h 1070"/>
                  <a:gd name="T16" fmla="*/ 566 w 1196"/>
                  <a:gd name="T17" fmla="*/ 4 h 1070"/>
                  <a:gd name="T18" fmla="*/ 582 w 1196"/>
                  <a:gd name="T19" fmla="*/ 0 h 1070"/>
                  <a:gd name="T20" fmla="*/ 598 w 1196"/>
                  <a:gd name="T21" fmla="*/ 0 h 1070"/>
                  <a:gd name="T22" fmla="*/ 614 w 1196"/>
                  <a:gd name="T23" fmla="*/ 0 h 1070"/>
                  <a:gd name="T24" fmla="*/ 630 w 1196"/>
                  <a:gd name="T25" fmla="*/ 4 h 1070"/>
                  <a:gd name="T26" fmla="*/ 646 w 1196"/>
                  <a:gd name="T27" fmla="*/ 8 h 1070"/>
                  <a:gd name="T28" fmla="*/ 660 w 1196"/>
                  <a:gd name="T29" fmla="*/ 16 h 1070"/>
                  <a:gd name="T30" fmla="*/ 674 w 1196"/>
                  <a:gd name="T31" fmla="*/ 26 h 1070"/>
                  <a:gd name="T32" fmla="*/ 688 w 1196"/>
                  <a:gd name="T33" fmla="*/ 36 h 1070"/>
                  <a:gd name="T34" fmla="*/ 700 w 1196"/>
                  <a:gd name="T35" fmla="*/ 50 h 1070"/>
                  <a:gd name="T36" fmla="*/ 710 w 1196"/>
                  <a:gd name="T37" fmla="*/ 64 h 1070"/>
                  <a:gd name="T38" fmla="*/ 1178 w 1196"/>
                  <a:gd name="T39" fmla="*/ 876 h 1070"/>
                  <a:gd name="T40" fmla="*/ 1178 w 1196"/>
                  <a:gd name="T41" fmla="*/ 876 h 1070"/>
                  <a:gd name="T42" fmla="*/ 1186 w 1196"/>
                  <a:gd name="T43" fmla="*/ 892 h 1070"/>
                  <a:gd name="T44" fmla="*/ 1192 w 1196"/>
                  <a:gd name="T45" fmla="*/ 910 h 1070"/>
                  <a:gd name="T46" fmla="*/ 1196 w 1196"/>
                  <a:gd name="T47" fmla="*/ 926 h 1070"/>
                  <a:gd name="T48" fmla="*/ 1196 w 1196"/>
                  <a:gd name="T49" fmla="*/ 944 h 1070"/>
                  <a:gd name="T50" fmla="*/ 1194 w 1196"/>
                  <a:gd name="T51" fmla="*/ 960 h 1070"/>
                  <a:gd name="T52" fmla="*/ 1192 w 1196"/>
                  <a:gd name="T53" fmla="*/ 976 h 1070"/>
                  <a:gd name="T54" fmla="*/ 1186 w 1196"/>
                  <a:gd name="T55" fmla="*/ 990 h 1070"/>
                  <a:gd name="T56" fmla="*/ 1178 w 1196"/>
                  <a:gd name="T57" fmla="*/ 1006 h 1070"/>
                  <a:gd name="T58" fmla="*/ 1170 w 1196"/>
                  <a:gd name="T59" fmla="*/ 1020 h 1070"/>
                  <a:gd name="T60" fmla="*/ 1158 w 1196"/>
                  <a:gd name="T61" fmla="*/ 1032 h 1070"/>
                  <a:gd name="T62" fmla="*/ 1146 w 1196"/>
                  <a:gd name="T63" fmla="*/ 1042 h 1070"/>
                  <a:gd name="T64" fmla="*/ 1132 w 1196"/>
                  <a:gd name="T65" fmla="*/ 1052 h 1070"/>
                  <a:gd name="T66" fmla="*/ 1118 w 1196"/>
                  <a:gd name="T67" fmla="*/ 1060 h 1070"/>
                  <a:gd name="T68" fmla="*/ 1102 w 1196"/>
                  <a:gd name="T69" fmla="*/ 1066 h 1070"/>
                  <a:gd name="T70" fmla="*/ 1084 w 1196"/>
                  <a:gd name="T71" fmla="*/ 1068 h 1070"/>
                  <a:gd name="T72" fmla="*/ 1066 w 1196"/>
                  <a:gd name="T73" fmla="*/ 1070 h 1070"/>
                  <a:gd name="T74" fmla="*/ 128 w 1196"/>
                  <a:gd name="T75" fmla="*/ 1070 h 1070"/>
                  <a:gd name="T76" fmla="*/ 128 w 1196"/>
                  <a:gd name="T77" fmla="*/ 1070 h 1070"/>
                  <a:gd name="T78" fmla="*/ 110 w 1196"/>
                  <a:gd name="T79" fmla="*/ 1068 h 1070"/>
                  <a:gd name="T80" fmla="*/ 94 w 1196"/>
                  <a:gd name="T81" fmla="*/ 1066 h 1070"/>
                  <a:gd name="T82" fmla="*/ 78 w 1196"/>
                  <a:gd name="T83" fmla="*/ 1060 h 1070"/>
                  <a:gd name="T84" fmla="*/ 62 w 1196"/>
                  <a:gd name="T85" fmla="*/ 1052 h 1070"/>
                  <a:gd name="T86" fmla="*/ 48 w 1196"/>
                  <a:gd name="T87" fmla="*/ 1042 h 1070"/>
                  <a:gd name="T88" fmla="*/ 36 w 1196"/>
                  <a:gd name="T89" fmla="*/ 1032 h 1070"/>
                  <a:gd name="T90" fmla="*/ 26 w 1196"/>
                  <a:gd name="T91" fmla="*/ 1020 h 1070"/>
                  <a:gd name="T92" fmla="*/ 18 w 1196"/>
                  <a:gd name="T93" fmla="*/ 1006 h 1070"/>
                  <a:gd name="T94" fmla="*/ 10 w 1196"/>
                  <a:gd name="T95" fmla="*/ 990 h 1070"/>
                  <a:gd name="T96" fmla="*/ 4 w 1196"/>
                  <a:gd name="T97" fmla="*/ 976 h 1070"/>
                  <a:gd name="T98" fmla="*/ 2 w 1196"/>
                  <a:gd name="T99" fmla="*/ 960 h 1070"/>
                  <a:gd name="T100" fmla="*/ 0 w 1196"/>
                  <a:gd name="T101" fmla="*/ 944 h 1070"/>
                  <a:gd name="T102" fmla="*/ 0 w 1196"/>
                  <a:gd name="T103" fmla="*/ 926 h 1070"/>
                  <a:gd name="T104" fmla="*/ 4 w 1196"/>
                  <a:gd name="T105" fmla="*/ 910 h 1070"/>
                  <a:gd name="T106" fmla="*/ 10 w 1196"/>
                  <a:gd name="T107" fmla="*/ 892 h 1070"/>
                  <a:gd name="T108" fmla="*/ 18 w 1196"/>
                  <a:gd name="T109" fmla="*/ 876 h 1070"/>
                  <a:gd name="T110" fmla="*/ 18 w 1196"/>
                  <a:gd name="T111" fmla="*/ 876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6" h="1070">
                    <a:moveTo>
                      <a:pt x="18" y="876"/>
                    </a:moveTo>
                    <a:lnTo>
                      <a:pt x="486" y="64"/>
                    </a:lnTo>
                    <a:lnTo>
                      <a:pt x="486" y="64"/>
                    </a:lnTo>
                    <a:lnTo>
                      <a:pt x="496" y="50"/>
                    </a:lnTo>
                    <a:lnTo>
                      <a:pt x="508" y="36"/>
                    </a:lnTo>
                    <a:lnTo>
                      <a:pt x="520" y="26"/>
                    </a:lnTo>
                    <a:lnTo>
                      <a:pt x="534" y="16"/>
                    </a:lnTo>
                    <a:lnTo>
                      <a:pt x="550" y="8"/>
                    </a:lnTo>
                    <a:lnTo>
                      <a:pt x="566" y="4"/>
                    </a:lnTo>
                    <a:lnTo>
                      <a:pt x="582" y="0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30" y="4"/>
                    </a:lnTo>
                    <a:lnTo>
                      <a:pt x="646" y="8"/>
                    </a:lnTo>
                    <a:lnTo>
                      <a:pt x="660" y="16"/>
                    </a:lnTo>
                    <a:lnTo>
                      <a:pt x="674" y="26"/>
                    </a:lnTo>
                    <a:lnTo>
                      <a:pt x="688" y="36"/>
                    </a:lnTo>
                    <a:lnTo>
                      <a:pt x="700" y="50"/>
                    </a:lnTo>
                    <a:lnTo>
                      <a:pt x="710" y="64"/>
                    </a:lnTo>
                    <a:lnTo>
                      <a:pt x="1178" y="876"/>
                    </a:lnTo>
                    <a:lnTo>
                      <a:pt x="1178" y="876"/>
                    </a:lnTo>
                    <a:lnTo>
                      <a:pt x="1186" y="892"/>
                    </a:lnTo>
                    <a:lnTo>
                      <a:pt x="1192" y="910"/>
                    </a:lnTo>
                    <a:lnTo>
                      <a:pt x="1196" y="926"/>
                    </a:lnTo>
                    <a:lnTo>
                      <a:pt x="1196" y="944"/>
                    </a:lnTo>
                    <a:lnTo>
                      <a:pt x="1194" y="960"/>
                    </a:lnTo>
                    <a:lnTo>
                      <a:pt x="1192" y="976"/>
                    </a:lnTo>
                    <a:lnTo>
                      <a:pt x="1186" y="990"/>
                    </a:lnTo>
                    <a:lnTo>
                      <a:pt x="1178" y="1006"/>
                    </a:lnTo>
                    <a:lnTo>
                      <a:pt x="1170" y="1020"/>
                    </a:lnTo>
                    <a:lnTo>
                      <a:pt x="1158" y="1032"/>
                    </a:lnTo>
                    <a:lnTo>
                      <a:pt x="1146" y="1042"/>
                    </a:lnTo>
                    <a:lnTo>
                      <a:pt x="1132" y="1052"/>
                    </a:lnTo>
                    <a:lnTo>
                      <a:pt x="1118" y="1060"/>
                    </a:lnTo>
                    <a:lnTo>
                      <a:pt x="1102" y="1066"/>
                    </a:lnTo>
                    <a:lnTo>
                      <a:pt x="1084" y="1068"/>
                    </a:lnTo>
                    <a:lnTo>
                      <a:pt x="1066" y="1070"/>
                    </a:lnTo>
                    <a:lnTo>
                      <a:pt x="128" y="1070"/>
                    </a:lnTo>
                    <a:lnTo>
                      <a:pt x="128" y="1070"/>
                    </a:lnTo>
                    <a:lnTo>
                      <a:pt x="110" y="1068"/>
                    </a:lnTo>
                    <a:lnTo>
                      <a:pt x="94" y="1066"/>
                    </a:lnTo>
                    <a:lnTo>
                      <a:pt x="78" y="1060"/>
                    </a:lnTo>
                    <a:lnTo>
                      <a:pt x="62" y="1052"/>
                    </a:lnTo>
                    <a:lnTo>
                      <a:pt x="48" y="1042"/>
                    </a:lnTo>
                    <a:lnTo>
                      <a:pt x="36" y="1032"/>
                    </a:lnTo>
                    <a:lnTo>
                      <a:pt x="26" y="1020"/>
                    </a:lnTo>
                    <a:lnTo>
                      <a:pt x="18" y="1006"/>
                    </a:lnTo>
                    <a:lnTo>
                      <a:pt x="10" y="990"/>
                    </a:lnTo>
                    <a:lnTo>
                      <a:pt x="4" y="976"/>
                    </a:lnTo>
                    <a:lnTo>
                      <a:pt x="2" y="960"/>
                    </a:lnTo>
                    <a:lnTo>
                      <a:pt x="0" y="944"/>
                    </a:lnTo>
                    <a:lnTo>
                      <a:pt x="0" y="926"/>
                    </a:lnTo>
                    <a:lnTo>
                      <a:pt x="4" y="910"/>
                    </a:lnTo>
                    <a:lnTo>
                      <a:pt x="10" y="892"/>
                    </a:lnTo>
                    <a:lnTo>
                      <a:pt x="18" y="876"/>
                    </a:lnTo>
                    <a:lnTo>
                      <a:pt x="18" y="87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Line 23"/>
              <p:cNvSpPr>
                <a:spLocks noChangeShapeType="1"/>
              </p:cNvSpPr>
              <p:nvPr/>
            </p:nvSpPr>
            <p:spPr bwMode="auto">
              <a:xfrm>
                <a:off x="5937250" y="893763"/>
                <a:ext cx="0" cy="568325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24"/>
              <p:cNvSpPr/>
              <p:nvPr/>
            </p:nvSpPr>
            <p:spPr bwMode="auto">
              <a:xfrm>
                <a:off x="5829300" y="1614488"/>
                <a:ext cx="215900" cy="219075"/>
              </a:xfrm>
              <a:custGeom>
                <a:avLst/>
                <a:gdLst>
                  <a:gd name="T0" fmla="*/ 136 w 136"/>
                  <a:gd name="T1" fmla="*/ 68 h 138"/>
                  <a:gd name="T2" fmla="*/ 136 w 136"/>
                  <a:gd name="T3" fmla="*/ 68 h 138"/>
                  <a:gd name="T4" fmla="*/ 134 w 136"/>
                  <a:gd name="T5" fmla="*/ 82 h 138"/>
                  <a:gd name="T6" fmla="*/ 130 w 136"/>
                  <a:gd name="T7" fmla="*/ 96 h 138"/>
                  <a:gd name="T8" fmla="*/ 124 w 136"/>
                  <a:gd name="T9" fmla="*/ 108 h 138"/>
                  <a:gd name="T10" fmla="*/ 116 w 136"/>
                  <a:gd name="T11" fmla="*/ 118 h 138"/>
                  <a:gd name="T12" fmla="*/ 106 w 136"/>
                  <a:gd name="T13" fmla="*/ 126 h 138"/>
                  <a:gd name="T14" fmla="*/ 94 w 136"/>
                  <a:gd name="T15" fmla="*/ 132 h 138"/>
                  <a:gd name="T16" fmla="*/ 82 w 136"/>
                  <a:gd name="T17" fmla="*/ 136 h 138"/>
                  <a:gd name="T18" fmla="*/ 68 w 136"/>
                  <a:gd name="T19" fmla="*/ 138 h 138"/>
                  <a:gd name="T20" fmla="*/ 68 w 136"/>
                  <a:gd name="T21" fmla="*/ 138 h 138"/>
                  <a:gd name="T22" fmla="*/ 54 w 136"/>
                  <a:gd name="T23" fmla="*/ 136 h 138"/>
                  <a:gd name="T24" fmla="*/ 42 w 136"/>
                  <a:gd name="T25" fmla="*/ 132 h 138"/>
                  <a:gd name="T26" fmla="*/ 30 w 136"/>
                  <a:gd name="T27" fmla="*/ 126 h 138"/>
                  <a:gd name="T28" fmla="*/ 20 w 136"/>
                  <a:gd name="T29" fmla="*/ 118 h 138"/>
                  <a:gd name="T30" fmla="*/ 10 w 136"/>
                  <a:gd name="T31" fmla="*/ 108 h 138"/>
                  <a:gd name="T32" fmla="*/ 4 w 136"/>
                  <a:gd name="T33" fmla="*/ 96 h 138"/>
                  <a:gd name="T34" fmla="*/ 0 w 136"/>
                  <a:gd name="T35" fmla="*/ 82 h 138"/>
                  <a:gd name="T36" fmla="*/ 0 w 136"/>
                  <a:gd name="T37" fmla="*/ 68 h 138"/>
                  <a:gd name="T38" fmla="*/ 0 w 136"/>
                  <a:gd name="T39" fmla="*/ 68 h 138"/>
                  <a:gd name="T40" fmla="*/ 0 w 136"/>
                  <a:gd name="T41" fmla="*/ 56 h 138"/>
                  <a:gd name="T42" fmla="*/ 4 w 136"/>
                  <a:gd name="T43" fmla="*/ 42 h 138"/>
                  <a:gd name="T44" fmla="*/ 10 w 136"/>
                  <a:gd name="T45" fmla="*/ 30 h 138"/>
                  <a:gd name="T46" fmla="*/ 20 w 136"/>
                  <a:gd name="T47" fmla="*/ 20 h 138"/>
                  <a:gd name="T48" fmla="*/ 30 w 136"/>
                  <a:gd name="T49" fmla="*/ 12 h 138"/>
                  <a:gd name="T50" fmla="*/ 42 w 136"/>
                  <a:gd name="T51" fmla="*/ 6 h 138"/>
                  <a:gd name="T52" fmla="*/ 54 w 136"/>
                  <a:gd name="T53" fmla="*/ 2 h 138"/>
                  <a:gd name="T54" fmla="*/ 68 w 136"/>
                  <a:gd name="T55" fmla="*/ 0 h 138"/>
                  <a:gd name="T56" fmla="*/ 68 w 136"/>
                  <a:gd name="T57" fmla="*/ 0 h 138"/>
                  <a:gd name="T58" fmla="*/ 82 w 136"/>
                  <a:gd name="T59" fmla="*/ 2 h 138"/>
                  <a:gd name="T60" fmla="*/ 94 w 136"/>
                  <a:gd name="T61" fmla="*/ 6 h 138"/>
                  <a:gd name="T62" fmla="*/ 106 w 136"/>
                  <a:gd name="T63" fmla="*/ 12 h 138"/>
                  <a:gd name="T64" fmla="*/ 116 w 136"/>
                  <a:gd name="T65" fmla="*/ 20 h 138"/>
                  <a:gd name="T66" fmla="*/ 124 w 136"/>
                  <a:gd name="T67" fmla="*/ 30 h 138"/>
                  <a:gd name="T68" fmla="*/ 130 w 136"/>
                  <a:gd name="T69" fmla="*/ 42 h 138"/>
                  <a:gd name="T70" fmla="*/ 134 w 136"/>
                  <a:gd name="T71" fmla="*/ 56 h 138"/>
                  <a:gd name="T72" fmla="*/ 136 w 136"/>
                  <a:gd name="T73" fmla="*/ 68 h 138"/>
                  <a:gd name="T74" fmla="*/ 136 w 136"/>
                  <a:gd name="T75" fmla="*/ 6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38">
                    <a:moveTo>
                      <a:pt x="136" y="68"/>
                    </a:moveTo>
                    <a:lnTo>
                      <a:pt x="136" y="68"/>
                    </a:lnTo>
                    <a:lnTo>
                      <a:pt x="134" y="82"/>
                    </a:lnTo>
                    <a:lnTo>
                      <a:pt x="130" y="96"/>
                    </a:lnTo>
                    <a:lnTo>
                      <a:pt x="124" y="108"/>
                    </a:lnTo>
                    <a:lnTo>
                      <a:pt x="116" y="118"/>
                    </a:lnTo>
                    <a:lnTo>
                      <a:pt x="106" y="126"/>
                    </a:lnTo>
                    <a:lnTo>
                      <a:pt x="94" y="132"/>
                    </a:lnTo>
                    <a:lnTo>
                      <a:pt x="82" y="136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54" y="136"/>
                    </a:lnTo>
                    <a:lnTo>
                      <a:pt x="42" y="132"/>
                    </a:lnTo>
                    <a:lnTo>
                      <a:pt x="30" y="126"/>
                    </a:lnTo>
                    <a:lnTo>
                      <a:pt x="20" y="118"/>
                    </a:lnTo>
                    <a:lnTo>
                      <a:pt x="10" y="108"/>
                    </a:lnTo>
                    <a:lnTo>
                      <a:pt x="4" y="96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4" y="42"/>
                    </a:lnTo>
                    <a:lnTo>
                      <a:pt x="10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2"/>
                    </a:lnTo>
                    <a:lnTo>
                      <a:pt x="94" y="6"/>
                    </a:lnTo>
                    <a:lnTo>
                      <a:pt x="106" y="12"/>
                    </a:lnTo>
                    <a:lnTo>
                      <a:pt x="116" y="20"/>
                    </a:lnTo>
                    <a:lnTo>
                      <a:pt x="124" y="30"/>
                    </a:lnTo>
                    <a:lnTo>
                      <a:pt x="130" y="42"/>
                    </a:lnTo>
                    <a:lnTo>
                      <a:pt x="134" y="56"/>
                    </a:lnTo>
                    <a:lnTo>
                      <a:pt x="136" y="68"/>
                    </a:lnTo>
                    <a:lnTo>
                      <a:pt x="136" y="68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6677235" y="2421006"/>
            <a:ext cx="535214" cy="535284"/>
            <a:chOff x="2552681" y="2123703"/>
            <a:chExt cx="756000" cy="756000"/>
          </a:xfrm>
        </p:grpSpPr>
        <p:sp>
          <p:nvSpPr>
            <p:cNvPr id="119" name="椭圆 118"/>
            <p:cNvSpPr/>
            <p:nvPr/>
          </p:nvSpPr>
          <p:spPr>
            <a:xfrm>
              <a:off x="2552681" y="2123703"/>
              <a:ext cx="756000" cy="7560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780523" y="2352383"/>
              <a:ext cx="300316" cy="298641"/>
              <a:chOff x="2616200" y="414338"/>
              <a:chExt cx="1708150" cy="1698625"/>
            </a:xfrm>
          </p:grpSpPr>
          <p:sp>
            <p:nvSpPr>
              <p:cNvPr id="121" name="Freeform 25"/>
              <p:cNvSpPr/>
              <p:nvPr/>
            </p:nvSpPr>
            <p:spPr bwMode="auto">
              <a:xfrm>
                <a:off x="2616200" y="414338"/>
                <a:ext cx="1708150" cy="1698625"/>
              </a:xfrm>
              <a:custGeom>
                <a:avLst/>
                <a:gdLst>
                  <a:gd name="T0" fmla="*/ 434 w 1076"/>
                  <a:gd name="T1" fmla="*/ 404 h 1070"/>
                  <a:gd name="T2" fmla="*/ 412 w 1076"/>
                  <a:gd name="T3" fmla="*/ 398 h 1070"/>
                  <a:gd name="T4" fmla="*/ 364 w 1076"/>
                  <a:gd name="T5" fmla="*/ 392 h 1070"/>
                  <a:gd name="T6" fmla="*/ 338 w 1076"/>
                  <a:gd name="T7" fmla="*/ 390 h 1070"/>
                  <a:gd name="T8" fmla="*/ 270 w 1076"/>
                  <a:gd name="T9" fmla="*/ 398 h 1070"/>
                  <a:gd name="T10" fmla="*/ 206 w 1076"/>
                  <a:gd name="T11" fmla="*/ 418 h 1070"/>
                  <a:gd name="T12" fmla="*/ 148 w 1076"/>
                  <a:gd name="T13" fmla="*/ 448 h 1070"/>
                  <a:gd name="T14" fmla="*/ 98 w 1076"/>
                  <a:gd name="T15" fmla="*/ 490 h 1070"/>
                  <a:gd name="T16" fmla="*/ 58 w 1076"/>
                  <a:gd name="T17" fmla="*/ 540 h 1070"/>
                  <a:gd name="T18" fmla="*/ 26 w 1076"/>
                  <a:gd name="T19" fmla="*/ 598 h 1070"/>
                  <a:gd name="T20" fmla="*/ 6 w 1076"/>
                  <a:gd name="T21" fmla="*/ 662 h 1070"/>
                  <a:gd name="T22" fmla="*/ 0 w 1076"/>
                  <a:gd name="T23" fmla="*/ 730 h 1070"/>
                  <a:gd name="T24" fmla="*/ 0 w 1076"/>
                  <a:gd name="T25" fmla="*/ 764 h 1070"/>
                  <a:gd name="T26" fmla="*/ 14 w 1076"/>
                  <a:gd name="T27" fmla="*/ 832 h 1070"/>
                  <a:gd name="T28" fmla="*/ 40 w 1076"/>
                  <a:gd name="T29" fmla="*/ 892 h 1070"/>
                  <a:gd name="T30" fmla="*/ 76 w 1076"/>
                  <a:gd name="T31" fmla="*/ 946 h 1070"/>
                  <a:gd name="T32" fmla="*/ 122 w 1076"/>
                  <a:gd name="T33" fmla="*/ 992 h 1070"/>
                  <a:gd name="T34" fmla="*/ 176 w 1076"/>
                  <a:gd name="T35" fmla="*/ 1030 h 1070"/>
                  <a:gd name="T36" fmla="*/ 238 w 1076"/>
                  <a:gd name="T37" fmla="*/ 1054 h 1070"/>
                  <a:gd name="T38" fmla="*/ 304 w 1076"/>
                  <a:gd name="T39" fmla="*/ 1068 h 1070"/>
                  <a:gd name="T40" fmla="*/ 338 w 1076"/>
                  <a:gd name="T41" fmla="*/ 1070 h 1070"/>
                  <a:gd name="T42" fmla="*/ 408 w 1076"/>
                  <a:gd name="T43" fmla="*/ 1064 h 1070"/>
                  <a:gd name="T44" fmla="*/ 472 w 1076"/>
                  <a:gd name="T45" fmla="*/ 1044 h 1070"/>
                  <a:gd name="T46" fmla="*/ 528 w 1076"/>
                  <a:gd name="T47" fmla="*/ 1012 h 1070"/>
                  <a:gd name="T48" fmla="*/ 580 w 1076"/>
                  <a:gd name="T49" fmla="*/ 970 h 1070"/>
                  <a:gd name="T50" fmla="*/ 620 w 1076"/>
                  <a:gd name="T51" fmla="*/ 920 h 1070"/>
                  <a:gd name="T52" fmla="*/ 652 w 1076"/>
                  <a:gd name="T53" fmla="*/ 862 h 1070"/>
                  <a:gd name="T54" fmla="*/ 672 w 1076"/>
                  <a:gd name="T55" fmla="*/ 798 h 1070"/>
                  <a:gd name="T56" fmla="*/ 678 w 1076"/>
                  <a:gd name="T57" fmla="*/ 730 h 1070"/>
                  <a:gd name="T58" fmla="*/ 678 w 1076"/>
                  <a:gd name="T59" fmla="*/ 706 h 1070"/>
                  <a:gd name="T60" fmla="*/ 672 w 1076"/>
                  <a:gd name="T61" fmla="*/ 662 h 1070"/>
                  <a:gd name="T62" fmla="*/ 786 w 1076"/>
                  <a:gd name="T63" fmla="*/ 520 h 1070"/>
                  <a:gd name="T64" fmla="*/ 934 w 1076"/>
                  <a:gd name="T65" fmla="*/ 378 h 1070"/>
                  <a:gd name="T66" fmla="*/ 1076 w 1076"/>
                  <a:gd name="T67" fmla="*/ 216 h 1070"/>
                  <a:gd name="T68" fmla="*/ 884 w 1076"/>
                  <a:gd name="T6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6" h="1070">
                    <a:moveTo>
                      <a:pt x="884" y="0"/>
                    </a:moveTo>
                    <a:lnTo>
                      <a:pt x="434" y="404"/>
                    </a:lnTo>
                    <a:lnTo>
                      <a:pt x="434" y="404"/>
                    </a:lnTo>
                    <a:lnTo>
                      <a:pt x="412" y="398"/>
                    </a:lnTo>
                    <a:lnTo>
                      <a:pt x="388" y="394"/>
                    </a:lnTo>
                    <a:lnTo>
                      <a:pt x="364" y="392"/>
                    </a:lnTo>
                    <a:lnTo>
                      <a:pt x="338" y="390"/>
                    </a:lnTo>
                    <a:lnTo>
                      <a:pt x="338" y="390"/>
                    </a:lnTo>
                    <a:lnTo>
                      <a:pt x="304" y="392"/>
                    </a:lnTo>
                    <a:lnTo>
                      <a:pt x="270" y="398"/>
                    </a:lnTo>
                    <a:lnTo>
                      <a:pt x="238" y="406"/>
                    </a:lnTo>
                    <a:lnTo>
                      <a:pt x="206" y="418"/>
                    </a:lnTo>
                    <a:lnTo>
                      <a:pt x="176" y="432"/>
                    </a:lnTo>
                    <a:lnTo>
                      <a:pt x="148" y="448"/>
                    </a:lnTo>
                    <a:lnTo>
                      <a:pt x="122" y="468"/>
                    </a:lnTo>
                    <a:lnTo>
                      <a:pt x="98" y="490"/>
                    </a:lnTo>
                    <a:lnTo>
                      <a:pt x="76" y="514"/>
                    </a:lnTo>
                    <a:lnTo>
                      <a:pt x="58" y="540"/>
                    </a:lnTo>
                    <a:lnTo>
                      <a:pt x="40" y="568"/>
                    </a:lnTo>
                    <a:lnTo>
                      <a:pt x="26" y="598"/>
                    </a:lnTo>
                    <a:lnTo>
                      <a:pt x="14" y="630"/>
                    </a:lnTo>
                    <a:lnTo>
                      <a:pt x="6" y="662"/>
                    </a:lnTo>
                    <a:lnTo>
                      <a:pt x="0" y="696"/>
                    </a:lnTo>
                    <a:lnTo>
                      <a:pt x="0" y="730"/>
                    </a:lnTo>
                    <a:lnTo>
                      <a:pt x="0" y="730"/>
                    </a:lnTo>
                    <a:lnTo>
                      <a:pt x="0" y="764"/>
                    </a:lnTo>
                    <a:lnTo>
                      <a:pt x="6" y="798"/>
                    </a:lnTo>
                    <a:lnTo>
                      <a:pt x="14" y="832"/>
                    </a:lnTo>
                    <a:lnTo>
                      <a:pt x="26" y="862"/>
                    </a:lnTo>
                    <a:lnTo>
                      <a:pt x="40" y="892"/>
                    </a:lnTo>
                    <a:lnTo>
                      <a:pt x="58" y="920"/>
                    </a:lnTo>
                    <a:lnTo>
                      <a:pt x="76" y="946"/>
                    </a:lnTo>
                    <a:lnTo>
                      <a:pt x="98" y="970"/>
                    </a:lnTo>
                    <a:lnTo>
                      <a:pt x="122" y="992"/>
                    </a:lnTo>
                    <a:lnTo>
                      <a:pt x="148" y="1012"/>
                    </a:lnTo>
                    <a:lnTo>
                      <a:pt x="176" y="1030"/>
                    </a:lnTo>
                    <a:lnTo>
                      <a:pt x="206" y="1044"/>
                    </a:lnTo>
                    <a:lnTo>
                      <a:pt x="238" y="1054"/>
                    </a:lnTo>
                    <a:lnTo>
                      <a:pt x="270" y="1064"/>
                    </a:lnTo>
                    <a:lnTo>
                      <a:pt x="304" y="1068"/>
                    </a:lnTo>
                    <a:lnTo>
                      <a:pt x="338" y="1070"/>
                    </a:lnTo>
                    <a:lnTo>
                      <a:pt x="338" y="1070"/>
                    </a:lnTo>
                    <a:lnTo>
                      <a:pt x="374" y="1068"/>
                    </a:lnTo>
                    <a:lnTo>
                      <a:pt x="408" y="1064"/>
                    </a:lnTo>
                    <a:lnTo>
                      <a:pt x="440" y="1054"/>
                    </a:lnTo>
                    <a:lnTo>
                      <a:pt x="472" y="1044"/>
                    </a:lnTo>
                    <a:lnTo>
                      <a:pt x="500" y="1030"/>
                    </a:lnTo>
                    <a:lnTo>
                      <a:pt x="528" y="1012"/>
                    </a:lnTo>
                    <a:lnTo>
                      <a:pt x="556" y="992"/>
                    </a:lnTo>
                    <a:lnTo>
                      <a:pt x="580" y="970"/>
                    </a:lnTo>
                    <a:lnTo>
                      <a:pt x="602" y="946"/>
                    </a:lnTo>
                    <a:lnTo>
                      <a:pt x="620" y="920"/>
                    </a:lnTo>
                    <a:lnTo>
                      <a:pt x="638" y="892"/>
                    </a:lnTo>
                    <a:lnTo>
                      <a:pt x="652" y="862"/>
                    </a:lnTo>
                    <a:lnTo>
                      <a:pt x="664" y="832"/>
                    </a:lnTo>
                    <a:lnTo>
                      <a:pt x="672" y="798"/>
                    </a:lnTo>
                    <a:lnTo>
                      <a:pt x="678" y="764"/>
                    </a:lnTo>
                    <a:lnTo>
                      <a:pt x="678" y="730"/>
                    </a:lnTo>
                    <a:lnTo>
                      <a:pt x="678" y="730"/>
                    </a:lnTo>
                    <a:lnTo>
                      <a:pt x="678" y="706"/>
                    </a:lnTo>
                    <a:lnTo>
                      <a:pt x="676" y="684"/>
                    </a:lnTo>
                    <a:lnTo>
                      <a:pt x="672" y="662"/>
                    </a:lnTo>
                    <a:lnTo>
                      <a:pt x="666" y="640"/>
                    </a:lnTo>
                    <a:lnTo>
                      <a:pt x="786" y="520"/>
                    </a:lnTo>
                    <a:lnTo>
                      <a:pt x="786" y="378"/>
                    </a:lnTo>
                    <a:lnTo>
                      <a:pt x="934" y="378"/>
                    </a:lnTo>
                    <a:lnTo>
                      <a:pt x="934" y="208"/>
                    </a:lnTo>
                    <a:lnTo>
                      <a:pt x="1076" y="216"/>
                    </a:lnTo>
                    <a:lnTo>
                      <a:pt x="1076" y="14"/>
                    </a:lnTo>
                    <a:lnTo>
                      <a:pt x="884" y="0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26"/>
              <p:cNvSpPr/>
              <p:nvPr/>
            </p:nvSpPr>
            <p:spPr bwMode="auto">
              <a:xfrm>
                <a:off x="2889250" y="1484313"/>
                <a:ext cx="368300" cy="368300"/>
              </a:xfrm>
              <a:custGeom>
                <a:avLst/>
                <a:gdLst>
                  <a:gd name="T0" fmla="*/ 232 w 232"/>
                  <a:gd name="T1" fmla="*/ 116 h 232"/>
                  <a:gd name="T2" fmla="*/ 232 w 232"/>
                  <a:gd name="T3" fmla="*/ 116 h 232"/>
                  <a:gd name="T4" fmla="*/ 232 w 232"/>
                  <a:gd name="T5" fmla="*/ 128 h 232"/>
                  <a:gd name="T6" fmla="*/ 230 w 232"/>
                  <a:gd name="T7" fmla="*/ 138 h 232"/>
                  <a:gd name="T8" fmla="*/ 222 w 232"/>
                  <a:gd name="T9" fmla="*/ 160 h 232"/>
                  <a:gd name="T10" fmla="*/ 212 w 232"/>
                  <a:gd name="T11" fmla="*/ 180 h 232"/>
                  <a:gd name="T12" fmla="*/ 198 w 232"/>
                  <a:gd name="T13" fmla="*/ 198 h 232"/>
                  <a:gd name="T14" fmla="*/ 180 w 232"/>
                  <a:gd name="T15" fmla="*/ 212 h 232"/>
                  <a:gd name="T16" fmla="*/ 162 w 232"/>
                  <a:gd name="T17" fmla="*/ 222 h 232"/>
                  <a:gd name="T18" fmla="*/ 140 w 232"/>
                  <a:gd name="T19" fmla="*/ 228 h 232"/>
                  <a:gd name="T20" fmla="*/ 128 w 232"/>
                  <a:gd name="T21" fmla="*/ 230 h 232"/>
                  <a:gd name="T22" fmla="*/ 116 w 232"/>
                  <a:gd name="T23" fmla="*/ 232 h 232"/>
                  <a:gd name="T24" fmla="*/ 116 w 232"/>
                  <a:gd name="T25" fmla="*/ 232 h 232"/>
                  <a:gd name="T26" fmla="*/ 104 w 232"/>
                  <a:gd name="T27" fmla="*/ 230 h 232"/>
                  <a:gd name="T28" fmla="*/ 92 w 232"/>
                  <a:gd name="T29" fmla="*/ 228 h 232"/>
                  <a:gd name="T30" fmla="*/ 72 w 232"/>
                  <a:gd name="T31" fmla="*/ 222 h 232"/>
                  <a:gd name="T32" fmla="*/ 52 w 232"/>
                  <a:gd name="T33" fmla="*/ 212 h 232"/>
                  <a:gd name="T34" fmla="*/ 34 w 232"/>
                  <a:gd name="T35" fmla="*/ 198 h 232"/>
                  <a:gd name="T36" fmla="*/ 20 w 232"/>
                  <a:gd name="T37" fmla="*/ 180 h 232"/>
                  <a:gd name="T38" fmla="*/ 10 w 232"/>
                  <a:gd name="T39" fmla="*/ 160 h 232"/>
                  <a:gd name="T40" fmla="*/ 2 w 232"/>
                  <a:gd name="T41" fmla="*/ 138 h 232"/>
                  <a:gd name="T42" fmla="*/ 2 w 232"/>
                  <a:gd name="T43" fmla="*/ 128 h 232"/>
                  <a:gd name="T44" fmla="*/ 0 w 232"/>
                  <a:gd name="T45" fmla="*/ 116 h 232"/>
                  <a:gd name="T46" fmla="*/ 0 w 232"/>
                  <a:gd name="T47" fmla="*/ 116 h 232"/>
                  <a:gd name="T48" fmla="*/ 2 w 232"/>
                  <a:gd name="T49" fmla="*/ 104 h 232"/>
                  <a:gd name="T50" fmla="*/ 2 w 232"/>
                  <a:gd name="T51" fmla="*/ 92 h 232"/>
                  <a:gd name="T52" fmla="*/ 10 w 232"/>
                  <a:gd name="T53" fmla="*/ 70 h 232"/>
                  <a:gd name="T54" fmla="*/ 20 w 232"/>
                  <a:gd name="T55" fmla="*/ 50 h 232"/>
                  <a:gd name="T56" fmla="*/ 34 w 232"/>
                  <a:gd name="T57" fmla="*/ 34 h 232"/>
                  <a:gd name="T58" fmla="*/ 52 w 232"/>
                  <a:gd name="T59" fmla="*/ 20 h 232"/>
                  <a:gd name="T60" fmla="*/ 72 w 232"/>
                  <a:gd name="T61" fmla="*/ 8 h 232"/>
                  <a:gd name="T62" fmla="*/ 92 w 232"/>
                  <a:gd name="T63" fmla="*/ 2 h 232"/>
                  <a:gd name="T64" fmla="*/ 104 w 232"/>
                  <a:gd name="T65" fmla="*/ 0 h 232"/>
                  <a:gd name="T66" fmla="*/ 116 w 232"/>
                  <a:gd name="T67" fmla="*/ 0 h 232"/>
                  <a:gd name="T68" fmla="*/ 116 w 232"/>
                  <a:gd name="T69" fmla="*/ 0 h 232"/>
                  <a:gd name="T70" fmla="*/ 128 w 232"/>
                  <a:gd name="T71" fmla="*/ 0 h 232"/>
                  <a:gd name="T72" fmla="*/ 140 w 232"/>
                  <a:gd name="T73" fmla="*/ 2 h 232"/>
                  <a:gd name="T74" fmla="*/ 162 w 232"/>
                  <a:gd name="T75" fmla="*/ 8 h 232"/>
                  <a:gd name="T76" fmla="*/ 180 w 232"/>
                  <a:gd name="T77" fmla="*/ 20 h 232"/>
                  <a:gd name="T78" fmla="*/ 198 w 232"/>
                  <a:gd name="T79" fmla="*/ 34 h 232"/>
                  <a:gd name="T80" fmla="*/ 212 w 232"/>
                  <a:gd name="T81" fmla="*/ 50 h 232"/>
                  <a:gd name="T82" fmla="*/ 222 w 232"/>
                  <a:gd name="T83" fmla="*/ 70 h 232"/>
                  <a:gd name="T84" fmla="*/ 230 w 232"/>
                  <a:gd name="T85" fmla="*/ 92 h 232"/>
                  <a:gd name="T86" fmla="*/ 232 w 232"/>
                  <a:gd name="T87" fmla="*/ 104 h 232"/>
                  <a:gd name="T88" fmla="*/ 232 w 232"/>
                  <a:gd name="T89" fmla="*/ 116 h 232"/>
                  <a:gd name="T90" fmla="*/ 232 w 232"/>
                  <a:gd name="T91" fmla="*/ 11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2" h="232">
                    <a:moveTo>
                      <a:pt x="232" y="116"/>
                    </a:moveTo>
                    <a:lnTo>
                      <a:pt x="232" y="116"/>
                    </a:lnTo>
                    <a:lnTo>
                      <a:pt x="232" y="128"/>
                    </a:lnTo>
                    <a:lnTo>
                      <a:pt x="230" y="138"/>
                    </a:lnTo>
                    <a:lnTo>
                      <a:pt x="222" y="160"/>
                    </a:lnTo>
                    <a:lnTo>
                      <a:pt x="212" y="180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2" y="222"/>
                    </a:lnTo>
                    <a:lnTo>
                      <a:pt x="140" y="228"/>
                    </a:lnTo>
                    <a:lnTo>
                      <a:pt x="128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0"/>
                    </a:lnTo>
                    <a:lnTo>
                      <a:pt x="92" y="228"/>
                    </a:lnTo>
                    <a:lnTo>
                      <a:pt x="72" y="222"/>
                    </a:lnTo>
                    <a:lnTo>
                      <a:pt x="52" y="212"/>
                    </a:lnTo>
                    <a:lnTo>
                      <a:pt x="34" y="198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2" y="138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2" y="92"/>
                    </a:lnTo>
                    <a:lnTo>
                      <a:pt x="10" y="70"/>
                    </a:lnTo>
                    <a:lnTo>
                      <a:pt x="20" y="50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62" y="8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0"/>
                    </a:lnTo>
                    <a:lnTo>
                      <a:pt x="222" y="70"/>
                    </a:lnTo>
                    <a:lnTo>
                      <a:pt x="230" y="92"/>
                    </a:lnTo>
                    <a:lnTo>
                      <a:pt x="232" y="104"/>
                    </a:lnTo>
                    <a:lnTo>
                      <a:pt x="232" y="116"/>
                    </a:lnTo>
                    <a:lnTo>
                      <a:pt x="232" y="11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Line 27"/>
              <p:cNvSpPr>
                <a:spLocks noChangeShapeType="1"/>
              </p:cNvSpPr>
              <p:nvPr/>
            </p:nvSpPr>
            <p:spPr bwMode="auto">
              <a:xfrm flipH="1">
                <a:off x="3409950" y="614363"/>
                <a:ext cx="606425" cy="54610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6675254" y="3457547"/>
            <a:ext cx="535214" cy="535284"/>
            <a:chOff x="4193999" y="2123703"/>
            <a:chExt cx="756000" cy="756000"/>
          </a:xfrm>
        </p:grpSpPr>
        <p:sp>
          <p:nvSpPr>
            <p:cNvPr id="125" name="椭圆 124"/>
            <p:cNvSpPr/>
            <p:nvPr/>
          </p:nvSpPr>
          <p:spPr>
            <a:xfrm>
              <a:off x="4193999" y="2123703"/>
              <a:ext cx="756000" cy="7560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420167" y="2352383"/>
              <a:ext cx="303665" cy="298641"/>
              <a:chOff x="5032375" y="3027363"/>
              <a:chExt cx="1727200" cy="1698625"/>
            </a:xfrm>
          </p:grpSpPr>
          <p:sp>
            <p:nvSpPr>
              <p:cNvPr id="127" name="Freeform 28"/>
              <p:cNvSpPr/>
              <p:nvPr/>
            </p:nvSpPr>
            <p:spPr bwMode="auto">
              <a:xfrm>
                <a:off x="5435600" y="3154363"/>
                <a:ext cx="923925" cy="1085850"/>
              </a:xfrm>
              <a:custGeom>
                <a:avLst/>
                <a:gdLst>
                  <a:gd name="T0" fmla="*/ 582 w 582"/>
                  <a:gd name="T1" fmla="*/ 0 h 684"/>
                  <a:gd name="T2" fmla="*/ 582 w 582"/>
                  <a:gd name="T3" fmla="*/ 0 h 684"/>
                  <a:gd name="T4" fmla="*/ 582 w 582"/>
                  <a:gd name="T5" fmla="*/ 340 h 684"/>
                  <a:gd name="T6" fmla="*/ 582 w 582"/>
                  <a:gd name="T7" fmla="*/ 340 h 684"/>
                  <a:gd name="T8" fmla="*/ 580 w 582"/>
                  <a:gd name="T9" fmla="*/ 354 h 684"/>
                  <a:gd name="T10" fmla="*/ 578 w 582"/>
                  <a:gd name="T11" fmla="*/ 372 h 684"/>
                  <a:gd name="T12" fmla="*/ 572 w 582"/>
                  <a:gd name="T13" fmla="*/ 390 h 684"/>
                  <a:gd name="T14" fmla="*/ 564 w 582"/>
                  <a:gd name="T15" fmla="*/ 412 h 684"/>
                  <a:gd name="T16" fmla="*/ 554 w 582"/>
                  <a:gd name="T17" fmla="*/ 434 h 684"/>
                  <a:gd name="T18" fmla="*/ 542 w 582"/>
                  <a:gd name="T19" fmla="*/ 458 h 684"/>
                  <a:gd name="T20" fmla="*/ 526 w 582"/>
                  <a:gd name="T21" fmla="*/ 484 h 684"/>
                  <a:gd name="T22" fmla="*/ 510 w 582"/>
                  <a:gd name="T23" fmla="*/ 510 h 684"/>
                  <a:gd name="T24" fmla="*/ 490 w 582"/>
                  <a:gd name="T25" fmla="*/ 534 h 684"/>
                  <a:gd name="T26" fmla="*/ 468 w 582"/>
                  <a:gd name="T27" fmla="*/ 560 h 684"/>
                  <a:gd name="T28" fmla="*/ 444 w 582"/>
                  <a:gd name="T29" fmla="*/ 584 h 684"/>
                  <a:gd name="T30" fmla="*/ 418 w 582"/>
                  <a:gd name="T31" fmla="*/ 608 h 684"/>
                  <a:gd name="T32" fmla="*/ 390 w 582"/>
                  <a:gd name="T33" fmla="*/ 630 h 684"/>
                  <a:gd name="T34" fmla="*/ 358 w 582"/>
                  <a:gd name="T35" fmla="*/ 650 h 684"/>
                  <a:gd name="T36" fmla="*/ 326 w 582"/>
                  <a:gd name="T37" fmla="*/ 668 h 684"/>
                  <a:gd name="T38" fmla="*/ 290 w 582"/>
                  <a:gd name="T39" fmla="*/ 684 h 684"/>
                  <a:gd name="T40" fmla="*/ 290 w 582"/>
                  <a:gd name="T41" fmla="*/ 684 h 684"/>
                  <a:gd name="T42" fmla="*/ 256 w 582"/>
                  <a:gd name="T43" fmla="*/ 668 h 684"/>
                  <a:gd name="T44" fmla="*/ 222 w 582"/>
                  <a:gd name="T45" fmla="*/ 650 h 684"/>
                  <a:gd name="T46" fmla="*/ 192 w 582"/>
                  <a:gd name="T47" fmla="*/ 630 h 684"/>
                  <a:gd name="T48" fmla="*/ 164 w 582"/>
                  <a:gd name="T49" fmla="*/ 608 h 684"/>
                  <a:gd name="T50" fmla="*/ 138 w 582"/>
                  <a:gd name="T51" fmla="*/ 584 h 684"/>
                  <a:gd name="T52" fmla="*/ 114 w 582"/>
                  <a:gd name="T53" fmla="*/ 560 h 684"/>
                  <a:gd name="T54" fmla="*/ 92 w 582"/>
                  <a:gd name="T55" fmla="*/ 534 h 684"/>
                  <a:gd name="T56" fmla="*/ 72 w 582"/>
                  <a:gd name="T57" fmla="*/ 510 h 684"/>
                  <a:gd name="T58" fmla="*/ 56 w 582"/>
                  <a:gd name="T59" fmla="*/ 484 h 684"/>
                  <a:gd name="T60" fmla="*/ 40 w 582"/>
                  <a:gd name="T61" fmla="*/ 458 h 684"/>
                  <a:gd name="T62" fmla="*/ 28 w 582"/>
                  <a:gd name="T63" fmla="*/ 434 h 684"/>
                  <a:gd name="T64" fmla="*/ 18 w 582"/>
                  <a:gd name="T65" fmla="*/ 412 h 684"/>
                  <a:gd name="T66" fmla="*/ 10 w 582"/>
                  <a:gd name="T67" fmla="*/ 390 h 684"/>
                  <a:gd name="T68" fmla="*/ 4 w 582"/>
                  <a:gd name="T69" fmla="*/ 372 h 684"/>
                  <a:gd name="T70" fmla="*/ 0 w 582"/>
                  <a:gd name="T71" fmla="*/ 354 h 684"/>
                  <a:gd name="T72" fmla="*/ 0 w 582"/>
                  <a:gd name="T73" fmla="*/ 340 h 684"/>
                  <a:gd name="T74" fmla="*/ 0 w 582"/>
                  <a:gd name="T75" fmla="*/ 340 h 684"/>
                  <a:gd name="T76" fmla="*/ 0 w 582"/>
                  <a:gd name="T77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82" h="684">
                    <a:moveTo>
                      <a:pt x="582" y="0"/>
                    </a:moveTo>
                    <a:lnTo>
                      <a:pt x="582" y="0"/>
                    </a:lnTo>
                    <a:lnTo>
                      <a:pt x="582" y="340"/>
                    </a:lnTo>
                    <a:lnTo>
                      <a:pt x="582" y="340"/>
                    </a:lnTo>
                    <a:lnTo>
                      <a:pt x="580" y="354"/>
                    </a:lnTo>
                    <a:lnTo>
                      <a:pt x="578" y="372"/>
                    </a:lnTo>
                    <a:lnTo>
                      <a:pt x="572" y="390"/>
                    </a:lnTo>
                    <a:lnTo>
                      <a:pt x="564" y="412"/>
                    </a:lnTo>
                    <a:lnTo>
                      <a:pt x="554" y="434"/>
                    </a:lnTo>
                    <a:lnTo>
                      <a:pt x="542" y="458"/>
                    </a:lnTo>
                    <a:lnTo>
                      <a:pt x="526" y="484"/>
                    </a:lnTo>
                    <a:lnTo>
                      <a:pt x="510" y="510"/>
                    </a:lnTo>
                    <a:lnTo>
                      <a:pt x="490" y="534"/>
                    </a:lnTo>
                    <a:lnTo>
                      <a:pt x="468" y="560"/>
                    </a:lnTo>
                    <a:lnTo>
                      <a:pt x="444" y="584"/>
                    </a:lnTo>
                    <a:lnTo>
                      <a:pt x="418" y="608"/>
                    </a:lnTo>
                    <a:lnTo>
                      <a:pt x="390" y="630"/>
                    </a:lnTo>
                    <a:lnTo>
                      <a:pt x="358" y="650"/>
                    </a:lnTo>
                    <a:lnTo>
                      <a:pt x="326" y="668"/>
                    </a:lnTo>
                    <a:lnTo>
                      <a:pt x="290" y="684"/>
                    </a:lnTo>
                    <a:lnTo>
                      <a:pt x="290" y="684"/>
                    </a:lnTo>
                    <a:lnTo>
                      <a:pt x="256" y="668"/>
                    </a:lnTo>
                    <a:lnTo>
                      <a:pt x="222" y="650"/>
                    </a:lnTo>
                    <a:lnTo>
                      <a:pt x="192" y="630"/>
                    </a:lnTo>
                    <a:lnTo>
                      <a:pt x="164" y="608"/>
                    </a:lnTo>
                    <a:lnTo>
                      <a:pt x="138" y="584"/>
                    </a:lnTo>
                    <a:lnTo>
                      <a:pt x="114" y="560"/>
                    </a:lnTo>
                    <a:lnTo>
                      <a:pt x="92" y="534"/>
                    </a:lnTo>
                    <a:lnTo>
                      <a:pt x="72" y="510"/>
                    </a:lnTo>
                    <a:lnTo>
                      <a:pt x="56" y="484"/>
                    </a:lnTo>
                    <a:lnTo>
                      <a:pt x="40" y="458"/>
                    </a:lnTo>
                    <a:lnTo>
                      <a:pt x="28" y="434"/>
                    </a:lnTo>
                    <a:lnTo>
                      <a:pt x="18" y="412"/>
                    </a:lnTo>
                    <a:lnTo>
                      <a:pt x="10" y="390"/>
                    </a:lnTo>
                    <a:lnTo>
                      <a:pt x="4" y="372"/>
                    </a:lnTo>
                    <a:lnTo>
                      <a:pt x="0" y="354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9"/>
              <p:cNvSpPr/>
              <p:nvPr/>
            </p:nvSpPr>
            <p:spPr bwMode="auto">
              <a:xfrm>
                <a:off x="5032375" y="3154363"/>
                <a:ext cx="1727200" cy="669925"/>
              </a:xfrm>
              <a:custGeom>
                <a:avLst/>
                <a:gdLst>
                  <a:gd name="T0" fmla="*/ 892 w 1088"/>
                  <a:gd name="T1" fmla="*/ 422 h 422"/>
                  <a:gd name="T2" fmla="*/ 892 w 1088"/>
                  <a:gd name="T3" fmla="*/ 422 h 422"/>
                  <a:gd name="T4" fmla="*/ 922 w 1088"/>
                  <a:gd name="T5" fmla="*/ 400 h 422"/>
                  <a:gd name="T6" fmla="*/ 954 w 1088"/>
                  <a:gd name="T7" fmla="*/ 374 h 422"/>
                  <a:gd name="T8" fmla="*/ 990 w 1088"/>
                  <a:gd name="T9" fmla="*/ 340 h 422"/>
                  <a:gd name="T10" fmla="*/ 1008 w 1088"/>
                  <a:gd name="T11" fmla="*/ 320 h 422"/>
                  <a:gd name="T12" fmla="*/ 1026 w 1088"/>
                  <a:gd name="T13" fmla="*/ 300 h 422"/>
                  <a:gd name="T14" fmla="*/ 1044 w 1088"/>
                  <a:gd name="T15" fmla="*/ 276 h 422"/>
                  <a:gd name="T16" fmla="*/ 1058 w 1088"/>
                  <a:gd name="T17" fmla="*/ 252 h 422"/>
                  <a:gd name="T18" fmla="*/ 1070 w 1088"/>
                  <a:gd name="T19" fmla="*/ 228 h 422"/>
                  <a:gd name="T20" fmla="*/ 1080 w 1088"/>
                  <a:gd name="T21" fmla="*/ 202 h 422"/>
                  <a:gd name="T22" fmla="*/ 1086 w 1088"/>
                  <a:gd name="T23" fmla="*/ 174 h 422"/>
                  <a:gd name="T24" fmla="*/ 1088 w 1088"/>
                  <a:gd name="T25" fmla="*/ 148 h 422"/>
                  <a:gd name="T26" fmla="*/ 1088 w 1088"/>
                  <a:gd name="T27" fmla="*/ 148 h 422"/>
                  <a:gd name="T28" fmla="*/ 1086 w 1088"/>
                  <a:gd name="T29" fmla="*/ 120 h 422"/>
                  <a:gd name="T30" fmla="*/ 1080 w 1088"/>
                  <a:gd name="T31" fmla="*/ 98 h 422"/>
                  <a:gd name="T32" fmla="*/ 1070 w 1088"/>
                  <a:gd name="T33" fmla="*/ 78 h 422"/>
                  <a:gd name="T34" fmla="*/ 1058 w 1088"/>
                  <a:gd name="T35" fmla="*/ 60 h 422"/>
                  <a:gd name="T36" fmla="*/ 1042 w 1088"/>
                  <a:gd name="T37" fmla="*/ 46 h 422"/>
                  <a:gd name="T38" fmla="*/ 1022 w 1088"/>
                  <a:gd name="T39" fmla="*/ 34 h 422"/>
                  <a:gd name="T40" fmla="*/ 1002 w 1088"/>
                  <a:gd name="T41" fmla="*/ 24 h 422"/>
                  <a:gd name="T42" fmla="*/ 980 w 1088"/>
                  <a:gd name="T43" fmla="*/ 18 h 422"/>
                  <a:gd name="T44" fmla="*/ 956 w 1088"/>
                  <a:gd name="T45" fmla="*/ 12 h 422"/>
                  <a:gd name="T46" fmla="*/ 932 w 1088"/>
                  <a:gd name="T47" fmla="*/ 6 h 422"/>
                  <a:gd name="T48" fmla="*/ 882 w 1088"/>
                  <a:gd name="T49" fmla="*/ 2 h 422"/>
                  <a:gd name="T50" fmla="*/ 834 w 1088"/>
                  <a:gd name="T51" fmla="*/ 0 h 422"/>
                  <a:gd name="T52" fmla="*/ 788 w 1088"/>
                  <a:gd name="T53" fmla="*/ 0 h 422"/>
                  <a:gd name="T54" fmla="*/ 788 w 1088"/>
                  <a:gd name="T55" fmla="*/ 0 h 422"/>
                  <a:gd name="T56" fmla="*/ 544 w 1088"/>
                  <a:gd name="T57" fmla="*/ 0 h 422"/>
                  <a:gd name="T58" fmla="*/ 544 w 1088"/>
                  <a:gd name="T59" fmla="*/ 0 h 422"/>
                  <a:gd name="T60" fmla="*/ 300 w 1088"/>
                  <a:gd name="T61" fmla="*/ 0 h 422"/>
                  <a:gd name="T62" fmla="*/ 300 w 1088"/>
                  <a:gd name="T63" fmla="*/ 0 h 422"/>
                  <a:gd name="T64" fmla="*/ 256 w 1088"/>
                  <a:gd name="T65" fmla="*/ 0 h 422"/>
                  <a:gd name="T66" fmla="*/ 208 w 1088"/>
                  <a:gd name="T67" fmla="*/ 2 h 422"/>
                  <a:gd name="T68" fmla="*/ 158 w 1088"/>
                  <a:gd name="T69" fmla="*/ 6 h 422"/>
                  <a:gd name="T70" fmla="*/ 134 w 1088"/>
                  <a:gd name="T71" fmla="*/ 12 h 422"/>
                  <a:gd name="T72" fmla="*/ 110 w 1088"/>
                  <a:gd name="T73" fmla="*/ 18 h 422"/>
                  <a:gd name="T74" fmla="*/ 88 w 1088"/>
                  <a:gd name="T75" fmla="*/ 24 h 422"/>
                  <a:gd name="T76" fmla="*/ 66 w 1088"/>
                  <a:gd name="T77" fmla="*/ 34 h 422"/>
                  <a:gd name="T78" fmla="*/ 48 w 1088"/>
                  <a:gd name="T79" fmla="*/ 46 h 422"/>
                  <a:gd name="T80" fmla="*/ 32 w 1088"/>
                  <a:gd name="T81" fmla="*/ 60 h 422"/>
                  <a:gd name="T82" fmla="*/ 18 w 1088"/>
                  <a:gd name="T83" fmla="*/ 78 h 422"/>
                  <a:gd name="T84" fmla="*/ 8 w 1088"/>
                  <a:gd name="T85" fmla="*/ 98 h 422"/>
                  <a:gd name="T86" fmla="*/ 2 w 1088"/>
                  <a:gd name="T87" fmla="*/ 120 h 422"/>
                  <a:gd name="T88" fmla="*/ 0 w 1088"/>
                  <a:gd name="T89" fmla="*/ 148 h 422"/>
                  <a:gd name="T90" fmla="*/ 0 w 1088"/>
                  <a:gd name="T91" fmla="*/ 148 h 422"/>
                  <a:gd name="T92" fmla="*/ 2 w 1088"/>
                  <a:gd name="T93" fmla="*/ 174 h 422"/>
                  <a:gd name="T94" fmla="*/ 10 w 1088"/>
                  <a:gd name="T95" fmla="*/ 202 h 422"/>
                  <a:gd name="T96" fmla="*/ 18 w 1088"/>
                  <a:gd name="T97" fmla="*/ 228 h 422"/>
                  <a:gd name="T98" fmla="*/ 32 w 1088"/>
                  <a:gd name="T99" fmla="*/ 252 h 422"/>
                  <a:gd name="T100" fmla="*/ 46 w 1088"/>
                  <a:gd name="T101" fmla="*/ 276 h 422"/>
                  <a:gd name="T102" fmla="*/ 64 w 1088"/>
                  <a:gd name="T103" fmla="*/ 300 h 422"/>
                  <a:gd name="T104" fmla="*/ 80 w 1088"/>
                  <a:gd name="T105" fmla="*/ 320 h 422"/>
                  <a:gd name="T106" fmla="*/ 100 w 1088"/>
                  <a:gd name="T107" fmla="*/ 340 h 422"/>
                  <a:gd name="T108" fmla="*/ 136 w 1088"/>
                  <a:gd name="T109" fmla="*/ 374 h 422"/>
                  <a:gd name="T110" fmla="*/ 168 w 1088"/>
                  <a:gd name="T111" fmla="*/ 400 h 422"/>
                  <a:gd name="T112" fmla="*/ 198 w 1088"/>
                  <a:gd name="T1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88" h="422">
                    <a:moveTo>
                      <a:pt x="892" y="422"/>
                    </a:moveTo>
                    <a:lnTo>
                      <a:pt x="892" y="422"/>
                    </a:lnTo>
                    <a:lnTo>
                      <a:pt x="922" y="400"/>
                    </a:lnTo>
                    <a:lnTo>
                      <a:pt x="954" y="374"/>
                    </a:lnTo>
                    <a:lnTo>
                      <a:pt x="990" y="340"/>
                    </a:lnTo>
                    <a:lnTo>
                      <a:pt x="1008" y="320"/>
                    </a:lnTo>
                    <a:lnTo>
                      <a:pt x="1026" y="300"/>
                    </a:lnTo>
                    <a:lnTo>
                      <a:pt x="1044" y="276"/>
                    </a:lnTo>
                    <a:lnTo>
                      <a:pt x="1058" y="252"/>
                    </a:lnTo>
                    <a:lnTo>
                      <a:pt x="1070" y="228"/>
                    </a:lnTo>
                    <a:lnTo>
                      <a:pt x="1080" y="202"/>
                    </a:lnTo>
                    <a:lnTo>
                      <a:pt x="1086" y="174"/>
                    </a:lnTo>
                    <a:lnTo>
                      <a:pt x="1088" y="148"/>
                    </a:lnTo>
                    <a:lnTo>
                      <a:pt x="1088" y="148"/>
                    </a:lnTo>
                    <a:lnTo>
                      <a:pt x="1086" y="120"/>
                    </a:lnTo>
                    <a:lnTo>
                      <a:pt x="1080" y="98"/>
                    </a:lnTo>
                    <a:lnTo>
                      <a:pt x="1070" y="78"/>
                    </a:lnTo>
                    <a:lnTo>
                      <a:pt x="1058" y="60"/>
                    </a:lnTo>
                    <a:lnTo>
                      <a:pt x="1042" y="46"/>
                    </a:lnTo>
                    <a:lnTo>
                      <a:pt x="1022" y="34"/>
                    </a:lnTo>
                    <a:lnTo>
                      <a:pt x="1002" y="24"/>
                    </a:lnTo>
                    <a:lnTo>
                      <a:pt x="980" y="18"/>
                    </a:lnTo>
                    <a:lnTo>
                      <a:pt x="956" y="12"/>
                    </a:lnTo>
                    <a:lnTo>
                      <a:pt x="932" y="6"/>
                    </a:lnTo>
                    <a:lnTo>
                      <a:pt x="882" y="2"/>
                    </a:lnTo>
                    <a:lnTo>
                      <a:pt x="834" y="0"/>
                    </a:lnTo>
                    <a:lnTo>
                      <a:pt x="788" y="0"/>
                    </a:lnTo>
                    <a:lnTo>
                      <a:pt x="788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56" y="0"/>
                    </a:lnTo>
                    <a:lnTo>
                      <a:pt x="208" y="2"/>
                    </a:lnTo>
                    <a:lnTo>
                      <a:pt x="158" y="6"/>
                    </a:lnTo>
                    <a:lnTo>
                      <a:pt x="134" y="12"/>
                    </a:lnTo>
                    <a:lnTo>
                      <a:pt x="110" y="18"/>
                    </a:lnTo>
                    <a:lnTo>
                      <a:pt x="88" y="24"/>
                    </a:lnTo>
                    <a:lnTo>
                      <a:pt x="66" y="34"/>
                    </a:lnTo>
                    <a:lnTo>
                      <a:pt x="48" y="46"/>
                    </a:lnTo>
                    <a:lnTo>
                      <a:pt x="32" y="60"/>
                    </a:lnTo>
                    <a:lnTo>
                      <a:pt x="18" y="78"/>
                    </a:lnTo>
                    <a:lnTo>
                      <a:pt x="8" y="98"/>
                    </a:lnTo>
                    <a:lnTo>
                      <a:pt x="2" y="120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174"/>
                    </a:lnTo>
                    <a:lnTo>
                      <a:pt x="10" y="202"/>
                    </a:lnTo>
                    <a:lnTo>
                      <a:pt x="18" y="228"/>
                    </a:lnTo>
                    <a:lnTo>
                      <a:pt x="32" y="252"/>
                    </a:lnTo>
                    <a:lnTo>
                      <a:pt x="46" y="276"/>
                    </a:lnTo>
                    <a:lnTo>
                      <a:pt x="64" y="300"/>
                    </a:lnTo>
                    <a:lnTo>
                      <a:pt x="80" y="320"/>
                    </a:lnTo>
                    <a:lnTo>
                      <a:pt x="100" y="340"/>
                    </a:lnTo>
                    <a:lnTo>
                      <a:pt x="136" y="374"/>
                    </a:lnTo>
                    <a:lnTo>
                      <a:pt x="168" y="400"/>
                    </a:lnTo>
                    <a:lnTo>
                      <a:pt x="198" y="422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Line 30"/>
              <p:cNvSpPr>
                <a:spLocks noChangeShapeType="1"/>
              </p:cNvSpPr>
              <p:nvPr/>
            </p:nvSpPr>
            <p:spPr bwMode="auto">
              <a:xfrm>
                <a:off x="5435600" y="3027363"/>
                <a:ext cx="923925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>
                <a:off x="5895975" y="4240213"/>
                <a:ext cx="0" cy="18415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32"/>
              <p:cNvSpPr/>
              <p:nvPr/>
            </p:nvSpPr>
            <p:spPr bwMode="auto">
              <a:xfrm>
                <a:off x="5543550" y="4510088"/>
                <a:ext cx="708025" cy="215900"/>
              </a:xfrm>
              <a:custGeom>
                <a:avLst/>
                <a:gdLst>
                  <a:gd name="T0" fmla="*/ 0 w 446"/>
                  <a:gd name="T1" fmla="*/ 136 h 136"/>
                  <a:gd name="T2" fmla="*/ 0 w 446"/>
                  <a:gd name="T3" fmla="*/ 64 h 136"/>
                  <a:gd name="T4" fmla="*/ 0 w 446"/>
                  <a:gd name="T5" fmla="*/ 64 h 136"/>
                  <a:gd name="T6" fmla="*/ 0 w 446"/>
                  <a:gd name="T7" fmla="*/ 50 h 136"/>
                  <a:gd name="T8" fmla="*/ 4 w 446"/>
                  <a:gd name="T9" fmla="*/ 38 h 136"/>
                  <a:gd name="T10" fmla="*/ 10 w 446"/>
                  <a:gd name="T11" fmla="*/ 28 h 136"/>
                  <a:gd name="T12" fmla="*/ 18 w 446"/>
                  <a:gd name="T13" fmla="*/ 20 h 136"/>
                  <a:gd name="T14" fmla="*/ 26 w 446"/>
                  <a:gd name="T15" fmla="*/ 12 h 136"/>
                  <a:gd name="T16" fmla="*/ 38 w 446"/>
                  <a:gd name="T17" fmla="*/ 6 h 136"/>
                  <a:gd name="T18" fmla="*/ 48 w 446"/>
                  <a:gd name="T19" fmla="*/ 2 h 136"/>
                  <a:gd name="T20" fmla="*/ 62 w 446"/>
                  <a:gd name="T21" fmla="*/ 0 h 136"/>
                  <a:gd name="T22" fmla="*/ 384 w 446"/>
                  <a:gd name="T23" fmla="*/ 0 h 136"/>
                  <a:gd name="T24" fmla="*/ 384 w 446"/>
                  <a:gd name="T25" fmla="*/ 0 h 136"/>
                  <a:gd name="T26" fmla="*/ 396 w 446"/>
                  <a:gd name="T27" fmla="*/ 2 h 136"/>
                  <a:gd name="T28" fmla="*/ 408 w 446"/>
                  <a:gd name="T29" fmla="*/ 6 h 136"/>
                  <a:gd name="T30" fmla="*/ 418 w 446"/>
                  <a:gd name="T31" fmla="*/ 12 h 136"/>
                  <a:gd name="T32" fmla="*/ 428 w 446"/>
                  <a:gd name="T33" fmla="*/ 20 h 136"/>
                  <a:gd name="T34" fmla="*/ 436 w 446"/>
                  <a:gd name="T35" fmla="*/ 28 h 136"/>
                  <a:gd name="T36" fmla="*/ 442 w 446"/>
                  <a:gd name="T37" fmla="*/ 38 h 136"/>
                  <a:gd name="T38" fmla="*/ 446 w 446"/>
                  <a:gd name="T39" fmla="*/ 50 h 136"/>
                  <a:gd name="T40" fmla="*/ 446 w 446"/>
                  <a:gd name="T41" fmla="*/ 64 h 136"/>
                  <a:gd name="T42" fmla="*/ 446 w 446"/>
                  <a:gd name="T43" fmla="*/ 136 h 136"/>
                  <a:gd name="T44" fmla="*/ 0 w 446"/>
                  <a:gd name="T4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136">
                    <a:moveTo>
                      <a:pt x="0" y="136"/>
                    </a:moveTo>
                    <a:lnTo>
                      <a:pt x="0" y="64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" y="38"/>
                    </a:lnTo>
                    <a:lnTo>
                      <a:pt x="10" y="28"/>
                    </a:lnTo>
                    <a:lnTo>
                      <a:pt x="18" y="20"/>
                    </a:lnTo>
                    <a:lnTo>
                      <a:pt x="26" y="12"/>
                    </a:lnTo>
                    <a:lnTo>
                      <a:pt x="38" y="6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6" y="2"/>
                    </a:lnTo>
                    <a:lnTo>
                      <a:pt x="408" y="6"/>
                    </a:lnTo>
                    <a:lnTo>
                      <a:pt x="418" y="12"/>
                    </a:lnTo>
                    <a:lnTo>
                      <a:pt x="428" y="20"/>
                    </a:lnTo>
                    <a:lnTo>
                      <a:pt x="436" y="28"/>
                    </a:lnTo>
                    <a:lnTo>
                      <a:pt x="442" y="38"/>
                    </a:lnTo>
                    <a:lnTo>
                      <a:pt x="446" y="50"/>
                    </a:lnTo>
                    <a:lnTo>
                      <a:pt x="446" y="64"/>
                    </a:lnTo>
                    <a:lnTo>
                      <a:pt x="446" y="136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6671664" y="1384465"/>
            <a:ext cx="535214" cy="535284"/>
            <a:chOff x="911363" y="2123703"/>
            <a:chExt cx="756000" cy="756000"/>
          </a:xfrm>
        </p:grpSpPr>
        <p:sp>
          <p:nvSpPr>
            <p:cNvPr id="133" name="椭圆 132"/>
            <p:cNvSpPr/>
            <p:nvPr/>
          </p:nvSpPr>
          <p:spPr>
            <a:xfrm>
              <a:off x="911363" y="2123703"/>
              <a:ext cx="756000" cy="75600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1140043" y="2352383"/>
              <a:ext cx="298641" cy="298641"/>
              <a:chOff x="152400" y="414338"/>
              <a:chExt cx="1698625" cy="1698625"/>
            </a:xfrm>
          </p:grpSpPr>
          <p:sp>
            <p:nvSpPr>
              <p:cNvPr id="135" name="Freeform 41"/>
              <p:cNvSpPr/>
              <p:nvPr/>
            </p:nvSpPr>
            <p:spPr bwMode="auto">
              <a:xfrm>
                <a:off x="152400" y="414338"/>
                <a:ext cx="1698625" cy="1698625"/>
              </a:xfrm>
              <a:custGeom>
                <a:avLst/>
                <a:gdLst>
                  <a:gd name="T0" fmla="*/ 954 w 1070"/>
                  <a:gd name="T1" fmla="*/ 434 h 1070"/>
                  <a:gd name="T2" fmla="*/ 906 w 1070"/>
                  <a:gd name="T3" fmla="*/ 394 h 1070"/>
                  <a:gd name="T4" fmla="*/ 896 w 1070"/>
                  <a:gd name="T5" fmla="*/ 334 h 1070"/>
                  <a:gd name="T6" fmla="*/ 920 w 1070"/>
                  <a:gd name="T7" fmla="*/ 288 h 1070"/>
                  <a:gd name="T8" fmla="*/ 946 w 1070"/>
                  <a:gd name="T9" fmla="*/ 226 h 1070"/>
                  <a:gd name="T10" fmla="*/ 906 w 1070"/>
                  <a:gd name="T11" fmla="*/ 150 h 1070"/>
                  <a:gd name="T12" fmla="*/ 844 w 1070"/>
                  <a:gd name="T13" fmla="*/ 124 h 1070"/>
                  <a:gd name="T14" fmla="*/ 782 w 1070"/>
                  <a:gd name="T15" fmla="*/ 150 h 1070"/>
                  <a:gd name="T16" fmla="*/ 734 w 1070"/>
                  <a:gd name="T17" fmla="*/ 174 h 1070"/>
                  <a:gd name="T18" fmla="*/ 676 w 1070"/>
                  <a:gd name="T19" fmla="*/ 164 h 1070"/>
                  <a:gd name="T20" fmla="*/ 636 w 1070"/>
                  <a:gd name="T21" fmla="*/ 114 h 1070"/>
                  <a:gd name="T22" fmla="*/ 630 w 1070"/>
                  <a:gd name="T23" fmla="*/ 70 h 1070"/>
                  <a:gd name="T24" fmla="*/ 578 w 1070"/>
                  <a:gd name="T25" fmla="*/ 6 h 1070"/>
                  <a:gd name="T26" fmla="*/ 506 w 1070"/>
                  <a:gd name="T27" fmla="*/ 2 h 1070"/>
                  <a:gd name="T28" fmla="*/ 444 w 1070"/>
                  <a:gd name="T29" fmla="*/ 54 h 1070"/>
                  <a:gd name="T30" fmla="*/ 436 w 1070"/>
                  <a:gd name="T31" fmla="*/ 102 h 1070"/>
                  <a:gd name="T32" fmla="*/ 404 w 1070"/>
                  <a:gd name="T33" fmla="*/ 156 h 1070"/>
                  <a:gd name="T34" fmla="*/ 346 w 1070"/>
                  <a:gd name="T35" fmla="*/ 176 h 1070"/>
                  <a:gd name="T36" fmla="*/ 288 w 1070"/>
                  <a:gd name="T37" fmla="*/ 150 h 1070"/>
                  <a:gd name="T38" fmla="*/ 242 w 1070"/>
                  <a:gd name="T39" fmla="*/ 126 h 1070"/>
                  <a:gd name="T40" fmla="*/ 162 w 1070"/>
                  <a:gd name="T41" fmla="*/ 150 h 1070"/>
                  <a:gd name="T42" fmla="*/ 124 w 1070"/>
                  <a:gd name="T43" fmla="*/ 208 h 1070"/>
                  <a:gd name="T44" fmla="*/ 148 w 1070"/>
                  <a:gd name="T45" fmla="*/ 288 h 1070"/>
                  <a:gd name="T46" fmla="*/ 170 w 1070"/>
                  <a:gd name="T47" fmla="*/ 322 h 1070"/>
                  <a:gd name="T48" fmla="*/ 168 w 1070"/>
                  <a:gd name="T49" fmla="*/ 384 h 1070"/>
                  <a:gd name="T50" fmla="*/ 126 w 1070"/>
                  <a:gd name="T51" fmla="*/ 428 h 1070"/>
                  <a:gd name="T52" fmla="*/ 86 w 1070"/>
                  <a:gd name="T53" fmla="*/ 438 h 1070"/>
                  <a:gd name="T54" fmla="*/ 14 w 1070"/>
                  <a:gd name="T55" fmla="*/ 476 h 1070"/>
                  <a:gd name="T56" fmla="*/ 0 w 1070"/>
                  <a:gd name="T57" fmla="*/ 544 h 1070"/>
                  <a:gd name="T58" fmla="*/ 38 w 1070"/>
                  <a:gd name="T59" fmla="*/ 618 h 1070"/>
                  <a:gd name="T60" fmla="*/ 86 w 1070"/>
                  <a:gd name="T61" fmla="*/ 632 h 1070"/>
                  <a:gd name="T62" fmla="*/ 148 w 1070"/>
                  <a:gd name="T63" fmla="*/ 656 h 1070"/>
                  <a:gd name="T64" fmla="*/ 174 w 1070"/>
                  <a:gd name="T65" fmla="*/ 710 h 1070"/>
                  <a:gd name="T66" fmla="*/ 158 w 1070"/>
                  <a:gd name="T67" fmla="*/ 772 h 1070"/>
                  <a:gd name="T68" fmla="*/ 130 w 1070"/>
                  <a:gd name="T69" fmla="*/ 812 h 1070"/>
                  <a:gd name="T70" fmla="*/ 138 w 1070"/>
                  <a:gd name="T71" fmla="*/ 892 h 1070"/>
                  <a:gd name="T72" fmla="*/ 192 w 1070"/>
                  <a:gd name="T73" fmla="*/ 940 h 1070"/>
                  <a:gd name="T74" fmla="*/ 274 w 1070"/>
                  <a:gd name="T75" fmla="*/ 932 h 1070"/>
                  <a:gd name="T76" fmla="*/ 310 w 1070"/>
                  <a:gd name="T77" fmla="*/ 904 h 1070"/>
                  <a:gd name="T78" fmla="*/ 370 w 1070"/>
                  <a:gd name="T79" fmla="*/ 898 h 1070"/>
                  <a:gd name="T80" fmla="*/ 422 w 1070"/>
                  <a:gd name="T81" fmla="*/ 932 h 1070"/>
                  <a:gd name="T82" fmla="*/ 436 w 1070"/>
                  <a:gd name="T83" fmla="*/ 982 h 1070"/>
                  <a:gd name="T84" fmla="*/ 462 w 1070"/>
                  <a:gd name="T85" fmla="*/ 1044 h 1070"/>
                  <a:gd name="T86" fmla="*/ 544 w 1070"/>
                  <a:gd name="T87" fmla="*/ 1070 h 1070"/>
                  <a:gd name="T88" fmla="*/ 606 w 1070"/>
                  <a:gd name="T89" fmla="*/ 1044 h 1070"/>
                  <a:gd name="T90" fmla="*/ 632 w 1070"/>
                  <a:gd name="T91" fmla="*/ 982 h 1070"/>
                  <a:gd name="T92" fmla="*/ 648 w 1070"/>
                  <a:gd name="T93" fmla="*/ 932 h 1070"/>
                  <a:gd name="T94" fmla="*/ 698 w 1070"/>
                  <a:gd name="T95" fmla="*/ 898 h 1070"/>
                  <a:gd name="T96" fmla="*/ 760 w 1070"/>
                  <a:gd name="T97" fmla="*/ 904 h 1070"/>
                  <a:gd name="T98" fmla="*/ 796 w 1070"/>
                  <a:gd name="T99" fmla="*/ 932 h 1070"/>
                  <a:gd name="T100" fmla="*/ 876 w 1070"/>
                  <a:gd name="T101" fmla="*/ 940 h 1070"/>
                  <a:gd name="T102" fmla="*/ 930 w 1070"/>
                  <a:gd name="T103" fmla="*/ 892 h 1070"/>
                  <a:gd name="T104" fmla="*/ 940 w 1070"/>
                  <a:gd name="T105" fmla="*/ 812 h 1070"/>
                  <a:gd name="T106" fmla="*/ 910 w 1070"/>
                  <a:gd name="T107" fmla="*/ 772 h 1070"/>
                  <a:gd name="T108" fmla="*/ 894 w 1070"/>
                  <a:gd name="T109" fmla="*/ 710 h 1070"/>
                  <a:gd name="T110" fmla="*/ 922 w 1070"/>
                  <a:gd name="T111" fmla="*/ 656 h 1070"/>
                  <a:gd name="T112" fmla="*/ 982 w 1070"/>
                  <a:gd name="T113" fmla="*/ 632 h 1070"/>
                  <a:gd name="T114" fmla="*/ 1030 w 1070"/>
                  <a:gd name="T115" fmla="*/ 618 h 1070"/>
                  <a:gd name="T116" fmla="*/ 1070 w 1070"/>
                  <a:gd name="T117" fmla="*/ 544 h 1070"/>
                  <a:gd name="T118" fmla="*/ 1054 w 1070"/>
                  <a:gd name="T119" fmla="*/ 476 h 1070"/>
                  <a:gd name="T120" fmla="*/ 982 w 1070"/>
                  <a:gd name="T121" fmla="*/ 438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70" h="1070">
                    <a:moveTo>
                      <a:pt x="982" y="438"/>
                    </a:moveTo>
                    <a:lnTo>
                      <a:pt x="982" y="438"/>
                    </a:lnTo>
                    <a:lnTo>
                      <a:pt x="982" y="438"/>
                    </a:lnTo>
                    <a:lnTo>
                      <a:pt x="968" y="436"/>
                    </a:lnTo>
                    <a:lnTo>
                      <a:pt x="954" y="434"/>
                    </a:lnTo>
                    <a:lnTo>
                      <a:pt x="942" y="428"/>
                    </a:lnTo>
                    <a:lnTo>
                      <a:pt x="932" y="422"/>
                    </a:lnTo>
                    <a:lnTo>
                      <a:pt x="922" y="414"/>
                    </a:lnTo>
                    <a:lnTo>
                      <a:pt x="914" y="404"/>
                    </a:lnTo>
                    <a:lnTo>
                      <a:pt x="906" y="394"/>
                    </a:lnTo>
                    <a:lnTo>
                      <a:pt x="900" y="384"/>
                    </a:lnTo>
                    <a:lnTo>
                      <a:pt x="896" y="372"/>
                    </a:lnTo>
                    <a:lnTo>
                      <a:pt x="894" y="360"/>
                    </a:lnTo>
                    <a:lnTo>
                      <a:pt x="894" y="346"/>
                    </a:lnTo>
                    <a:lnTo>
                      <a:pt x="896" y="334"/>
                    </a:lnTo>
                    <a:lnTo>
                      <a:pt x="898" y="322"/>
                    </a:lnTo>
                    <a:lnTo>
                      <a:pt x="904" y="310"/>
                    </a:lnTo>
                    <a:lnTo>
                      <a:pt x="910" y="29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30" y="274"/>
                    </a:lnTo>
                    <a:lnTo>
                      <a:pt x="940" y="258"/>
                    </a:lnTo>
                    <a:lnTo>
                      <a:pt x="944" y="242"/>
                    </a:lnTo>
                    <a:lnTo>
                      <a:pt x="946" y="226"/>
                    </a:lnTo>
                    <a:lnTo>
                      <a:pt x="944" y="208"/>
                    </a:lnTo>
                    <a:lnTo>
                      <a:pt x="940" y="192"/>
                    </a:lnTo>
                    <a:lnTo>
                      <a:pt x="930" y="178"/>
                    </a:lnTo>
                    <a:lnTo>
                      <a:pt x="920" y="164"/>
                    </a:lnTo>
                    <a:lnTo>
                      <a:pt x="906" y="150"/>
                    </a:lnTo>
                    <a:lnTo>
                      <a:pt x="906" y="150"/>
                    </a:lnTo>
                    <a:lnTo>
                      <a:pt x="892" y="138"/>
                    </a:lnTo>
                    <a:lnTo>
                      <a:pt x="876" y="130"/>
                    </a:lnTo>
                    <a:lnTo>
                      <a:pt x="860" y="126"/>
                    </a:lnTo>
                    <a:lnTo>
                      <a:pt x="844" y="124"/>
                    </a:lnTo>
                    <a:lnTo>
                      <a:pt x="826" y="126"/>
                    </a:lnTo>
                    <a:lnTo>
                      <a:pt x="810" y="130"/>
                    </a:lnTo>
                    <a:lnTo>
                      <a:pt x="796" y="138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70" y="158"/>
                    </a:lnTo>
                    <a:lnTo>
                      <a:pt x="760" y="166"/>
                    </a:lnTo>
                    <a:lnTo>
                      <a:pt x="748" y="172"/>
                    </a:lnTo>
                    <a:lnTo>
                      <a:pt x="734" y="174"/>
                    </a:lnTo>
                    <a:lnTo>
                      <a:pt x="722" y="176"/>
                    </a:lnTo>
                    <a:lnTo>
                      <a:pt x="710" y="174"/>
                    </a:lnTo>
                    <a:lnTo>
                      <a:pt x="698" y="172"/>
                    </a:lnTo>
                    <a:lnTo>
                      <a:pt x="686" y="168"/>
                    </a:lnTo>
                    <a:lnTo>
                      <a:pt x="676" y="164"/>
                    </a:lnTo>
                    <a:lnTo>
                      <a:pt x="664" y="156"/>
                    </a:lnTo>
                    <a:lnTo>
                      <a:pt x="656" y="148"/>
                    </a:lnTo>
                    <a:lnTo>
                      <a:pt x="648" y="138"/>
                    </a:lnTo>
                    <a:lnTo>
                      <a:pt x="642" y="128"/>
                    </a:lnTo>
                    <a:lnTo>
                      <a:pt x="636" y="114"/>
                    </a:lnTo>
                    <a:lnTo>
                      <a:pt x="634" y="102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0" y="70"/>
                    </a:lnTo>
                    <a:lnTo>
                      <a:pt x="626" y="54"/>
                    </a:lnTo>
                    <a:lnTo>
                      <a:pt x="616" y="38"/>
                    </a:lnTo>
                    <a:lnTo>
                      <a:pt x="606" y="26"/>
                    </a:lnTo>
                    <a:lnTo>
                      <a:pt x="594" y="14"/>
                    </a:lnTo>
                    <a:lnTo>
                      <a:pt x="578" y="6"/>
                    </a:lnTo>
                    <a:lnTo>
                      <a:pt x="562" y="2"/>
                    </a:lnTo>
                    <a:lnTo>
                      <a:pt x="544" y="0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06" y="2"/>
                    </a:lnTo>
                    <a:lnTo>
                      <a:pt x="490" y="6"/>
                    </a:lnTo>
                    <a:lnTo>
                      <a:pt x="476" y="14"/>
                    </a:lnTo>
                    <a:lnTo>
                      <a:pt x="462" y="26"/>
                    </a:lnTo>
                    <a:lnTo>
                      <a:pt x="452" y="38"/>
                    </a:lnTo>
                    <a:lnTo>
                      <a:pt x="444" y="54"/>
                    </a:lnTo>
                    <a:lnTo>
                      <a:pt x="438" y="70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102"/>
                    </a:lnTo>
                    <a:lnTo>
                      <a:pt x="432" y="114"/>
                    </a:lnTo>
                    <a:lnTo>
                      <a:pt x="428" y="128"/>
                    </a:lnTo>
                    <a:lnTo>
                      <a:pt x="422" y="138"/>
                    </a:lnTo>
                    <a:lnTo>
                      <a:pt x="414" y="148"/>
                    </a:lnTo>
                    <a:lnTo>
                      <a:pt x="404" y="156"/>
                    </a:lnTo>
                    <a:lnTo>
                      <a:pt x="394" y="164"/>
                    </a:lnTo>
                    <a:lnTo>
                      <a:pt x="382" y="168"/>
                    </a:lnTo>
                    <a:lnTo>
                      <a:pt x="370" y="172"/>
                    </a:lnTo>
                    <a:lnTo>
                      <a:pt x="358" y="174"/>
                    </a:lnTo>
                    <a:lnTo>
                      <a:pt x="346" y="176"/>
                    </a:lnTo>
                    <a:lnTo>
                      <a:pt x="334" y="174"/>
                    </a:lnTo>
                    <a:lnTo>
                      <a:pt x="322" y="172"/>
                    </a:lnTo>
                    <a:lnTo>
                      <a:pt x="310" y="166"/>
                    </a:lnTo>
                    <a:lnTo>
                      <a:pt x="298" y="158"/>
                    </a:lnTo>
                    <a:lnTo>
                      <a:pt x="288" y="150"/>
                    </a:lnTo>
                    <a:lnTo>
                      <a:pt x="286" y="150"/>
                    </a:lnTo>
                    <a:lnTo>
                      <a:pt x="286" y="150"/>
                    </a:lnTo>
                    <a:lnTo>
                      <a:pt x="274" y="138"/>
                    </a:lnTo>
                    <a:lnTo>
                      <a:pt x="258" y="130"/>
                    </a:lnTo>
                    <a:lnTo>
                      <a:pt x="242" y="126"/>
                    </a:lnTo>
                    <a:lnTo>
                      <a:pt x="224" y="124"/>
                    </a:lnTo>
                    <a:lnTo>
                      <a:pt x="208" y="126"/>
                    </a:lnTo>
                    <a:lnTo>
                      <a:pt x="192" y="130"/>
                    </a:lnTo>
                    <a:lnTo>
                      <a:pt x="176" y="138"/>
                    </a:lnTo>
                    <a:lnTo>
                      <a:pt x="162" y="150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38" y="178"/>
                    </a:lnTo>
                    <a:lnTo>
                      <a:pt x="130" y="192"/>
                    </a:lnTo>
                    <a:lnTo>
                      <a:pt x="124" y="208"/>
                    </a:lnTo>
                    <a:lnTo>
                      <a:pt x="124" y="226"/>
                    </a:lnTo>
                    <a:lnTo>
                      <a:pt x="124" y="242"/>
                    </a:lnTo>
                    <a:lnTo>
                      <a:pt x="130" y="258"/>
                    </a:lnTo>
                    <a:lnTo>
                      <a:pt x="138" y="274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58" y="298"/>
                    </a:lnTo>
                    <a:lnTo>
                      <a:pt x="166" y="310"/>
                    </a:lnTo>
                    <a:lnTo>
                      <a:pt x="170" y="322"/>
                    </a:lnTo>
                    <a:lnTo>
                      <a:pt x="174" y="334"/>
                    </a:lnTo>
                    <a:lnTo>
                      <a:pt x="174" y="346"/>
                    </a:lnTo>
                    <a:lnTo>
                      <a:pt x="174" y="360"/>
                    </a:lnTo>
                    <a:lnTo>
                      <a:pt x="172" y="372"/>
                    </a:lnTo>
                    <a:lnTo>
                      <a:pt x="168" y="384"/>
                    </a:lnTo>
                    <a:lnTo>
                      <a:pt x="162" y="394"/>
                    </a:lnTo>
                    <a:lnTo>
                      <a:pt x="156" y="404"/>
                    </a:lnTo>
                    <a:lnTo>
                      <a:pt x="148" y="414"/>
                    </a:lnTo>
                    <a:lnTo>
                      <a:pt x="138" y="422"/>
                    </a:lnTo>
                    <a:lnTo>
                      <a:pt x="126" y="428"/>
                    </a:lnTo>
                    <a:lnTo>
                      <a:pt x="114" y="434"/>
                    </a:lnTo>
                    <a:lnTo>
                      <a:pt x="102" y="436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70" y="440"/>
                    </a:lnTo>
                    <a:lnTo>
                      <a:pt x="52" y="444"/>
                    </a:lnTo>
                    <a:lnTo>
                      <a:pt x="38" y="452"/>
                    </a:lnTo>
                    <a:lnTo>
                      <a:pt x="24" y="464"/>
                    </a:lnTo>
                    <a:lnTo>
                      <a:pt x="14" y="476"/>
                    </a:lnTo>
                    <a:lnTo>
                      <a:pt x="6" y="490"/>
                    </a:lnTo>
                    <a:lnTo>
                      <a:pt x="2" y="508"/>
                    </a:lnTo>
                    <a:lnTo>
                      <a:pt x="0" y="526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62"/>
                    </a:lnTo>
                    <a:lnTo>
                      <a:pt x="6" y="580"/>
                    </a:lnTo>
                    <a:lnTo>
                      <a:pt x="14" y="594"/>
                    </a:lnTo>
                    <a:lnTo>
                      <a:pt x="24" y="606"/>
                    </a:lnTo>
                    <a:lnTo>
                      <a:pt x="38" y="618"/>
                    </a:lnTo>
                    <a:lnTo>
                      <a:pt x="52" y="626"/>
                    </a:lnTo>
                    <a:lnTo>
                      <a:pt x="70" y="630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102" y="634"/>
                    </a:lnTo>
                    <a:lnTo>
                      <a:pt x="114" y="636"/>
                    </a:lnTo>
                    <a:lnTo>
                      <a:pt x="126" y="642"/>
                    </a:lnTo>
                    <a:lnTo>
                      <a:pt x="138" y="648"/>
                    </a:lnTo>
                    <a:lnTo>
                      <a:pt x="148" y="656"/>
                    </a:lnTo>
                    <a:lnTo>
                      <a:pt x="156" y="666"/>
                    </a:lnTo>
                    <a:lnTo>
                      <a:pt x="162" y="676"/>
                    </a:lnTo>
                    <a:lnTo>
                      <a:pt x="168" y="686"/>
                    </a:lnTo>
                    <a:lnTo>
                      <a:pt x="172" y="698"/>
                    </a:lnTo>
                    <a:lnTo>
                      <a:pt x="174" y="710"/>
                    </a:lnTo>
                    <a:lnTo>
                      <a:pt x="174" y="724"/>
                    </a:lnTo>
                    <a:lnTo>
                      <a:pt x="174" y="736"/>
                    </a:lnTo>
                    <a:lnTo>
                      <a:pt x="170" y="748"/>
                    </a:lnTo>
                    <a:lnTo>
                      <a:pt x="166" y="760"/>
                    </a:lnTo>
                    <a:lnTo>
                      <a:pt x="158" y="77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38" y="796"/>
                    </a:lnTo>
                    <a:lnTo>
                      <a:pt x="130" y="812"/>
                    </a:lnTo>
                    <a:lnTo>
                      <a:pt x="124" y="828"/>
                    </a:lnTo>
                    <a:lnTo>
                      <a:pt x="124" y="844"/>
                    </a:lnTo>
                    <a:lnTo>
                      <a:pt x="124" y="862"/>
                    </a:lnTo>
                    <a:lnTo>
                      <a:pt x="130" y="878"/>
                    </a:lnTo>
                    <a:lnTo>
                      <a:pt x="138" y="892"/>
                    </a:lnTo>
                    <a:lnTo>
                      <a:pt x="148" y="906"/>
                    </a:lnTo>
                    <a:lnTo>
                      <a:pt x="162" y="920"/>
                    </a:lnTo>
                    <a:lnTo>
                      <a:pt x="162" y="920"/>
                    </a:lnTo>
                    <a:lnTo>
                      <a:pt x="176" y="932"/>
                    </a:lnTo>
                    <a:lnTo>
                      <a:pt x="192" y="940"/>
                    </a:lnTo>
                    <a:lnTo>
                      <a:pt x="208" y="944"/>
                    </a:lnTo>
                    <a:lnTo>
                      <a:pt x="224" y="946"/>
                    </a:lnTo>
                    <a:lnTo>
                      <a:pt x="242" y="944"/>
                    </a:lnTo>
                    <a:lnTo>
                      <a:pt x="258" y="940"/>
                    </a:lnTo>
                    <a:lnTo>
                      <a:pt x="274" y="932"/>
                    </a:lnTo>
                    <a:lnTo>
                      <a:pt x="286" y="920"/>
                    </a:lnTo>
                    <a:lnTo>
                      <a:pt x="288" y="920"/>
                    </a:lnTo>
                    <a:lnTo>
                      <a:pt x="288" y="920"/>
                    </a:lnTo>
                    <a:lnTo>
                      <a:pt x="298" y="912"/>
                    </a:lnTo>
                    <a:lnTo>
                      <a:pt x="310" y="904"/>
                    </a:lnTo>
                    <a:lnTo>
                      <a:pt x="322" y="898"/>
                    </a:lnTo>
                    <a:lnTo>
                      <a:pt x="334" y="896"/>
                    </a:lnTo>
                    <a:lnTo>
                      <a:pt x="346" y="894"/>
                    </a:lnTo>
                    <a:lnTo>
                      <a:pt x="358" y="896"/>
                    </a:lnTo>
                    <a:lnTo>
                      <a:pt x="370" y="898"/>
                    </a:lnTo>
                    <a:lnTo>
                      <a:pt x="382" y="902"/>
                    </a:lnTo>
                    <a:lnTo>
                      <a:pt x="394" y="906"/>
                    </a:lnTo>
                    <a:lnTo>
                      <a:pt x="404" y="914"/>
                    </a:lnTo>
                    <a:lnTo>
                      <a:pt x="414" y="922"/>
                    </a:lnTo>
                    <a:lnTo>
                      <a:pt x="422" y="932"/>
                    </a:lnTo>
                    <a:lnTo>
                      <a:pt x="428" y="942"/>
                    </a:lnTo>
                    <a:lnTo>
                      <a:pt x="432" y="956"/>
                    </a:lnTo>
                    <a:lnTo>
                      <a:pt x="436" y="968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8" y="1000"/>
                    </a:lnTo>
                    <a:lnTo>
                      <a:pt x="444" y="1016"/>
                    </a:lnTo>
                    <a:lnTo>
                      <a:pt x="452" y="1032"/>
                    </a:lnTo>
                    <a:lnTo>
                      <a:pt x="462" y="1044"/>
                    </a:lnTo>
                    <a:lnTo>
                      <a:pt x="476" y="1056"/>
                    </a:lnTo>
                    <a:lnTo>
                      <a:pt x="490" y="1064"/>
                    </a:lnTo>
                    <a:lnTo>
                      <a:pt x="506" y="1068"/>
                    </a:lnTo>
                    <a:lnTo>
                      <a:pt x="524" y="1070"/>
                    </a:lnTo>
                    <a:lnTo>
                      <a:pt x="544" y="1070"/>
                    </a:lnTo>
                    <a:lnTo>
                      <a:pt x="544" y="1070"/>
                    </a:lnTo>
                    <a:lnTo>
                      <a:pt x="562" y="1068"/>
                    </a:lnTo>
                    <a:lnTo>
                      <a:pt x="578" y="1064"/>
                    </a:lnTo>
                    <a:lnTo>
                      <a:pt x="594" y="1056"/>
                    </a:lnTo>
                    <a:lnTo>
                      <a:pt x="606" y="1044"/>
                    </a:lnTo>
                    <a:lnTo>
                      <a:pt x="616" y="1032"/>
                    </a:lnTo>
                    <a:lnTo>
                      <a:pt x="626" y="1016"/>
                    </a:lnTo>
                    <a:lnTo>
                      <a:pt x="630" y="1000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4" y="968"/>
                    </a:lnTo>
                    <a:lnTo>
                      <a:pt x="636" y="956"/>
                    </a:lnTo>
                    <a:lnTo>
                      <a:pt x="642" y="942"/>
                    </a:lnTo>
                    <a:lnTo>
                      <a:pt x="648" y="932"/>
                    </a:lnTo>
                    <a:lnTo>
                      <a:pt x="656" y="922"/>
                    </a:lnTo>
                    <a:lnTo>
                      <a:pt x="664" y="914"/>
                    </a:lnTo>
                    <a:lnTo>
                      <a:pt x="676" y="906"/>
                    </a:lnTo>
                    <a:lnTo>
                      <a:pt x="686" y="902"/>
                    </a:lnTo>
                    <a:lnTo>
                      <a:pt x="698" y="898"/>
                    </a:lnTo>
                    <a:lnTo>
                      <a:pt x="710" y="896"/>
                    </a:lnTo>
                    <a:lnTo>
                      <a:pt x="722" y="894"/>
                    </a:lnTo>
                    <a:lnTo>
                      <a:pt x="734" y="896"/>
                    </a:lnTo>
                    <a:lnTo>
                      <a:pt x="748" y="898"/>
                    </a:lnTo>
                    <a:lnTo>
                      <a:pt x="760" y="904"/>
                    </a:lnTo>
                    <a:lnTo>
                      <a:pt x="770" y="912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96" y="932"/>
                    </a:lnTo>
                    <a:lnTo>
                      <a:pt x="810" y="940"/>
                    </a:lnTo>
                    <a:lnTo>
                      <a:pt x="826" y="944"/>
                    </a:lnTo>
                    <a:lnTo>
                      <a:pt x="844" y="946"/>
                    </a:lnTo>
                    <a:lnTo>
                      <a:pt x="860" y="944"/>
                    </a:lnTo>
                    <a:lnTo>
                      <a:pt x="876" y="940"/>
                    </a:lnTo>
                    <a:lnTo>
                      <a:pt x="892" y="932"/>
                    </a:lnTo>
                    <a:lnTo>
                      <a:pt x="906" y="920"/>
                    </a:lnTo>
                    <a:lnTo>
                      <a:pt x="920" y="906"/>
                    </a:lnTo>
                    <a:lnTo>
                      <a:pt x="920" y="906"/>
                    </a:lnTo>
                    <a:lnTo>
                      <a:pt x="930" y="892"/>
                    </a:lnTo>
                    <a:lnTo>
                      <a:pt x="940" y="878"/>
                    </a:lnTo>
                    <a:lnTo>
                      <a:pt x="944" y="862"/>
                    </a:lnTo>
                    <a:lnTo>
                      <a:pt x="946" y="844"/>
                    </a:lnTo>
                    <a:lnTo>
                      <a:pt x="944" y="828"/>
                    </a:lnTo>
                    <a:lnTo>
                      <a:pt x="940" y="812"/>
                    </a:lnTo>
                    <a:lnTo>
                      <a:pt x="930" y="796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10" y="772"/>
                    </a:lnTo>
                    <a:lnTo>
                      <a:pt x="904" y="760"/>
                    </a:lnTo>
                    <a:lnTo>
                      <a:pt x="898" y="748"/>
                    </a:lnTo>
                    <a:lnTo>
                      <a:pt x="896" y="736"/>
                    </a:lnTo>
                    <a:lnTo>
                      <a:pt x="894" y="724"/>
                    </a:lnTo>
                    <a:lnTo>
                      <a:pt x="894" y="710"/>
                    </a:lnTo>
                    <a:lnTo>
                      <a:pt x="896" y="698"/>
                    </a:lnTo>
                    <a:lnTo>
                      <a:pt x="900" y="686"/>
                    </a:lnTo>
                    <a:lnTo>
                      <a:pt x="906" y="676"/>
                    </a:lnTo>
                    <a:lnTo>
                      <a:pt x="914" y="666"/>
                    </a:lnTo>
                    <a:lnTo>
                      <a:pt x="922" y="656"/>
                    </a:lnTo>
                    <a:lnTo>
                      <a:pt x="932" y="648"/>
                    </a:lnTo>
                    <a:lnTo>
                      <a:pt x="942" y="642"/>
                    </a:lnTo>
                    <a:lnTo>
                      <a:pt x="954" y="636"/>
                    </a:lnTo>
                    <a:lnTo>
                      <a:pt x="968" y="634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1000" y="630"/>
                    </a:lnTo>
                    <a:lnTo>
                      <a:pt x="1016" y="626"/>
                    </a:lnTo>
                    <a:lnTo>
                      <a:pt x="1030" y="618"/>
                    </a:lnTo>
                    <a:lnTo>
                      <a:pt x="1044" y="606"/>
                    </a:lnTo>
                    <a:lnTo>
                      <a:pt x="1054" y="594"/>
                    </a:lnTo>
                    <a:lnTo>
                      <a:pt x="1062" y="580"/>
                    </a:lnTo>
                    <a:lnTo>
                      <a:pt x="1068" y="562"/>
                    </a:lnTo>
                    <a:lnTo>
                      <a:pt x="1070" y="544"/>
                    </a:lnTo>
                    <a:lnTo>
                      <a:pt x="1070" y="526"/>
                    </a:lnTo>
                    <a:lnTo>
                      <a:pt x="1070" y="526"/>
                    </a:lnTo>
                    <a:lnTo>
                      <a:pt x="1068" y="508"/>
                    </a:lnTo>
                    <a:lnTo>
                      <a:pt x="1062" y="490"/>
                    </a:lnTo>
                    <a:lnTo>
                      <a:pt x="1054" y="476"/>
                    </a:lnTo>
                    <a:lnTo>
                      <a:pt x="1044" y="464"/>
                    </a:lnTo>
                    <a:lnTo>
                      <a:pt x="1030" y="452"/>
                    </a:lnTo>
                    <a:lnTo>
                      <a:pt x="1016" y="444"/>
                    </a:lnTo>
                    <a:lnTo>
                      <a:pt x="1000" y="440"/>
                    </a:lnTo>
                    <a:lnTo>
                      <a:pt x="982" y="438"/>
                    </a:lnTo>
                    <a:lnTo>
                      <a:pt x="982" y="438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42"/>
              <p:cNvSpPr/>
              <p:nvPr/>
            </p:nvSpPr>
            <p:spPr bwMode="auto">
              <a:xfrm>
                <a:off x="663575" y="925513"/>
                <a:ext cx="676275" cy="676275"/>
              </a:xfrm>
              <a:custGeom>
                <a:avLst/>
                <a:gdLst>
                  <a:gd name="T0" fmla="*/ 426 w 426"/>
                  <a:gd name="T1" fmla="*/ 212 h 426"/>
                  <a:gd name="T2" fmla="*/ 422 w 426"/>
                  <a:gd name="T3" fmla="*/ 256 h 426"/>
                  <a:gd name="T4" fmla="*/ 408 w 426"/>
                  <a:gd name="T5" fmla="*/ 296 h 426"/>
                  <a:gd name="T6" fmla="*/ 390 w 426"/>
                  <a:gd name="T7" fmla="*/ 332 h 426"/>
                  <a:gd name="T8" fmla="*/ 364 w 426"/>
                  <a:gd name="T9" fmla="*/ 364 h 426"/>
                  <a:gd name="T10" fmla="*/ 332 w 426"/>
                  <a:gd name="T11" fmla="*/ 390 h 426"/>
                  <a:gd name="T12" fmla="*/ 296 w 426"/>
                  <a:gd name="T13" fmla="*/ 410 h 426"/>
                  <a:gd name="T14" fmla="*/ 256 w 426"/>
                  <a:gd name="T15" fmla="*/ 422 h 426"/>
                  <a:gd name="T16" fmla="*/ 212 w 426"/>
                  <a:gd name="T17" fmla="*/ 426 h 426"/>
                  <a:gd name="T18" fmla="*/ 190 w 426"/>
                  <a:gd name="T19" fmla="*/ 426 h 426"/>
                  <a:gd name="T20" fmla="*/ 148 w 426"/>
                  <a:gd name="T21" fmla="*/ 416 h 426"/>
                  <a:gd name="T22" fmla="*/ 110 w 426"/>
                  <a:gd name="T23" fmla="*/ 400 h 426"/>
                  <a:gd name="T24" fmla="*/ 76 w 426"/>
                  <a:gd name="T25" fmla="*/ 378 h 426"/>
                  <a:gd name="T26" fmla="*/ 48 w 426"/>
                  <a:gd name="T27" fmla="*/ 348 h 426"/>
                  <a:gd name="T28" fmla="*/ 24 w 426"/>
                  <a:gd name="T29" fmla="*/ 314 h 426"/>
                  <a:gd name="T30" fmla="*/ 8 w 426"/>
                  <a:gd name="T31" fmla="*/ 276 h 426"/>
                  <a:gd name="T32" fmla="*/ 0 w 426"/>
                  <a:gd name="T33" fmla="*/ 234 h 426"/>
                  <a:gd name="T34" fmla="*/ 0 w 426"/>
                  <a:gd name="T35" fmla="*/ 212 h 426"/>
                  <a:gd name="T36" fmla="*/ 4 w 426"/>
                  <a:gd name="T37" fmla="*/ 170 h 426"/>
                  <a:gd name="T38" fmla="*/ 16 w 426"/>
                  <a:gd name="T39" fmla="*/ 130 h 426"/>
                  <a:gd name="T40" fmla="*/ 36 w 426"/>
                  <a:gd name="T41" fmla="*/ 94 h 426"/>
                  <a:gd name="T42" fmla="*/ 62 w 426"/>
                  <a:gd name="T43" fmla="*/ 62 h 426"/>
                  <a:gd name="T44" fmla="*/ 94 w 426"/>
                  <a:gd name="T45" fmla="*/ 36 h 426"/>
                  <a:gd name="T46" fmla="*/ 130 w 426"/>
                  <a:gd name="T47" fmla="*/ 16 h 426"/>
                  <a:gd name="T48" fmla="*/ 170 w 426"/>
                  <a:gd name="T49" fmla="*/ 4 h 426"/>
                  <a:gd name="T50" fmla="*/ 212 w 426"/>
                  <a:gd name="T51" fmla="*/ 0 h 426"/>
                  <a:gd name="T52" fmla="*/ 234 w 426"/>
                  <a:gd name="T53" fmla="*/ 0 h 426"/>
                  <a:gd name="T54" fmla="*/ 276 w 426"/>
                  <a:gd name="T55" fmla="*/ 10 h 426"/>
                  <a:gd name="T56" fmla="*/ 314 w 426"/>
                  <a:gd name="T57" fmla="*/ 26 h 426"/>
                  <a:gd name="T58" fmla="*/ 348 w 426"/>
                  <a:gd name="T59" fmla="*/ 48 h 426"/>
                  <a:gd name="T60" fmla="*/ 376 w 426"/>
                  <a:gd name="T61" fmla="*/ 78 h 426"/>
                  <a:gd name="T62" fmla="*/ 400 w 426"/>
                  <a:gd name="T63" fmla="*/ 112 h 426"/>
                  <a:gd name="T64" fmla="*/ 416 w 426"/>
                  <a:gd name="T65" fmla="*/ 150 h 426"/>
                  <a:gd name="T66" fmla="*/ 424 w 426"/>
                  <a:gd name="T67" fmla="*/ 192 h 426"/>
                  <a:gd name="T68" fmla="*/ 426 w 426"/>
                  <a:gd name="T69" fmla="*/ 21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6" h="426">
                    <a:moveTo>
                      <a:pt x="426" y="212"/>
                    </a:moveTo>
                    <a:lnTo>
                      <a:pt x="426" y="212"/>
                    </a:lnTo>
                    <a:lnTo>
                      <a:pt x="424" y="234"/>
                    </a:lnTo>
                    <a:lnTo>
                      <a:pt x="422" y="256"/>
                    </a:lnTo>
                    <a:lnTo>
                      <a:pt x="416" y="276"/>
                    </a:lnTo>
                    <a:lnTo>
                      <a:pt x="408" y="296"/>
                    </a:lnTo>
                    <a:lnTo>
                      <a:pt x="400" y="314"/>
                    </a:lnTo>
                    <a:lnTo>
                      <a:pt x="390" y="332"/>
                    </a:lnTo>
                    <a:lnTo>
                      <a:pt x="376" y="348"/>
                    </a:lnTo>
                    <a:lnTo>
                      <a:pt x="364" y="364"/>
                    </a:lnTo>
                    <a:lnTo>
                      <a:pt x="348" y="378"/>
                    </a:lnTo>
                    <a:lnTo>
                      <a:pt x="332" y="390"/>
                    </a:lnTo>
                    <a:lnTo>
                      <a:pt x="314" y="400"/>
                    </a:lnTo>
                    <a:lnTo>
                      <a:pt x="296" y="410"/>
                    </a:lnTo>
                    <a:lnTo>
                      <a:pt x="276" y="416"/>
                    </a:lnTo>
                    <a:lnTo>
                      <a:pt x="256" y="422"/>
                    </a:lnTo>
                    <a:lnTo>
                      <a:pt x="234" y="426"/>
                    </a:lnTo>
                    <a:lnTo>
                      <a:pt x="212" y="426"/>
                    </a:lnTo>
                    <a:lnTo>
                      <a:pt x="212" y="426"/>
                    </a:lnTo>
                    <a:lnTo>
                      <a:pt x="190" y="426"/>
                    </a:lnTo>
                    <a:lnTo>
                      <a:pt x="170" y="422"/>
                    </a:lnTo>
                    <a:lnTo>
                      <a:pt x="148" y="416"/>
                    </a:lnTo>
                    <a:lnTo>
                      <a:pt x="130" y="410"/>
                    </a:lnTo>
                    <a:lnTo>
                      <a:pt x="110" y="400"/>
                    </a:lnTo>
                    <a:lnTo>
                      <a:pt x="94" y="390"/>
                    </a:lnTo>
                    <a:lnTo>
                      <a:pt x="76" y="378"/>
                    </a:lnTo>
                    <a:lnTo>
                      <a:pt x="62" y="364"/>
                    </a:lnTo>
                    <a:lnTo>
                      <a:pt x="48" y="348"/>
                    </a:lnTo>
                    <a:lnTo>
                      <a:pt x="36" y="332"/>
                    </a:lnTo>
                    <a:lnTo>
                      <a:pt x="24" y="314"/>
                    </a:lnTo>
                    <a:lnTo>
                      <a:pt x="16" y="296"/>
                    </a:lnTo>
                    <a:lnTo>
                      <a:pt x="8" y="276"/>
                    </a:lnTo>
                    <a:lnTo>
                      <a:pt x="4" y="256"/>
                    </a:lnTo>
                    <a:lnTo>
                      <a:pt x="0" y="234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192"/>
                    </a:lnTo>
                    <a:lnTo>
                      <a:pt x="4" y="170"/>
                    </a:lnTo>
                    <a:lnTo>
                      <a:pt x="8" y="150"/>
                    </a:lnTo>
                    <a:lnTo>
                      <a:pt x="16" y="130"/>
                    </a:lnTo>
                    <a:lnTo>
                      <a:pt x="24" y="112"/>
                    </a:lnTo>
                    <a:lnTo>
                      <a:pt x="36" y="94"/>
                    </a:lnTo>
                    <a:lnTo>
                      <a:pt x="48" y="78"/>
                    </a:lnTo>
                    <a:lnTo>
                      <a:pt x="62" y="62"/>
                    </a:lnTo>
                    <a:lnTo>
                      <a:pt x="76" y="48"/>
                    </a:lnTo>
                    <a:lnTo>
                      <a:pt x="94" y="36"/>
                    </a:lnTo>
                    <a:lnTo>
                      <a:pt x="110" y="26"/>
                    </a:lnTo>
                    <a:lnTo>
                      <a:pt x="130" y="16"/>
                    </a:lnTo>
                    <a:lnTo>
                      <a:pt x="148" y="10"/>
                    </a:lnTo>
                    <a:lnTo>
                      <a:pt x="170" y="4"/>
                    </a:lnTo>
                    <a:lnTo>
                      <a:pt x="190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4" y="0"/>
                    </a:lnTo>
                    <a:lnTo>
                      <a:pt x="256" y="4"/>
                    </a:lnTo>
                    <a:lnTo>
                      <a:pt x="276" y="10"/>
                    </a:lnTo>
                    <a:lnTo>
                      <a:pt x="296" y="16"/>
                    </a:lnTo>
                    <a:lnTo>
                      <a:pt x="314" y="26"/>
                    </a:lnTo>
                    <a:lnTo>
                      <a:pt x="332" y="36"/>
                    </a:lnTo>
                    <a:lnTo>
                      <a:pt x="348" y="48"/>
                    </a:lnTo>
                    <a:lnTo>
                      <a:pt x="364" y="62"/>
                    </a:lnTo>
                    <a:lnTo>
                      <a:pt x="376" y="78"/>
                    </a:lnTo>
                    <a:lnTo>
                      <a:pt x="390" y="94"/>
                    </a:lnTo>
                    <a:lnTo>
                      <a:pt x="400" y="112"/>
                    </a:lnTo>
                    <a:lnTo>
                      <a:pt x="408" y="130"/>
                    </a:lnTo>
                    <a:lnTo>
                      <a:pt x="416" y="150"/>
                    </a:lnTo>
                    <a:lnTo>
                      <a:pt x="422" y="170"/>
                    </a:lnTo>
                    <a:lnTo>
                      <a:pt x="424" y="192"/>
                    </a:lnTo>
                    <a:lnTo>
                      <a:pt x="426" y="212"/>
                    </a:lnTo>
                    <a:lnTo>
                      <a:pt x="426" y="212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2462262" y="1787161"/>
            <a:ext cx="2959248" cy="4155531"/>
            <a:chOff x="5808741" y="1400324"/>
            <a:chExt cx="2219725" cy="3116648"/>
          </a:xfrm>
        </p:grpSpPr>
        <p:grpSp>
          <p:nvGrpSpPr>
            <p:cNvPr id="138" name="组合 137"/>
            <p:cNvGrpSpPr/>
            <p:nvPr/>
          </p:nvGrpSpPr>
          <p:grpSpPr>
            <a:xfrm>
              <a:off x="5808741" y="1400324"/>
              <a:ext cx="2219725" cy="3116648"/>
              <a:chOff x="3035300" y="386523"/>
              <a:chExt cx="3141511" cy="4410902"/>
            </a:xfrm>
          </p:grpSpPr>
          <p:sp>
            <p:nvSpPr>
              <p:cNvPr id="143" name="Freeform 5"/>
              <p:cNvSpPr/>
              <p:nvPr/>
            </p:nvSpPr>
            <p:spPr bwMode="auto">
              <a:xfrm>
                <a:off x="3035300" y="386523"/>
                <a:ext cx="2522097" cy="3925127"/>
              </a:xfrm>
              <a:custGeom>
                <a:avLst/>
                <a:gdLst>
                  <a:gd name="T0" fmla="*/ 1542 w 1542"/>
                  <a:gd name="T1" fmla="*/ 2082 h 2498"/>
                  <a:gd name="T2" fmla="*/ 0 w 1542"/>
                  <a:gd name="T3" fmla="*/ 2498 h 2498"/>
                  <a:gd name="T4" fmla="*/ 0 w 1542"/>
                  <a:gd name="T5" fmla="*/ 266 h 2498"/>
                  <a:gd name="T6" fmla="*/ 0 w 1542"/>
                  <a:gd name="T7" fmla="*/ 266 h 2498"/>
                  <a:gd name="T8" fmla="*/ 0 w 1542"/>
                  <a:gd name="T9" fmla="*/ 264 h 2498"/>
                  <a:gd name="T10" fmla="*/ 4 w 1542"/>
                  <a:gd name="T11" fmla="*/ 256 h 2498"/>
                  <a:gd name="T12" fmla="*/ 8 w 1542"/>
                  <a:gd name="T13" fmla="*/ 250 h 2498"/>
                  <a:gd name="T14" fmla="*/ 14 w 1542"/>
                  <a:gd name="T15" fmla="*/ 246 h 2498"/>
                  <a:gd name="T16" fmla="*/ 24 w 1542"/>
                  <a:gd name="T17" fmla="*/ 242 h 2498"/>
                  <a:gd name="T18" fmla="*/ 38 w 1542"/>
                  <a:gd name="T19" fmla="*/ 240 h 2498"/>
                  <a:gd name="T20" fmla="*/ 38 w 1542"/>
                  <a:gd name="T21" fmla="*/ 240 h 2498"/>
                  <a:gd name="T22" fmla="*/ 1542 w 1542"/>
                  <a:gd name="T23" fmla="*/ 0 h 2498"/>
                  <a:gd name="T24" fmla="*/ 1542 w 1542"/>
                  <a:gd name="T25" fmla="*/ 2082 h 2498"/>
                  <a:gd name="connsiteX0" fmla="*/ 10000 w 10303"/>
                  <a:gd name="connsiteY0" fmla="*/ 8233 h 9898"/>
                  <a:gd name="connsiteX1" fmla="*/ 0 w 10303"/>
                  <a:gd name="connsiteY1" fmla="*/ 9898 h 9898"/>
                  <a:gd name="connsiteX2" fmla="*/ 0 w 10303"/>
                  <a:gd name="connsiteY2" fmla="*/ 963 h 9898"/>
                  <a:gd name="connsiteX3" fmla="*/ 0 w 10303"/>
                  <a:gd name="connsiteY3" fmla="*/ 963 h 9898"/>
                  <a:gd name="connsiteX4" fmla="*/ 0 w 10303"/>
                  <a:gd name="connsiteY4" fmla="*/ 955 h 9898"/>
                  <a:gd name="connsiteX5" fmla="*/ 26 w 10303"/>
                  <a:gd name="connsiteY5" fmla="*/ 923 h 9898"/>
                  <a:gd name="connsiteX6" fmla="*/ 52 w 10303"/>
                  <a:gd name="connsiteY6" fmla="*/ 899 h 9898"/>
                  <a:gd name="connsiteX7" fmla="*/ 91 w 10303"/>
                  <a:gd name="connsiteY7" fmla="*/ 883 h 9898"/>
                  <a:gd name="connsiteX8" fmla="*/ 156 w 10303"/>
                  <a:gd name="connsiteY8" fmla="*/ 867 h 9898"/>
                  <a:gd name="connsiteX9" fmla="*/ 246 w 10303"/>
                  <a:gd name="connsiteY9" fmla="*/ 859 h 9898"/>
                  <a:gd name="connsiteX10" fmla="*/ 246 w 10303"/>
                  <a:gd name="connsiteY10" fmla="*/ 859 h 9898"/>
                  <a:gd name="connsiteX11" fmla="*/ 10303 w 10303"/>
                  <a:gd name="connsiteY11" fmla="*/ 0 h 9898"/>
                  <a:gd name="connsiteX12" fmla="*/ 10000 w 10303"/>
                  <a:gd name="connsiteY12" fmla="*/ 8233 h 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03" h="9898">
                    <a:moveTo>
                      <a:pt x="10000" y="8233"/>
                    </a:moveTo>
                    <a:lnTo>
                      <a:pt x="0" y="9898"/>
                    </a:lnTo>
                    <a:lnTo>
                      <a:pt x="0" y="963"/>
                    </a:lnTo>
                    <a:lnTo>
                      <a:pt x="0" y="963"/>
                    </a:lnTo>
                    <a:lnTo>
                      <a:pt x="0" y="955"/>
                    </a:lnTo>
                    <a:lnTo>
                      <a:pt x="26" y="923"/>
                    </a:lnTo>
                    <a:cubicBezTo>
                      <a:pt x="35" y="915"/>
                      <a:pt x="43" y="907"/>
                      <a:pt x="52" y="899"/>
                    </a:cubicBezTo>
                    <a:cubicBezTo>
                      <a:pt x="65" y="894"/>
                      <a:pt x="78" y="888"/>
                      <a:pt x="91" y="883"/>
                    </a:cubicBezTo>
                    <a:cubicBezTo>
                      <a:pt x="113" y="878"/>
                      <a:pt x="134" y="872"/>
                      <a:pt x="156" y="867"/>
                    </a:cubicBezTo>
                    <a:cubicBezTo>
                      <a:pt x="186" y="864"/>
                      <a:pt x="216" y="862"/>
                      <a:pt x="246" y="859"/>
                    </a:cubicBezTo>
                    <a:lnTo>
                      <a:pt x="246" y="859"/>
                    </a:lnTo>
                    <a:lnTo>
                      <a:pt x="10303" y="0"/>
                    </a:lnTo>
                    <a:lnTo>
                      <a:pt x="10000" y="823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6"/>
              <p:cNvSpPr/>
              <p:nvPr/>
            </p:nvSpPr>
            <p:spPr bwMode="auto">
              <a:xfrm>
                <a:off x="3086101" y="414104"/>
                <a:ext cx="3053951" cy="659045"/>
              </a:xfrm>
              <a:custGeom>
                <a:avLst/>
                <a:gdLst>
                  <a:gd name="T0" fmla="*/ 0 w 1860"/>
                  <a:gd name="T1" fmla="*/ 232 h 422"/>
                  <a:gd name="T2" fmla="*/ 1510 w 1860"/>
                  <a:gd name="T3" fmla="*/ 0 h 422"/>
                  <a:gd name="T4" fmla="*/ 1860 w 1860"/>
                  <a:gd name="T5" fmla="*/ 124 h 422"/>
                  <a:gd name="T6" fmla="*/ 402 w 1860"/>
                  <a:gd name="T7" fmla="*/ 400 h 422"/>
                  <a:gd name="T8" fmla="*/ 186 w 1860"/>
                  <a:gd name="T9" fmla="*/ 422 h 422"/>
                  <a:gd name="T10" fmla="*/ 0 w 1860"/>
                  <a:gd name="T11" fmla="*/ 276 h 422"/>
                  <a:gd name="T12" fmla="*/ 0 w 1860"/>
                  <a:gd name="T13" fmla="*/ 232 h 422"/>
                  <a:gd name="connsiteX0" fmla="*/ 0 w 10000"/>
                  <a:gd name="connsiteY0" fmla="*/ 5747 h 10249"/>
                  <a:gd name="connsiteX1" fmla="*/ 8118 w 10000"/>
                  <a:gd name="connsiteY1" fmla="*/ 0 h 10249"/>
                  <a:gd name="connsiteX2" fmla="*/ 10000 w 10000"/>
                  <a:gd name="connsiteY2" fmla="*/ 3187 h 10249"/>
                  <a:gd name="connsiteX3" fmla="*/ 2161 w 10000"/>
                  <a:gd name="connsiteY3" fmla="*/ 9728 h 10249"/>
                  <a:gd name="connsiteX4" fmla="*/ 1000 w 10000"/>
                  <a:gd name="connsiteY4" fmla="*/ 10249 h 10249"/>
                  <a:gd name="connsiteX5" fmla="*/ 0 w 10000"/>
                  <a:gd name="connsiteY5" fmla="*/ 6789 h 10249"/>
                  <a:gd name="connsiteX6" fmla="*/ 0 w 10000"/>
                  <a:gd name="connsiteY6" fmla="*/ 5747 h 10249"/>
                  <a:gd name="connsiteX0-1" fmla="*/ 0 w 10023"/>
                  <a:gd name="connsiteY0-2" fmla="*/ 5747 h 10249"/>
                  <a:gd name="connsiteX1-3" fmla="*/ 8118 w 10023"/>
                  <a:gd name="connsiteY1-4" fmla="*/ 0 h 10249"/>
                  <a:gd name="connsiteX2-5" fmla="*/ 10023 w 10023"/>
                  <a:gd name="connsiteY2-6" fmla="*/ 4130 h 10249"/>
                  <a:gd name="connsiteX3-7" fmla="*/ 2161 w 10023"/>
                  <a:gd name="connsiteY3-8" fmla="*/ 9728 h 10249"/>
                  <a:gd name="connsiteX4-9" fmla="*/ 1000 w 10023"/>
                  <a:gd name="connsiteY4-10" fmla="*/ 10249 h 10249"/>
                  <a:gd name="connsiteX5-11" fmla="*/ 0 w 10023"/>
                  <a:gd name="connsiteY5-12" fmla="*/ 6789 h 10249"/>
                  <a:gd name="connsiteX6-13" fmla="*/ 0 w 10023"/>
                  <a:gd name="connsiteY6-14" fmla="*/ 5747 h 10249"/>
                  <a:gd name="connsiteX0-15" fmla="*/ 0 w 10023"/>
                  <a:gd name="connsiteY0-16" fmla="*/ 5201 h 9703"/>
                  <a:gd name="connsiteX1-17" fmla="*/ 8369 w 10023"/>
                  <a:gd name="connsiteY1-18" fmla="*/ 0 h 9703"/>
                  <a:gd name="connsiteX2-19" fmla="*/ 10023 w 10023"/>
                  <a:gd name="connsiteY2-20" fmla="*/ 3584 h 9703"/>
                  <a:gd name="connsiteX3-21" fmla="*/ 2161 w 10023"/>
                  <a:gd name="connsiteY3-22" fmla="*/ 9182 h 9703"/>
                  <a:gd name="connsiteX4-23" fmla="*/ 1000 w 10023"/>
                  <a:gd name="connsiteY4-24" fmla="*/ 9703 h 9703"/>
                  <a:gd name="connsiteX5-25" fmla="*/ 0 w 10023"/>
                  <a:gd name="connsiteY5-26" fmla="*/ 6243 h 9703"/>
                  <a:gd name="connsiteX6-27" fmla="*/ 0 w 10023"/>
                  <a:gd name="connsiteY6-28" fmla="*/ 5201 h 9703"/>
                  <a:gd name="connsiteX0-29" fmla="*/ 0 w 10319"/>
                  <a:gd name="connsiteY0-30" fmla="*/ 5360 h 10000"/>
                  <a:gd name="connsiteX1-31" fmla="*/ 8350 w 10319"/>
                  <a:gd name="connsiteY1-32" fmla="*/ 0 h 10000"/>
                  <a:gd name="connsiteX2-33" fmla="*/ 10319 w 10319"/>
                  <a:gd name="connsiteY2-34" fmla="*/ 3353 h 10000"/>
                  <a:gd name="connsiteX3-35" fmla="*/ 2156 w 10319"/>
                  <a:gd name="connsiteY3-36" fmla="*/ 9463 h 10000"/>
                  <a:gd name="connsiteX4-37" fmla="*/ 998 w 10319"/>
                  <a:gd name="connsiteY4-38" fmla="*/ 10000 h 10000"/>
                  <a:gd name="connsiteX5-39" fmla="*/ 0 w 10319"/>
                  <a:gd name="connsiteY5-40" fmla="*/ 6434 h 10000"/>
                  <a:gd name="connsiteX6-41" fmla="*/ 0 w 10319"/>
                  <a:gd name="connsiteY6-42" fmla="*/ 536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319" h="10000">
                    <a:moveTo>
                      <a:pt x="0" y="5360"/>
                    </a:moveTo>
                    <a:lnTo>
                      <a:pt x="8350" y="0"/>
                    </a:lnTo>
                    <a:lnTo>
                      <a:pt x="10319" y="3353"/>
                    </a:lnTo>
                    <a:lnTo>
                      <a:pt x="2156" y="9463"/>
                    </a:lnTo>
                    <a:lnTo>
                      <a:pt x="998" y="10000"/>
                    </a:lnTo>
                    <a:lnTo>
                      <a:pt x="0" y="6434"/>
                    </a:lnTo>
                    <a:lnTo>
                      <a:pt x="0" y="5360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7"/>
              <p:cNvSpPr/>
              <p:nvPr/>
            </p:nvSpPr>
            <p:spPr bwMode="auto">
              <a:xfrm>
                <a:off x="3698875" y="621556"/>
                <a:ext cx="2477936" cy="4150469"/>
              </a:xfrm>
              <a:custGeom>
                <a:avLst/>
                <a:gdLst>
                  <a:gd name="T0" fmla="*/ 1518 w 1518"/>
                  <a:gd name="T1" fmla="*/ 2224 h 2640"/>
                  <a:gd name="T2" fmla="*/ 16 w 1518"/>
                  <a:gd name="T3" fmla="*/ 2640 h 2640"/>
                  <a:gd name="T4" fmla="*/ 0 w 1518"/>
                  <a:gd name="T5" fmla="*/ 280 h 2640"/>
                  <a:gd name="T6" fmla="*/ 1518 w 1518"/>
                  <a:gd name="T7" fmla="*/ 0 h 2640"/>
                  <a:gd name="T8" fmla="*/ 1518 w 1518"/>
                  <a:gd name="T9" fmla="*/ 2224 h 2640"/>
                  <a:gd name="connsiteX0" fmla="*/ 10000 w 10000"/>
                  <a:gd name="connsiteY0" fmla="*/ 8279 h 9855"/>
                  <a:gd name="connsiteX1" fmla="*/ 105 w 10000"/>
                  <a:gd name="connsiteY1" fmla="*/ 9855 h 9855"/>
                  <a:gd name="connsiteX2" fmla="*/ 0 w 10000"/>
                  <a:gd name="connsiteY2" fmla="*/ 916 h 9855"/>
                  <a:gd name="connsiteX3" fmla="*/ 10000 w 10000"/>
                  <a:gd name="connsiteY3" fmla="*/ 0 h 9855"/>
                  <a:gd name="connsiteX4" fmla="*/ 10000 w 10000"/>
                  <a:gd name="connsiteY4" fmla="*/ 8279 h 9855"/>
                  <a:gd name="connsiteX0-1" fmla="*/ 10000 w 10000"/>
                  <a:gd name="connsiteY0-2" fmla="*/ 8450 h 10049"/>
                  <a:gd name="connsiteX1-3" fmla="*/ 105 w 10000"/>
                  <a:gd name="connsiteY1-4" fmla="*/ 10049 h 10049"/>
                  <a:gd name="connsiteX2-5" fmla="*/ 0 w 10000"/>
                  <a:gd name="connsiteY2-6" fmla="*/ 978 h 10049"/>
                  <a:gd name="connsiteX3-7" fmla="*/ 10000 w 10000"/>
                  <a:gd name="connsiteY3-8" fmla="*/ 0 h 10049"/>
                  <a:gd name="connsiteX4-9" fmla="*/ 10000 w 10000"/>
                  <a:gd name="connsiteY4-10" fmla="*/ 8450 h 10049"/>
                  <a:gd name="connsiteX0-11" fmla="*/ 10014 w 10014"/>
                  <a:gd name="connsiteY0-12" fmla="*/ 8352 h 10049"/>
                  <a:gd name="connsiteX1-13" fmla="*/ 105 w 10014"/>
                  <a:gd name="connsiteY1-14" fmla="*/ 10049 h 10049"/>
                  <a:gd name="connsiteX2-15" fmla="*/ 0 w 10014"/>
                  <a:gd name="connsiteY2-16" fmla="*/ 978 h 10049"/>
                  <a:gd name="connsiteX3-17" fmla="*/ 10000 w 10014"/>
                  <a:gd name="connsiteY3-18" fmla="*/ 0 h 10049"/>
                  <a:gd name="connsiteX4-19" fmla="*/ 10014 w 10014"/>
                  <a:gd name="connsiteY4-20" fmla="*/ 8352 h 1004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14" h="10049">
                    <a:moveTo>
                      <a:pt x="10014" y="8352"/>
                    </a:moveTo>
                    <a:lnTo>
                      <a:pt x="105" y="10049"/>
                    </a:lnTo>
                    <a:lnTo>
                      <a:pt x="0" y="978"/>
                    </a:lnTo>
                    <a:lnTo>
                      <a:pt x="10000" y="0"/>
                    </a:lnTo>
                    <a:cubicBezTo>
                      <a:pt x="10005" y="2784"/>
                      <a:pt x="10009" y="5568"/>
                      <a:pt x="10014" y="835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Freeform 8"/>
              <p:cNvSpPr/>
              <p:nvPr/>
            </p:nvSpPr>
            <p:spPr bwMode="auto">
              <a:xfrm>
                <a:off x="3035300" y="742950"/>
                <a:ext cx="688975" cy="4054475"/>
              </a:xfrm>
              <a:custGeom>
                <a:avLst/>
                <a:gdLst>
                  <a:gd name="T0" fmla="*/ 208 w 434"/>
                  <a:gd name="T1" fmla="*/ 148 h 2554"/>
                  <a:gd name="T2" fmla="*/ 142 w 434"/>
                  <a:gd name="T3" fmla="*/ 110 h 2554"/>
                  <a:gd name="T4" fmla="*/ 92 w 434"/>
                  <a:gd name="T5" fmla="*/ 68 h 2554"/>
                  <a:gd name="T6" fmla="*/ 40 w 434"/>
                  <a:gd name="T7" fmla="*/ 16 h 2554"/>
                  <a:gd name="T8" fmla="*/ 26 w 434"/>
                  <a:gd name="T9" fmla="*/ 4 h 2554"/>
                  <a:gd name="T10" fmla="*/ 18 w 434"/>
                  <a:gd name="T11" fmla="*/ 0 h 2554"/>
                  <a:gd name="T12" fmla="*/ 2 w 434"/>
                  <a:gd name="T13" fmla="*/ 8 h 2554"/>
                  <a:gd name="T14" fmla="*/ 0 w 434"/>
                  <a:gd name="T15" fmla="*/ 16 h 2554"/>
                  <a:gd name="T16" fmla="*/ 0 w 434"/>
                  <a:gd name="T17" fmla="*/ 2328 h 2554"/>
                  <a:gd name="T18" fmla="*/ 4 w 434"/>
                  <a:gd name="T19" fmla="*/ 2360 h 2554"/>
                  <a:gd name="T20" fmla="*/ 18 w 434"/>
                  <a:gd name="T21" fmla="*/ 2392 h 2554"/>
                  <a:gd name="T22" fmla="*/ 38 w 434"/>
                  <a:gd name="T23" fmla="*/ 2424 h 2554"/>
                  <a:gd name="T24" fmla="*/ 64 w 434"/>
                  <a:gd name="T25" fmla="*/ 2454 h 2554"/>
                  <a:gd name="T26" fmla="*/ 96 w 434"/>
                  <a:gd name="T27" fmla="*/ 2480 h 2554"/>
                  <a:gd name="T28" fmla="*/ 134 w 434"/>
                  <a:gd name="T29" fmla="*/ 2506 h 2554"/>
                  <a:gd name="T30" fmla="*/ 174 w 434"/>
                  <a:gd name="T31" fmla="*/ 2526 h 2554"/>
                  <a:gd name="T32" fmla="*/ 218 w 434"/>
                  <a:gd name="T33" fmla="*/ 2542 h 2554"/>
                  <a:gd name="T34" fmla="*/ 218 w 434"/>
                  <a:gd name="T35" fmla="*/ 2542 h 2554"/>
                  <a:gd name="T36" fmla="*/ 288 w 434"/>
                  <a:gd name="T37" fmla="*/ 2554 h 2554"/>
                  <a:gd name="T38" fmla="*/ 288 w 434"/>
                  <a:gd name="T39" fmla="*/ 2554 h 2554"/>
                  <a:gd name="T40" fmla="*/ 364 w 434"/>
                  <a:gd name="T41" fmla="*/ 2550 h 2554"/>
                  <a:gd name="T42" fmla="*/ 422 w 434"/>
                  <a:gd name="T43" fmla="*/ 2540 h 2554"/>
                  <a:gd name="T44" fmla="*/ 428 w 434"/>
                  <a:gd name="T45" fmla="*/ 2538 h 2554"/>
                  <a:gd name="T46" fmla="*/ 434 w 434"/>
                  <a:gd name="T47" fmla="*/ 2530 h 2554"/>
                  <a:gd name="T48" fmla="*/ 434 w 434"/>
                  <a:gd name="T49" fmla="*/ 196 h 2554"/>
                  <a:gd name="T50" fmla="*/ 434 w 434"/>
                  <a:gd name="T51" fmla="*/ 188 h 2554"/>
                  <a:gd name="T52" fmla="*/ 424 w 434"/>
                  <a:gd name="T53" fmla="*/ 180 h 2554"/>
                  <a:gd name="T54" fmla="*/ 416 w 434"/>
                  <a:gd name="T55" fmla="*/ 178 h 2554"/>
                  <a:gd name="T56" fmla="*/ 360 w 434"/>
                  <a:gd name="T57" fmla="*/ 182 h 2554"/>
                  <a:gd name="T58" fmla="*/ 304 w 434"/>
                  <a:gd name="T59" fmla="*/ 178 h 2554"/>
                  <a:gd name="T60" fmla="*/ 240 w 434"/>
                  <a:gd name="T61" fmla="*/ 162 h 2554"/>
                  <a:gd name="T62" fmla="*/ 208 w 434"/>
                  <a:gd name="T63" fmla="*/ 148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2554">
                    <a:moveTo>
                      <a:pt x="208" y="148"/>
                    </a:moveTo>
                    <a:lnTo>
                      <a:pt x="208" y="148"/>
                    </a:lnTo>
                    <a:lnTo>
                      <a:pt x="172" y="130"/>
                    </a:lnTo>
                    <a:lnTo>
                      <a:pt x="142" y="110"/>
                    </a:lnTo>
                    <a:lnTo>
                      <a:pt x="116" y="88"/>
                    </a:lnTo>
                    <a:lnTo>
                      <a:pt x="92" y="68"/>
                    </a:lnTo>
                    <a:lnTo>
                      <a:pt x="56" y="30"/>
                    </a:lnTo>
                    <a:lnTo>
                      <a:pt x="40" y="1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328"/>
                    </a:lnTo>
                    <a:lnTo>
                      <a:pt x="0" y="2328"/>
                    </a:lnTo>
                    <a:lnTo>
                      <a:pt x="2" y="2344"/>
                    </a:lnTo>
                    <a:lnTo>
                      <a:pt x="4" y="2360"/>
                    </a:lnTo>
                    <a:lnTo>
                      <a:pt x="10" y="2376"/>
                    </a:lnTo>
                    <a:lnTo>
                      <a:pt x="18" y="2392"/>
                    </a:lnTo>
                    <a:lnTo>
                      <a:pt x="26" y="2408"/>
                    </a:lnTo>
                    <a:lnTo>
                      <a:pt x="38" y="2424"/>
                    </a:lnTo>
                    <a:lnTo>
                      <a:pt x="50" y="2438"/>
                    </a:lnTo>
                    <a:lnTo>
                      <a:pt x="64" y="2454"/>
                    </a:lnTo>
                    <a:lnTo>
                      <a:pt x="80" y="2468"/>
                    </a:lnTo>
                    <a:lnTo>
                      <a:pt x="96" y="2480"/>
                    </a:lnTo>
                    <a:lnTo>
                      <a:pt x="114" y="2494"/>
                    </a:lnTo>
                    <a:lnTo>
                      <a:pt x="134" y="2506"/>
                    </a:lnTo>
                    <a:lnTo>
                      <a:pt x="152" y="2516"/>
                    </a:lnTo>
                    <a:lnTo>
                      <a:pt x="174" y="2526"/>
                    </a:lnTo>
                    <a:lnTo>
                      <a:pt x="196" y="2534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54" y="2550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326" y="2554"/>
                    </a:lnTo>
                    <a:lnTo>
                      <a:pt x="364" y="2550"/>
                    </a:lnTo>
                    <a:lnTo>
                      <a:pt x="398" y="2546"/>
                    </a:lnTo>
                    <a:lnTo>
                      <a:pt x="422" y="2540"/>
                    </a:lnTo>
                    <a:lnTo>
                      <a:pt x="422" y="2540"/>
                    </a:lnTo>
                    <a:lnTo>
                      <a:pt x="428" y="2538"/>
                    </a:lnTo>
                    <a:lnTo>
                      <a:pt x="432" y="2534"/>
                    </a:lnTo>
                    <a:lnTo>
                      <a:pt x="434" y="2530"/>
                    </a:lnTo>
                    <a:lnTo>
                      <a:pt x="434" y="2524"/>
                    </a:lnTo>
                    <a:lnTo>
                      <a:pt x="434" y="196"/>
                    </a:lnTo>
                    <a:lnTo>
                      <a:pt x="434" y="196"/>
                    </a:lnTo>
                    <a:lnTo>
                      <a:pt x="434" y="188"/>
                    </a:lnTo>
                    <a:lnTo>
                      <a:pt x="430" y="182"/>
                    </a:lnTo>
                    <a:lnTo>
                      <a:pt x="424" y="180"/>
                    </a:lnTo>
                    <a:lnTo>
                      <a:pt x="416" y="178"/>
                    </a:lnTo>
                    <a:lnTo>
                      <a:pt x="416" y="178"/>
                    </a:lnTo>
                    <a:lnTo>
                      <a:pt x="382" y="182"/>
                    </a:lnTo>
                    <a:lnTo>
                      <a:pt x="360" y="182"/>
                    </a:lnTo>
                    <a:lnTo>
                      <a:pt x="332" y="180"/>
                    </a:lnTo>
                    <a:lnTo>
                      <a:pt x="304" y="178"/>
                    </a:lnTo>
                    <a:lnTo>
                      <a:pt x="272" y="172"/>
                    </a:lnTo>
                    <a:lnTo>
                      <a:pt x="240" y="162"/>
                    </a:lnTo>
                    <a:lnTo>
                      <a:pt x="208" y="148"/>
                    </a:lnTo>
                    <a:lnTo>
                      <a:pt x="208" y="1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圆角矩形 8"/>
              <p:cNvSpPr/>
              <p:nvPr/>
            </p:nvSpPr>
            <p:spPr>
              <a:xfrm>
                <a:off x="3651250" y="1027113"/>
                <a:ext cx="149226" cy="3752056"/>
              </a:xfrm>
              <a:custGeom>
                <a:avLst/>
                <a:gdLst>
                  <a:gd name="connsiteX0" fmla="*/ 0 w 149225"/>
                  <a:gd name="connsiteY0" fmla="*/ 51572 h 3744912"/>
                  <a:gd name="connsiteX1" fmla="*/ 51572 w 149225"/>
                  <a:gd name="connsiteY1" fmla="*/ 0 h 3744912"/>
                  <a:gd name="connsiteX2" fmla="*/ 97653 w 149225"/>
                  <a:gd name="connsiteY2" fmla="*/ 0 h 3744912"/>
                  <a:gd name="connsiteX3" fmla="*/ 149225 w 149225"/>
                  <a:gd name="connsiteY3" fmla="*/ 51572 h 3744912"/>
                  <a:gd name="connsiteX4" fmla="*/ 149225 w 149225"/>
                  <a:gd name="connsiteY4" fmla="*/ 3693340 h 3744912"/>
                  <a:gd name="connsiteX5" fmla="*/ 97653 w 149225"/>
                  <a:gd name="connsiteY5" fmla="*/ 3744912 h 3744912"/>
                  <a:gd name="connsiteX6" fmla="*/ 51572 w 149225"/>
                  <a:gd name="connsiteY6" fmla="*/ 3744912 h 3744912"/>
                  <a:gd name="connsiteX7" fmla="*/ 0 w 149225"/>
                  <a:gd name="connsiteY7" fmla="*/ 3693340 h 3744912"/>
                  <a:gd name="connsiteX8" fmla="*/ 0 w 149225"/>
                  <a:gd name="connsiteY8" fmla="*/ 51572 h 3744912"/>
                  <a:gd name="connsiteX0-1" fmla="*/ 0 w 149226"/>
                  <a:gd name="connsiteY0-2" fmla="*/ 51572 h 3744912"/>
                  <a:gd name="connsiteX1-3" fmla="*/ 51572 w 149226"/>
                  <a:gd name="connsiteY1-4" fmla="*/ 0 h 3744912"/>
                  <a:gd name="connsiteX2-5" fmla="*/ 97653 w 149226"/>
                  <a:gd name="connsiteY2-6" fmla="*/ 0 h 3744912"/>
                  <a:gd name="connsiteX3-7" fmla="*/ 149225 w 149226"/>
                  <a:gd name="connsiteY3-8" fmla="*/ 51572 h 3744912"/>
                  <a:gd name="connsiteX4-9" fmla="*/ 149225 w 149226"/>
                  <a:gd name="connsiteY4-10" fmla="*/ 3693340 h 3744912"/>
                  <a:gd name="connsiteX5-11" fmla="*/ 121465 w 149226"/>
                  <a:gd name="connsiteY5-12" fmla="*/ 3733006 h 3744912"/>
                  <a:gd name="connsiteX6-13" fmla="*/ 51572 w 149226"/>
                  <a:gd name="connsiteY6-14" fmla="*/ 3744912 h 3744912"/>
                  <a:gd name="connsiteX7-15" fmla="*/ 0 w 149226"/>
                  <a:gd name="connsiteY7-16" fmla="*/ 3693340 h 3744912"/>
                  <a:gd name="connsiteX8-17" fmla="*/ 0 w 149226"/>
                  <a:gd name="connsiteY8-18" fmla="*/ 51572 h 3744912"/>
                  <a:gd name="connsiteX0-19" fmla="*/ 0 w 149226"/>
                  <a:gd name="connsiteY0-20" fmla="*/ 51572 h 3752056"/>
                  <a:gd name="connsiteX1-21" fmla="*/ 51572 w 149226"/>
                  <a:gd name="connsiteY1-22" fmla="*/ 0 h 3752056"/>
                  <a:gd name="connsiteX2-23" fmla="*/ 97653 w 149226"/>
                  <a:gd name="connsiteY2-24" fmla="*/ 0 h 3752056"/>
                  <a:gd name="connsiteX3-25" fmla="*/ 149225 w 149226"/>
                  <a:gd name="connsiteY3-26" fmla="*/ 51572 h 3752056"/>
                  <a:gd name="connsiteX4-27" fmla="*/ 149225 w 149226"/>
                  <a:gd name="connsiteY4-28" fmla="*/ 3693340 h 3752056"/>
                  <a:gd name="connsiteX5-29" fmla="*/ 121465 w 149226"/>
                  <a:gd name="connsiteY5-30" fmla="*/ 3733006 h 3752056"/>
                  <a:gd name="connsiteX6-31" fmla="*/ 42047 w 149226"/>
                  <a:gd name="connsiteY6-32" fmla="*/ 3752056 h 3752056"/>
                  <a:gd name="connsiteX7-33" fmla="*/ 0 w 149226"/>
                  <a:gd name="connsiteY7-34" fmla="*/ 3693340 h 3752056"/>
                  <a:gd name="connsiteX8-35" fmla="*/ 0 w 149226"/>
                  <a:gd name="connsiteY8-36" fmla="*/ 51572 h 3752056"/>
                  <a:gd name="connsiteX0-37" fmla="*/ 0 w 149226"/>
                  <a:gd name="connsiteY0-38" fmla="*/ 51572 h 3752056"/>
                  <a:gd name="connsiteX1-39" fmla="*/ 51572 w 149226"/>
                  <a:gd name="connsiteY1-40" fmla="*/ 0 h 3752056"/>
                  <a:gd name="connsiteX2-41" fmla="*/ 97653 w 149226"/>
                  <a:gd name="connsiteY2-42" fmla="*/ 0 h 3752056"/>
                  <a:gd name="connsiteX3-43" fmla="*/ 149225 w 149226"/>
                  <a:gd name="connsiteY3-44" fmla="*/ 51572 h 3752056"/>
                  <a:gd name="connsiteX4-45" fmla="*/ 149225 w 149226"/>
                  <a:gd name="connsiteY4-46" fmla="*/ 3693340 h 3752056"/>
                  <a:gd name="connsiteX5-47" fmla="*/ 121465 w 149226"/>
                  <a:gd name="connsiteY5-48" fmla="*/ 3733006 h 3752056"/>
                  <a:gd name="connsiteX6-49" fmla="*/ 42047 w 149226"/>
                  <a:gd name="connsiteY6-50" fmla="*/ 3752056 h 3752056"/>
                  <a:gd name="connsiteX7-51" fmla="*/ 0 w 149226"/>
                  <a:gd name="connsiteY7-52" fmla="*/ 3693340 h 3752056"/>
                  <a:gd name="connsiteX8-53" fmla="*/ 0 w 149226"/>
                  <a:gd name="connsiteY8-54" fmla="*/ 51572 h 3752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49226" h="3752056">
                    <a:moveTo>
                      <a:pt x="0" y="51572"/>
                    </a:moveTo>
                    <a:cubicBezTo>
                      <a:pt x="0" y="23090"/>
                      <a:pt x="23090" y="0"/>
                      <a:pt x="51572" y="0"/>
                    </a:cubicBezTo>
                    <a:lnTo>
                      <a:pt x="97653" y="0"/>
                    </a:lnTo>
                    <a:cubicBezTo>
                      <a:pt x="126135" y="0"/>
                      <a:pt x="149225" y="23090"/>
                      <a:pt x="149225" y="51572"/>
                    </a:cubicBezTo>
                    <a:lnTo>
                      <a:pt x="149225" y="3693340"/>
                    </a:lnTo>
                    <a:cubicBezTo>
                      <a:pt x="149225" y="3721822"/>
                      <a:pt x="149947" y="3733006"/>
                      <a:pt x="121465" y="3733006"/>
                    </a:cubicBezTo>
                    <a:cubicBezTo>
                      <a:pt x="106105" y="3733006"/>
                      <a:pt x="69313" y="3747293"/>
                      <a:pt x="42047" y="3752056"/>
                    </a:cubicBezTo>
                    <a:cubicBezTo>
                      <a:pt x="13565" y="3752056"/>
                      <a:pt x="0" y="3721822"/>
                      <a:pt x="0" y="3693340"/>
                    </a:cubicBezTo>
                    <a:lnTo>
                      <a:pt x="0" y="5157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alpha val="20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5854009" y="4010365"/>
              <a:ext cx="300316" cy="298641"/>
              <a:chOff x="2616200" y="414338"/>
              <a:chExt cx="1708150" cy="1698625"/>
            </a:xfrm>
          </p:grpSpPr>
          <p:sp>
            <p:nvSpPr>
              <p:cNvPr id="140" name="Freeform 25"/>
              <p:cNvSpPr/>
              <p:nvPr/>
            </p:nvSpPr>
            <p:spPr bwMode="auto">
              <a:xfrm>
                <a:off x="2616200" y="414338"/>
                <a:ext cx="1708150" cy="1698625"/>
              </a:xfrm>
              <a:custGeom>
                <a:avLst/>
                <a:gdLst>
                  <a:gd name="T0" fmla="*/ 434 w 1076"/>
                  <a:gd name="T1" fmla="*/ 404 h 1070"/>
                  <a:gd name="T2" fmla="*/ 412 w 1076"/>
                  <a:gd name="T3" fmla="*/ 398 h 1070"/>
                  <a:gd name="T4" fmla="*/ 364 w 1076"/>
                  <a:gd name="T5" fmla="*/ 392 h 1070"/>
                  <a:gd name="T6" fmla="*/ 338 w 1076"/>
                  <a:gd name="T7" fmla="*/ 390 h 1070"/>
                  <a:gd name="T8" fmla="*/ 270 w 1076"/>
                  <a:gd name="T9" fmla="*/ 398 h 1070"/>
                  <a:gd name="T10" fmla="*/ 206 w 1076"/>
                  <a:gd name="T11" fmla="*/ 418 h 1070"/>
                  <a:gd name="T12" fmla="*/ 148 w 1076"/>
                  <a:gd name="T13" fmla="*/ 448 h 1070"/>
                  <a:gd name="T14" fmla="*/ 98 w 1076"/>
                  <a:gd name="T15" fmla="*/ 490 h 1070"/>
                  <a:gd name="T16" fmla="*/ 58 w 1076"/>
                  <a:gd name="T17" fmla="*/ 540 h 1070"/>
                  <a:gd name="T18" fmla="*/ 26 w 1076"/>
                  <a:gd name="T19" fmla="*/ 598 h 1070"/>
                  <a:gd name="T20" fmla="*/ 6 w 1076"/>
                  <a:gd name="T21" fmla="*/ 662 h 1070"/>
                  <a:gd name="T22" fmla="*/ 0 w 1076"/>
                  <a:gd name="T23" fmla="*/ 730 h 1070"/>
                  <a:gd name="T24" fmla="*/ 0 w 1076"/>
                  <a:gd name="T25" fmla="*/ 764 h 1070"/>
                  <a:gd name="T26" fmla="*/ 14 w 1076"/>
                  <a:gd name="T27" fmla="*/ 832 h 1070"/>
                  <a:gd name="T28" fmla="*/ 40 w 1076"/>
                  <a:gd name="T29" fmla="*/ 892 h 1070"/>
                  <a:gd name="T30" fmla="*/ 76 w 1076"/>
                  <a:gd name="T31" fmla="*/ 946 h 1070"/>
                  <a:gd name="T32" fmla="*/ 122 w 1076"/>
                  <a:gd name="T33" fmla="*/ 992 h 1070"/>
                  <a:gd name="T34" fmla="*/ 176 w 1076"/>
                  <a:gd name="T35" fmla="*/ 1030 h 1070"/>
                  <a:gd name="T36" fmla="*/ 238 w 1076"/>
                  <a:gd name="T37" fmla="*/ 1054 h 1070"/>
                  <a:gd name="T38" fmla="*/ 304 w 1076"/>
                  <a:gd name="T39" fmla="*/ 1068 h 1070"/>
                  <a:gd name="T40" fmla="*/ 338 w 1076"/>
                  <a:gd name="T41" fmla="*/ 1070 h 1070"/>
                  <a:gd name="T42" fmla="*/ 408 w 1076"/>
                  <a:gd name="T43" fmla="*/ 1064 h 1070"/>
                  <a:gd name="T44" fmla="*/ 472 w 1076"/>
                  <a:gd name="T45" fmla="*/ 1044 h 1070"/>
                  <a:gd name="T46" fmla="*/ 528 w 1076"/>
                  <a:gd name="T47" fmla="*/ 1012 h 1070"/>
                  <a:gd name="T48" fmla="*/ 580 w 1076"/>
                  <a:gd name="T49" fmla="*/ 970 h 1070"/>
                  <a:gd name="T50" fmla="*/ 620 w 1076"/>
                  <a:gd name="T51" fmla="*/ 920 h 1070"/>
                  <a:gd name="T52" fmla="*/ 652 w 1076"/>
                  <a:gd name="T53" fmla="*/ 862 h 1070"/>
                  <a:gd name="T54" fmla="*/ 672 w 1076"/>
                  <a:gd name="T55" fmla="*/ 798 h 1070"/>
                  <a:gd name="T56" fmla="*/ 678 w 1076"/>
                  <a:gd name="T57" fmla="*/ 730 h 1070"/>
                  <a:gd name="T58" fmla="*/ 678 w 1076"/>
                  <a:gd name="T59" fmla="*/ 706 h 1070"/>
                  <a:gd name="T60" fmla="*/ 672 w 1076"/>
                  <a:gd name="T61" fmla="*/ 662 h 1070"/>
                  <a:gd name="T62" fmla="*/ 786 w 1076"/>
                  <a:gd name="T63" fmla="*/ 520 h 1070"/>
                  <a:gd name="T64" fmla="*/ 934 w 1076"/>
                  <a:gd name="T65" fmla="*/ 378 h 1070"/>
                  <a:gd name="T66" fmla="*/ 1076 w 1076"/>
                  <a:gd name="T67" fmla="*/ 216 h 1070"/>
                  <a:gd name="T68" fmla="*/ 884 w 1076"/>
                  <a:gd name="T6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6" h="1070">
                    <a:moveTo>
                      <a:pt x="884" y="0"/>
                    </a:moveTo>
                    <a:lnTo>
                      <a:pt x="434" y="404"/>
                    </a:lnTo>
                    <a:lnTo>
                      <a:pt x="434" y="404"/>
                    </a:lnTo>
                    <a:lnTo>
                      <a:pt x="412" y="398"/>
                    </a:lnTo>
                    <a:lnTo>
                      <a:pt x="388" y="394"/>
                    </a:lnTo>
                    <a:lnTo>
                      <a:pt x="364" y="392"/>
                    </a:lnTo>
                    <a:lnTo>
                      <a:pt x="338" y="390"/>
                    </a:lnTo>
                    <a:lnTo>
                      <a:pt x="338" y="390"/>
                    </a:lnTo>
                    <a:lnTo>
                      <a:pt x="304" y="392"/>
                    </a:lnTo>
                    <a:lnTo>
                      <a:pt x="270" y="398"/>
                    </a:lnTo>
                    <a:lnTo>
                      <a:pt x="238" y="406"/>
                    </a:lnTo>
                    <a:lnTo>
                      <a:pt x="206" y="418"/>
                    </a:lnTo>
                    <a:lnTo>
                      <a:pt x="176" y="432"/>
                    </a:lnTo>
                    <a:lnTo>
                      <a:pt x="148" y="448"/>
                    </a:lnTo>
                    <a:lnTo>
                      <a:pt x="122" y="468"/>
                    </a:lnTo>
                    <a:lnTo>
                      <a:pt x="98" y="490"/>
                    </a:lnTo>
                    <a:lnTo>
                      <a:pt x="76" y="514"/>
                    </a:lnTo>
                    <a:lnTo>
                      <a:pt x="58" y="540"/>
                    </a:lnTo>
                    <a:lnTo>
                      <a:pt x="40" y="568"/>
                    </a:lnTo>
                    <a:lnTo>
                      <a:pt x="26" y="598"/>
                    </a:lnTo>
                    <a:lnTo>
                      <a:pt x="14" y="630"/>
                    </a:lnTo>
                    <a:lnTo>
                      <a:pt x="6" y="662"/>
                    </a:lnTo>
                    <a:lnTo>
                      <a:pt x="0" y="696"/>
                    </a:lnTo>
                    <a:lnTo>
                      <a:pt x="0" y="730"/>
                    </a:lnTo>
                    <a:lnTo>
                      <a:pt x="0" y="730"/>
                    </a:lnTo>
                    <a:lnTo>
                      <a:pt x="0" y="764"/>
                    </a:lnTo>
                    <a:lnTo>
                      <a:pt x="6" y="798"/>
                    </a:lnTo>
                    <a:lnTo>
                      <a:pt x="14" y="832"/>
                    </a:lnTo>
                    <a:lnTo>
                      <a:pt x="26" y="862"/>
                    </a:lnTo>
                    <a:lnTo>
                      <a:pt x="40" y="892"/>
                    </a:lnTo>
                    <a:lnTo>
                      <a:pt x="58" y="920"/>
                    </a:lnTo>
                    <a:lnTo>
                      <a:pt x="76" y="946"/>
                    </a:lnTo>
                    <a:lnTo>
                      <a:pt x="98" y="970"/>
                    </a:lnTo>
                    <a:lnTo>
                      <a:pt x="122" y="992"/>
                    </a:lnTo>
                    <a:lnTo>
                      <a:pt x="148" y="1012"/>
                    </a:lnTo>
                    <a:lnTo>
                      <a:pt x="176" y="1030"/>
                    </a:lnTo>
                    <a:lnTo>
                      <a:pt x="206" y="1044"/>
                    </a:lnTo>
                    <a:lnTo>
                      <a:pt x="238" y="1054"/>
                    </a:lnTo>
                    <a:lnTo>
                      <a:pt x="270" y="1064"/>
                    </a:lnTo>
                    <a:lnTo>
                      <a:pt x="304" y="1068"/>
                    </a:lnTo>
                    <a:lnTo>
                      <a:pt x="338" y="1070"/>
                    </a:lnTo>
                    <a:lnTo>
                      <a:pt x="338" y="1070"/>
                    </a:lnTo>
                    <a:lnTo>
                      <a:pt x="374" y="1068"/>
                    </a:lnTo>
                    <a:lnTo>
                      <a:pt x="408" y="1064"/>
                    </a:lnTo>
                    <a:lnTo>
                      <a:pt x="440" y="1054"/>
                    </a:lnTo>
                    <a:lnTo>
                      <a:pt x="472" y="1044"/>
                    </a:lnTo>
                    <a:lnTo>
                      <a:pt x="500" y="1030"/>
                    </a:lnTo>
                    <a:lnTo>
                      <a:pt x="528" y="1012"/>
                    </a:lnTo>
                    <a:lnTo>
                      <a:pt x="556" y="992"/>
                    </a:lnTo>
                    <a:lnTo>
                      <a:pt x="580" y="970"/>
                    </a:lnTo>
                    <a:lnTo>
                      <a:pt x="602" y="946"/>
                    </a:lnTo>
                    <a:lnTo>
                      <a:pt x="620" y="920"/>
                    </a:lnTo>
                    <a:lnTo>
                      <a:pt x="638" y="892"/>
                    </a:lnTo>
                    <a:lnTo>
                      <a:pt x="652" y="862"/>
                    </a:lnTo>
                    <a:lnTo>
                      <a:pt x="664" y="832"/>
                    </a:lnTo>
                    <a:lnTo>
                      <a:pt x="672" y="798"/>
                    </a:lnTo>
                    <a:lnTo>
                      <a:pt x="678" y="764"/>
                    </a:lnTo>
                    <a:lnTo>
                      <a:pt x="678" y="730"/>
                    </a:lnTo>
                    <a:lnTo>
                      <a:pt x="678" y="730"/>
                    </a:lnTo>
                    <a:lnTo>
                      <a:pt x="678" y="706"/>
                    </a:lnTo>
                    <a:lnTo>
                      <a:pt x="676" y="684"/>
                    </a:lnTo>
                    <a:lnTo>
                      <a:pt x="672" y="662"/>
                    </a:lnTo>
                    <a:lnTo>
                      <a:pt x="666" y="640"/>
                    </a:lnTo>
                    <a:lnTo>
                      <a:pt x="786" y="520"/>
                    </a:lnTo>
                    <a:lnTo>
                      <a:pt x="786" y="378"/>
                    </a:lnTo>
                    <a:lnTo>
                      <a:pt x="934" y="378"/>
                    </a:lnTo>
                    <a:lnTo>
                      <a:pt x="934" y="208"/>
                    </a:lnTo>
                    <a:lnTo>
                      <a:pt x="1076" y="216"/>
                    </a:lnTo>
                    <a:lnTo>
                      <a:pt x="1076" y="14"/>
                    </a:lnTo>
                    <a:lnTo>
                      <a:pt x="884" y="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26"/>
              <p:cNvSpPr/>
              <p:nvPr/>
            </p:nvSpPr>
            <p:spPr bwMode="auto">
              <a:xfrm>
                <a:off x="2889250" y="1484313"/>
                <a:ext cx="368300" cy="368300"/>
              </a:xfrm>
              <a:custGeom>
                <a:avLst/>
                <a:gdLst>
                  <a:gd name="T0" fmla="*/ 232 w 232"/>
                  <a:gd name="T1" fmla="*/ 116 h 232"/>
                  <a:gd name="T2" fmla="*/ 232 w 232"/>
                  <a:gd name="T3" fmla="*/ 116 h 232"/>
                  <a:gd name="T4" fmla="*/ 232 w 232"/>
                  <a:gd name="T5" fmla="*/ 128 h 232"/>
                  <a:gd name="T6" fmla="*/ 230 w 232"/>
                  <a:gd name="T7" fmla="*/ 138 h 232"/>
                  <a:gd name="T8" fmla="*/ 222 w 232"/>
                  <a:gd name="T9" fmla="*/ 160 h 232"/>
                  <a:gd name="T10" fmla="*/ 212 w 232"/>
                  <a:gd name="T11" fmla="*/ 180 h 232"/>
                  <a:gd name="T12" fmla="*/ 198 w 232"/>
                  <a:gd name="T13" fmla="*/ 198 h 232"/>
                  <a:gd name="T14" fmla="*/ 180 w 232"/>
                  <a:gd name="T15" fmla="*/ 212 h 232"/>
                  <a:gd name="T16" fmla="*/ 162 w 232"/>
                  <a:gd name="T17" fmla="*/ 222 h 232"/>
                  <a:gd name="T18" fmla="*/ 140 w 232"/>
                  <a:gd name="T19" fmla="*/ 228 h 232"/>
                  <a:gd name="T20" fmla="*/ 128 w 232"/>
                  <a:gd name="T21" fmla="*/ 230 h 232"/>
                  <a:gd name="T22" fmla="*/ 116 w 232"/>
                  <a:gd name="T23" fmla="*/ 232 h 232"/>
                  <a:gd name="T24" fmla="*/ 116 w 232"/>
                  <a:gd name="T25" fmla="*/ 232 h 232"/>
                  <a:gd name="T26" fmla="*/ 104 w 232"/>
                  <a:gd name="T27" fmla="*/ 230 h 232"/>
                  <a:gd name="T28" fmla="*/ 92 w 232"/>
                  <a:gd name="T29" fmla="*/ 228 h 232"/>
                  <a:gd name="T30" fmla="*/ 72 w 232"/>
                  <a:gd name="T31" fmla="*/ 222 h 232"/>
                  <a:gd name="T32" fmla="*/ 52 w 232"/>
                  <a:gd name="T33" fmla="*/ 212 h 232"/>
                  <a:gd name="T34" fmla="*/ 34 w 232"/>
                  <a:gd name="T35" fmla="*/ 198 h 232"/>
                  <a:gd name="T36" fmla="*/ 20 w 232"/>
                  <a:gd name="T37" fmla="*/ 180 h 232"/>
                  <a:gd name="T38" fmla="*/ 10 w 232"/>
                  <a:gd name="T39" fmla="*/ 160 h 232"/>
                  <a:gd name="T40" fmla="*/ 2 w 232"/>
                  <a:gd name="T41" fmla="*/ 138 h 232"/>
                  <a:gd name="T42" fmla="*/ 2 w 232"/>
                  <a:gd name="T43" fmla="*/ 128 h 232"/>
                  <a:gd name="T44" fmla="*/ 0 w 232"/>
                  <a:gd name="T45" fmla="*/ 116 h 232"/>
                  <a:gd name="T46" fmla="*/ 0 w 232"/>
                  <a:gd name="T47" fmla="*/ 116 h 232"/>
                  <a:gd name="T48" fmla="*/ 2 w 232"/>
                  <a:gd name="T49" fmla="*/ 104 h 232"/>
                  <a:gd name="T50" fmla="*/ 2 w 232"/>
                  <a:gd name="T51" fmla="*/ 92 h 232"/>
                  <a:gd name="T52" fmla="*/ 10 w 232"/>
                  <a:gd name="T53" fmla="*/ 70 h 232"/>
                  <a:gd name="T54" fmla="*/ 20 w 232"/>
                  <a:gd name="T55" fmla="*/ 50 h 232"/>
                  <a:gd name="T56" fmla="*/ 34 w 232"/>
                  <a:gd name="T57" fmla="*/ 34 h 232"/>
                  <a:gd name="T58" fmla="*/ 52 w 232"/>
                  <a:gd name="T59" fmla="*/ 20 h 232"/>
                  <a:gd name="T60" fmla="*/ 72 w 232"/>
                  <a:gd name="T61" fmla="*/ 8 h 232"/>
                  <a:gd name="T62" fmla="*/ 92 w 232"/>
                  <a:gd name="T63" fmla="*/ 2 h 232"/>
                  <a:gd name="T64" fmla="*/ 104 w 232"/>
                  <a:gd name="T65" fmla="*/ 0 h 232"/>
                  <a:gd name="T66" fmla="*/ 116 w 232"/>
                  <a:gd name="T67" fmla="*/ 0 h 232"/>
                  <a:gd name="T68" fmla="*/ 116 w 232"/>
                  <a:gd name="T69" fmla="*/ 0 h 232"/>
                  <a:gd name="T70" fmla="*/ 128 w 232"/>
                  <a:gd name="T71" fmla="*/ 0 h 232"/>
                  <a:gd name="T72" fmla="*/ 140 w 232"/>
                  <a:gd name="T73" fmla="*/ 2 h 232"/>
                  <a:gd name="T74" fmla="*/ 162 w 232"/>
                  <a:gd name="T75" fmla="*/ 8 h 232"/>
                  <a:gd name="T76" fmla="*/ 180 w 232"/>
                  <a:gd name="T77" fmla="*/ 20 h 232"/>
                  <a:gd name="T78" fmla="*/ 198 w 232"/>
                  <a:gd name="T79" fmla="*/ 34 h 232"/>
                  <a:gd name="T80" fmla="*/ 212 w 232"/>
                  <a:gd name="T81" fmla="*/ 50 h 232"/>
                  <a:gd name="T82" fmla="*/ 222 w 232"/>
                  <a:gd name="T83" fmla="*/ 70 h 232"/>
                  <a:gd name="T84" fmla="*/ 230 w 232"/>
                  <a:gd name="T85" fmla="*/ 92 h 232"/>
                  <a:gd name="T86" fmla="*/ 232 w 232"/>
                  <a:gd name="T87" fmla="*/ 104 h 232"/>
                  <a:gd name="T88" fmla="*/ 232 w 232"/>
                  <a:gd name="T89" fmla="*/ 116 h 232"/>
                  <a:gd name="T90" fmla="*/ 232 w 232"/>
                  <a:gd name="T91" fmla="*/ 11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2" h="232">
                    <a:moveTo>
                      <a:pt x="232" y="116"/>
                    </a:moveTo>
                    <a:lnTo>
                      <a:pt x="232" y="116"/>
                    </a:lnTo>
                    <a:lnTo>
                      <a:pt x="232" y="128"/>
                    </a:lnTo>
                    <a:lnTo>
                      <a:pt x="230" y="138"/>
                    </a:lnTo>
                    <a:lnTo>
                      <a:pt x="222" y="160"/>
                    </a:lnTo>
                    <a:lnTo>
                      <a:pt x="212" y="180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2" y="222"/>
                    </a:lnTo>
                    <a:lnTo>
                      <a:pt x="140" y="228"/>
                    </a:lnTo>
                    <a:lnTo>
                      <a:pt x="128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0"/>
                    </a:lnTo>
                    <a:lnTo>
                      <a:pt x="92" y="228"/>
                    </a:lnTo>
                    <a:lnTo>
                      <a:pt x="72" y="222"/>
                    </a:lnTo>
                    <a:lnTo>
                      <a:pt x="52" y="212"/>
                    </a:lnTo>
                    <a:lnTo>
                      <a:pt x="34" y="198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2" y="138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2" y="92"/>
                    </a:lnTo>
                    <a:lnTo>
                      <a:pt x="10" y="70"/>
                    </a:lnTo>
                    <a:lnTo>
                      <a:pt x="20" y="50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62" y="8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0"/>
                    </a:lnTo>
                    <a:lnTo>
                      <a:pt x="222" y="70"/>
                    </a:lnTo>
                    <a:lnTo>
                      <a:pt x="230" y="92"/>
                    </a:lnTo>
                    <a:lnTo>
                      <a:pt x="232" y="104"/>
                    </a:lnTo>
                    <a:lnTo>
                      <a:pt x="232" y="116"/>
                    </a:lnTo>
                    <a:lnTo>
                      <a:pt x="232" y="116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Line 27"/>
              <p:cNvSpPr>
                <a:spLocks noChangeShapeType="1"/>
              </p:cNvSpPr>
              <p:nvPr/>
            </p:nvSpPr>
            <p:spPr bwMode="auto">
              <a:xfrm flipH="1">
                <a:off x="3409950" y="614363"/>
                <a:ext cx="606425" cy="5461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3132251" y="2010267"/>
            <a:ext cx="2919569" cy="4229100"/>
            <a:chOff x="6311298" y="1567654"/>
            <a:chExt cx="2189962" cy="317182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6311298" y="1567654"/>
              <a:ext cx="2189962" cy="3171825"/>
              <a:chOff x="3035300" y="346075"/>
              <a:chExt cx="3073400" cy="4451350"/>
            </a:xfrm>
          </p:grpSpPr>
          <p:sp>
            <p:nvSpPr>
              <p:cNvPr id="153" name="Freeform 5"/>
              <p:cNvSpPr/>
              <p:nvPr/>
            </p:nvSpPr>
            <p:spPr bwMode="auto">
              <a:xfrm>
                <a:off x="3035300" y="346075"/>
                <a:ext cx="2447925" cy="3965575"/>
              </a:xfrm>
              <a:custGeom>
                <a:avLst/>
                <a:gdLst>
                  <a:gd name="T0" fmla="*/ 1542 w 1542"/>
                  <a:gd name="T1" fmla="*/ 2082 h 2498"/>
                  <a:gd name="T2" fmla="*/ 0 w 1542"/>
                  <a:gd name="T3" fmla="*/ 2498 h 2498"/>
                  <a:gd name="T4" fmla="*/ 0 w 1542"/>
                  <a:gd name="T5" fmla="*/ 266 h 2498"/>
                  <a:gd name="T6" fmla="*/ 0 w 1542"/>
                  <a:gd name="T7" fmla="*/ 266 h 2498"/>
                  <a:gd name="T8" fmla="*/ 0 w 1542"/>
                  <a:gd name="T9" fmla="*/ 264 h 2498"/>
                  <a:gd name="T10" fmla="*/ 4 w 1542"/>
                  <a:gd name="T11" fmla="*/ 256 h 2498"/>
                  <a:gd name="T12" fmla="*/ 8 w 1542"/>
                  <a:gd name="T13" fmla="*/ 250 h 2498"/>
                  <a:gd name="T14" fmla="*/ 14 w 1542"/>
                  <a:gd name="T15" fmla="*/ 246 h 2498"/>
                  <a:gd name="T16" fmla="*/ 24 w 1542"/>
                  <a:gd name="T17" fmla="*/ 242 h 2498"/>
                  <a:gd name="T18" fmla="*/ 38 w 1542"/>
                  <a:gd name="T19" fmla="*/ 240 h 2498"/>
                  <a:gd name="T20" fmla="*/ 38 w 1542"/>
                  <a:gd name="T21" fmla="*/ 240 h 2498"/>
                  <a:gd name="T22" fmla="*/ 1542 w 1542"/>
                  <a:gd name="T23" fmla="*/ 0 h 2498"/>
                  <a:gd name="T24" fmla="*/ 1542 w 1542"/>
                  <a:gd name="T25" fmla="*/ 2082 h 2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2" h="2498">
                    <a:moveTo>
                      <a:pt x="1542" y="2082"/>
                    </a:moveTo>
                    <a:lnTo>
                      <a:pt x="0" y="2498"/>
                    </a:lnTo>
                    <a:lnTo>
                      <a:pt x="0" y="266"/>
                    </a:lnTo>
                    <a:lnTo>
                      <a:pt x="0" y="266"/>
                    </a:lnTo>
                    <a:lnTo>
                      <a:pt x="0" y="264"/>
                    </a:lnTo>
                    <a:lnTo>
                      <a:pt x="4" y="256"/>
                    </a:lnTo>
                    <a:lnTo>
                      <a:pt x="8" y="250"/>
                    </a:lnTo>
                    <a:lnTo>
                      <a:pt x="14" y="246"/>
                    </a:lnTo>
                    <a:lnTo>
                      <a:pt x="24" y="242"/>
                    </a:lnTo>
                    <a:lnTo>
                      <a:pt x="38" y="240"/>
                    </a:lnTo>
                    <a:lnTo>
                      <a:pt x="38" y="240"/>
                    </a:lnTo>
                    <a:lnTo>
                      <a:pt x="1542" y="0"/>
                    </a:lnTo>
                    <a:lnTo>
                      <a:pt x="1542" y="208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6"/>
              <p:cNvSpPr/>
              <p:nvPr/>
            </p:nvSpPr>
            <p:spPr bwMode="auto">
              <a:xfrm>
                <a:off x="3086100" y="377018"/>
                <a:ext cx="2952750" cy="696131"/>
              </a:xfrm>
              <a:custGeom>
                <a:avLst/>
                <a:gdLst>
                  <a:gd name="T0" fmla="*/ 0 w 1860"/>
                  <a:gd name="T1" fmla="*/ 232 h 422"/>
                  <a:gd name="T2" fmla="*/ 1510 w 1860"/>
                  <a:gd name="T3" fmla="*/ 0 h 422"/>
                  <a:gd name="T4" fmla="*/ 1860 w 1860"/>
                  <a:gd name="T5" fmla="*/ 124 h 422"/>
                  <a:gd name="T6" fmla="*/ 402 w 1860"/>
                  <a:gd name="T7" fmla="*/ 400 h 422"/>
                  <a:gd name="T8" fmla="*/ 186 w 1860"/>
                  <a:gd name="T9" fmla="*/ 422 h 422"/>
                  <a:gd name="T10" fmla="*/ 0 w 1860"/>
                  <a:gd name="T11" fmla="*/ 276 h 422"/>
                  <a:gd name="T12" fmla="*/ 0 w 1860"/>
                  <a:gd name="T13" fmla="*/ 232 h 422"/>
                  <a:gd name="connsiteX0" fmla="*/ 0 w 10000"/>
                  <a:gd name="connsiteY0" fmla="*/ 5747 h 10249"/>
                  <a:gd name="connsiteX1" fmla="*/ 8118 w 10000"/>
                  <a:gd name="connsiteY1" fmla="*/ 0 h 10249"/>
                  <a:gd name="connsiteX2" fmla="*/ 10000 w 10000"/>
                  <a:gd name="connsiteY2" fmla="*/ 3187 h 10249"/>
                  <a:gd name="connsiteX3" fmla="*/ 2161 w 10000"/>
                  <a:gd name="connsiteY3" fmla="*/ 9728 h 10249"/>
                  <a:gd name="connsiteX4" fmla="*/ 1000 w 10000"/>
                  <a:gd name="connsiteY4" fmla="*/ 10249 h 10249"/>
                  <a:gd name="connsiteX5" fmla="*/ 0 w 10000"/>
                  <a:gd name="connsiteY5" fmla="*/ 6789 h 10249"/>
                  <a:gd name="connsiteX6" fmla="*/ 0 w 10000"/>
                  <a:gd name="connsiteY6" fmla="*/ 5747 h 1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249">
                    <a:moveTo>
                      <a:pt x="0" y="5747"/>
                    </a:moveTo>
                    <a:lnTo>
                      <a:pt x="8118" y="0"/>
                    </a:lnTo>
                    <a:lnTo>
                      <a:pt x="10000" y="3187"/>
                    </a:lnTo>
                    <a:lnTo>
                      <a:pt x="2161" y="9728"/>
                    </a:lnTo>
                    <a:lnTo>
                      <a:pt x="1000" y="10249"/>
                    </a:lnTo>
                    <a:lnTo>
                      <a:pt x="0" y="6789"/>
                    </a:lnTo>
                    <a:lnTo>
                      <a:pt x="0" y="5747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Freeform 7"/>
              <p:cNvSpPr/>
              <p:nvPr/>
            </p:nvSpPr>
            <p:spPr bwMode="auto">
              <a:xfrm>
                <a:off x="3698875" y="581025"/>
                <a:ext cx="2409825" cy="4191000"/>
              </a:xfrm>
              <a:custGeom>
                <a:avLst/>
                <a:gdLst>
                  <a:gd name="T0" fmla="*/ 1518 w 1518"/>
                  <a:gd name="T1" fmla="*/ 2224 h 2640"/>
                  <a:gd name="T2" fmla="*/ 16 w 1518"/>
                  <a:gd name="T3" fmla="*/ 2640 h 2640"/>
                  <a:gd name="T4" fmla="*/ 0 w 1518"/>
                  <a:gd name="T5" fmla="*/ 280 h 2640"/>
                  <a:gd name="T6" fmla="*/ 1518 w 1518"/>
                  <a:gd name="T7" fmla="*/ 0 h 2640"/>
                  <a:gd name="T8" fmla="*/ 1518 w 1518"/>
                  <a:gd name="T9" fmla="*/ 2224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8" h="2640">
                    <a:moveTo>
                      <a:pt x="1518" y="2224"/>
                    </a:moveTo>
                    <a:lnTo>
                      <a:pt x="16" y="2640"/>
                    </a:lnTo>
                    <a:lnTo>
                      <a:pt x="0" y="280"/>
                    </a:lnTo>
                    <a:lnTo>
                      <a:pt x="1518" y="0"/>
                    </a:lnTo>
                    <a:lnTo>
                      <a:pt x="1518" y="222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Freeform 8"/>
              <p:cNvSpPr/>
              <p:nvPr/>
            </p:nvSpPr>
            <p:spPr bwMode="auto">
              <a:xfrm>
                <a:off x="3035300" y="742950"/>
                <a:ext cx="688975" cy="4054475"/>
              </a:xfrm>
              <a:custGeom>
                <a:avLst/>
                <a:gdLst>
                  <a:gd name="T0" fmla="*/ 208 w 434"/>
                  <a:gd name="T1" fmla="*/ 148 h 2554"/>
                  <a:gd name="T2" fmla="*/ 142 w 434"/>
                  <a:gd name="T3" fmla="*/ 110 h 2554"/>
                  <a:gd name="T4" fmla="*/ 92 w 434"/>
                  <a:gd name="T5" fmla="*/ 68 h 2554"/>
                  <a:gd name="T6" fmla="*/ 40 w 434"/>
                  <a:gd name="T7" fmla="*/ 16 h 2554"/>
                  <a:gd name="T8" fmla="*/ 26 w 434"/>
                  <a:gd name="T9" fmla="*/ 4 h 2554"/>
                  <a:gd name="T10" fmla="*/ 18 w 434"/>
                  <a:gd name="T11" fmla="*/ 0 h 2554"/>
                  <a:gd name="T12" fmla="*/ 2 w 434"/>
                  <a:gd name="T13" fmla="*/ 8 h 2554"/>
                  <a:gd name="T14" fmla="*/ 0 w 434"/>
                  <a:gd name="T15" fmla="*/ 16 h 2554"/>
                  <a:gd name="T16" fmla="*/ 0 w 434"/>
                  <a:gd name="T17" fmla="*/ 2328 h 2554"/>
                  <a:gd name="T18" fmla="*/ 4 w 434"/>
                  <a:gd name="T19" fmla="*/ 2360 h 2554"/>
                  <a:gd name="T20" fmla="*/ 18 w 434"/>
                  <a:gd name="T21" fmla="*/ 2392 h 2554"/>
                  <a:gd name="T22" fmla="*/ 38 w 434"/>
                  <a:gd name="T23" fmla="*/ 2424 h 2554"/>
                  <a:gd name="T24" fmla="*/ 64 w 434"/>
                  <a:gd name="T25" fmla="*/ 2454 h 2554"/>
                  <a:gd name="T26" fmla="*/ 96 w 434"/>
                  <a:gd name="T27" fmla="*/ 2480 h 2554"/>
                  <a:gd name="T28" fmla="*/ 134 w 434"/>
                  <a:gd name="T29" fmla="*/ 2506 h 2554"/>
                  <a:gd name="T30" fmla="*/ 174 w 434"/>
                  <a:gd name="T31" fmla="*/ 2526 h 2554"/>
                  <a:gd name="T32" fmla="*/ 218 w 434"/>
                  <a:gd name="T33" fmla="*/ 2542 h 2554"/>
                  <a:gd name="T34" fmla="*/ 218 w 434"/>
                  <a:gd name="T35" fmla="*/ 2542 h 2554"/>
                  <a:gd name="T36" fmla="*/ 288 w 434"/>
                  <a:gd name="T37" fmla="*/ 2554 h 2554"/>
                  <a:gd name="T38" fmla="*/ 288 w 434"/>
                  <a:gd name="T39" fmla="*/ 2554 h 2554"/>
                  <a:gd name="T40" fmla="*/ 364 w 434"/>
                  <a:gd name="T41" fmla="*/ 2550 h 2554"/>
                  <a:gd name="T42" fmla="*/ 422 w 434"/>
                  <a:gd name="T43" fmla="*/ 2540 h 2554"/>
                  <a:gd name="T44" fmla="*/ 428 w 434"/>
                  <a:gd name="T45" fmla="*/ 2538 h 2554"/>
                  <a:gd name="T46" fmla="*/ 434 w 434"/>
                  <a:gd name="T47" fmla="*/ 2530 h 2554"/>
                  <a:gd name="T48" fmla="*/ 434 w 434"/>
                  <a:gd name="T49" fmla="*/ 196 h 2554"/>
                  <a:gd name="T50" fmla="*/ 434 w 434"/>
                  <a:gd name="T51" fmla="*/ 188 h 2554"/>
                  <a:gd name="T52" fmla="*/ 424 w 434"/>
                  <a:gd name="T53" fmla="*/ 180 h 2554"/>
                  <a:gd name="T54" fmla="*/ 416 w 434"/>
                  <a:gd name="T55" fmla="*/ 178 h 2554"/>
                  <a:gd name="T56" fmla="*/ 360 w 434"/>
                  <a:gd name="T57" fmla="*/ 182 h 2554"/>
                  <a:gd name="T58" fmla="*/ 304 w 434"/>
                  <a:gd name="T59" fmla="*/ 178 h 2554"/>
                  <a:gd name="T60" fmla="*/ 240 w 434"/>
                  <a:gd name="T61" fmla="*/ 162 h 2554"/>
                  <a:gd name="T62" fmla="*/ 208 w 434"/>
                  <a:gd name="T63" fmla="*/ 148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2554">
                    <a:moveTo>
                      <a:pt x="208" y="148"/>
                    </a:moveTo>
                    <a:lnTo>
                      <a:pt x="208" y="148"/>
                    </a:lnTo>
                    <a:lnTo>
                      <a:pt x="172" y="130"/>
                    </a:lnTo>
                    <a:lnTo>
                      <a:pt x="142" y="110"/>
                    </a:lnTo>
                    <a:lnTo>
                      <a:pt x="116" y="88"/>
                    </a:lnTo>
                    <a:lnTo>
                      <a:pt x="92" y="68"/>
                    </a:lnTo>
                    <a:lnTo>
                      <a:pt x="56" y="30"/>
                    </a:lnTo>
                    <a:lnTo>
                      <a:pt x="40" y="1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328"/>
                    </a:lnTo>
                    <a:lnTo>
                      <a:pt x="0" y="2328"/>
                    </a:lnTo>
                    <a:lnTo>
                      <a:pt x="2" y="2344"/>
                    </a:lnTo>
                    <a:lnTo>
                      <a:pt x="4" y="2360"/>
                    </a:lnTo>
                    <a:lnTo>
                      <a:pt x="10" y="2376"/>
                    </a:lnTo>
                    <a:lnTo>
                      <a:pt x="18" y="2392"/>
                    </a:lnTo>
                    <a:lnTo>
                      <a:pt x="26" y="2408"/>
                    </a:lnTo>
                    <a:lnTo>
                      <a:pt x="38" y="2424"/>
                    </a:lnTo>
                    <a:lnTo>
                      <a:pt x="50" y="2438"/>
                    </a:lnTo>
                    <a:lnTo>
                      <a:pt x="64" y="2454"/>
                    </a:lnTo>
                    <a:lnTo>
                      <a:pt x="80" y="2468"/>
                    </a:lnTo>
                    <a:lnTo>
                      <a:pt x="96" y="2480"/>
                    </a:lnTo>
                    <a:lnTo>
                      <a:pt x="114" y="2494"/>
                    </a:lnTo>
                    <a:lnTo>
                      <a:pt x="134" y="2506"/>
                    </a:lnTo>
                    <a:lnTo>
                      <a:pt x="152" y="2516"/>
                    </a:lnTo>
                    <a:lnTo>
                      <a:pt x="174" y="2526"/>
                    </a:lnTo>
                    <a:lnTo>
                      <a:pt x="196" y="2534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18" y="2542"/>
                    </a:lnTo>
                    <a:lnTo>
                      <a:pt x="254" y="2550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288" y="2554"/>
                    </a:lnTo>
                    <a:lnTo>
                      <a:pt x="326" y="2554"/>
                    </a:lnTo>
                    <a:lnTo>
                      <a:pt x="364" y="2550"/>
                    </a:lnTo>
                    <a:lnTo>
                      <a:pt x="398" y="2546"/>
                    </a:lnTo>
                    <a:lnTo>
                      <a:pt x="422" y="2540"/>
                    </a:lnTo>
                    <a:lnTo>
                      <a:pt x="422" y="2540"/>
                    </a:lnTo>
                    <a:lnTo>
                      <a:pt x="428" y="2538"/>
                    </a:lnTo>
                    <a:lnTo>
                      <a:pt x="432" y="2534"/>
                    </a:lnTo>
                    <a:lnTo>
                      <a:pt x="434" y="2530"/>
                    </a:lnTo>
                    <a:lnTo>
                      <a:pt x="434" y="2524"/>
                    </a:lnTo>
                    <a:lnTo>
                      <a:pt x="434" y="196"/>
                    </a:lnTo>
                    <a:lnTo>
                      <a:pt x="434" y="196"/>
                    </a:lnTo>
                    <a:lnTo>
                      <a:pt x="434" y="188"/>
                    </a:lnTo>
                    <a:lnTo>
                      <a:pt x="430" y="182"/>
                    </a:lnTo>
                    <a:lnTo>
                      <a:pt x="424" y="180"/>
                    </a:lnTo>
                    <a:lnTo>
                      <a:pt x="416" y="178"/>
                    </a:lnTo>
                    <a:lnTo>
                      <a:pt x="416" y="178"/>
                    </a:lnTo>
                    <a:lnTo>
                      <a:pt x="382" y="182"/>
                    </a:lnTo>
                    <a:lnTo>
                      <a:pt x="360" y="182"/>
                    </a:lnTo>
                    <a:lnTo>
                      <a:pt x="332" y="180"/>
                    </a:lnTo>
                    <a:lnTo>
                      <a:pt x="304" y="178"/>
                    </a:lnTo>
                    <a:lnTo>
                      <a:pt x="272" y="172"/>
                    </a:lnTo>
                    <a:lnTo>
                      <a:pt x="240" y="162"/>
                    </a:lnTo>
                    <a:lnTo>
                      <a:pt x="208" y="148"/>
                    </a:lnTo>
                    <a:lnTo>
                      <a:pt x="208" y="1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圆角矩形 8"/>
              <p:cNvSpPr/>
              <p:nvPr/>
            </p:nvSpPr>
            <p:spPr>
              <a:xfrm>
                <a:off x="3651250" y="1027113"/>
                <a:ext cx="149226" cy="3752056"/>
              </a:xfrm>
              <a:custGeom>
                <a:avLst/>
                <a:gdLst>
                  <a:gd name="connsiteX0" fmla="*/ 0 w 149225"/>
                  <a:gd name="connsiteY0" fmla="*/ 51572 h 3744912"/>
                  <a:gd name="connsiteX1" fmla="*/ 51572 w 149225"/>
                  <a:gd name="connsiteY1" fmla="*/ 0 h 3744912"/>
                  <a:gd name="connsiteX2" fmla="*/ 97653 w 149225"/>
                  <a:gd name="connsiteY2" fmla="*/ 0 h 3744912"/>
                  <a:gd name="connsiteX3" fmla="*/ 149225 w 149225"/>
                  <a:gd name="connsiteY3" fmla="*/ 51572 h 3744912"/>
                  <a:gd name="connsiteX4" fmla="*/ 149225 w 149225"/>
                  <a:gd name="connsiteY4" fmla="*/ 3693340 h 3744912"/>
                  <a:gd name="connsiteX5" fmla="*/ 97653 w 149225"/>
                  <a:gd name="connsiteY5" fmla="*/ 3744912 h 3744912"/>
                  <a:gd name="connsiteX6" fmla="*/ 51572 w 149225"/>
                  <a:gd name="connsiteY6" fmla="*/ 3744912 h 3744912"/>
                  <a:gd name="connsiteX7" fmla="*/ 0 w 149225"/>
                  <a:gd name="connsiteY7" fmla="*/ 3693340 h 3744912"/>
                  <a:gd name="connsiteX8" fmla="*/ 0 w 149225"/>
                  <a:gd name="connsiteY8" fmla="*/ 51572 h 3744912"/>
                  <a:gd name="connsiteX0-1" fmla="*/ 0 w 149226"/>
                  <a:gd name="connsiteY0-2" fmla="*/ 51572 h 3744912"/>
                  <a:gd name="connsiteX1-3" fmla="*/ 51572 w 149226"/>
                  <a:gd name="connsiteY1-4" fmla="*/ 0 h 3744912"/>
                  <a:gd name="connsiteX2-5" fmla="*/ 97653 w 149226"/>
                  <a:gd name="connsiteY2-6" fmla="*/ 0 h 3744912"/>
                  <a:gd name="connsiteX3-7" fmla="*/ 149225 w 149226"/>
                  <a:gd name="connsiteY3-8" fmla="*/ 51572 h 3744912"/>
                  <a:gd name="connsiteX4-9" fmla="*/ 149225 w 149226"/>
                  <a:gd name="connsiteY4-10" fmla="*/ 3693340 h 3744912"/>
                  <a:gd name="connsiteX5-11" fmla="*/ 121465 w 149226"/>
                  <a:gd name="connsiteY5-12" fmla="*/ 3733006 h 3744912"/>
                  <a:gd name="connsiteX6-13" fmla="*/ 51572 w 149226"/>
                  <a:gd name="connsiteY6-14" fmla="*/ 3744912 h 3744912"/>
                  <a:gd name="connsiteX7-15" fmla="*/ 0 w 149226"/>
                  <a:gd name="connsiteY7-16" fmla="*/ 3693340 h 3744912"/>
                  <a:gd name="connsiteX8-17" fmla="*/ 0 w 149226"/>
                  <a:gd name="connsiteY8-18" fmla="*/ 51572 h 3744912"/>
                  <a:gd name="connsiteX0-19" fmla="*/ 0 w 149226"/>
                  <a:gd name="connsiteY0-20" fmla="*/ 51572 h 3752056"/>
                  <a:gd name="connsiteX1-21" fmla="*/ 51572 w 149226"/>
                  <a:gd name="connsiteY1-22" fmla="*/ 0 h 3752056"/>
                  <a:gd name="connsiteX2-23" fmla="*/ 97653 w 149226"/>
                  <a:gd name="connsiteY2-24" fmla="*/ 0 h 3752056"/>
                  <a:gd name="connsiteX3-25" fmla="*/ 149225 w 149226"/>
                  <a:gd name="connsiteY3-26" fmla="*/ 51572 h 3752056"/>
                  <a:gd name="connsiteX4-27" fmla="*/ 149225 w 149226"/>
                  <a:gd name="connsiteY4-28" fmla="*/ 3693340 h 3752056"/>
                  <a:gd name="connsiteX5-29" fmla="*/ 121465 w 149226"/>
                  <a:gd name="connsiteY5-30" fmla="*/ 3733006 h 3752056"/>
                  <a:gd name="connsiteX6-31" fmla="*/ 42047 w 149226"/>
                  <a:gd name="connsiteY6-32" fmla="*/ 3752056 h 3752056"/>
                  <a:gd name="connsiteX7-33" fmla="*/ 0 w 149226"/>
                  <a:gd name="connsiteY7-34" fmla="*/ 3693340 h 3752056"/>
                  <a:gd name="connsiteX8-35" fmla="*/ 0 w 149226"/>
                  <a:gd name="connsiteY8-36" fmla="*/ 51572 h 3752056"/>
                  <a:gd name="connsiteX0-37" fmla="*/ 0 w 149226"/>
                  <a:gd name="connsiteY0-38" fmla="*/ 51572 h 3752056"/>
                  <a:gd name="connsiteX1-39" fmla="*/ 51572 w 149226"/>
                  <a:gd name="connsiteY1-40" fmla="*/ 0 h 3752056"/>
                  <a:gd name="connsiteX2-41" fmla="*/ 97653 w 149226"/>
                  <a:gd name="connsiteY2-42" fmla="*/ 0 h 3752056"/>
                  <a:gd name="connsiteX3-43" fmla="*/ 149225 w 149226"/>
                  <a:gd name="connsiteY3-44" fmla="*/ 51572 h 3752056"/>
                  <a:gd name="connsiteX4-45" fmla="*/ 149225 w 149226"/>
                  <a:gd name="connsiteY4-46" fmla="*/ 3693340 h 3752056"/>
                  <a:gd name="connsiteX5-47" fmla="*/ 121465 w 149226"/>
                  <a:gd name="connsiteY5-48" fmla="*/ 3733006 h 3752056"/>
                  <a:gd name="connsiteX6-49" fmla="*/ 42047 w 149226"/>
                  <a:gd name="connsiteY6-50" fmla="*/ 3752056 h 3752056"/>
                  <a:gd name="connsiteX7-51" fmla="*/ 0 w 149226"/>
                  <a:gd name="connsiteY7-52" fmla="*/ 3693340 h 3752056"/>
                  <a:gd name="connsiteX8-53" fmla="*/ 0 w 149226"/>
                  <a:gd name="connsiteY8-54" fmla="*/ 51572 h 37520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49226" h="3752056">
                    <a:moveTo>
                      <a:pt x="0" y="51572"/>
                    </a:moveTo>
                    <a:cubicBezTo>
                      <a:pt x="0" y="23090"/>
                      <a:pt x="23090" y="0"/>
                      <a:pt x="51572" y="0"/>
                    </a:cubicBezTo>
                    <a:lnTo>
                      <a:pt x="97653" y="0"/>
                    </a:lnTo>
                    <a:cubicBezTo>
                      <a:pt x="126135" y="0"/>
                      <a:pt x="149225" y="23090"/>
                      <a:pt x="149225" y="51572"/>
                    </a:cubicBezTo>
                    <a:lnTo>
                      <a:pt x="149225" y="3693340"/>
                    </a:lnTo>
                    <a:cubicBezTo>
                      <a:pt x="149225" y="3721822"/>
                      <a:pt x="149947" y="3733006"/>
                      <a:pt x="121465" y="3733006"/>
                    </a:cubicBezTo>
                    <a:cubicBezTo>
                      <a:pt x="106105" y="3733006"/>
                      <a:pt x="69313" y="3747293"/>
                      <a:pt x="42047" y="3752056"/>
                    </a:cubicBezTo>
                    <a:cubicBezTo>
                      <a:pt x="13565" y="3752056"/>
                      <a:pt x="0" y="3721822"/>
                      <a:pt x="0" y="3693340"/>
                    </a:cubicBezTo>
                    <a:lnTo>
                      <a:pt x="0" y="5157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  <a:alpha val="20000"/>
                    </a:schemeClr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6359098" y="4278349"/>
              <a:ext cx="298641" cy="298641"/>
              <a:chOff x="152400" y="414338"/>
              <a:chExt cx="1698625" cy="1698625"/>
            </a:xfrm>
          </p:grpSpPr>
          <p:sp>
            <p:nvSpPr>
              <p:cNvPr id="151" name="Freeform 41"/>
              <p:cNvSpPr/>
              <p:nvPr/>
            </p:nvSpPr>
            <p:spPr bwMode="auto">
              <a:xfrm>
                <a:off x="152400" y="414338"/>
                <a:ext cx="1698625" cy="1698625"/>
              </a:xfrm>
              <a:custGeom>
                <a:avLst/>
                <a:gdLst>
                  <a:gd name="T0" fmla="*/ 954 w 1070"/>
                  <a:gd name="T1" fmla="*/ 434 h 1070"/>
                  <a:gd name="T2" fmla="*/ 906 w 1070"/>
                  <a:gd name="T3" fmla="*/ 394 h 1070"/>
                  <a:gd name="T4" fmla="*/ 896 w 1070"/>
                  <a:gd name="T5" fmla="*/ 334 h 1070"/>
                  <a:gd name="T6" fmla="*/ 920 w 1070"/>
                  <a:gd name="T7" fmla="*/ 288 h 1070"/>
                  <a:gd name="T8" fmla="*/ 946 w 1070"/>
                  <a:gd name="T9" fmla="*/ 226 h 1070"/>
                  <a:gd name="T10" fmla="*/ 906 w 1070"/>
                  <a:gd name="T11" fmla="*/ 150 h 1070"/>
                  <a:gd name="T12" fmla="*/ 844 w 1070"/>
                  <a:gd name="T13" fmla="*/ 124 h 1070"/>
                  <a:gd name="T14" fmla="*/ 782 w 1070"/>
                  <a:gd name="T15" fmla="*/ 150 h 1070"/>
                  <a:gd name="T16" fmla="*/ 734 w 1070"/>
                  <a:gd name="T17" fmla="*/ 174 h 1070"/>
                  <a:gd name="T18" fmla="*/ 676 w 1070"/>
                  <a:gd name="T19" fmla="*/ 164 h 1070"/>
                  <a:gd name="T20" fmla="*/ 636 w 1070"/>
                  <a:gd name="T21" fmla="*/ 114 h 1070"/>
                  <a:gd name="T22" fmla="*/ 630 w 1070"/>
                  <a:gd name="T23" fmla="*/ 70 h 1070"/>
                  <a:gd name="T24" fmla="*/ 578 w 1070"/>
                  <a:gd name="T25" fmla="*/ 6 h 1070"/>
                  <a:gd name="T26" fmla="*/ 506 w 1070"/>
                  <a:gd name="T27" fmla="*/ 2 h 1070"/>
                  <a:gd name="T28" fmla="*/ 444 w 1070"/>
                  <a:gd name="T29" fmla="*/ 54 h 1070"/>
                  <a:gd name="T30" fmla="*/ 436 w 1070"/>
                  <a:gd name="T31" fmla="*/ 102 h 1070"/>
                  <a:gd name="T32" fmla="*/ 404 w 1070"/>
                  <a:gd name="T33" fmla="*/ 156 h 1070"/>
                  <a:gd name="T34" fmla="*/ 346 w 1070"/>
                  <a:gd name="T35" fmla="*/ 176 h 1070"/>
                  <a:gd name="T36" fmla="*/ 288 w 1070"/>
                  <a:gd name="T37" fmla="*/ 150 h 1070"/>
                  <a:gd name="T38" fmla="*/ 242 w 1070"/>
                  <a:gd name="T39" fmla="*/ 126 h 1070"/>
                  <a:gd name="T40" fmla="*/ 162 w 1070"/>
                  <a:gd name="T41" fmla="*/ 150 h 1070"/>
                  <a:gd name="T42" fmla="*/ 124 w 1070"/>
                  <a:gd name="T43" fmla="*/ 208 h 1070"/>
                  <a:gd name="T44" fmla="*/ 148 w 1070"/>
                  <a:gd name="T45" fmla="*/ 288 h 1070"/>
                  <a:gd name="T46" fmla="*/ 170 w 1070"/>
                  <a:gd name="T47" fmla="*/ 322 h 1070"/>
                  <a:gd name="T48" fmla="*/ 168 w 1070"/>
                  <a:gd name="T49" fmla="*/ 384 h 1070"/>
                  <a:gd name="T50" fmla="*/ 126 w 1070"/>
                  <a:gd name="T51" fmla="*/ 428 h 1070"/>
                  <a:gd name="T52" fmla="*/ 86 w 1070"/>
                  <a:gd name="T53" fmla="*/ 438 h 1070"/>
                  <a:gd name="T54" fmla="*/ 14 w 1070"/>
                  <a:gd name="T55" fmla="*/ 476 h 1070"/>
                  <a:gd name="T56" fmla="*/ 0 w 1070"/>
                  <a:gd name="T57" fmla="*/ 544 h 1070"/>
                  <a:gd name="T58" fmla="*/ 38 w 1070"/>
                  <a:gd name="T59" fmla="*/ 618 h 1070"/>
                  <a:gd name="T60" fmla="*/ 86 w 1070"/>
                  <a:gd name="T61" fmla="*/ 632 h 1070"/>
                  <a:gd name="T62" fmla="*/ 148 w 1070"/>
                  <a:gd name="T63" fmla="*/ 656 h 1070"/>
                  <a:gd name="T64" fmla="*/ 174 w 1070"/>
                  <a:gd name="T65" fmla="*/ 710 h 1070"/>
                  <a:gd name="T66" fmla="*/ 158 w 1070"/>
                  <a:gd name="T67" fmla="*/ 772 h 1070"/>
                  <a:gd name="T68" fmla="*/ 130 w 1070"/>
                  <a:gd name="T69" fmla="*/ 812 h 1070"/>
                  <a:gd name="T70" fmla="*/ 138 w 1070"/>
                  <a:gd name="T71" fmla="*/ 892 h 1070"/>
                  <a:gd name="T72" fmla="*/ 192 w 1070"/>
                  <a:gd name="T73" fmla="*/ 940 h 1070"/>
                  <a:gd name="T74" fmla="*/ 274 w 1070"/>
                  <a:gd name="T75" fmla="*/ 932 h 1070"/>
                  <a:gd name="T76" fmla="*/ 310 w 1070"/>
                  <a:gd name="T77" fmla="*/ 904 h 1070"/>
                  <a:gd name="T78" fmla="*/ 370 w 1070"/>
                  <a:gd name="T79" fmla="*/ 898 h 1070"/>
                  <a:gd name="T80" fmla="*/ 422 w 1070"/>
                  <a:gd name="T81" fmla="*/ 932 h 1070"/>
                  <a:gd name="T82" fmla="*/ 436 w 1070"/>
                  <a:gd name="T83" fmla="*/ 982 h 1070"/>
                  <a:gd name="T84" fmla="*/ 462 w 1070"/>
                  <a:gd name="T85" fmla="*/ 1044 h 1070"/>
                  <a:gd name="T86" fmla="*/ 544 w 1070"/>
                  <a:gd name="T87" fmla="*/ 1070 h 1070"/>
                  <a:gd name="T88" fmla="*/ 606 w 1070"/>
                  <a:gd name="T89" fmla="*/ 1044 h 1070"/>
                  <a:gd name="T90" fmla="*/ 632 w 1070"/>
                  <a:gd name="T91" fmla="*/ 982 h 1070"/>
                  <a:gd name="T92" fmla="*/ 648 w 1070"/>
                  <a:gd name="T93" fmla="*/ 932 h 1070"/>
                  <a:gd name="T94" fmla="*/ 698 w 1070"/>
                  <a:gd name="T95" fmla="*/ 898 h 1070"/>
                  <a:gd name="T96" fmla="*/ 760 w 1070"/>
                  <a:gd name="T97" fmla="*/ 904 h 1070"/>
                  <a:gd name="T98" fmla="*/ 796 w 1070"/>
                  <a:gd name="T99" fmla="*/ 932 h 1070"/>
                  <a:gd name="T100" fmla="*/ 876 w 1070"/>
                  <a:gd name="T101" fmla="*/ 940 h 1070"/>
                  <a:gd name="T102" fmla="*/ 930 w 1070"/>
                  <a:gd name="T103" fmla="*/ 892 h 1070"/>
                  <a:gd name="T104" fmla="*/ 940 w 1070"/>
                  <a:gd name="T105" fmla="*/ 812 h 1070"/>
                  <a:gd name="T106" fmla="*/ 910 w 1070"/>
                  <a:gd name="T107" fmla="*/ 772 h 1070"/>
                  <a:gd name="T108" fmla="*/ 894 w 1070"/>
                  <a:gd name="T109" fmla="*/ 710 h 1070"/>
                  <a:gd name="T110" fmla="*/ 922 w 1070"/>
                  <a:gd name="T111" fmla="*/ 656 h 1070"/>
                  <a:gd name="T112" fmla="*/ 982 w 1070"/>
                  <a:gd name="T113" fmla="*/ 632 h 1070"/>
                  <a:gd name="T114" fmla="*/ 1030 w 1070"/>
                  <a:gd name="T115" fmla="*/ 618 h 1070"/>
                  <a:gd name="T116" fmla="*/ 1070 w 1070"/>
                  <a:gd name="T117" fmla="*/ 544 h 1070"/>
                  <a:gd name="T118" fmla="*/ 1054 w 1070"/>
                  <a:gd name="T119" fmla="*/ 476 h 1070"/>
                  <a:gd name="T120" fmla="*/ 982 w 1070"/>
                  <a:gd name="T121" fmla="*/ 438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70" h="1070">
                    <a:moveTo>
                      <a:pt x="982" y="438"/>
                    </a:moveTo>
                    <a:lnTo>
                      <a:pt x="982" y="438"/>
                    </a:lnTo>
                    <a:lnTo>
                      <a:pt x="982" y="438"/>
                    </a:lnTo>
                    <a:lnTo>
                      <a:pt x="968" y="436"/>
                    </a:lnTo>
                    <a:lnTo>
                      <a:pt x="954" y="434"/>
                    </a:lnTo>
                    <a:lnTo>
                      <a:pt x="942" y="428"/>
                    </a:lnTo>
                    <a:lnTo>
                      <a:pt x="932" y="422"/>
                    </a:lnTo>
                    <a:lnTo>
                      <a:pt x="922" y="414"/>
                    </a:lnTo>
                    <a:lnTo>
                      <a:pt x="914" y="404"/>
                    </a:lnTo>
                    <a:lnTo>
                      <a:pt x="906" y="394"/>
                    </a:lnTo>
                    <a:lnTo>
                      <a:pt x="900" y="384"/>
                    </a:lnTo>
                    <a:lnTo>
                      <a:pt x="896" y="372"/>
                    </a:lnTo>
                    <a:lnTo>
                      <a:pt x="894" y="360"/>
                    </a:lnTo>
                    <a:lnTo>
                      <a:pt x="894" y="346"/>
                    </a:lnTo>
                    <a:lnTo>
                      <a:pt x="896" y="334"/>
                    </a:lnTo>
                    <a:lnTo>
                      <a:pt x="898" y="322"/>
                    </a:lnTo>
                    <a:lnTo>
                      <a:pt x="904" y="310"/>
                    </a:lnTo>
                    <a:lnTo>
                      <a:pt x="910" y="29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20" y="288"/>
                    </a:lnTo>
                    <a:lnTo>
                      <a:pt x="930" y="274"/>
                    </a:lnTo>
                    <a:lnTo>
                      <a:pt x="940" y="258"/>
                    </a:lnTo>
                    <a:lnTo>
                      <a:pt x="944" y="242"/>
                    </a:lnTo>
                    <a:lnTo>
                      <a:pt x="946" y="226"/>
                    </a:lnTo>
                    <a:lnTo>
                      <a:pt x="944" y="208"/>
                    </a:lnTo>
                    <a:lnTo>
                      <a:pt x="940" y="192"/>
                    </a:lnTo>
                    <a:lnTo>
                      <a:pt x="930" y="178"/>
                    </a:lnTo>
                    <a:lnTo>
                      <a:pt x="920" y="164"/>
                    </a:lnTo>
                    <a:lnTo>
                      <a:pt x="906" y="150"/>
                    </a:lnTo>
                    <a:lnTo>
                      <a:pt x="906" y="150"/>
                    </a:lnTo>
                    <a:lnTo>
                      <a:pt x="892" y="138"/>
                    </a:lnTo>
                    <a:lnTo>
                      <a:pt x="876" y="130"/>
                    </a:lnTo>
                    <a:lnTo>
                      <a:pt x="860" y="126"/>
                    </a:lnTo>
                    <a:lnTo>
                      <a:pt x="844" y="124"/>
                    </a:lnTo>
                    <a:lnTo>
                      <a:pt x="826" y="126"/>
                    </a:lnTo>
                    <a:lnTo>
                      <a:pt x="810" y="130"/>
                    </a:lnTo>
                    <a:lnTo>
                      <a:pt x="796" y="138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82" y="150"/>
                    </a:lnTo>
                    <a:lnTo>
                      <a:pt x="770" y="158"/>
                    </a:lnTo>
                    <a:lnTo>
                      <a:pt x="760" y="166"/>
                    </a:lnTo>
                    <a:lnTo>
                      <a:pt x="748" y="172"/>
                    </a:lnTo>
                    <a:lnTo>
                      <a:pt x="734" y="174"/>
                    </a:lnTo>
                    <a:lnTo>
                      <a:pt x="722" y="176"/>
                    </a:lnTo>
                    <a:lnTo>
                      <a:pt x="710" y="174"/>
                    </a:lnTo>
                    <a:lnTo>
                      <a:pt x="698" y="172"/>
                    </a:lnTo>
                    <a:lnTo>
                      <a:pt x="686" y="168"/>
                    </a:lnTo>
                    <a:lnTo>
                      <a:pt x="676" y="164"/>
                    </a:lnTo>
                    <a:lnTo>
                      <a:pt x="664" y="156"/>
                    </a:lnTo>
                    <a:lnTo>
                      <a:pt x="656" y="148"/>
                    </a:lnTo>
                    <a:lnTo>
                      <a:pt x="648" y="138"/>
                    </a:lnTo>
                    <a:lnTo>
                      <a:pt x="642" y="128"/>
                    </a:lnTo>
                    <a:lnTo>
                      <a:pt x="636" y="114"/>
                    </a:lnTo>
                    <a:lnTo>
                      <a:pt x="634" y="102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2" y="88"/>
                    </a:lnTo>
                    <a:lnTo>
                      <a:pt x="630" y="70"/>
                    </a:lnTo>
                    <a:lnTo>
                      <a:pt x="626" y="54"/>
                    </a:lnTo>
                    <a:lnTo>
                      <a:pt x="616" y="38"/>
                    </a:lnTo>
                    <a:lnTo>
                      <a:pt x="606" y="26"/>
                    </a:lnTo>
                    <a:lnTo>
                      <a:pt x="594" y="14"/>
                    </a:lnTo>
                    <a:lnTo>
                      <a:pt x="578" y="6"/>
                    </a:lnTo>
                    <a:lnTo>
                      <a:pt x="562" y="2"/>
                    </a:lnTo>
                    <a:lnTo>
                      <a:pt x="544" y="0"/>
                    </a:lnTo>
                    <a:lnTo>
                      <a:pt x="524" y="0"/>
                    </a:lnTo>
                    <a:lnTo>
                      <a:pt x="524" y="0"/>
                    </a:lnTo>
                    <a:lnTo>
                      <a:pt x="506" y="2"/>
                    </a:lnTo>
                    <a:lnTo>
                      <a:pt x="490" y="6"/>
                    </a:lnTo>
                    <a:lnTo>
                      <a:pt x="476" y="14"/>
                    </a:lnTo>
                    <a:lnTo>
                      <a:pt x="462" y="26"/>
                    </a:lnTo>
                    <a:lnTo>
                      <a:pt x="452" y="38"/>
                    </a:lnTo>
                    <a:lnTo>
                      <a:pt x="444" y="54"/>
                    </a:lnTo>
                    <a:lnTo>
                      <a:pt x="438" y="70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88"/>
                    </a:lnTo>
                    <a:lnTo>
                      <a:pt x="436" y="102"/>
                    </a:lnTo>
                    <a:lnTo>
                      <a:pt x="432" y="114"/>
                    </a:lnTo>
                    <a:lnTo>
                      <a:pt x="428" y="128"/>
                    </a:lnTo>
                    <a:lnTo>
                      <a:pt x="422" y="138"/>
                    </a:lnTo>
                    <a:lnTo>
                      <a:pt x="414" y="148"/>
                    </a:lnTo>
                    <a:lnTo>
                      <a:pt x="404" y="156"/>
                    </a:lnTo>
                    <a:lnTo>
                      <a:pt x="394" y="164"/>
                    </a:lnTo>
                    <a:lnTo>
                      <a:pt x="382" y="168"/>
                    </a:lnTo>
                    <a:lnTo>
                      <a:pt x="370" y="172"/>
                    </a:lnTo>
                    <a:lnTo>
                      <a:pt x="358" y="174"/>
                    </a:lnTo>
                    <a:lnTo>
                      <a:pt x="346" y="176"/>
                    </a:lnTo>
                    <a:lnTo>
                      <a:pt x="334" y="174"/>
                    </a:lnTo>
                    <a:lnTo>
                      <a:pt x="322" y="172"/>
                    </a:lnTo>
                    <a:lnTo>
                      <a:pt x="310" y="166"/>
                    </a:lnTo>
                    <a:lnTo>
                      <a:pt x="298" y="158"/>
                    </a:lnTo>
                    <a:lnTo>
                      <a:pt x="288" y="150"/>
                    </a:lnTo>
                    <a:lnTo>
                      <a:pt x="286" y="150"/>
                    </a:lnTo>
                    <a:lnTo>
                      <a:pt x="286" y="150"/>
                    </a:lnTo>
                    <a:lnTo>
                      <a:pt x="274" y="138"/>
                    </a:lnTo>
                    <a:lnTo>
                      <a:pt x="258" y="130"/>
                    </a:lnTo>
                    <a:lnTo>
                      <a:pt x="242" y="126"/>
                    </a:lnTo>
                    <a:lnTo>
                      <a:pt x="224" y="124"/>
                    </a:lnTo>
                    <a:lnTo>
                      <a:pt x="208" y="126"/>
                    </a:lnTo>
                    <a:lnTo>
                      <a:pt x="192" y="130"/>
                    </a:lnTo>
                    <a:lnTo>
                      <a:pt x="176" y="138"/>
                    </a:lnTo>
                    <a:lnTo>
                      <a:pt x="162" y="150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38" y="178"/>
                    </a:lnTo>
                    <a:lnTo>
                      <a:pt x="130" y="192"/>
                    </a:lnTo>
                    <a:lnTo>
                      <a:pt x="124" y="208"/>
                    </a:lnTo>
                    <a:lnTo>
                      <a:pt x="124" y="226"/>
                    </a:lnTo>
                    <a:lnTo>
                      <a:pt x="124" y="242"/>
                    </a:lnTo>
                    <a:lnTo>
                      <a:pt x="130" y="258"/>
                    </a:lnTo>
                    <a:lnTo>
                      <a:pt x="138" y="274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48" y="288"/>
                    </a:lnTo>
                    <a:lnTo>
                      <a:pt x="158" y="298"/>
                    </a:lnTo>
                    <a:lnTo>
                      <a:pt x="166" y="310"/>
                    </a:lnTo>
                    <a:lnTo>
                      <a:pt x="170" y="322"/>
                    </a:lnTo>
                    <a:lnTo>
                      <a:pt x="174" y="334"/>
                    </a:lnTo>
                    <a:lnTo>
                      <a:pt x="174" y="346"/>
                    </a:lnTo>
                    <a:lnTo>
                      <a:pt x="174" y="360"/>
                    </a:lnTo>
                    <a:lnTo>
                      <a:pt x="172" y="372"/>
                    </a:lnTo>
                    <a:lnTo>
                      <a:pt x="168" y="384"/>
                    </a:lnTo>
                    <a:lnTo>
                      <a:pt x="162" y="394"/>
                    </a:lnTo>
                    <a:lnTo>
                      <a:pt x="156" y="404"/>
                    </a:lnTo>
                    <a:lnTo>
                      <a:pt x="148" y="414"/>
                    </a:lnTo>
                    <a:lnTo>
                      <a:pt x="138" y="422"/>
                    </a:lnTo>
                    <a:lnTo>
                      <a:pt x="126" y="428"/>
                    </a:lnTo>
                    <a:lnTo>
                      <a:pt x="114" y="434"/>
                    </a:lnTo>
                    <a:lnTo>
                      <a:pt x="102" y="436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86" y="438"/>
                    </a:lnTo>
                    <a:lnTo>
                      <a:pt x="70" y="440"/>
                    </a:lnTo>
                    <a:lnTo>
                      <a:pt x="52" y="444"/>
                    </a:lnTo>
                    <a:lnTo>
                      <a:pt x="38" y="452"/>
                    </a:lnTo>
                    <a:lnTo>
                      <a:pt x="24" y="464"/>
                    </a:lnTo>
                    <a:lnTo>
                      <a:pt x="14" y="476"/>
                    </a:lnTo>
                    <a:lnTo>
                      <a:pt x="6" y="490"/>
                    </a:lnTo>
                    <a:lnTo>
                      <a:pt x="2" y="508"/>
                    </a:lnTo>
                    <a:lnTo>
                      <a:pt x="0" y="526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62"/>
                    </a:lnTo>
                    <a:lnTo>
                      <a:pt x="6" y="580"/>
                    </a:lnTo>
                    <a:lnTo>
                      <a:pt x="14" y="594"/>
                    </a:lnTo>
                    <a:lnTo>
                      <a:pt x="24" y="606"/>
                    </a:lnTo>
                    <a:lnTo>
                      <a:pt x="38" y="618"/>
                    </a:lnTo>
                    <a:lnTo>
                      <a:pt x="52" y="626"/>
                    </a:lnTo>
                    <a:lnTo>
                      <a:pt x="70" y="630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86" y="632"/>
                    </a:lnTo>
                    <a:lnTo>
                      <a:pt x="102" y="634"/>
                    </a:lnTo>
                    <a:lnTo>
                      <a:pt x="114" y="636"/>
                    </a:lnTo>
                    <a:lnTo>
                      <a:pt x="126" y="642"/>
                    </a:lnTo>
                    <a:lnTo>
                      <a:pt x="138" y="648"/>
                    </a:lnTo>
                    <a:lnTo>
                      <a:pt x="148" y="656"/>
                    </a:lnTo>
                    <a:lnTo>
                      <a:pt x="156" y="666"/>
                    </a:lnTo>
                    <a:lnTo>
                      <a:pt x="162" y="676"/>
                    </a:lnTo>
                    <a:lnTo>
                      <a:pt x="168" y="686"/>
                    </a:lnTo>
                    <a:lnTo>
                      <a:pt x="172" y="698"/>
                    </a:lnTo>
                    <a:lnTo>
                      <a:pt x="174" y="710"/>
                    </a:lnTo>
                    <a:lnTo>
                      <a:pt x="174" y="724"/>
                    </a:lnTo>
                    <a:lnTo>
                      <a:pt x="174" y="736"/>
                    </a:lnTo>
                    <a:lnTo>
                      <a:pt x="170" y="748"/>
                    </a:lnTo>
                    <a:lnTo>
                      <a:pt x="166" y="760"/>
                    </a:lnTo>
                    <a:lnTo>
                      <a:pt x="158" y="77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48" y="782"/>
                    </a:lnTo>
                    <a:lnTo>
                      <a:pt x="138" y="796"/>
                    </a:lnTo>
                    <a:lnTo>
                      <a:pt x="130" y="812"/>
                    </a:lnTo>
                    <a:lnTo>
                      <a:pt x="124" y="828"/>
                    </a:lnTo>
                    <a:lnTo>
                      <a:pt x="124" y="844"/>
                    </a:lnTo>
                    <a:lnTo>
                      <a:pt x="124" y="862"/>
                    </a:lnTo>
                    <a:lnTo>
                      <a:pt x="130" y="878"/>
                    </a:lnTo>
                    <a:lnTo>
                      <a:pt x="138" y="892"/>
                    </a:lnTo>
                    <a:lnTo>
                      <a:pt x="148" y="906"/>
                    </a:lnTo>
                    <a:lnTo>
                      <a:pt x="162" y="920"/>
                    </a:lnTo>
                    <a:lnTo>
                      <a:pt x="162" y="920"/>
                    </a:lnTo>
                    <a:lnTo>
                      <a:pt x="176" y="932"/>
                    </a:lnTo>
                    <a:lnTo>
                      <a:pt x="192" y="940"/>
                    </a:lnTo>
                    <a:lnTo>
                      <a:pt x="208" y="944"/>
                    </a:lnTo>
                    <a:lnTo>
                      <a:pt x="224" y="946"/>
                    </a:lnTo>
                    <a:lnTo>
                      <a:pt x="242" y="944"/>
                    </a:lnTo>
                    <a:lnTo>
                      <a:pt x="258" y="940"/>
                    </a:lnTo>
                    <a:lnTo>
                      <a:pt x="274" y="932"/>
                    </a:lnTo>
                    <a:lnTo>
                      <a:pt x="286" y="920"/>
                    </a:lnTo>
                    <a:lnTo>
                      <a:pt x="288" y="920"/>
                    </a:lnTo>
                    <a:lnTo>
                      <a:pt x="288" y="920"/>
                    </a:lnTo>
                    <a:lnTo>
                      <a:pt x="298" y="912"/>
                    </a:lnTo>
                    <a:lnTo>
                      <a:pt x="310" y="904"/>
                    </a:lnTo>
                    <a:lnTo>
                      <a:pt x="322" y="898"/>
                    </a:lnTo>
                    <a:lnTo>
                      <a:pt x="334" y="896"/>
                    </a:lnTo>
                    <a:lnTo>
                      <a:pt x="346" y="894"/>
                    </a:lnTo>
                    <a:lnTo>
                      <a:pt x="358" y="896"/>
                    </a:lnTo>
                    <a:lnTo>
                      <a:pt x="370" y="898"/>
                    </a:lnTo>
                    <a:lnTo>
                      <a:pt x="382" y="902"/>
                    </a:lnTo>
                    <a:lnTo>
                      <a:pt x="394" y="906"/>
                    </a:lnTo>
                    <a:lnTo>
                      <a:pt x="404" y="914"/>
                    </a:lnTo>
                    <a:lnTo>
                      <a:pt x="414" y="922"/>
                    </a:lnTo>
                    <a:lnTo>
                      <a:pt x="422" y="932"/>
                    </a:lnTo>
                    <a:lnTo>
                      <a:pt x="428" y="942"/>
                    </a:lnTo>
                    <a:lnTo>
                      <a:pt x="432" y="956"/>
                    </a:lnTo>
                    <a:lnTo>
                      <a:pt x="436" y="968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6" y="982"/>
                    </a:lnTo>
                    <a:lnTo>
                      <a:pt x="438" y="1000"/>
                    </a:lnTo>
                    <a:lnTo>
                      <a:pt x="444" y="1016"/>
                    </a:lnTo>
                    <a:lnTo>
                      <a:pt x="452" y="1032"/>
                    </a:lnTo>
                    <a:lnTo>
                      <a:pt x="462" y="1044"/>
                    </a:lnTo>
                    <a:lnTo>
                      <a:pt x="476" y="1056"/>
                    </a:lnTo>
                    <a:lnTo>
                      <a:pt x="490" y="1064"/>
                    </a:lnTo>
                    <a:lnTo>
                      <a:pt x="506" y="1068"/>
                    </a:lnTo>
                    <a:lnTo>
                      <a:pt x="524" y="1070"/>
                    </a:lnTo>
                    <a:lnTo>
                      <a:pt x="544" y="1070"/>
                    </a:lnTo>
                    <a:lnTo>
                      <a:pt x="544" y="1070"/>
                    </a:lnTo>
                    <a:lnTo>
                      <a:pt x="562" y="1068"/>
                    </a:lnTo>
                    <a:lnTo>
                      <a:pt x="578" y="1064"/>
                    </a:lnTo>
                    <a:lnTo>
                      <a:pt x="594" y="1056"/>
                    </a:lnTo>
                    <a:lnTo>
                      <a:pt x="606" y="1044"/>
                    </a:lnTo>
                    <a:lnTo>
                      <a:pt x="616" y="1032"/>
                    </a:lnTo>
                    <a:lnTo>
                      <a:pt x="626" y="1016"/>
                    </a:lnTo>
                    <a:lnTo>
                      <a:pt x="630" y="1000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2" y="982"/>
                    </a:lnTo>
                    <a:lnTo>
                      <a:pt x="634" y="968"/>
                    </a:lnTo>
                    <a:lnTo>
                      <a:pt x="636" y="956"/>
                    </a:lnTo>
                    <a:lnTo>
                      <a:pt x="642" y="942"/>
                    </a:lnTo>
                    <a:lnTo>
                      <a:pt x="648" y="932"/>
                    </a:lnTo>
                    <a:lnTo>
                      <a:pt x="656" y="922"/>
                    </a:lnTo>
                    <a:lnTo>
                      <a:pt x="664" y="914"/>
                    </a:lnTo>
                    <a:lnTo>
                      <a:pt x="676" y="906"/>
                    </a:lnTo>
                    <a:lnTo>
                      <a:pt x="686" y="902"/>
                    </a:lnTo>
                    <a:lnTo>
                      <a:pt x="698" y="898"/>
                    </a:lnTo>
                    <a:lnTo>
                      <a:pt x="710" y="896"/>
                    </a:lnTo>
                    <a:lnTo>
                      <a:pt x="722" y="894"/>
                    </a:lnTo>
                    <a:lnTo>
                      <a:pt x="734" y="896"/>
                    </a:lnTo>
                    <a:lnTo>
                      <a:pt x="748" y="898"/>
                    </a:lnTo>
                    <a:lnTo>
                      <a:pt x="760" y="904"/>
                    </a:lnTo>
                    <a:lnTo>
                      <a:pt x="770" y="912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82" y="920"/>
                    </a:lnTo>
                    <a:lnTo>
                      <a:pt x="796" y="932"/>
                    </a:lnTo>
                    <a:lnTo>
                      <a:pt x="810" y="940"/>
                    </a:lnTo>
                    <a:lnTo>
                      <a:pt x="826" y="944"/>
                    </a:lnTo>
                    <a:lnTo>
                      <a:pt x="844" y="946"/>
                    </a:lnTo>
                    <a:lnTo>
                      <a:pt x="860" y="944"/>
                    </a:lnTo>
                    <a:lnTo>
                      <a:pt x="876" y="940"/>
                    </a:lnTo>
                    <a:lnTo>
                      <a:pt x="892" y="932"/>
                    </a:lnTo>
                    <a:lnTo>
                      <a:pt x="906" y="920"/>
                    </a:lnTo>
                    <a:lnTo>
                      <a:pt x="920" y="906"/>
                    </a:lnTo>
                    <a:lnTo>
                      <a:pt x="920" y="906"/>
                    </a:lnTo>
                    <a:lnTo>
                      <a:pt x="930" y="892"/>
                    </a:lnTo>
                    <a:lnTo>
                      <a:pt x="940" y="878"/>
                    </a:lnTo>
                    <a:lnTo>
                      <a:pt x="944" y="862"/>
                    </a:lnTo>
                    <a:lnTo>
                      <a:pt x="946" y="844"/>
                    </a:lnTo>
                    <a:lnTo>
                      <a:pt x="944" y="828"/>
                    </a:lnTo>
                    <a:lnTo>
                      <a:pt x="940" y="812"/>
                    </a:lnTo>
                    <a:lnTo>
                      <a:pt x="930" y="796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20" y="782"/>
                    </a:lnTo>
                    <a:lnTo>
                      <a:pt x="910" y="772"/>
                    </a:lnTo>
                    <a:lnTo>
                      <a:pt x="904" y="760"/>
                    </a:lnTo>
                    <a:lnTo>
                      <a:pt x="898" y="748"/>
                    </a:lnTo>
                    <a:lnTo>
                      <a:pt x="896" y="736"/>
                    </a:lnTo>
                    <a:lnTo>
                      <a:pt x="894" y="724"/>
                    </a:lnTo>
                    <a:lnTo>
                      <a:pt x="894" y="710"/>
                    </a:lnTo>
                    <a:lnTo>
                      <a:pt x="896" y="698"/>
                    </a:lnTo>
                    <a:lnTo>
                      <a:pt x="900" y="686"/>
                    </a:lnTo>
                    <a:lnTo>
                      <a:pt x="906" y="676"/>
                    </a:lnTo>
                    <a:lnTo>
                      <a:pt x="914" y="666"/>
                    </a:lnTo>
                    <a:lnTo>
                      <a:pt x="922" y="656"/>
                    </a:lnTo>
                    <a:lnTo>
                      <a:pt x="932" y="648"/>
                    </a:lnTo>
                    <a:lnTo>
                      <a:pt x="942" y="642"/>
                    </a:lnTo>
                    <a:lnTo>
                      <a:pt x="954" y="636"/>
                    </a:lnTo>
                    <a:lnTo>
                      <a:pt x="968" y="634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982" y="632"/>
                    </a:lnTo>
                    <a:lnTo>
                      <a:pt x="1000" y="630"/>
                    </a:lnTo>
                    <a:lnTo>
                      <a:pt x="1016" y="626"/>
                    </a:lnTo>
                    <a:lnTo>
                      <a:pt x="1030" y="618"/>
                    </a:lnTo>
                    <a:lnTo>
                      <a:pt x="1044" y="606"/>
                    </a:lnTo>
                    <a:lnTo>
                      <a:pt x="1054" y="594"/>
                    </a:lnTo>
                    <a:lnTo>
                      <a:pt x="1062" y="580"/>
                    </a:lnTo>
                    <a:lnTo>
                      <a:pt x="1068" y="562"/>
                    </a:lnTo>
                    <a:lnTo>
                      <a:pt x="1070" y="544"/>
                    </a:lnTo>
                    <a:lnTo>
                      <a:pt x="1070" y="526"/>
                    </a:lnTo>
                    <a:lnTo>
                      <a:pt x="1070" y="526"/>
                    </a:lnTo>
                    <a:lnTo>
                      <a:pt x="1068" y="508"/>
                    </a:lnTo>
                    <a:lnTo>
                      <a:pt x="1062" y="490"/>
                    </a:lnTo>
                    <a:lnTo>
                      <a:pt x="1054" y="476"/>
                    </a:lnTo>
                    <a:lnTo>
                      <a:pt x="1044" y="464"/>
                    </a:lnTo>
                    <a:lnTo>
                      <a:pt x="1030" y="452"/>
                    </a:lnTo>
                    <a:lnTo>
                      <a:pt x="1016" y="444"/>
                    </a:lnTo>
                    <a:lnTo>
                      <a:pt x="1000" y="440"/>
                    </a:lnTo>
                    <a:lnTo>
                      <a:pt x="982" y="438"/>
                    </a:lnTo>
                    <a:lnTo>
                      <a:pt x="982" y="438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Freeform 42"/>
              <p:cNvSpPr/>
              <p:nvPr/>
            </p:nvSpPr>
            <p:spPr bwMode="auto">
              <a:xfrm>
                <a:off x="663575" y="925513"/>
                <a:ext cx="676275" cy="676275"/>
              </a:xfrm>
              <a:custGeom>
                <a:avLst/>
                <a:gdLst>
                  <a:gd name="T0" fmla="*/ 426 w 426"/>
                  <a:gd name="T1" fmla="*/ 212 h 426"/>
                  <a:gd name="T2" fmla="*/ 422 w 426"/>
                  <a:gd name="T3" fmla="*/ 256 h 426"/>
                  <a:gd name="T4" fmla="*/ 408 w 426"/>
                  <a:gd name="T5" fmla="*/ 296 h 426"/>
                  <a:gd name="T6" fmla="*/ 390 w 426"/>
                  <a:gd name="T7" fmla="*/ 332 h 426"/>
                  <a:gd name="T8" fmla="*/ 364 w 426"/>
                  <a:gd name="T9" fmla="*/ 364 h 426"/>
                  <a:gd name="T10" fmla="*/ 332 w 426"/>
                  <a:gd name="T11" fmla="*/ 390 h 426"/>
                  <a:gd name="T12" fmla="*/ 296 w 426"/>
                  <a:gd name="T13" fmla="*/ 410 h 426"/>
                  <a:gd name="T14" fmla="*/ 256 w 426"/>
                  <a:gd name="T15" fmla="*/ 422 h 426"/>
                  <a:gd name="T16" fmla="*/ 212 w 426"/>
                  <a:gd name="T17" fmla="*/ 426 h 426"/>
                  <a:gd name="T18" fmla="*/ 190 w 426"/>
                  <a:gd name="T19" fmla="*/ 426 h 426"/>
                  <a:gd name="T20" fmla="*/ 148 w 426"/>
                  <a:gd name="T21" fmla="*/ 416 h 426"/>
                  <a:gd name="T22" fmla="*/ 110 w 426"/>
                  <a:gd name="T23" fmla="*/ 400 h 426"/>
                  <a:gd name="T24" fmla="*/ 76 w 426"/>
                  <a:gd name="T25" fmla="*/ 378 h 426"/>
                  <a:gd name="T26" fmla="*/ 48 w 426"/>
                  <a:gd name="T27" fmla="*/ 348 h 426"/>
                  <a:gd name="T28" fmla="*/ 24 w 426"/>
                  <a:gd name="T29" fmla="*/ 314 h 426"/>
                  <a:gd name="T30" fmla="*/ 8 w 426"/>
                  <a:gd name="T31" fmla="*/ 276 h 426"/>
                  <a:gd name="T32" fmla="*/ 0 w 426"/>
                  <a:gd name="T33" fmla="*/ 234 h 426"/>
                  <a:gd name="T34" fmla="*/ 0 w 426"/>
                  <a:gd name="T35" fmla="*/ 212 h 426"/>
                  <a:gd name="T36" fmla="*/ 4 w 426"/>
                  <a:gd name="T37" fmla="*/ 170 h 426"/>
                  <a:gd name="T38" fmla="*/ 16 w 426"/>
                  <a:gd name="T39" fmla="*/ 130 h 426"/>
                  <a:gd name="T40" fmla="*/ 36 w 426"/>
                  <a:gd name="T41" fmla="*/ 94 h 426"/>
                  <a:gd name="T42" fmla="*/ 62 w 426"/>
                  <a:gd name="T43" fmla="*/ 62 h 426"/>
                  <a:gd name="T44" fmla="*/ 94 w 426"/>
                  <a:gd name="T45" fmla="*/ 36 h 426"/>
                  <a:gd name="T46" fmla="*/ 130 w 426"/>
                  <a:gd name="T47" fmla="*/ 16 h 426"/>
                  <a:gd name="T48" fmla="*/ 170 w 426"/>
                  <a:gd name="T49" fmla="*/ 4 h 426"/>
                  <a:gd name="T50" fmla="*/ 212 w 426"/>
                  <a:gd name="T51" fmla="*/ 0 h 426"/>
                  <a:gd name="T52" fmla="*/ 234 w 426"/>
                  <a:gd name="T53" fmla="*/ 0 h 426"/>
                  <a:gd name="T54" fmla="*/ 276 w 426"/>
                  <a:gd name="T55" fmla="*/ 10 h 426"/>
                  <a:gd name="T56" fmla="*/ 314 w 426"/>
                  <a:gd name="T57" fmla="*/ 26 h 426"/>
                  <a:gd name="T58" fmla="*/ 348 w 426"/>
                  <a:gd name="T59" fmla="*/ 48 h 426"/>
                  <a:gd name="T60" fmla="*/ 376 w 426"/>
                  <a:gd name="T61" fmla="*/ 78 h 426"/>
                  <a:gd name="T62" fmla="*/ 400 w 426"/>
                  <a:gd name="T63" fmla="*/ 112 h 426"/>
                  <a:gd name="T64" fmla="*/ 416 w 426"/>
                  <a:gd name="T65" fmla="*/ 150 h 426"/>
                  <a:gd name="T66" fmla="*/ 424 w 426"/>
                  <a:gd name="T67" fmla="*/ 192 h 426"/>
                  <a:gd name="T68" fmla="*/ 426 w 426"/>
                  <a:gd name="T69" fmla="*/ 21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6" h="426">
                    <a:moveTo>
                      <a:pt x="426" y="212"/>
                    </a:moveTo>
                    <a:lnTo>
                      <a:pt x="426" y="212"/>
                    </a:lnTo>
                    <a:lnTo>
                      <a:pt x="424" y="234"/>
                    </a:lnTo>
                    <a:lnTo>
                      <a:pt x="422" y="256"/>
                    </a:lnTo>
                    <a:lnTo>
                      <a:pt x="416" y="276"/>
                    </a:lnTo>
                    <a:lnTo>
                      <a:pt x="408" y="296"/>
                    </a:lnTo>
                    <a:lnTo>
                      <a:pt x="400" y="314"/>
                    </a:lnTo>
                    <a:lnTo>
                      <a:pt x="390" y="332"/>
                    </a:lnTo>
                    <a:lnTo>
                      <a:pt x="376" y="348"/>
                    </a:lnTo>
                    <a:lnTo>
                      <a:pt x="364" y="364"/>
                    </a:lnTo>
                    <a:lnTo>
                      <a:pt x="348" y="378"/>
                    </a:lnTo>
                    <a:lnTo>
                      <a:pt x="332" y="390"/>
                    </a:lnTo>
                    <a:lnTo>
                      <a:pt x="314" y="400"/>
                    </a:lnTo>
                    <a:lnTo>
                      <a:pt x="296" y="410"/>
                    </a:lnTo>
                    <a:lnTo>
                      <a:pt x="276" y="416"/>
                    </a:lnTo>
                    <a:lnTo>
                      <a:pt x="256" y="422"/>
                    </a:lnTo>
                    <a:lnTo>
                      <a:pt x="234" y="426"/>
                    </a:lnTo>
                    <a:lnTo>
                      <a:pt x="212" y="426"/>
                    </a:lnTo>
                    <a:lnTo>
                      <a:pt x="212" y="426"/>
                    </a:lnTo>
                    <a:lnTo>
                      <a:pt x="190" y="426"/>
                    </a:lnTo>
                    <a:lnTo>
                      <a:pt x="170" y="422"/>
                    </a:lnTo>
                    <a:lnTo>
                      <a:pt x="148" y="416"/>
                    </a:lnTo>
                    <a:lnTo>
                      <a:pt x="130" y="410"/>
                    </a:lnTo>
                    <a:lnTo>
                      <a:pt x="110" y="400"/>
                    </a:lnTo>
                    <a:lnTo>
                      <a:pt x="94" y="390"/>
                    </a:lnTo>
                    <a:lnTo>
                      <a:pt x="76" y="378"/>
                    </a:lnTo>
                    <a:lnTo>
                      <a:pt x="62" y="364"/>
                    </a:lnTo>
                    <a:lnTo>
                      <a:pt x="48" y="348"/>
                    </a:lnTo>
                    <a:lnTo>
                      <a:pt x="36" y="332"/>
                    </a:lnTo>
                    <a:lnTo>
                      <a:pt x="24" y="314"/>
                    </a:lnTo>
                    <a:lnTo>
                      <a:pt x="16" y="296"/>
                    </a:lnTo>
                    <a:lnTo>
                      <a:pt x="8" y="276"/>
                    </a:lnTo>
                    <a:lnTo>
                      <a:pt x="4" y="256"/>
                    </a:lnTo>
                    <a:lnTo>
                      <a:pt x="0" y="234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192"/>
                    </a:lnTo>
                    <a:lnTo>
                      <a:pt x="4" y="170"/>
                    </a:lnTo>
                    <a:lnTo>
                      <a:pt x="8" y="150"/>
                    </a:lnTo>
                    <a:lnTo>
                      <a:pt x="16" y="130"/>
                    </a:lnTo>
                    <a:lnTo>
                      <a:pt x="24" y="112"/>
                    </a:lnTo>
                    <a:lnTo>
                      <a:pt x="36" y="94"/>
                    </a:lnTo>
                    <a:lnTo>
                      <a:pt x="48" y="78"/>
                    </a:lnTo>
                    <a:lnTo>
                      <a:pt x="62" y="62"/>
                    </a:lnTo>
                    <a:lnTo>
                      <a:pt x="76" y="48"/>
                    </a:lnTo>
                    <a:lnTo>
                      <a:pt x="94" y="36"/>
                    </a:lnTo>
                    <a:lnTo>
                      <a:pt x="110" y="26"/>
                    </a:lnTo>
                    <a:lnTo>
                      <a:pt x="130" y="16"/>
                    </a:lnTo>
                    <a:lnTo>
                      <a:pt x="148" y="10"/>
                    </a:lnTo>
                    <a:lnTo>
                      <a:pt x="170" y="4"/>
                    </a:lnTo>
                    <a:lnTo>
                      <a:pt x="190" y="0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34" y="0"/>
                    </a:lnTo>
                    <a:lnTo>
                      <a:pt x="256" y="4"/>
                    </a:lnTo>
                    <a:lnTo>
                      <a:pt x="276" y="10"/>
                    </a:lnTo>
                    <a:lnTo>
                      <a:pt x="296" y="16"/>
                    </a:lnTo>
                    <a:lnTo>
                      <a:pt x="314" y="26"/>
                    </a:lnTo>
                    <a:lnTo>
                      <a:pt x="332" y="36"/>
                    </a:lnTo>
                    <a:lnTo>
                      <a:pt x="348" y="48"/>
                    </a:lnTo>
                    <a:lnTo>
                      <a:pt x="364" y="62"/>
                    </a:lnTo>
                    <a:lnTo>
                      <a:pt x="376" y="78"/>
                    </a:lnTo>
                    <a:lnTo>
                      <a:pt x="390" y="94"/>
                    </a:lnTo>
                    <a:lnTo>
                      <a:pt x="400" y="112"/>
                    </a:lnTo>
                    <a:lnTo>
                      <a:pt x="408" y="130"/>
                    </a:lnTo>
                    <a:lnTo>
                      <a:pt x="416" y="150"/>
                    </a:lnTo>
                    <a:lnTo>
                      <a:pt x="422" y="170"/>
                    </a:lnTo>
                    <a:lnTo>
                      <a:pt x="424" y="192"/>
                    </a:lnTo>
                    <a:lnTo>
                      <a:pt x="426" y="212"/>
                    </a:lnTo>
                    <a:lnTo>
                      <a:pt x="426" y="212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复杂的伪类选择器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01"/>
          <p:cNvSpPr/>
          <p:nvPr/>
        </p:nvSpPr>
        <p:spPr>
          <a:xfrm>
            <a:off x="1957396" y="1280160"/>
            <a:ext cx="3023036" cy="3023036"/>
          </a:xfrm>
          <a:prstGeom prst="ellipse">
            <a:avLst/>
          </a:prstGeom>
          <a:solidFill>
            <a:srgbClr val="3C789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9" name="01"/>
          <p:cNvSpPr/>
          <p:nvPr/>
        </p:nvSpPr>
        <p:spPr>
          <a:xfrm>
            <a:off x="4868103" y="777241"/>
            <a:ext cx="706386" cy="706384"/>
          </a:xfrm>
          <a:prstGeom prst="ellipse">
            <a:avLst/>
          </a:prstGeom>
          <a:solidFill>
            <a:srgbClr val="3C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2029219" y="1907954"/>
            <a:ext cx="2879387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9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0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01"/>
          <p:cNvSpPr txBox="1"/>
          <p:nvPr/>
        </p:nvSpPr>
        <p:spPr>
          <a:xfrm>
            <a:off x="5403236" y="1944244"/>
            <a:ext cx="241808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sz="4400" b="1" dirty="0">
                <a:solidFill>
                  <a:srgbClr val="3C7895"/>
                </a:solidFill>
                <a:cs typeface="+mn-ea"/>
                <a:sym typeface="+mn-lt"/>
              </a:rPr>
              <a:t>项目练习</a:t>
            </a:r>
            <a:endParaRPr kumimoji="1" lang="zh-CN" altLang="en-US" sz="4400" b="1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425565" y="1411605"/>
            <a:ext cx="5435600" cy="140017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素材网址：http://www.jxtlzs.com/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7152" y="1376174"/>
            <a:ext cx="4190454" cy="3055684"/>
            <a:chOff x="2359026" y="155575"/>
            <a:chExt cx="4406900" cy="3213100"/>
          </a:xfrm>
        </p:grpSpPr>
        <p:sp>
          <p:nvSpPr>
            <p:cNvPr id="74" name="Freeform 5"/>
            <p:cNvSpPr/>
            <p:nvPr/>
          </p:nvSpPr>
          <p:spPr bwMode="auto">
            <a:xfrm>
              <a:off x="2933701" y="155575"/>
              <a:ext cx="3832225" cy="3213100"/>
            </a:xfrm>
            <a:custGeom>
              <a:avLst/>
              <a:gdLst>
                <a:gd name="T0" fmla="*/ 0 w 2414"/>
                <a:gd name="T1" fmla="*/ 2024 h 2024"/>
                <a:gd name="T2" fmla="*/ 2414 w 2414"/>
                <a:gd name="T3" fmla="*/ 1266 h 2024"/>
                <a:gd name="T4" fmla="*/ 1110 w 2414"/>
                <a:gd name="T5" fmla="*/ 0 h 2024"/>
                <a:gd name="T6" fmla="*/ 0 w 2414"/>
                <a:gd name="T7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2024">
                  <a:moveTo>
                    <a:pt x="0" y="2024"/>
                  </a:moveTo>
                  <a:lnTo>
                    <a:pt x="2414" y="1266"/>
                  </a:lnTo>
                  <a:lnTo>
                    <a:pt x="1110" y="0"/>
                  </a:lnTo>
                  <a:lnTo>
                    <a:pt x="0" y="20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9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2359025" y="155575"/>
              <a:ext cx="2616200" cy="3213100"/>
            </a:xfrm>
            <a:custGeom>
              <a:avLst/>
              <a:gdLst>
                <a:gd name="T0" fmla="*/ 1648 w 1648"/>
                <a:gd name="T1" fmla="*/ 402 h 2024"/>
                <a:gd name="T2" fmla="*/ 1472 w 1648"/>
                <a:gd name="T3" fmla="*/ 0 h 2024"/>
                <a:gd name="T4" fmla="*/ 1472 w 1648"/>
                <a:gd name="T5" fmla="*/ 0 h 2024"/>
                <a:gd name="T6" fmla="*/ 0 w 1648"/>
                <a:gd name="T7" fmla="*/ 1882 h 2024"/>
                <a:gd name="T8" fmla="*/ 362 w 1648"/>
                <a:gd name="T9" fmla="*/ 2024 h 2024"/>
                <a:gd name="T10" fmla="*/ 1648 w 1648"/>
                <a:gd name="T11" fmla="*/ 402 h 2024"/>
                <a:gd name="T12" fmla="*/ 1648 w 1648"/>
                <a:gd name="T13" fmla="*/ 402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8" h="2024">
                  <a:moveTo>
                    <a:pt x="1648" y="402"/>
                  </a:moveTo>
                  <a:lnTo>
                    <a:pt x="1472" y="0"/>
                  </a:lnTo>
                  <a:lnTo>
                    <a:pt x="1472" y="0"/>
                  </a:lnTo>
                  <a:lnTo>
                    <a:pt x="0" y="1882"/>
                  </a:lnTo>
                  <a:lnTo>
                    <a:pt x="362" y="2024"/>
                  </a:lnTo>
                  <a:lnTo>
                    <a:pt x="1648" y="402"/>
                  </a:lnTo>
                  <a:lnTo>
                    <a:pt x="1648" y="4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4695824" y="155575"/>
              <a:ext cx="2070101" cy="2009775"/>
            </a:xfrm>
            <a:custGeom>
              <a:avLst/>
              <a:gdLst>
                <a:gd name="T0" fmla="*/ 0 w 1304"/>
                <a:gd name="T1" fmla="*/ 0 h 1266"/>
                <a:gd name="T2" fmla="*/ 176 w 1304"/>
                <a:gd name="T3" fmla="*/ 402 h 1266"/>
                <a:gd name="T4" fmla="*/ 1304 w 1304"/>
                <a:gd name="T5" fmla="*/ 1266 h 1266"/>
                <a:gd name="T6" fmla="*/ 1304 w 1304"/>
                <a:gd name="T7" fmla="*/ 1034 h 1266"/>
                <a:gd name="T8" fmla="*/ 0 w 1304"/>
                <a:gd name="T9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1266">
                  <a:moveTo>
                    <a:pt x="0" y="0"/>
                  </a:moveTo>
                  <a:lnTo>
                    <a:pt x="176" y="402"/>
                  </a:lnTo>
                  <a:lnTo>
                    <a:pt x="1304" y="1266"/>
                  </a:lnTo>
                  <a:lnTo>
                    <a:pt x="1304" y="10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970423" y="2467593"/>
            <a:ext cx="3197184" cy="2346115"/>
            <a:chOff x="3403599" y="1276350"/>
            <a:chExt cx="3362326" cy="2466975"/>
          </a:xfrm>
        </p:grpSpPr>
        <p:sp>
          <p:nvSpPr>
            <p:cNvPr id="78" name="Freeform 6"/>
            <p:cNvSpPr/>
            <p:nvPr/>
          </p:nvSpPr>
          <p:spPr bwMode="auto">
            <a:xfrm>
              <a:off x="3892550" y="1276350"/>
              <a:ext cx="2873375" cy="2466975"/>
            </a:xfrm>
            <a:custGeom>
              <a:avLst/>
              <a:gdLst>
                <a:gd name="T0" fmla="*/ 816 w 1810"/>
                <a:gd name="T1" fmla="*/ 0 h 1554"/>
                <a:gd name="T2" fmla="*/ 0 w 1810"/>
                <a:gd name="T3" fmla="*/ 1554 h 1554"/>
                <a:gd name="T4" fmla="*/ 1810 w 1810"/>
                <a:gd name="T5" fmla="*/ 980 h 1554"/>
                <a:gd name="T6" fmla="*/ 816 w 1810"/>
                <a:gd name="T7" fmla="*/ 0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0" h="1554">
                  <a:moveTo>
                    <a:pt x="816" y="0"/>
                  </a:moveTo>
                  <a:lnTo>
                    <a:pt x="0" y="1554"/>
                  </a:lnTo>
                  <a:lnTo>
                    <a:pt x="1810" y="980"/>
                  </a:lnTo>
                  <a:lnTo>
                    <a:pt x="816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3403599" y="1276350"/>
              <a:ext cx="2016124" cy="2466975"/>
            </a:xfrm>
            <a:custGeom>
              <a:avLst/>
              <a:gdLst>
                <a:gd name="T0" fmla="*/ 1270 w 1270"/>
                <a:gd name="T1" fmla="*/ 334 h 1554"/>
                <a:gd name="T2" fmla="*/ 1124 w 1270"/>
                <a:gd name="T3" fmla="*/ 0 h 1554"/>
                <a:gd name="T4" fmla="*/ 1124 w 1270"/>
                <a:gd name="T5" fmla="*/ 0 h 1554"/>
                <a:gd name="T6" fmla="*/ 0 w 1270"/>
                <a:gd name="T7" fmla="*/ 1434 h 1554"/>
                <a:gd name="T8" fmla="*/ 308 w 1270"/>
                <a:gd name="T9" fmla="*/ 1554 h 1554"/>
                <a:gd name="T10" fmla="*/ 1270 w 1270"/>
                <a:gd name="T11" fmla="*/ 334 h 1554"/>
                <a:gd name="T12" fmla="*/ 1270 w 1270"/>
                <a:gd name="T13" fmla="*/ 334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0" h="1554">
                  <a:moveTo>
                    <a:pt x="1270" y="334"/>
                  </a:moveTo>
                  <a:lnTo>
                    <a:pt x="1124" y="0"/>
                  </a:lnTo>
                  <a:lnTo>
                    <a:pt x="1124" y="0"/>
                  </a:lnTo>
                  <a:lnTo>
                    <a:pt x="0" y="1434"/>
                  </a:lnTo>
                  <a:lnTo>
                    <a:pt x="308" y="1554"/>
                  </a:lnTo>
                  <a:lnTo>
                    <a:pt x="1270" y="334"/>
                  </a:lnTo>
                  <a:lnTo>
                    <a:pt x="1270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5187951" y="1276350"/>
              <a:ext cx="1577974" cy="1555750"/>
            </a:xfrm>
            <a:custGeom>
              <a:avLst/>
              <a:gdLst>
                <a:gd name="T0" fmla="*/ 146 w 994"/>
                <a:gd name="T1" fmla="*/ 334 h 980"/>
                <a:gd name="T2" fmla="*/ 994 w 994"/>
                <a:gd name="T3" fmla="*/ 980 h 980"/>
                <a:gd name="T4" fmla="*/ 994 w 994"/>
                <a:gd name="T5" fmla="*/ 774 h 980"/>
                <a:gd name="T6" fmla="*/ 0 w 994"/>
                <a:gd name="T7" fmla="*/ 0 h 980"/>
                <a:gd name="T8" fmla="*/ 146 w 994"/>
                <a:gd name="T9" fmla="*/ 334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980">
                  <a:moveTo>
                    <a:pt x="146" y="334"/>
                  </a:moveTo>
                  <a:lnTo>
                    <a:pt x="994" y="980"/>
                  </a:lnTo>
                  <a:lnTo>
                    <a:pt x="994" y="774"/>
                  </a:lnTo>
                  <a:lnTo>
                    <a:pt x="0" y="0"/>
                  </a:lnTo>
                  <a:lnTo>
                    <a:pt x="146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6333" y="3490433"/>
            <a:ext cx="2261275" cy="1718068"/>
            <a:chOff x="4387852" y="2324100"/>
            <a:chExt cx="2378076" cy="1806574"/>
          </a:xfrm>
        </p:grpSpPr>
        <p:sp>
          <p:nvSpPr>
            <p:cNvPr id="82" name="Freeform 7"/>
            <p:cNvSpPr/>
            <p:nvPr/>
          </p:nvSpPr>
          <p:spPr bwMode="auto">
            <a:xfrm>
              <a:off x="4883152" y="2324100"/>
              <a:ext cx="1882776" cy="1806574"/>
            </a:xfrm>
            <a:custGeom>
              <a:avLst/>
              <a:gdLst>
                <a:gd name="T0" fmla="*/ 482 w 1186"/>
                <a:gd name="T1" fmla="*/ 0 h 1138"/>
                <a:gd name="T2" fmla="*/ 0 w 1186"/>
                <a:gd name="T3" fmla="*/ 1138 h 1138"/>
                <a:gd name="T4" fmla="*/ 1186 w 1186"/>
                <a:gd name="T5" fmla="*/ 760 h 1138"/>
                <a:gd name="T6" fmla="*/ 482 w 1186"/>
                <a:gd name="T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" h="1138">
                  <a:moveTo>
                    <a:pt x="482" y="0"/>
                  </a:moveTo>
                  <a:lnTo>
                    <a:pt x="0" y="1138"/>
                  </a:lnTo>
                  <a:lnTo>
                    <a:pt x="1186" y="760"/>
                  </a:lnTo>
                  <a:lnTo>
                    <a:pt x="48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</a:schemeClr>
                </a:gs>
                <a:gs pos="42000">
                  <a:schemeClr val="accent3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4387852" y="2324100"/>
              <a:ext cx="1495426" cy="1806574"/>
            </a:xfrm>
            <a:custGeom>
              <a:avLst/>
              <a:gdLst>
                <a:gd name="T0" fmla="*/ 942 w 942"/>
                <a:gd name="T1" fmla="*/ 338 h 1138"/>
                <a:gd name="T2" fmla="*/ 794 w 942"/>
                <a:gd name="T3" fmla="*/ 0 h 1138"/>
                <a:gd name="T4" fmla="*/ 0 w 942"/>
                <a:gd name="T5" fmla="*/ 1016 h 1138"/>
                <a:gd name="T6" fmla="*/ 312 w 942"/>
                <a:gd name="T7" fmla="*/ 1138 h 1138"/>
                <a:gd name="T8" fmla="*/ 942 w 942"/>
                <a:gd name="T9" fmla="*/ 338 h 1138"/>
                <a:gd name="T10" fmla="*/ 942 w 942"/>
                <a:gd name="T11" fmla="*/ 3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1138">
                  <a:moveTo>
                    <a:pt x="942" y="338"/>
                  </a:moveTo>
                  <a:lnTo>
                    <a:pt x="794" y="0"/>
                  </a:lnTo>
                  <a:lnTo>
                    <a:pt x="0" y="1016"/>
                  </a:lnTo>
                  <a:lnTo>
                    <a:pt x="312" y="1138"/>
                  </a:lnTo>
                  <a:lnTo>
                    <a:pt x="942" y="338"/>
                  </a:lnTo>
                  <a:lnTo>
                    <a:pt x="942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648325" y="2324100"/>
              <a:ext cx="1117600" cy="1206499"/>
            </a:xfrm>
            <a:custGeom>
              <a:avLst/>
              <a:gdLst>
                <a:gd name="T0" fmla="*/ 148 w 704"/>
                <a:gd name="T1" fmla="*/ 338 h 760"/>
                <a:gd name="T2" fmla="*/ 704 w 704"/>
                <a:gd name="T3" fmla="*/ 760 h 760"/>
                <a:gd name="T4" fmla="*/ 704 w 704"/>
                <a:gd name="T5" fmla="*/ 554 h 760"/>
                <a:gd name="T6" fmla="*/ 0 w 704"/>
                <a:gd name="T7" fmla="*/ 0 h 760"/>
                <a:gd name="T8" fmla="*/ 148 w 704"/>
                <a:gd name="T9" fmla="*/ 3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760">
                  <a:moveTo>
                    <a:pt x="148" y="338"/>
                  </a:moveTo>
                  <a:lnTo>
                    <a:pt x="704" y="760"/>
                  </a:lnTo>
                  <a:lnTo>
                    <a:pt x="704" y="554"/>
                  </a:lnTo>
                  <a:lnTo>
                    <a:pt x="0" y="0"/>
                  </a:lnTo>
                  <a:lnTo>
                    <a:pt x="148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866393" y="4564049"/>
            <a:ext cx="1301215" cy="1391968"/>
            <a:chOff x="5397502" y="3400425"/>
            <a:chExt cx="1368425" cy="1463675"/>
          </a:xfrm>
        </p:grpSpPr>
        <p:sp>
          <p:nvSpPr>
            <p:cNvPr id="86" name="Freeform 11"/>
            <p:cNvSpPr/>
            <p:nvPr/>
          </p:nvSpPr>
          <p:spPr bwMode="auto">
            <a:xfrm>
              <a:off x="5397502" y="3400425"/>
              <a:ext cx="1368425" cy="1463675"/>
            </a:xfrm>
            <a:custGeom>
              <a:avLst/>
              <a:gdLst>
                <a:gd name="T0" fmla="*/ 862 w 862"/>
                <a:gd name="T1" fmla="*/ 920 h 922"/>
                <a:gd name="T2" fmla="*/ 456 w 862"/>
                <a:gd name="T3" fmla="*/ 0 h 922"/>
                <a:gd name="T4" fmla="*/ 0 w 862"/>
                <a:gd name="T5" fmla="*/ 586 h 922"/>
                <a:gd name="T6" fmla="*/ 860 w 862"/>
                <a:gd name="T7" fmla="*/ 922 h 922"/>
                <a:gd name="T8" fmla="*/ 862 w 862"/>
                <a:gd name="T9" fmla="*/ 92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922">
                  <a:moveTo>
                    <a:pt x="862" y="920"/>
                  </a:moveTo>
                  <a:lnTo>
                    <a:pt x="456" y="0"/>
                  </a:lnTo>
                  <a:lnTo>
                    <a:pt x="0" y="586"/>
                  </a:lnTo>
                  <a:lnTo>
                    <a:pt x="860" y="922"/>
                  </a:lnTo>
                  <a:lnTo>
                    <a:pt x="862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15"/>
            <p:cNvSpPr/>
            <p:nvPr/>
          </p:nvSpPr>
          <p:spPr bwMode="auto">
            <a:xfrm>
              <a:off x="6121400" y="3400425"/>
              <a:ext cx="644525" cy="1460500"/>
            </a:xfrm>
            <a:custGeom>
              <a:avLst/>
              <a:gdLst>
                <a:gd name="T0" fmla="*/ 406 w 406"/>
                <a:gd name="T1" fmla="*/ 920 h 920"/>
                <a:gd name="T2" fmla="*/ 406 w 406"/>
                <a:gd name="T3" fmla="*/ 316 h 920"/>
                <a:gd name="T4" fmla="*/ 0 w 406"/>
                <a:gd name="T5" fmla="*/ 0 h 920"/>
                <a:gd name="T6" fmla="*/ 406 w 406"/>
                <a:gd name="T7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920">
                  <a:moveTo>
                    <a:pt x="406" y="920"/>
                  </a:moveTo>
                  <a:lnTo>
                    <a:pt x="406" y="316"/>
                  </a:lnTo>
                  <a:lnTo>
                    <a:pt x="0" y="0"/>
                  </a:lnTo>
                  <a:lnTo>
                    <a:pt x="406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318151" y="1932240"/>
            <a:ext cx="20589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项目练习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01"/>
          <p:cNvSpPr/>
          <p:nvPr/>
        </p:nvSpPr>
        <p:spPr>
          <a:xfrm>
            <a:off x="1957396" y="1280160"/>
            <a:ext cx="3023036" cy="3023036"/>
          </a:xfrm>
          <a:prstGeom prst="ellipse">
            <a:avLst/>
          </a:prstGeom>
          <a:solidFill>
            <a:srgbClr val="3C789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9" name="01"/>
          <p:cNvSpPr/>
          <p:nvPr/>
        </p:nvSpPr>
        <p:spPr>
          <a:xfrm>
            <a:off x="4868103" y="777241"/>
            <a:ext cx="706386" cy="706384"/>
          </a:xfrm>
          <a:prstGeom prst="ellipse">
            <a:avLst/>
          </a:prstGeom>
          <a:solidFill>
            <a:srgbClr val="3C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2029219" y="1966677"/>
            <a:ext cx="2879387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9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0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01"/>
          <p:cNvSpPr txBox="1"/>
          <p:nvPr/>
        </p:nvSpPr>
        <p:spPr>
          <a:xfrm>
            <a:off x="5403236" y="1944244"/>
            <a:ext cx="241808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sz="4400" b="1" dirty="0">
                <a:solidFill>
                  <a:srgbClr val="3C7895"/>
                </a:solidFill>
                <a:cs typeface="+mn-ea"/>
                <a:sym typeface="+mn-lt"/>
              </a:rPr>
              <a:t>兴趣作业</a:t>
            </a:r>
            <a:endParaRPr kumimoji="1" lang="zh-CN" altLang="en-US" sz="4400" b="1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78881" y="1580385"/>
            <a:ext cx="4234242" cy="3996267"/>
            <a:chOff x="877570" y="1462088"/>
            <a:chExt cx="3176095" cy="2997200"/>
          </a:xfrm>
        </p:grpSpPr>
        <p:grpSp>
          <p:nvGrpSpPr>
            <p:cNvPr id="28" name="组合 27"/>
            <p:cNvGrpSpPr/>
            <p:nvPr/>
          </p:nvGrpSpPr>
          <p:grpSpPr>
            <a:xfrm>
              <a:off x="877570" y="1462088"/>
              <a:ext cx="3044825" cy="2997200"/>
              <a:chOff x="2432050" y="1462088"/>
              <a:chExt cx="3044825" cy="299720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432050" y="1462088"/>
                <a:ext cx="2470150" cy="2997200"/>
                <a:chOff x="2432050" y="1462088"/>
                <a:chExt cx="2470150" cy="2997200"/>
              </a:xfrm>
            </p:grpSpPr>
            <p:sp>
              <p:nvSpPr>
                <p:cNvPr id="40" name="Freeform 5"/>
                <p:cNvSpPr/>
                <p:nvPr/>
              </p:nvSpPr>
              <p:spPr bwMode="auto">
                <a:xfrm>
                  <a:off x="2432050" y="1484313"/>
                  <a:ext cx="2403475" cy="2974975"/>
                </a:xfrm>
                <a:custGeom>
                  <a:avLst/>
                  <a:gdLst>
                    <a:gd name="T0" fmla="*/ 534 w 1514"/>
                    <a:gd name="T1" fmla="*/ 0 h 1874"/>
                    <a:gd name="T2" fmla="*/ 502 w 1514"/>
                    <a:gd name="T3" fmla="*/ 16 h 1874"/>
                    <a:gd name="T4" fmla="*/ 416 w 1514"/>
                    <a:gd name="T5" fmla="*/ 70 h 1874"/>
                    <a:gd name="T6" fmla="*/ 360 w 1514"/>
                    <a:gd name="T7" fmla="*/ 114 h 1874"/>
                    <a:gd name="T8" fmla="*/ 298 w 1514"/>
                    <a:gd name="T9" fmla="*/ 170 h 1874"/>
                    <a:gd name="T10" fmla="*/ 232 w 1514"/>
                    <a:gd name="T11" fmla="*/ 238 h 1874"/>
                    <a:gd name="T12" fmla="*/ 164 w 1514"/>
                    <a:gd name="T13" fmla="*/ 322 h 1874"/>
                    <a:gd name="T14" fmla="*/ 148 w 1514"/>
                    <a:gd name="T15" fmla="*/ 346 h 1874"/>
                    <a:gd name="T16" fmla="*/ 104 w 1514"/>
                    <a:gd name="T17" fmla="*/ 424 h 1874"/>
                    <a:gd name="T18" fmla="*/ 56 w 1514"/>
                    <a:gd name="T19" fmla="*/ 540 h 1874"/>
                    <a:gd name="T20" fmla="*/ 22 w 1514"/>
                    <a:gd name="T21" fmla="*/ 668 h 1874"/>
                    <a:gd name="T22" fmla="*/ 4 w 1514"/>
                    <a:gd name="T23" fmla="*/ 802 h 1874"/>
                    <a:gd name="T24" fmla="*/ 2 w 1514"/>
                    <a:gd name="T25" fmla="*/ 942 h 1874"/>
                    <a:gd name="T26" fmla="*/ 12 w 1514"/>
                    <a:gd name="T27" fmla="*/ 1046 h 1874"/>
                    <a:gd name="T28" fmla="*/ 26 w 1514"/>
                    <a:gd name="T29" fmla="*/ 1114 h 1874"/>
                    <a:gd name="T30" fmla="*/ 44 w 1514"/>
                    <a:gd name="T31" fmla="*/ 1180 h 1874"/>
                    <a:gd name="T32" fmla="*/ 68 w 1514"/>
                    <a:gd name="T33" fmla="*/ 1244 h 1874"/>
                    <a:gd name="T34" fmla="*/ 96 w 1514"/>
                    <a:gd name="T35" fmla="*/ 1306 h 1874"/>
                    <a:gd name="T36" fmla="*/ 112 w 1514"/>
                    <a:gd name="T37" fmla="*/ 1336 h 1874"/>
                    <a:gd name="T38" fmla="*/ 188 w 1514"/>
                    <a:gd name="T39" fmla="*/ 1450 h 1874"/>
                    <a:gd name="T40" fmla="*/ 270 w 1514"/>
                    <a:gd name="T41" fmla="*/ 1550 h 1874"/>
                    <a:gd name="T42" fmla="*/ 364 w 1514"/>
                    <a:gd name="T43" fmla="*/ 1636 h 1874"/>
                    <a:gd name="T44" fmla="*/ 462 w 1514"/>
                    <a:gd name="T45" fmla="*/ 1710 h 1874"/>
                    <a:gd name="T46" fmla="*/ 568 w 1514"/>
                    <a:gd name="T47" fmla="*/ 1770 h 1874"/>
                    <a:gd name="T48" fmla="*/ 676 w 1514"/>
                    <a:gd name="T49" fmla="*/ 1818 h 1874"/>
                    <a:gd name="T50" fmla="*/ 788 w 1514"/>
                    <a:gd name="T51" fmla="*/ 1850 h 1874"/>
                    <a:gd name="T52" fmla="*/ 902 w 1514"/>
                    <a:gd name="T53" fmla="*/ 1868 h 1874"/>
                    <a:gd name="T54" fmla="*/ 960 w 1514"/>
                    <a:gd name="T55" fmla="*/ 1872 h 1874"/>
                    <a:gd name="T56" fmla="*/ 1066 w 1514"/>
                    <a:gd name="T57" fmla="*/ 1872 h 1874"/>
                    <a:gd name="T58" fmla="*/ 1166 w 1514"/>
                    <a:gd name="T59" fmla="*/ 1860 h 1874"/>
                    <a:gd name="T60" fmla="*/ 1256 w 1514"/>
                    <a:gd name="T61" fmla="*/ 1840 h 1874"/>
                    <a:gd name="T62" fmla="*/ 1334 w 1514"/>
                    <a:gd name="T63" fmla="*/ 1816 h 1874"/>
                    <a:gd name="T64" fmla="*/ 1402 w 1514"/>
                    <a:gd name="T65" fmla="*/ 1788 h 1874"/>
                    <a:gd name="T66" fmla="*/ 1456 w 1514"/>
                    <a:gd name="T67" fmla="*/ 1758 h 1874"/>
                    <a:gd name="T68" fmla="*/ 1496 w 1514"/>
                    <a:gd name="T69" fmla="*/ 1730 h 1874"/>
                    <a:gd name="T70" fmla="*/ 1512 w 1514"/>
                    <a:gd name="T71" fmla="*/ 1716 h 1874"/>
                    <a:gd name="T72" fmla="*/ 1514 w 1514"/>
                    <a:gd name="T73" fmla="*/ 1706 h 1874"/>
                    <a:gd name="T74" fmla="*/ 1504 w 1514"/>
                    <a:gd name="T75" fmla="*/ 1658 h 1874"/>
                    <a:gd name="T76" fmla="*/ 1470 w 1514"/>
                    <a:gd name="T77" fmla="*/ 1580 h 1874"/>
                    <a:gd name="T78" fmla="*/ 1388 w 1514"/>
                    <a:gd name="T79" fmla="*/ 1420 h 1874"/>
                    <a:gd name="T80" fmla="*/ 1232 w 1514"/>
                    <a:gd name="T81" fmla="*/ 1144 h 1874"/>
                    <a:gd name="T82" fmla="*/ 1048 w 1514"/>
                    <a:gd name="T83" fmla="*/ 832 h 1874"/>
                    <a:gd name="T84" fmla="*/ 696 w 1514"/>
                    <a:gd name="T85" fmla="*/ 258 h 1874"/>
                    <a:gd name="T86" fmla="*/ 534 w 1514"/>
                    <a:gd name="T87" fmla="*/ 0 h 18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14" h="1874">
                      <a:moveTo>
                        <a:pt x="534" y="0"/>
                      </a:moveTo>
                      <a:lnTo>
                        <a:pt x="534" y="0"/>
                      </a:lnTo>
                      <a:lnTo>
                        <a:pt x="526" y="4"/>
                      </a:lnTo>
                      <a:lnTo>
                        <a:pt x="502" y="16"/>
                      </a:lnTo>
                      <a:lnTo>
                        <a:pt x="464" y="38"/>
                      </a:lnTo>
                      <a:lnTo>
                        <a:pt x="416" y="70"/>
                      </a:lnTo>
                      <a:lnTo>
                        <a:pt x="390" y="90"/>
                      </a:lnTo>
                      <a:lnTo>
                        <a:pt x="360" y="114"/>
                      </a:lnTo>
                      <a:lnTo>
                        <a:pt x="330" y="140"/>
                      </a:lnTo>
                      <a:lnTo>
                        <a:pt x="298" y="170"/>
                      </a:lnTo>
                      <a:lnTo>
                        <a:pt x="266" y="202"/>
                      </a:lnTo>
                      <a:lnTo>
                        <a:pt x="232" y="238"/>
                      </a:lnTo>
                      <a:lnTo>
                        <a:pt x="198" y="280"/>
                      </a:lnTo>
                      <a:lnTo>
                        <a:pt x="164" y="322"/>
                      </a:lnTo>
                      <a:lnTo>
                        <a:pt x="164" y="322"/>
                      </a:lnTo>
                      <a:lnTo>
                        <a:pt x="148" y="346"/>
                      </a:lnTo>
                      <a:lnTo>
                        <a:pt x="134" y="372"/>
                      </a:lnTo>
                      <a:lnTo>
                        <a:pt x="104" y="424"/>
                      </a:lnTo>
                      <a:lnTo>
                        <a:pt x="78" y="480"/>
                      </a:lnTo>
                      <a:lnTo>
                        <a:pt x="56" y="540"/>
                      </a:lnTo>
                      <a:lnTo>
                        <a:pt x="36" y="602"/>
                      </a:lnTo>
                      <a:lnTo>
                        <a:pt x="22" y="668"/>
                      </a:lnTo>
                      <a:lnTo>
                        <a:pt x="10" y="734"/>
                      </a:lnTo>
                      <a:lnTo>
                        <a:pt x="4" y="802"/>
                      </a:lnTo>
                      <a:lnTo>
                        <a:pt x="0" y="872"/>
                      </a:lnTo>
                      <a:lnTo>
                        <a:pt x="2" y="942"/>
                      </a:lnTo>
                      <a:lnTo>
                        <a:pt x="8" y="1010"/>
                      </a:lnTo>
                      <a:lnTo>
                        <a:pt x="12" y="1046"/>
                      </a:lnTo>
                      <a:lnTo>
                        <a:pt x="18" y="1080"/>
                      </a:lnTo>
                      <a:lnTo>
                        <a:pt x="26" y="1114"/>
                      </a:lnTo>
                      <a:lnTo>
                        <a:pt x="34" y="1146"/>
                      </a:lnTo>
                      <a:lnTo>
                        <a:pt x="44" y="1180"/>
                      </a:lnTo>
                      <a:lnTo>
                        <a:pt x="56" y="1212"/>
                      </a:lnTo>
                      <a:lnTo>
                        <a:pt x="68" y="1244"/>
                      </a:lnTo>
                      <a:lnTo>
                        <a:pt x="82" y="1276"/>
                      </a:lnTo>
                      <a:lnTo>
                        <a:pt x="96" y="1306"/>
                      </a:lnTo>
                      <a:lnTo>
                        <a:pt x="112" y="1336"/>
                      </a:lnTo>
                      <a:lnTo>
                        <a:pt x="112" y="1336"/>
                      </a:lnTo>
                      <a:lnTo>
                        <a:pt x="148" y="1394"/>
                      </a:lnTo>
                      <a:lnTo>
                        <a:pt x="188" y="1450"/>
                      </a:lnTo>
                      <a:lnTo>
                        <a:pt x="228" y="1500"/>
                      </a:lnTo>
                      <a:lnTo>
                        <a:pt x="270" y="1550"/>
                      </a:lnTo>
                      <a:lnTo>
                        <a:pt x="316" y="1594"/>
                      </a:lnTo>
                      <a:lnTo>
                        <a:pt x="364" y="1636"/>
                      </a:lnTo>
                      <a:lnTo>
                        <a:pt x="412" y="1674"/>
                      </a:lnTo>
                      <a:lnTo>
                        <a:pt x="462" y="1710"/>
                      </a:lnTo>
                      <a:lnTo>
                        <a:pt x="514" y="1742"/>
                      </a:lnTo>
                      <a:lnTo>
                        <a:pt x="568" y="1770"/>
                      </a:lnTo>
                      <a:lnTo>
                        <a:pt x="622" y="1796"/>
                      </a:lnTo>
                      <a:lnTo>
                        <a:pt x="676" y="1818"/>
                      </a:lnTo>
                      <a:lnTo>
                        <a:pt x="732" y="1836"/>
                      </a:lnTo>
                      <a:lnTo>
                        <a:pt x="788" y="1850"/>
                      </a:lnTo>
                      <a:lnTo>
                        <a:pt x="846" y="1862"/>
                      </a:lnTo>
                      <a:lnTo>
                        <a:pt x="902" y="1868"/>
                      </a:lnTo>
                      <a:lnTo>
                        <a:pt x="902" y="1868"/>
                      </a:lnTo>
                      <a:lnTo>
                        <a:pt x="960" y="1872"/>
                      </a:lnTo>
                      <a:lnTo>
                        <a:pt x="1014" y="1874"/>
                      </a:lnTo>
                      <a:lnTo>
                        <a:pt x="1066" y="1872"/>
                      </a:lnTo>
                      <a:lnTo>
                        <a:pt x="1118" y="1868"/>
                      </a:lnTo>
                      <a:lnTo>
                        <a:pt x="1166" y="1860"/>
                      </a:lnTo>
                      <a:lnTo>
                        <a:pt x="1212" y="1852"/>
                      </a:lnTo>
                      <a:lnTo>
                        <a:pt x="1256" y="1840"/>
                      </a:lnTo>
                      <a:lnTo>
                        <a:pt x="1296" y="1828"/>
                      </a:lnTo>
                      <a:lnTo>
                        <a:pt x="1334" y="1816"/>
                      </a:lnTo>
                      <a:lnTo>
                        <a:pt x="1370" y="1802"/>
                      </a:lnTo>
                      <a:lnTo>
                        <a:pt x="1402" y="1788"/>
                      </a:lnTo>
                      <a:lnTo>
                        <a:pt x="1430" y="1772"/>
                      </a:lnTo>
                      <a:lnTo>
                        <a:pt x="1456" y="1758"/>
                      </a:lnTo>
                      <a:lnTo>
                        <a:pt x="1478" y="1744"/>
                      </a:lnTo>
                      <a:lnTo>
                        <a:pt x="1496" y="1730"/>
                      </a:lnTo>
                      <a:lnTo>
                        <a:pt x="1512" y="1716"/>
                      </a:lnTo>
                      <a:lnTo>
                        <a:pt x="1512" y="1716"/>
                      </a:lnTo>
                      <a:lnTo>
                        <a:pt x="1514" y="1712"/>
                      </a:lnTo>
                      <a:lnTo>
                        <a:pt x="1514" y="1706"/>
                      </a:lnTo>
                      <a:lnTo>
                        <a:pt x="1512" y="1686"/>
                      </a:lnTo>
                      <a:lnTo>
                        <a:pt x="1504" y="1658"/>
                      </a:lnTo>
                      <a:lnTo>
                        <a:pt x="1490" y="1622"/>
                      </a:lnTo>
                      <a:lnTo>
                        <a:pt x="1470" y="1580"/>
                      </a:lnTo>
                      <a:lnTo>
                        <a:pt x="1448" y="1532"/>
                      </a:lnTo>
                      <a:lnTo>
                        <a:pt x="1388" y="1420"/>
                      </a:lnTo>
                      <a:lnTo>
                        <a:pt x="1316" y="1288"/>
                      </a:lnTo>
                      <a:lnTo>
                        <a:pt x="1232" y="1144"/>
                      </a:lnTo>
                      <a:lnTo>
                        <a:pt x="1142" y="990"/>
                      </a:lnTo>
                      <a:lnTo>
                        <a:pt x="1048" y="832"/>
                      </a:lnTo>
                      <a:lnTo>
                        <a:pt x="862" y="524"/>
                      </a:lnTo>
                      <a:lnTo>
                        <a:pt x="696" y="258"/>
                      </a:lnTo>
                      <a:lnTo>
                        <a:pt x="534" y="0"/>
                      </a:lnTo>
                      <a:lnTo>
                        <a:pt x="5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accent5"/>
                    </a:gs>
                    <a:gs pos="80000">
                      <a:schemeClr val="accent5">
                        <a:lumMod val="60000"/>
                        <a:lumOff val="40000"/>
                      </a:schemeClr>
                    </a:gs>
                  </a:gsLst>
                  <a:lin ang="42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6"/>
                <p:cNvSpPr/>
                <p:nvPr/>
              </p:nvSpPr>
              <p:spPr bwMode="auto">
                <a:xfrm>
                  <a:off x="3149600" y="1462088"/>
                  <a:ext cx="1752600" cy="2822575"/>
                </a:xfrm>
                <a:custGeom>
                  <a:avLst/>
                  <a:gdLst>
                    <a:gd name="T0" fmla="*/ 332 w 1104"/>
                    <a:gd name="T1" fmla="*/ 72 h 1778"/>
                    <a:gd name="T2" fmla="*/ 280 w 1104"/>
                    <a:gd name="T3" fmla="*/ 42 h 1778"/>
                    <a:gd name="T4" fmla="*/ 226 w 1104"/>
                    <a:gd name="T5" fmla="*/ 20 h 1778"/>
                    <a:gd name="T6" fmla="*/ 162 w 1104"/>
                    <a:gd name="T7" fmla="*/ 2 h 1778"/>
                    <a:gd name="T8" fmla="*/ 146 w 1104"/>
                    <a:gd name="T9" fmla="*/ 0 h 1778"/>
                    <a:gd name="T10" fmla="*/ 114 w 1104"/>
                    <a:gd name="T11" fmla="*/ 4 h 1778"/>
                    <a:gd name="T12" fmla="*/ 84 w 1104"/>
                    <a:gd name="T13" fmla="*/ 14 h 1778"/>
                    <a:gd name="T14" fmla="*/ 58 w 1104"/>
                    <a:gd name="T15" fmla="*/ 36 h 1778"/>
                    <a:gd name="T16" fmla="*/ 34 w 1104"/>
                    <a:gd name="T17" fmla="*/ 66 h 1778"/>
                    <a:gd name="T18" fmla="*/ 16 w 1104"/>
                    <a:gd name="T19" fmla="*/ 106 h 1778"/>
                    <a:gd name="T20" fmla="*/ 6 w 1104"/>
                    <a:gd name="T21" fmla="*/ 158 h 1778"/>
                    <a:gd name="T22" fmla="*/ 0 w 1104"/>
                    <a:gd name="T23" fmla="*/ 222 h 1778"/>
                    <a:gd name="T24" fmla="*/ 2 w 1104"/>
                    <a:gd name="T25" fmla="*/ 258 h 1778"/>
                    <a:gd name="T26" fmla="*/ 8 w 1104"/>
                    <a:gd name="T27" fmla="*/ 344 h 1778"/>
                    <a:gd name="T28" fmla="*/ 22 w 1104"/>
                    <a:gd name="T29" fmla="*/ 440 h 1778"/>
                    <a:gd name="T30" fmla="*/ 66 w 1104"/>
                    <a:gd name="T31" fmla="*/ 644 h 1778"/>
                    <a:gd name="T32" fmla="*/ 112 w 1104"/>
                    <a:gd name="T33" fmla="*/ 800 h 1778"/>
                    <a:gd name="T34" fmla="*/ 148 w 1104"/>
                    <a:gd name="T35" fmla="*/ 898 h 1778"/>
                    <a:gd name="T36" fmla="*/ 188 w 1104"/>
                    <a:gd name="T37" fmla="*/ 988 h 1778"/>
                    <a:gd name="T38" fmla="*/ 208 w 1104"/>
                    <a:gd name="T39" fmla="*/ 1028 h 1778"/>
                    <a:gd name="T40" fmla="*/ 310 w 1104"/>
                    <a:gd name="T41" fmla="*/ 1206 h 1778"/>
                    <a:gd name="T42" fmla="*/ 374 w 1104"/>
                    <a:gd name="T43" fmla="*/ 1300 h 1778"/>
                    <a:gd name="T44" fmla="*/ 444 w 1104"/>
                    <a:gd name="T45" fmla="*/ 1396 h 1778"/>
                    <a:gd name="T46" fmla="*/ 518 w 1104"/>
                    <a:gd name="T47" fmla="*/ 1486 h 1778"/>
                    <a:gd name="T48" fmla="*/ 594 w 1104"/>
                    <a:gd name="T49" fmla="*/ 1572 h 1778"/>
                    <a:gd name="T50" fmla="*/ 674 w 1104"/>
                    <a:gd name="T51" fmla="*/ 1646 h 1778"/>
                    <a:gd name="T52" fmla="*/ 752 w 1104"/>
                    <a:gd name="T53" fmla="*/ 1706 h 1778"/>
                    <a:gd name="T54" fmla="*/ 792 w 1104"/>
                    <a:gd name="T55" fmla="*/ 1730 h 1778"/>
                    <a:gd name="T56" fmla="*/ 862 w 1104"/>
                    <a:gd name="T57" fmla="*/ 1762 h 1778"/>
                    <a:gd name="T58" fmla="*/ 924 w 1104"/>
                    <a:gd name="T59" fmla="*/ 1778 h 1778"/>
                    <a:gd name="T60" fmla="*/ 976 w 1104"/>
                    <a:gd name="T61" fmla="*/ 1776 h 1778"/>
                    <a:gd name="T62" fmla="*/ 1022 w 1104"/>
                    <a:gd name="T63" fmla="*/ 1760 h 1778"/>
                    <a:gd name="T64" fmla="*/ 1056 w 1104"/>
                    <a:gd name="T65" fmla="*/ 1734 h 1778"/>
                    <a:gd name="T66" fmla="*/ 1082 w 1104"/>
                    <a:gd name="T67" fmla="*/ 1696 h 1778"/>
                    <a:gd name="T68" fmla="*/ 1100 w 1104"/>
                    <a:gd name="T69" fmla="*/ 1650 h 1778"/>
                    <a:gd name="T70" fmla="*/ 1104 w 1104"/>
                    <a:gd name="T71" fmla="*/ 1624 h 1778"/>
                    <a:gd name="T72" fmla="*/ 1100 w 1104"/>
                    <a:gd name="T73" fmla="*/ 1584 h 1778"/>
                    <a:gd name="T74" fmla="*/ 1078 w 1104"/>
                    <a:gd name="T75" fmla="*/ 1518 h 1778"/>
                    <a:gd name="T76" fmla="*/ 992 w 1104"/>
                    <a:gd name="T77" fmla="*/ 1324 h 1778"/>
                    <a:gd name="T78" fmla="*/ 870 w 1104"/>
                    <a:gd name="T79" fmla="*/ 1072 h 1778"/>
                    <a:gd name="T80" fmla="*/ 726 w 1104"/>
                    <a:gd name="T81" fmla="*/ 796 h 1778"/>
                    <a:gd name="T82" fmla="*/ 456 w 1104"/>
                    <a:gd name="T83" fmla="*/ 294 h 1778"/>
                    <a:gd name="T84" fmla="*/ 332 w 1104"/>
                    <a:gd name="T85" fmla="*/ 72 h 17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04" h="1778">
                      <a:moveTo>
                        <a:pt x="332" y="72"/>
                      </a:moveTo>
                      <a:lnTo>
                        <a:pt x="332" y="72"/>
                      </a:lnTo>
                      <a:lnTo>
                        <a:pt x="318" y="62"/>
                      </a:lnTo>
                      <a:lnTo>
                        <a:pt x="280" y="42"/>
                      </a:lnTo>
                      <a:lnTo>
                        <a:pt x="254" y="30"/>
                      </a:lnTo>
                      <a:lnTo>
                        <a:pt x="226" y="20"/>
                      </a:lnTo>
                      <a:lnTo>
                        <a:pt x="194" y="10"/>
                      </a:lnTo>
                      <a:lnTo>
                        <a:pt x="162" y="2"/>
                      </a:lnTo>
                      <a:lnTo>
                        <a:pt x="162" y="2"/>
                      </a:lnTo>
                      <a:lnTo>
                        <a:pt x="146" y="0"/>
                      </a:lnTo>
                      <a:lnTo>
                        <a:pt x="130" y="0"/>
                      </a:lnTo>
                      <a:lnTo>
                        <a:pt x="114" y="4"/>
                      </a:lnTo>
                      <a:lnTo>
                        <a:pt x="98" y="8"/>
                      </a:lnTo>
                      <a:lnTo>
                        <a:pt x="84" y="14"/>
                      </a:lnTo>
                      <a:lnTo>
                        <a:pt x="70" y="24"/>
                      </a:lnTo>
                      <a:lnTo>
                        <a:pt x="58" y="36"/>
                      </a:lnTo>
                      <a:lnTo>
                        <a:pt x="46" y="50"/>
                      </a:lnTo>
                      <a:lnTo>
                        <a:pt x="34" y="66"/>
                      </a:lnTo>
                      <a:lnTo>
                        <a:pt x="24" y="86"/>
                      </a:lnTo>
                      <a:lnTo>
                        <a:pt x="16" y="106"/>
                      </a:lnTo>
                      <a:lnTo>
                        <a:pt x="10" y="132"/>
                      </a:lnTo>
                      <a:lnTo>
                        <a:pt x="6" y="158"/>
                      </a:lnTo>
                      <a:lnTo>
                        <a:pt x="2" y="190"/>
                      </a:lnTo>
                      <a:lnTo>
                        <a:pt x="0" y="222"/>
                      </a:lnTo>
                      <a:lnTo>
                        <a:pt x="2" y="258"/>
                      </a:lnTo>
                      <a:lnTo>
                        <a:pt x="2" y="258"/>
                      </a:lnTo>
                      <a:lnTo>
                        <a:pt x="4" y="300"/>
                      </a:lnTo>
                      <a:lnTo>
                        <a:pt x="8" y="344"/>
                      </a:lnTo>
                      <a:lnTo>
                        <a:pt x="14" y="392"/>
                      </a:lnTo>
                      <a:lnTo>
                        <a:pt x="22" y="440"/>
                      </a:lnTo>
                      <a:lnTo>
                        <a:pt x="42" y="540"/>
                      </a:lnTo>
                      <a:lnTo>
                        <a:pt x="66" y="644"/>
                      </a:lnTo>
                      <a:lnTo>
                        <a:pt x="96" y="748"/>
                      </a:lnTo>
                      <a:lnTo>
                        <a:pt x="112" y="800"/>
                      </a:lnTo>
                      <a:lnTo>
                        <a:pt x="130" y="848"/>
                      </a:lnTo>
                      <a:lnTo>
                        <a:pt x="148" y="898"/>
                      </a:lnTo>
                      <a:lnTo>
                        <a:pt x="168" y="944"/>
                      </a:lnTo>
                      <a:lnTo>
                        <a:pt x="188" y="988"/>
                      </a:lnTo>
                      <a:lnTo>
                        <a:pt x="208" y="1028"/>
                      </a:lnTo>
                      <a:lnTo>
                        <a:pt x="208" y="1028"/>
                      </a:lnTo>
                      <a:lnTo>
                        <a:pt x="254" y="1114"/>
                      </a:lnTo>
                      <a:lnTo>
                        <a:pt x="310" y="1206"/>
                      </a:lnTo>
                      <a:lnTo>
                        <a:pt x="340" y="1252"/>
                      </a:lnTo>
                      <a:lnTo>
                        <a:pt x="374" y="1300"/>
                      </a:lnTo>
                      <a:lnTo>
                        <a:pt x="408" y="1348"/>
                      </a:lnTo>
                      <a:lnTo>
                        <a:pt x="444" y="1396"/>
                      </a:lnTo>
                      <a:lnTo>
                        <a:pt x="480" y="1442"/>
                      </a:lnTo>
                      <a:lnTo>
                        <a:pt x="518" y="1486"/>
                      </a:lnTo>
                      <a:lnTo>
                        <a:pt x="556" y="1530"/>
                      </a:lnTo>
                      <a:lnTo>
                        <a:pt x="594" y="1572"/>
                      </a:lnTo>
                      <a:lnTo>
                        <a:pt x="634" y="1610"/>
                      </a:lnTo>
                      <a:lnTo>
                        <a:pt x="674" y="1646"/>
                      </a:lnTo>
                      <a:lnTo>
                        <a:pt x="714" y="1678"/>
                      </a:lnTo>
                      <a:lnTo>
                        <a:pt x="752" y="1706"/>
                      </a:lnTo>
                      <a:lnTo>
                        <a:pt x="752" y="1706"/>
                      </a:lnTo>
                      <a:lnTo>
                        <a:pt x="792" y="1730"/>
                      </a:lnTo>
                      <a:lnTo>
                        <a:pt x="828" y="1748"/>
                      </a:lnTo>
                      <a:lnTo>
                        <a:pt x="862" y="1762"/>
                      </a:lnTo>
                      <a:lnTo>
                        <a:pt x="894" y="1772"/>
                      </a:lnTo>
                      <a:lnTo>
                        <a:pt x="924" y="1778"/>
                      </a:lnTo>
                      <a:lnTo>
                        <a:pt x="952" y="1778"/>
                      </a:lnTo>
                      <a:lnTo>
                        <a:pt x="976" y="1776"/>
                      </a:lnTo>
                      <a:lnTo>
                        <a:pt x="1000" y="1770"/>
                      </a:lnTo>
                      <a:lnTo>
                        <a:pt x="1022" y="1760"/>
                      </a:lnTo>
                      <a:lnTo>
                        <a:pt x="1040" y="1748"/>
                      </a:lnTo>
                      <a:lnTo>
                        <a:pt x="1056" y="1734"/>
                      </a:lnTo>
                      <a:lnTo>
                        <a:pt x="1070" y="1716"/>
                      </a:lnTo>
                      <a:lnTo>
                        <a:pt x="1082" y="1696"/>
                      </a:lnTo>
                      <a:lnTo>
                        <a:pt x="1092" y="1674"/>
                      </a:lnTo>
                      <a:lnTo>
                        <a:pt x="1100" y="1650"/>
                      </a:lnTo>
                      <a:lnTo>
                        <a:pt x="1104" y="1624"/>
                      </a:lnTo>
                      <a:lnTo>
                        <a:pt x="1104" y="1624"/>
                      </a:lnTo>
                      <a:lnTo>
                        <a:pt x="1104" y="1608"/>
                      </a:lnTo>
                      <a:lnTo>
                        <a:pt x="1100" y="1584"/>
                      </a:lnTo>
                      <a:lnTo>
                        <a:pt x="1090" y="1554"/>
                      </a:lnTo>
                      <a:lnTo>
                        <a:pt x="1078" y="1518"/>
                      </a:lnTo>
                      <a:lnTo>
                        <a:pt x="1042" y="1430"/>
                      </a:lnTo>
                      <a:lnTo>
                        <a:pt x="992" y="1324"/>
                      </a:lnTo>
                      <a:lnTo>
                        <a:pt x="934" y="1204"/>
                      </a:lnTo>
                      <a:lnTo>
                        <a:pt x="870" y="1072"/>
                      </a:lnTo>
                      <a:lnTo>
                        <a:pt x="800" y="936"/>
                      </a:lnTo>
                      <a:lnTo>
                        <a:pt x="726" y="796"/>
                      </a:lnTo>
                      <a:lnTo>
                        <a:pt x="582" y="526"/>
                      </a:lnTo>
                      <a:lnTo>
                        <a:pt x="456" y="294"/>
                      </a:lnTo>
                      <a:lnTo>
                        <a:pt x="332" y="72"/>
                      </a:lnTo>
                      <a:lnTo>
                        <a:pt x="332" y="72"/>
                      </a:lnTo>
                      <a:close/>
                    </a:path>
                  </a:pathLst>
                </a:custGeom>
                <a:gradFill flip="none" rotWithShape="1">
                  <a:gsLst>
                    <a:gs pos="80000">
                      <a:schemeClr val="accent5"/>
                    </a:gs>
                    <a:gs pos="20000">
                      <a:schemeClr val="accent5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" name="Freeform 7"/>
              <p:cNvSpPr/>
              <p:nvPr/>
            </p:nvSpPr>
            <p:spPr bwMode="auto">
              <a:xfrm>
                <a:off x="3457575" y="1719263"/>
                <a:ext cx="1644650" cy="1581150"/>
              </a:xfrm>
              <a:custGeom>
                <a:avLst/>
                <a:gdLst>
                  <a:gd name="T0" fmla="*/ 2 w 1036"/>
                  <a:gd name="T1" fmla="*/ 76 h 996"/>
                  <a:gd name="T2" fmla="*/ 2 w 1036"/>
                  <a:gd name="T3" fmla="*/ 76 h 996"/>
                  <a:gd name="T4" fmla="*/ 0 w 1036"/>
                  <a:gd name="T5" fmla="*/ 90 h 996"/>
                  <a:gd name="T6" fmla="*/ 0 w 1036"/>
                  <a:gd name="T7" fmla="*/ 132 h 996"/>
                  <a:gd name="T8" fmla="*/ 2 w 1036"/>
                  <a:gd name="T9" fmla="*/ 162 h 996"/>
                  <a:gd name="T10" fmla="*/ 6 w 1036"/>
                  <a:gd name="T11" fmla="*/ 198 h 996"/>
                  <a:gd name="T12" fmla="*/ 12 w 1036"/>
                  <a:gd name="T13" fmla="*/ 242 h 996"/>
                  <a:gd name="T14" fmla="*/ 22 w 1036"/>
                  <a:gd name="T15" fmla="*/ 292 h 996"/>
                  <a:gd name="T16" fmla="*/ 36 w 1036"/>
                  <a:gd name="T17" fmla="*/ 350 h 996"/>
                  <a:gd name="T18" fmla="*/ 54 w 1036"/>
                  <a:gd name="T19" fmla="*/ 412 h 996"/>
                  <a:gd name="T20" fmla="*/ 78 w 1036"/>
                  <a:gd name="T21" fmla="*/ 482 h 996"/>
                  <a:gd name="T22" fmla="*/ 106 w 1036"/>
                  <a:gd name="T23" fmla="*/ 556 h 996"/>
                  <a:gd name="T24" fmla="*/ 142 w 1036"/>
                  <a:gd name="T25" fmla="*/ 638 h 996"/>
                  <a:gd name="T26" fmla="*/ 186 w 1036"/>
                  <a:gd name="T27" fmla="*/ 726 h 996"/>
                  <a:gd name="T28" fmla="*/ 236 w 1036"/>
                  <a:gd name="T29" fmla="*/ 820 h 996"/>
                  <a:gd name="T30" fmla="*/ 294 w 1036"/>
                  <a:gd name="T31" fmla="*/ 920 h 996"/>
                  <a:gd name="T32" fmla="*/ 328 w 1036"/>
                  <a:gd name="T33" fmla="*/ 996 h 996"/>
                  <a:gd name="T34" fmla="*/ 912 w 1036"/>
                  <a:gd name="T35" fmla="*/ 684 h 996"/>
                  <a:gd name="T36" fmla="*/ 1036 w 1036"/>
                  <a:gd name="T37" fmla="*/ 482 h 996"/>
                  <a:gd name="T38" fmla="*/ 888 w 1036"/>
                  <a:gd name="T39" fmla="*/ 328 h 996"/>
                  <a:gd name="T40" fmla="*/ 488 w 1036"/>
                  <a:gd name="T41" fmla="*/ 44 h 996"/>
                  <a:gd name="T42" fmla="*/ 124 w 1036"/>
                  <a:gd name="T43" fmla="*/ 0 h 996"/>
                  <a:gd name="T44" fmla="*/ 8 w 1036"/>
                  <a:gd name="T45" fmla="*/ 54 h 996"/>
                  <a:gd name="T46" fmla="*/ 2 w 1036"/>
                  <a:gd name="T47" fmla="*/ 76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36" h="996">
                    <a:moveTo>
                      <a:pt x="2" y="76"/>
                    </a:moveTo>
                    <a:lnTo>
                      <a:pt x="2" y="76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2" y="162"/>
                    </a:lnTo>
                    <a:lnTo>
                      <a:pt x="6" y="198"/>
                    </a:lnTo>
                    <a:lnTo>
                      <a:pt x="12" y="242"/>
                    </a:lnTo>
                    <a:lnTo>
                      <a:pt x="22" y="292"/>
                    </a:lnTo>
                    <a:lnTo>
                      <a:pt x="36" y="350"/>
                    </a:lnTo>
                    <a:lnTo>
                      <a:pt x="54" y="412"/>
                    </a:lnTo>
                    <a:lnTo>
                      <a:pt x="78" y="482"/>
                    </a:lnTo>
                    <a:lnTo>
                      <a:pt x="106" y="556"/>
                    </a:lnTo>
                    <a:lnTo>
                      <a:pt x="142" y="638"/>
                    </a:lnTo>
                    <a:lnTo>
                      <a:pt x="186" y="726"/>
                    </a:lnTo>
                    <a:lnTo>
                      <a:pt x="236" y="820"/>
                    </a:lnTo>
                    <a:lnTo>
                      <a:pt x="294" y="920"/>
                    </a:lnTo>
                    <a:lnTo>
                      <a:pt x="328" y="996"/>
                    </a:lnTo>
                    <a:lnTo>
                      <a:pt x="912" y="684"/>
                    </a:lnTo>
                    <a:lnTo>
                      <a:pt x="1036" y="482"/>
                    </a:lnTo>
                    <a:lnTo>
                      <a:pt x="888" y="328"/>
                    </a:lnTo>
                    <a:lnTo>
                      <a:pt x="488" y="44"/>
                    </a:lnTo>
                    <a:lnTo>
                      <a:pt x="124" y="0"/>
                    </a:lnTo>
                    <a:lnTo>
                      <a:pt x="8" y="54"/>
                    </a:lnTo>
                    <a:lnTo>
                      <a:pt x="2" y="7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accent2">
                      <a:lumMod val="60000"/>
                      <a:lumOff val="40000"/>
                    </a:schemeClr>
                  </a:gs>
                  <a:gs pos="80000">
                    <a:schemeClr val="accent2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3844925" y="2093913"/>
                <a:ext cx="1631950" cy="2092325"/>
                <a:chOff x="3844925" y="2093913"/>
                <a:chExt cx="1631950" cy="2092325"/>
              </a:xfrm>
            </p:grpSpPr>
            <p:sp>
              <p:nvSpPr>
                <p:cNvPr id="38" name="Freeform 8"/>
                <p:cNvSpPr/>
                <p:nvPr/>
              </p:nvSpPr>
              <p:spPr bwMode="auto">
                <a:xfrm>
                  <a:off x="3844925" y="2220913"/>
                  <a:ext cx="1631950" cy="1965325"/>
                </a:xfrm>
                <a:custGeom>
                  <a:avLst/>
                  <a:gdLst>
                    <a:gd name="T0" fmla="*/ 952 w 1028"/>
                    <a:gd name="T1" fmla="*/ 44 h 1238"/>
                    <a:gd name="T2" fmla="*/ 928 w 1028"/>
                    <a:gd name="T3" fmla="*/ 0 h 1238"/>
                    <a:gd name="T4" fmla="*/ 930 w 1028"/>
                    <a:gd name="T5" fmla="*/ 6 h 1238"/>
                    <a:gd name="T6" fmla="*/ 932 w 1028"/>
                    <a:gd name="T7" fmla="*/ 26 h 1238"/>
                    <a:gd name="T8" fmla="*/ 922 w 1028"/>
                    <a:gd name="T9" fmla="*/ 68 h 1238"/>
                    <a:gd name="T10" fmla="*/ 884 w 1028"/>
                    <a:gd name="T11" fmla="*/ 142 h 1238"/>
                    <a:gd name="T12" fmla="*/ 816 w 1028"/>
                    <a:gd name="T13" fmla="*/ 234 h 1238"/>
                    <a:gd name="T14" fmla="*/ 712 w 1028"/>
                    <a:gd name="T15" fmla="*/ 342 h 1238"/>
                    <a:gd name="T16" fmla="*/ 646 w 1028"/>
                    <a:gd name="T17" fmla="*/ 402 h 1238"/>
                    <a:gd name="T18" fmla="*/ 568 w 1028"/>
                    <a:gd name="T19" fmla="*/ 462 h 1238"/>
                    <a:gd name="T20" fmla="*/ 478 w 1028"/>
                    <a:gd name="T21" fmla="*/ 526 h 1238"/>
                    <a:gd name="T22" fmla="*/ 378 w 1028"/>
                    <a:gd name="T23" fmla="*/ 592 h 1238"/>
                    <a:gd name="T24" fmla="*/ 266 w 1028"/>
                    <a:gd name="T25" fmla="*/ 658 h 1238"/>
                    <a:gd name="T26" fmla="*/ 140 w 1028"/>
                    <a:gd name="T27" fmla="*/ 724 h 1238"/>
                    <a:gd name="T28" fmla="*/ 0 w 1028"/>
                    <a:gd name="T29" fmla="*/ 792 h 1238"/>
                    <a:gd name="T30" fmla="*/ 56 w 1028"/>
                    <a:gd name="T31" fmla="*/ 866 h 1238"/>
                    <a:gd name="T32" fmla="*/ 160 w 1028"/>
                    <a:gd name="T33" fmla="*/ 994 h 1238"/>
                    <a:gd name="T34" fmla="*/ 256 w 1028"/>
                    <a:gd name="T35" fmla="*/ 1090 h 1238"/>
                    <a:gd name="T36" fmla="*/ 338 w 1028"/>
                    <a:gd name="T37" fmla="*/ 1160 h 1238"/>
                    <a:gd name="T38" fmla="*/ 370 w 1028"/>
                    <a:gd name="T39" fmla="*/ 1184 h 1238"/>
                    <a:gd name="T40" fmla="*/ 428 w 1028"/>
                    <a:gd name="T41" fmla="*/ 1218 h 1238"/>
                    <a:gd name="T42" fmla="*/ 482 w 1028"/>
                    <a:gd name="T43" fmla="*/ 1234 h 1238"/>
                    <a:gd name="T44" fmla="*/ 528 w 1028"/>
                    <a:gd name="T45" fmla="*/ 1236 h 1238"/>
                    <a:gd name="T46" fmla="*/ 568 w 1028"/>
                    <a:gd name="T47" fmla="*/ 1220 h 1238"/>
                    <a:gd name="T48" fmla="*/ 606 w 1028"/>
                    <a:gd name="T49" fmla="*/ 1194 h 1238"/>
                    <a:gd name="T50" fmla="*/ 674 w 1028"/>
                    <a:gd name="T51" fmla="*/ 1142 h 1238"/>
                    <a:gd name="T52" fmla="*/ 736 w 1028"/>
                    <a:gd name="T53" fmla="*/ 1086 h 1238"/>
                    <a:gd name="T54" fmla="*/ 792 w 1028"/>
                    <a:gd name="T55" fmla="*/ 1028 h 1238"/>
                    <a:gd name="T56" fmla="*/ 842 w 1028"/>
                    <a:gd name="T57" fmla="*/ 964 h 1238"/>
                    <a:gd name="T58" fmla="*/ 888 w 1028"/>
                    <a:gd name="T59" fmla="*/ 894 h 1238"/>
                    <a:gd name="T60" fmla="*/ 928 w 1028"/>
                    <a:gd name="T61" fmla="*/ 818 h 1238"/>
                    <a:gd name="T62" fmla="*/ 966 w 1028"/>
                    <a:gd name="T63" fmla="*/ 732 h 1238"/>
                    <a:gd name="T64" fmla="*/ 982 w 1028"/>
                    <a:gd name="T65" fmla="*/ 686 h 1238"/>
                    <a:gd name="T66" fmla="*/ 1010 w 1028"/>
                    <a:gd name="T67" fmla="*/ 590 h 1238"/>
                    <a:gd name="T68" fmla="*/ 1024 w 1028"/>
                    <a:gd name="T69" fmla="*/ 494 h 1238"/>
                    <a:gd name="T70" fmla="*/ 1028 w 1028"/>
                    <a:gd name="T71" fmla="*/ 402 h 1238"/>
                    <a:gd name="T72" fmla="*/ 1022 w 1028"/>
                    <a:gd name="T73" fmla="*/ 314 h 1238"/>
                    <a:gd name="T74" fmla="*/ 1010 w 1028"/>
                    <a:gd name="T75" fmla="*/ 232 h 1238"/>
                    <a:gd name="T76" fmla="*/ 992 w 1028"/>
                    <a:gd name="T77" fmla="*/ 158 h 1238"/>
                    <a:gd name="T78" fmla="*/ 972 w 1028"/>
                    <a:gd name="T79" fmla="*/ 96 h 1238"/>
                    <a:gd name="T80" fmla="*/ 952 w 1028"/>
                    <a:gd name="T81" fmla="*/ 44 h 1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8" h="1238">
                      <a:moveTo>
                        <a:pt x="952" y="44"/>
                      </a:moveTo>
                      <a:lnTo>
                        <a:pt x="952" y="44"/>
                      </a:lnTo>
                      <a:lnTo>
                        <a:pt x="940" y="20"/>
                      </a:lnTo>
                      <a:lnTo>
                        <a:pt x="928" y="0"/>
                      </a:lnTo>
                      <a:lnTo>
                        <a:pt x="928" y="0"/>
                      </a:lnTo>
                      <a:lnTo>
                        <a:pt x="930" y="6"/>
                      </a:lnTo>
                      <a:lnTo>
                        <a:pt x="932" y="16"/>
                      </a:lnTo>
                      <a:lnTo>
                        <a:pt x="932" y="26"/>
                      </a:lnTo>
                      <a:lnTo>
                        <a:pt x="930" y="38"/>
                      </a:lnTo>
                      <a:lnTo>
                        <a:pt x="922" y="68"/>
                      </a:lnTo>
                      <a:lnTo>
                        <a:pt x="906" y="102"/>
                      </a:lnTo>
                      <a:lnTo>
                        <a:pt x="884" y="142"/>
                      </a:lnTo>
                      <a:lnTo>
                        <a:pt x="854" y="186"/>
                      </a:lnTo>
                      <a:lnTo>
                        <a:pt x="816" y="234"/>
                      </a:lnTo>
                      <a:lnTo>
                        <a:pt x="768" y="286"/>
                      </a:lnTo>
                      <a:lnTo>
                        <a:pt x="712" y="342"/>
                      </a:lnTo>
                      <a:lnTo>
                        <a:pt x="680" y="372"/>
                      </a:lnTo>
                      <a:lnTo>
                        <a:pt x="646" y="402"/>
                      </a:lnTo>
                      <a:lnTo>
                        <a:pt x="608" y="432"/>
                      </a:lnTo>
                      <a:lnTo>
                        <a:pt x="568" y="462"/>
                      </a:lnTo>
                      <a:lnTo>
                        <a:pt x="524" y="494"/>
                      </a:lnTo>
                      <a:lnTo>
                        <a:pt x="478" y="526"/>
                      </a:lnTo>
                      <a:lnTo>
                        <a:pt x="430" y="558"/>
                      </a:lnTo>
                      <a:lnTo>
                        <a:pt x="378" y="592"/>
                      </a:lnTo>
                      <a:lnTo>
                        <a:pt x="324" y="624"/>
                      </a:lnTo>
                      <a:lnTo>
                        <a:pt x="266" y="658"/>
                      </a:lnTo>
                      <a:lnTo>
                        <a:pt x="204" y="692"/>
                      </a:lnTo>
                      <a:lnTo>
                        <a:pt x="140" y="724"/>
                      </a:lnTo>
                      <a:lnTo>
                        <a:pt x="72" y="758"/>
                      </a:lnTo>
                      <a:lnTo>
                        <a:pt x="0" y="792"/>
                      </a:lnTo>
                      <a:lnTo>
                        <a:pt x="0" y="792"/>
                      </a:lnTo>
                      <a:lnTo>
                        <a:pt x="56" y="866"/>
                      </a:lnTo>
                      <a:lnTo>
                        <a:pt x="108" y="934"/>
                      </a:lnTo>
                      <a:lnTo>
                        <a:pt x="160" y="994"/>
                      </a:lnTo>
                      <a:lnTo>
                        <a:pt x="210" y="1046"/>
                      </a:lnTo>
                      <a:lnTo>
                        <a:pt x="256" y="1090"/>
                      </a:lnTo>
                      <a:lnTo>
                        <a:pt x="300" y="1128"/>
                      </a:lnTo>
                      <a:lnTo>
                        <a:pt x="338" y="1160"/>
                      </a:lnTo>
                      <a:lnTo>
                        <a:pt x="370" y="1184"/>
                      </a:lnTo>
                      <a:lnTo>
                        <a:pt x="370" y="1184"/>
                      </a:lnTo>
                      <a:lnTo>
                        <a:pt x="400" y="1204"/>
                      </a:lnTo>
                      <a:lnTo>
                        <a:pt x="428" y="1218"/>
                      </a:lnTo>
                      <a:lnTo>
                        <a:pt x="456" y="1228"/>
                      </a:lnTo>
                      <a:lnTo>
                        <a:pt x="482" y="1234"/>
                      </a:lnTo>
                      <a:lnTo>
                        <a:pt x="506" y="1238"/>
                      </a:lnTo>
                      <a:lnTo>
                        <a:pt x="528" y="1236"/>
                      </a:lnTo>
                      <a:lnTo>
                        <a:pt x="550" y="1230"/>
                      </a:lnTo>
                      <a:lnTo>
                        <a:pt x="568" y="1220"/>
                      </a:lnTo>
                      <a:lnTo>
                        <a:pt x="568" y="1220"/>
                      </a:lnTo>
                      <a:lnTo>
                        <a:pt x="606" y="1194"/>
                      </a:lnTo>
                      <a:lnTo>
                        <a:pt x="640" y="1168"/>
                      </a:lnTo>
                      <a:lnTo>
                        <a:pt x="674" y="1142"/>
                      </a:lnTo>
                      <a:lnTo>
                        <a:pt x="706" y="1114"/>
                      </a:lnTo>
                      <a:lnTo>
                        <a:pt x="736" y="1086"/>
                      </a:lnTo>
                      <a:lnTo>
                        <a:pt x="764" y="1058"/>
                      </a:lnTo>
                      <a:lnTo>
                        <a:pt x="792" y="1028"/>
                      </a:lnTo>
                      <a:lnTo>
                        <a:pt x="818" y="996"/>
                      </a:lnTo>
                      <a:lnTo>
                        <a:pt x="842" y="964"/>
                      </a:lnTo>
                      <a:lnTo>
                        <a:pt x="866" y="930"/>
                      </a:lnTo>
                      <a:lnTo>
                        <a:pt x="888" y="894"/>
                      </a:lnTo>
                      <a:lnTo>
                        <a:pt x="908" y="858"/>
                      </a:lnTo>
                      <a:lnTo>
                        <a:pt x="928" y="818"/>
                      </a:lnTo>
                      <a:lnTo>
                        <a:pt x="948" y="776"/>
                      </a:lnTo>
                      <a:lnTo>
                        <a:pt x="966" y="732"/>
                      </a:lnTo>
                      <a:lnTo>
                        <a:pt x="982" y="686"/>
                      </a:lnTo>
                      <a:lnTo>
                        <a:pt x="982" y="686"/>
                      </a:lnTo>
                      <a:lnTo>
                        <a:pt x="998" y="638"/>
                      </a:lnTo>
                      <a:lnTo>
                        <a:pt x="1010" y="590"/>
                      </a:lnTo>
                      <a:lnTo>
                        <a:pt x="1018" y="542"/>
                      </a:lnTo>
                      <a:lnTo>
                        <a:pt x="1024" y="494"/>
                      </a:lnTo>
                      <a:lnTo>
                        <a:pt x="1026" y="448"/>
                      </a:lnTo>
                      <a:lnTo>
                        <a:pt x="1028" y="402"/>
                      </a:lnTo>
                      <a:lnTo>
                        <a:pt x="1026" y="358"/>
                      </a:lnTo>
                      <a:lnTo>
                        <a:pt x="1022" y="314"/>
                      </a:lnTo>
                      <a:lnTo>
                        <a:pt x="1016" y="272"/>
                      </a:lnTo>
                      <a:lnTo>
                        <a:pt x="1010" y="232"/>
                      </a:lnTo>
                      <a:lnTo>
                        <a:pt x="1002" y="194"/>
                      </a:lnTo>
                      <a:lnTo>
                        <a:pt x="992" y="158"/>
                      </a:lnTo>
                      <a:lnTo>
                        <a:pt x="982" y="126"/>
                      </a:lnTo>
                      <a:lnTo>
                        <a:pt x="972" y="96"/>
                      </a:lnTo>
                      <a:lnTo>
                        <a:pt x="952" y="44"/>
                      </a:lnTo>
                      <a:lnTo>
                        <a:pt x="952" y="44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accent4">
                        <a:lumMod val="60000"/>
                        <a:lumOff val="40000"/>
                      </a:schemeClr>
                    </a:gs>
                    <a:gs pos="80000">
                      <a:schemeClr val="accent4"/>
                    </a:gs>
                  </a:gsLst>
                  <a:lin ang="84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9"/>
                <p:cNvSpPr/>
                <p:nvPr/>
              </p:nvSpPr>
              <p:spPr bwMode="auto">
                <a:xfrm>
                  <a:off x="3844925" y="2093913"/>
                  <a:ext cx="1479550" cy="1384300"/>
                </a:xfrm>
                <a:custGeom>
                  <a:avLst/>
                  <a:gdLst>
                    <a:gd name="T0" fmla="*/ 928 w 932"/>
                    <a:gd name="T1" fmla="*/ 80 h 872"/>
                    <a:gd name="T2" fmla="*/ 928 w 932"/>
                    <a:gd name="T3" fmla="*/ 80 h 872"/>
                    <a:gd name="T4" fmla="*/ 918 w 932"/>
                    <a:gd name="T5" fmla="*/ 66 h 872"/>
                    <a:gd name="T6" fmla="*/ 908 w 932"/>
                    <a:gd name="T7" fmla="*/ 54 h 872"/>
                    <a:gd name="T8" fmla="*/ 886 w 932"/>
                    <a:gd name="T9" fmla="*/ 36 h 872"/>
                    <a:gd name="T10" fmla="*/ 866 w 932"/>
                    <a:gd name="T11" fmla="*/ 22 h 872"/>
                    <a:gd name="T12" fmla="*/ 846 w 932"/>
                    <a:gd name="T13" fmla="*/ 12 h 872"/>
                    <a:gd name="T14" fmla="*/ 830 w 932"/>
                    <a:gd name="T15" fmla="*/ 6 h 872"/>
                    <a:gd name="T16" fmla="*/ 816 w 932"/>
                    <a:gd name="T17" fmla="*/ 2 h 872"/>
                    <a:gd name="T18" fmla="*/ 804 w 932"/>
                    <a:gd name="T19" fmla="*/ 0 h 872"/>
                    <a:gd name="T20" fmla="*/ 668 w 932"/>
                    <a:gd name="T21" fmla="*/ 260 h 872"/>
                    <a:gd name="T22" fmla="*/ 668 w 932"/>
                    <a:gd name="T23" fmla="*/ 260 h 872"/>
                    <a:gd name="T24" fmla="*/ 604 w 932"/>
                    <a:gd name="T25" fmla="*/ 318 h 872"/>
                    <a:gd name="T26" fmla="*/ 542 w 932"/>
                    <a:gd name="T27" fmla="*/ 370 h 872"/>
                    <a:gd name="T28" fmla="*/ 482 w 932"/>
                    <a:gd name="T29" fmla="*/ 418 h 872"/>
                    <a:gd name="T30" fmla="*/ 426 w 932"/>
                    <a:gd name="T31" fmla="*/ 462 h 872"/>
                    <a:gd name="T32" fmla="*/ 372 w 932"/>
                    <a:gd name="T33" fmla="*/ 500 h 872"/>
                    <a:gd name="T34" fmla="*/ 322 w 932"/>
                    <a:gd name="T35" fmla="*/ 536 h 872"/>
                    <a:gd name="T36" fmla="*/ 274 w 932"/>
                    <a:gd name="T37" fmla="*/ 566 h 872"/>
                    <a:gd name="T38" fmla="*/ 230 w 932"/>
                    <a:gd name="T39" fmla="*/ 592 h 872"/>
                    <a:gd name="T40" fmla="*/ 156 w 932"/>
                    <a:gd name="T41" fmla="*/ 634 h 872"/>
                    <a:gd name="T42" fmla="*/ 98 w 932"/>
                    <a:gd name="T43" fmla="*/ 662 h 872"/>
                    <a:gd name="T44" fmla="*/ 64 w 932"/>
                    <a:gd name="T45" fmla="*/ 678 h 872"/>
                    <a:gd name="T46" fmla="*/ 50 w 932"/>
                    <a:gd name="T47" fmla="*/ 684 h 872"/>
                    <a:gd name="T48" fmla="*/ 0 w 932"/>
                    <a:gd name="T49" fmla="*/ 872 h 872"/>
                    <a:gd name="T50" fmla="*/ 0 w 932"/>
                    <a:gd name="T51" fmla="*/ 872 h 872"/>
                    <a:gd name="T52" fmla="*/ 72 w 932"/>
                    <a:gd name="T53" fmla="*/ 838 h 872"/>
                    <a:gd name="T54" fmla="*/ 140 w 932"/>
                    <a:gd name="T55" fmla="*/ 804 h 872"/>
                    <a:gd name="T56" fmla="*/ 204 w 932"/>
                    <a:gd name="T57" fmla="*/ 772 h 872"/>
                    <a:gd name="T58" fmla="*/ 266 w 932"/>
                    <a:gd name="T59" fmla="*/ 738 h 872"/>
                    <a:gd name="T60" fmla="*/ 324 w 932"/>
                    <a:gd name="T61" fmla="*/ 704 h 872"/>
                    <a:gd name="T62" fmla="*/ 378 w 932"/>
                    <a:gd name="T63" fmla="*/ 672 h 872"/>
                    <a:gd name="T64" fmla="*/ 430 w 932"/>
                    <a:gd name="T65" fmla="*/ 638 h 872"/>
                    <a:gd name="T66" fmla="*/ 478 w 932"/>
                    <a:gd name="T67" fmla="*/ 606 h 872"/>
                    <a:gd name="T68" fmla="*/ 524 w 932"/>
                    <a:gd name="T69" fmla="*/ 574 h 872"/>
                    <a:gd name="T70" fmla="*/ 568 w 932"/>
                    <a:gd name="T71" fmla="*/ 542 h 872"/>
                    <a:gd name="T72" fmla="*/ 608 w 932"/>
                    <a:gd name="T73" fmla="*/ 512 h 872"/>
                    <a:gd name="T74" fmla="*/ 646 w 932"/>
                    <a:gd name="T75" fmla="*/ 482 h 872"/>
                    <a:gd name="T76" fmla="*/ 680 w 932"/>
                    <a:gd name="T77" fmla="*/ 452 h 872"/>
                    <a:gd name="T78" fmla="*/ 712 w 932"/>
                    <a:gd name="T79" fmla="*/ 422 h 872"/>
                    <a:gd name="T80" fmla="*/ 768 w 932"/>
                    <a:gd name="T81" fmla="*/ 366 h 872"/>
                    <a:gd name="T82" fmla="*/ 816 w 932"/>
                    <a:gd name="T83" fmla="*/ 314 h 872"/>
                    <a:gd name="T84" fmla="*/ 854 w 932"/>
                    <a:gd name="T85" fmla="*/ 266 h 872"/>
                    <a:gd name="T86" fmla="*/ 884 w 932"/>
                    <a:gd name="T87" fmla="*/ 222 h 872"/>
                    <a:gd name="T88" fmla="*/ 906 w 932"/>
                    <a:gd name="T89" fmla="*/ 182 h 872"/>
                    <a:gd name="T90" fmla="*/ 922 w 932"/>
                    <a:gd name="T91" fmla="*/ 148 h 872"/>
                    <a:gd name="T92" fmla="*/ 930 w 932"/>
                    <a:gd name="T93" fmla="*/ 118 h 872"/>
                    <a:gd name="T94" fmla="*/ 932 w 932"/>
                    <a:gd name="T95" fmla="*/ 106 h 872"/>
                    <a:gd name="T96" fmla="*/ 932 w 932"/>
                    <a:gd name="T97" fmla="*/ 96 h 872"/>
                    <a:gd name="T98" fmla="*/ 930 w 932"/>
                    <a:gd name="T99" fmla="*/ 86 h 872"/>
                    <a:gd name="T100" fmla="*/ 928 w 932"/>
                    <a:gd name="T101" fmla="*/ 80 h 872"/>
                    <a:gd name="T102" fmla="*/ 928 w 932"/>
                    <a:gd name="T103" fmla="*/ 80 h 8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2" h="872">
                      <a:moveTo>
                        <a:pt x="928" y="80"/>
                      </a:moveTo>
                      <a:lnTo>
                        <a:pt x="928" y="80"/>
                      </a:lnTo>
                      <a:lnTo>
                        <a:pt x="918" y="66"/>
                      </a:lnTo>
                      <a:lnTo>
                        <a:pt x="908" y="54"/>
                      </a:lnTo>
                      <a:lnTo>
                        <a:pt x="886" y="36"/>
                      </a:lnTo>
                      <a:lnTo>
                        <a:pt x="866" y="22"/>
                      </a:lnTo>
                      <a:lnTo>
                        <a:pt x="846" y="12"/>
                      </a:lnTo>
                      <a:lnTo>
                        <a:pt x="830" y="6"/>
                      </a:lnTo>
                      <a:lnTo>
                        <a:pt x="816" y="2"/>
                      </a:lnTo>
                      <a:lnTo>
                        <a:pt x="804" y="0"/>
                      </a:lnTo>
                      <a:lnTo>
                        <a:pt x="668" y="260"/>
                      </a:lnTo>
                      <a:lnTo>
                        <a:pt x="668" y="260"/>
                      </a:lnTo>
                      <a:lnTo>
                        <a:pt x="604" y="318"/>
                      </a:lnTo>
                      <a:lnTo>
                        <a:pt x="542" y="370"/>
                      </a:lnTo>
                      <a:lnTo>
                        <a:pt x="482" y="418"/>
                      </a:lnTo>
                      <a:lnTo>
                        <a:pt x="426" y="462"/>
                      </a:lnTo>
                      <a:lnTo>
                        <a:pt x="372" y="500"/>
                      </a:lnTo>
                      <a:lnTo>
                        <a:pt x="322" y="536"/>
                      </a:lnTo>
                      <a:lnTo>
                        <a:pt x="274" y="566"/>
                      </a:lnTo>
                      <a:lnTo>
                        <a:pt x="230" y="592"/>
                      </a:lnTo>
                      <a:lnTo>
                        <a:pt x="156" y="634"/>
                      </a:lnTo>
                      <a:lnTo>
                        <a:pt x="98" y="662"/>
                      </a:lnTo>
                      <a:lnTo>
                        <a:pt x="64" y="678"/>
                      </a:lnTo>
                      <a:lnTo>
                        <a:pt x="50" y="684"/>
                      </a:lnTo>
                      <a:lnTo>
                        <a:pt x="0" y="872"/>
                      </a:lnTo>
                      <a:lnTo>
                        <a:pt x="0" y="872"/>
                      </a:lnTo>
                      <a:lnTo>
                        <a:pt x="72" y="838"/>
                      </a:lnTo>
                      <a:lnTo>
                        <a:pt x="140" y="804"/>
                      </a:lnTo>
                      <a:lnTo>
                        <a:pt x="204" y="772"/>
                      </a:lnTo>
                      <a:lnTo>
                        <a:pt x="266" y="738"/>
                      </a:lnTo>
                      <a:lnTo>
                        <a:pt x="324" y="704"/>
                      </a:lnTo>
                      <a:lnTo>
                        <a:pt x="378" y="672"/>
                      </a:lnTo>
                      <a:lnTo>
                        <a:pt x="430" y="638"/>
                      </a:lnTo>
                      <a:lnTo>
                        <a:pt x="478" y="606"/>
                      </a:lnTo>
                      <a:lnTo>
                        <a:pt x="524" y="574"/>
                      </a:lnTo>
                      <a:lnTo>
                        <a:pt x="568" y="542"/>
                      </a:lnTo>
                      <a:lnTo>
                        <a:pt x="608" y="512"/>
                      </a:lnTo>
                      <a:lnTo>
                        <a:pt x="646" y="482"/>
                      </a:lnTo>
                      <a:lnTo>
                        <a:pt x="680" y="452"/>
                      </a:lnTo>
                      <a:lnTo>
                        <a:pt x="712" y="422"/>
                      </a:lnTo>
                      <a:lnTo>
                        <a:pt x="768" y="366"/>
                      </a:lnTo>
                      <a:lnTo>
                        <a:pt x="816" y="314"/>
                      </a:lnTo>
                      <a:lnTo>
                        <a:pt x="854" y="266"/>
                      </a:lnTo>
                      <a:lnTo>
                        <a:pt x="884" y="222"/>
                      </a:lnTo>
                      <a:lnTo>
                        <a:pt x="906" y="182"/>
                      </a:lnTo>
                      <a:lnTo>
                        <a:pt x="922" y="148"/>
                      </a:lnTo>
                      <a:lnTo>
                        <a:pt x="930" y="118"/>
                      </a:lnTo>
                      <a:lnTo>
                        <a:pt x="932" y="106"/>
                      </a:lnTo>
                      <a:lnTo>
                        <a:pt x="932" y="96"/>
                      </a:lnTo>
                      <a:lnTo>
                        <a:pt x="930" y="86"/>
                      </a:lnTo>
                      <a:lnTo>
                        <a:pt x="928" y="80"/>
                      </a:lnTo>
                      <a:lnTo>
                        <a:pt x="928" y="80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accent4">
                        <a:lumMod val="75000"/>
                      </a:schemeClr>
                    </a:gs>
                    <a:gs pos="80000">
                      <a:schemeClr val="accent4"/>
                    </a:gs>
                  </a:gsLst>
                  <a:lin ang="81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371850" y="1535113"/>
                <a:ext cx="1825625" cy="971550"/>
                <a:chOff x="3371850" y="1535113"/>
                <a:chExt cx="1825625" cy="971550"/>
              </a:xfrm>
            </p:grpSpPr>
            <p:sp>
              <p:nvSpPr>
                <p:cNvPr id="36" name="Freeform 10"/>
                <p:cNvSpPr/>
                <p:nvPr/>
              </p:nvSpPr>
              <p:spPr bwMode="auto">
                <a:xfrm>
                  <a:off x="3371850" y="1595438"/>
                  <a:ext cx="1749425" cy="911225"/>
                </a:xfrm>
                <a:custGeom>
                  <a:avLst/>
                  <a:gdLst>
                    <a:gd name="T0" fmla="*/ 700 w 1102"/>
                    <a:gd name="T1" fmla="*/ 104 h 574"/>
                    <a:gd name="T2" fmla="*/ 598 w 1102"/>
                    <a:gd name="T3" fmla="*/ 58 h 574"/>
                    <a:gd name="T4" fmla="*/ 498 w 1102"/>
                    <a:gd name="T5" fmla="*/ 28 h 574"/>
                    <a:gd name="T6" fmla="*/ 404 w 1102"/>
                    <a:gd name="T7" fmla="*/ 8 h 574"/>
                    <a:gd name="T8" fmla="*/ 316 w 1102"/>
                    <a:gd name="T9" fmla="*/ 0 h 574"/>
                    <a:gd name="T10" fmla="*/ 236 w 1102"/>
                    <a:gd name="T11" fmla="*/ 0 h 574"/>
                    <a:gd name="T12" fmla="*/ 168 w 1102"/>
                    <a:gd name="T13" fmla="*/ 6 h 574"/>
                    <a:gd name="T14" fmla="*/ 114 w 1102"/>
                    <a:gd name="T15" fmla="*/ 16 h 574"/>
                    <a:gd name="T16" fmla="*/ 76 w 1102"/>
                    <a:gd name="T17" fmla="*/ 28 h 574"/>
                    <a:gd name="T18" fmla="*/ 42 w 1102"/>
                    <a:gd name="T19" fmla="*/ 44 h 574"/>
                    <a:gd name="T20" fmla="*/ 0 w 1102"/>
                    <a:gd name="T21" fmla="*/ 70 h 574"/>
                    <a:gd name="T22" fmla="*/ 56 w 1102"/>
                    <a:gd name="T23" fmla="*/ 154 h 574"/>
                    <a:gd name="T24" fmla="*/ 118 w 1102"/>
                    <a:gd name="T25" fmla="*/ 138 h 574"/>
                    <a:gd name="T26" fmla="*/ 200 w 1102"/>
                    <a:gd name="T27" fmla="*/ 128 h 574"/>
                    <a:gd name="T28" fmla="*/ 268 w 1102"/>
                    <a:gd name="T29" fmla="*/ 128 h 574"/>
                    <a:gd name="T30" fmla="*/ 342 w 1102"/>
                    <a:gd name="T31" fmla="*/ 134 h 574"/>
                    <a:gd name="T32" fmla="*/ 424 w 1102"/>
                    <a:gd name="T33" fmla="*/ 150 h 574"/>
                    <a:gd name="T34" fmla="*/ 510 w 1102"/>
                    <a:gd name="T35" fmla="*/ 180 h 574"/>
                    <a:gd name="T36" fmla="*/ 554 w 1102"/>
                    <a:gd name="T37" fmla="*/ 200 h 574"/>
                    <a:gd name="T38" fmla="*/ 640 w 1102"/>
                    <a:gd name="T39" fmla="*/ 250 h 574"/>
                    <a:gd name="T40" fmla="*/ 718 w 1102"/>
                    <a:gd name="T41" fmla="*/ 308 h 574"/>
                    <a:gd name="T42" fmla="*/ 788 w 1102"/>
                    <a:gd name="T43" fmla="*/ 370 h 574"/>
                    <a:gd name="T44" fmla="*/ 848 w 1102"/>
                    <a:gd name="T45" fmla="*/ 432 h 574"/>
                    <a:gd name="T46" fmla="*/ 934 w 1102"/>
                    <a:gd name="T47" fmla="*/ 532 h 574"/>
                    <a:gd name="T48" fmla="*/ 1102 w 1102"/>
                    <a:gd name="T49" fmla="*/ 516 h 574"/>
                    <a:gd name="T50" fmla="*/ 1096 w 1102"/>
                    <a:gd name="T51" fmla="*/ 506 h 574"/>
                    <a:gd name="T52" fmla="*/ 1048 w 1102"/>
                    <a:gd name="T53" fmla="*/ 424 h 574"/>
                    <a:gd name="T54" fmla="*/ 1004 w 1102"/>
                    <a:gd name="T55" fmla="*/ 364 h 574"/>
                    <a:gd name="T56" fmla="*/ 948 w 1102"/>
                    <a:gd name="T57" fmla="*/ 298 h 574"/>
                    <a:gd name="T58" fmla="*/ 878 w 1102"/>
                    <a:gd name="T59" fmla="*/ 228 h 574"/>
                    <a:gd name="T60" fmla="*/ 796 w 1102"/>
                    <a:gd name="T61" fmla="*/ 162 h 574"/>
                    <a:gd name="T62" fmla="*/ 700 w 1102"/>
                    <a:gd name="T63" fmla="*/ 104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02" h="574">
                      <a:moveTo>
                        <a:pt x="700" y="104"/>
                      </a:moveTo>
                      <a:lnTo>
                        <a:pt x="700" y="104"/>
                      </a:lnTo>
                      <a:lnTo>
                        <a:pt x="648" y="80"/>
                      </a:lnTo>
                      <a:lnTo>
                        <a:pt x="598" y="58"/>
                      </a:lnTo>
                      <a:lnTo>
                        <a:pt x="548" y="42"/>
                      </a:lnTo>
                      <a:lnTo>
                        <a:pt x="498" y="28"/>
                      </a:lnTo>
                      <a:lnTo>
                        <a:pt x="450" y="16"/>
                      </a:lnTo>
                      <a:lnTo>
                        <a:pt x="404" y="8"/>
                      </a:lnTo>
                      <a:lnTo>
                        <a:pt x="358" y="4"/>
                      </a:lnTo>
                      <a:lnTo>
                        <a:pt x="316" y="0"/>
                      </a:lnTo>
                      <a:lnTo>
                        <a:pt x="274" y="0"/>
                      </a:lnTo>
                      <a:lnTo>
                        <a:pt x="236" y="0"/>
                      </a:lnTo>
                      <a:lnTo>
                        <a:pt x="202" y="2"/>
                      </a:lnTo>
                      <a:lnTo>
                        <a:pt x="168" y="6"/>
                      </a:lnTo>
                      <a:lnTo>
                        <a:pt x="140" y="10"/>
                      </a:lnTo>
                      <a:lnTo>
                        <a:pt x="114" y="16"/>
                      </a:lnTo>
                      <a:lnTo>
                        <a:pt x="94" y="22"/>
                      </a:lnTo>
                      <a:lnTo>
                        <a:pt x="76" y="28"/>
                      </a:lnTo>
                      <a:lnTo>
                        <a:pt x="76" y="28"/>
                      </a:lnTo>
                      <a:lnTo>
                        <a:pt x="42" y="44"/>
                      </a:lnTo>
                      <a:lnTo>
                        <a:pt x="20" y="58"/>
                      </a:lnTo>
                      <a:lnTo>
                        <a:pt x="0" y="70"/>
                      </a:lnTo>
                      <a:lnTo>
                        <a:pt x="56" y="154"/>
                      </a:lnTo>
                      <a:lnTo>
                        <a:pt x="56" y="154"/>
                      </a:lnTo>
                      <a:lnTo>
                        <a:pt x="80" y="148"/>
                      </a:lnTo>
                      <a:lnTo>
                        <a:pt x="118" y="138"/>
                      </a:lnTo>
                      <a:lnTo>
                        <a:pt x="170" y="132"/>
                      </a:lnTo>
                      <a:lnTo>
                        <a:pt x="200" y="128"/>
                      </a:lnTo>
                      <a:lnTo>
                        <a:pt x="232" y="128"/>
                      </a:lnTo>
                      <a:lnTo>
                        <a:pt x="268" y="128"/>
                      </a:lnTo>
                      <a:lnTo>
                        <a:pt x="304" y="130"/>
                      </a:lnTo>
                      <a:lnTo>
                        <a:pt x="342" y="134"/>
                      </a:lnTo>
                      <a:lnTo>
                        <a:pt x="382" y="142"/>
                      </a:lnTo>
                      <a:lnTo>
                        <a:pt x="424" y="150"/>
                      </a:lnTo>
                      <a:lnTo>
                        <a:pt x="466" y="164"/>
                      </a:lnTo>
                      <a:lnTo>
                        <a:pt x="510" y="180"/>
                      </a:lnTo>
                      <a:lnTo>
                        <a:pt x="554" y="200"/>
                      </a:lnTo>
                      <a:lnTo>
                        <a:pt x="554" y="200"/>
                      </a:lnTo>
                      <a:lnTo>
                        <a:pt x="598" y="224"/>
                      </a:lnTo>
                      <a:lnTo>
                        <a:pt x="640" y="250"/>
                      </a:lnTo>
                      <a:lnTo>
                        <a:pt x="680" y="278"/>
                      </a:lnTo>
                      <a:lnTo>
                        <a:pt x="718" y="308"/>
                      </a:lnTo>
                      <a:lnTo>
                        <a:pt x="754" y="338"/>
                      </a:lnTo>
                      <a:lnTo>
                        <a:pt x="788" y="370"/>
                      </a:lnTo>
                      <a:lnTo>
                        <a:pt x="820" y="402"/>
                      </a:lnTo>
                      <a:lnTo>
                        <a:pt x="848" y="432"/>
                      </a:lnTo>
                      <a:lnTo>
                        <a:pt x="898" y="488"/>
                      </a:lnTo>
                      <a:lnTo>
                        <a:pt x="934" y="532"/>
                      </a:lnTo>
                      <a:lnTo>
                        <a:pt x="966" y="574"/>
                      </a:lnTo>
                      <a:lnTo>
                        <a:pt x="1102" y="516"/>
                      </a:lnTo>
                      <a:lnTo>
                        <a:pt x="1102" y="516"/>
                      </a:lnTo>
                      <a:lnTo>
                        <a:pt x="1096" y="506"/>
                      </a:lnTo>
                      <a:lnTo>
                        <a:pt x="1078" y="472"/>
                      </a:lnTo>
                      <a:lnTo>
                        <a:pt x="1048" y="424"/>
                      </a:lnTo>
                      <a:lnTo>
                        <a:pt x="1028" y="396"/>
                      </a:lnTo>
                      <a:lnTo>
                        <a:pt x="1004" y="364"/>
                      </a:lnTo>
                      <a:lnTo>
                        <a:pt x="978" y="332"/>
                      </a:lnTo>
                      <a:lnTo>
                        <a:pt x="948" y="298"/>
                      </a:lnTo>
                      <a:lnTo>
                        <a:pt x="916" y="264"/>
                      </a:lnTo>
                      <a:lnTo>
                        <a:pt x="878" y="228"/>
                      </a:lnTo>
                      <a:lnTo>
                        <a:pt x="840" y="196"/>
                      </a:lnTo>
                      <a:lnTo>
                        <a:pt x="796" y="162"/>
                      </a:lnTo>
                      <a:lnTo>
                        <a:pt x="750" y="132"/>
                      </a:lnTo>
                      <a:lnTo>
                        <a:pt x="700" y="104"/>
                      </a:lnTo>
                      <a:lnTo>
                        <a:pt x="700" y="104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accent3">
                        <a:lumMod val="75000"/>
                      </a:schemeClr>
                    </a:gs>
                    <a:gs pos="80000">
                      <a:schemeClr val="accent3"/>
                    </a:gs>
                  </a:gsLst>
                  <a:lin ang="3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1"/>
                <p:cNvSpPr/>
                <p:nvPr/>
              </p:nvSpPr>
              <p:spPr bwMode="auto">
                <a:xfrm>
                  <a:off x="3492500" y="1535113"/>
                  <a:ext cx="1704975" cy="879475"/>
                </a:xfrm>
                <a:custGeom>
                  <a:avLst/>
                  <a:gdLst>
                    <a:gd name="T0" fmla="*/ 1074 w 1074"/>
                    <a:gd name="T1" fmla="*/ 434 h 554"/>
                    <a:gd name="T2" fmla="*/ 1034 w 1074"/>
                    <a:gd name="T3" fmla="*/ 372 h 554"/>
                    <a:gd name="T4" fmla="*/ 992 w 1074"/>
                    <a:gd name="T5" fmla="*/ 314 h 554"/>
                    <a:gd name="T6" fmla="*/ 946 w 1074"/>
                    <a:gd name="T7" fmla="*/ 262 h 554"/>
                    <a:gd name="T8" fmla="*/ 900 w 1074"/>
                    <a:gd name="T9" fmla="*/ 216 h 554"/>
                    <a:gd name="T10" fmla="*/ 802 w 1074"/>
                    <a:gd name="T11" fmla="*/ 140 h 554"/>
                    <a:gd name="T12" fmla="*/ 700 w 1074"/>
                    <a:gd name="T13" fmla="*/ 82 h 554"/>
                    <a:gd name="T14" fmla="*/ 596 w 1074"/>
                    <a:gd name="T15" fmla="*/ 40 h 554"/>
                    <a:gd name="T16" fmla="*/ 492 w 1074"/>
                    <a:gd name="T17" fmla="*/ 14 h 554"/>
                    <a:gd name="T18" fmla="*/ 392 w 1074"/>
                    <a:gd name="T19" fmla="*/ 2 h 554"/>
                    <a:gd name="T20" fmla="*/ 294 w 1074"/>
                    <a:gd name="T21" fmla="*/ 0 h 554"/>
                    <a:gd name="T22" fmla="*/ 246 w 1074"/>
                    <a:gd name="T23" fmla="*/ 4 h 554"/>
                    <a:gd name="T24" fmla="*/ 158 w 1074"/>
                    <a:gd name="T25" fmla="*/ 16 h 554"/>
                    <a:gd name="T26" fmla="*/ 84 w 1074"/>
                    <a:gd name="T27" fmla="*/ 34 h 554"/>
                    <a:gd name="T28" fmla="*/ 24 w 1074"/>
                    <a:gd name="T29" fmla="*/ 54 h 554"/>
                    <a:gd name="T30" fmla="*/ 0 w 1074"/>
                    <a:gd name="T31" fmla="*/ 66 h 554"/>
                    <a:gd name="T32" fmla="*/ 38 w 1074"/>
                    <a:gd name="T33" fmla="*/ 54 h 554"/>
                    <a:gd name="T34" fmla="*/ 92 w 1074"/>
                    <a:gd name="T35" fmla="*/ 44 h 554"/>
                    <a:gd name="T36" fmla="*/ 160 w 1074"/>
                    <a:gd name="T37" fmla="*/ 38 h 554"/>
                    <a:gd name="T38" fmla="*/ 240 w 1074"/>
                    <a:gd name="T39" fmla="*/ 38 h 554"/>
                    <a:gd name="T40" fmla="*/ 328 w 1074"/>
                    <a:gd name="T41" fmla="*/ 46 h 554"/>
                    <a:gd name="T42" fmla="*/ 422 w 1074"/>
                    <a:gd name="T43" fmla="*/ 66 h 554"/>
                    <a:gd name="T44" fmla="*/ 522 w 1074"/>
                    <a:gd name="T45" fmla="*/ 96 h 554"/>
                    <a:gd name="T46" fmla="*/ 624 w 1074"/>
                    <a:gd name="T47" fmla="*/ 142 h 554"/>
                    <a:gd name="T48" fmla="*/ 674 w 1074"/>
                    <a:gd name="T49" fmla="*/ 170 h 554"/>
                    <a:gd name="T50" fmla="*/ 764 w 1074"/>
                    <a:gd name="T51" fmla="*/ 234 h 554"/>
                    <a:gd name="T52" fmla="*/ 840 w 1074"/>
                    <a:gd name="T53" fmla="*/ 302 h 554"/>
                    <a:gd name="T54" fmla="*/ 902 w 1074"/>
                    <a:gd name="T55" fmla="*/ 370 h 554"/>
                    <a:gd name="T56" fmla="*/ 952 w 1074"/>
                    <a:gd name="T57" fmla="*/ 434 h 554"/>
                    <a:gd name="T58" fmla="*/ 1002 w 1074"/>
                    <a:gd name="T59" fmla="*/ 510 h 554"/>
                    <a:gd name="T60" fmla="*/ 1026 w 1074"/>
                    <a:gd name="T61" fmla="*/ 554 h 554"/>
                    <a:gd name="T62" fmla="*/ 1044 w 1074"/>
                    <a:gd name="T63" fmla="*/ 532 h 554"/>
                    <a:gd name="T64" fmla="*/ 1064 w 1074"/>
                    <a:gd name="T65" fmla="*/ 490 h 554"/>
                    <a:gd name="T66" fmla="*/ 1074 w 1074"/>
                    <a:gd name="T67" fmla="*/ 456 h 554"/>
                    <a:gd name="T68" fmla="*/ 1074 w 1074"/>
                    <a:gd name="T69" fmla="*/ 43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074" h="554">
                      <a:moveTo>
                        <a:pt x="1074" y="434"/>
                      </a:moveTo>
                      <a:lnTo>
                        <a:pt x="1074" y="434"/>
                      </a:lnTo>
                      <a:lnTo>
                        <a:pt x="1056" y="402"/>
                      </a:lnTo>
                      <a:lnTo>
                        <a:pt x="1034" y="372"/>
                      </a:lnTo>
                      <a:lnTo>
                        <a:pt x="1014" y="342"/>
                      </a:lnTo>
                      <a:lnTo>
                        <a:pt x="992" y="314"/>
                      </a:lnTo>
                      <a:lnTo>
                        <a:pt x="970" y="288"/>
                      </a:lnTo>
                      <a:lnTo>
                        <a:pt x="946" y="262"/>
                      </a:lnTo>
                      <a:lnTo>
                        <a:pt x="924" y="240"/>
                      </a:lnTo>
                      <a:lnTo>
                        <a:pt x="900" y="216"/>
                      </a:lnTo>
                      <a:lnTo>
                        <a:pt x="852" y="176"/>
                      </a:lnTo>
                      <a:lnTo>
                        <a:pt x="802" y="140"/>
                      </a:lnTo>
                      <a:lnTo>
                        <a:pt x="752" y="108"/>
                      </a:lnTo>
                      <a:lnTo>
                        <a:pt x="700" y="82"/>
                      </a:lnTo>
                      <a:lnTo>
                        <a:pt x="648" y="58"/>
                      </a:lnTo>
                      <a:lnTo>
                        <a:pt x="596" y="40"/>
                      </a:lnTo>
                      <a:lnTo>
                        <a:pt x="544" y="26"/>
                      </a:lnTo>
                      <a:lnTo>
                        <a:pt x="492" y="14"/>
                      </a:lnTo>
                      <a:lnTo>
                        <a:pt x="442" y="6"/>
                      </a:lnTo>
                      <a:lnTo>
                        <a:pt x="392" y="2"/>
                      </a:lnTo>
                      <a:lnTo>
                        <a:pt x="342" y="0"/>
                      </a:lnTo>
                      <a:lnTo>
                        <a:pt x="294" y="0"/>
                      </a:lnTo>
                      <a:lnTo>
                        <a:pt x="294" y="0"/>
                      </a:lnTo>
                      <a:lnTo>
                        <a:pt x="246" y="4"/>
                      </a:lnTo>
                      <a:lnTo>
                        <a:pt x="200" y="8"/>
                      </a:lnTo>
                      <a:lnTo>
                        <a:pt x="158" y="16"/>
                      </a:lnTo>
                      <a:lnTo>
                        <a:pt x="120" y="24"/>
                      </a:lnTo>
                      <a:lnTo>
                        <a:pt x="84" y="34"/>
                      </a:lnTo>
                      <a:lnTo>
                        <a:pt x="52" y="44"/>
                      </a:lnTo>
                      <a:lnTo>
                        <a:pt x="2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18" y="60"/>
                      </a:lnTo>
                      <a:lnTo>
                        <a:pt x="38" y="54"/>
                      </a:lnTo>
                      <a:lnTo>
                        <a:pt x="64" y="48"/>
                      </a:lnTo>
                      <a:lnTo>
                        <a:pt x="92" y="44"/>
                      </a:lnTo>
                      <a:lnTo>
                        <a:pt x="126" y="40"/>
                      </a:lnTo>
                      <a:lnTo>
                        <a:pt x="160" y="38"/>
                      </a:lnTo>
                      <a:lnTo>
                        <a:pt x="198" y="38"/>
                      </a:lnTo>
                      <a:lnTo>
                        <a:pt x="240" y="38"/>
                      </a:lnTo>
                      <a:lnTo>
                        <a:pt x="282" y="42"/>
                      </a:lnTo>
                      <a:lnTo>
                        <a:pt x="328" y="46"/>
                      </a:lnTo>
                      <a:lnTo>
                        <a:pt x="374" y="54"/>
                      </a:lnTo>
                      <a:lnTo>
                        <a:pt x="422" y="66"/>
                      </a:lnTo>
                      <a:lnTo>
                        <a:pt x="472" y="80"/>
                      </a:lnTo>
                      <a:lnTo>
                        <a:pt x="522" y="96"/>
                      </a:lnTo>
                      <a:lnTo>
                        <a:pt x="572" y="118"/>
                      </a:lnTo>
                      <a:lnTo>
                        <a:pt x="624" y="142"/>
                      </a:lnTo>
                      <a:lnTo>
                        <a:pt x="624" y="142"/>
                      </a:lnTo>
                      <a:lnTo>
                        <a:pt x="674" y="170"/>
                      </a:lnTo>
                      <a:lnTo>
                        <a:pt x="720" y="200"/>
                      </a:lnTo>
                      <a:lnTo>
                        <a:pt x="764" y="234"/>
                      </a:lnTo>
                      <a:lnTo>
                        <a:pt x="802" y="266"/>
                      </a:lnTo>
                      <a:lnTo>
                        <a:pt x="840" y="302"/>
                      </a:lnTo>
                      <a:lnTo>
                        <a:pt x="872" y="336"/>
                      </a:lnTo>
                      <a:lnTo>
                        <a:pt x="902" y="370"/>
                      </a:lnTo>
                      <a:lnTo>
                        <a:pt x="928" y="402"/>
                      </a:lnTo>
                      <a:lnTo>
                        <a:pt x="952" y="434"/>
                      </a:lnTo>
                      <a:lnTo>
                        <a:pt x="972" y="462"/>
                      </a:lnTo>
                      <a:lnTo>
                        <a:pt x="1002" y="510"/>
                      </a:lnTo>
                      <a:lnTo>
                        <a:pt x="1020" y="544"/>
                      </a:lnTo>
                      <a:lnTo>
                        <a:pt x="1026" y="554"/>
                      </a:lnTo>
                      <a:lnTo>
                        <a:pt x="1026" y="554"/>
                      </a:lnTo>
                      <a:lnTo>
                        <a:pt x="1044" y="532"/>
                      </a:lnTo>
                      <a:lnTo>
                        <a:pt x="1056" y="510"/>
                      </a:lnTo>
                      <a:lnTo>
                        <a:pt x="1064" y="490"/>
                      </a:lnTo>
                      <a:lnTo>
                        <a:pt x="1070" y="472"/>
                      </a:lnTo>
                      <a:lnTo>
                        <a:pt x="1074" y="456"/>
                      </a:lnTo>
                      <a:lnTo>
                        <a:pt x="1074" y="444"/>
                      </a:lnTo>
                      <a:lnTo>
                        <a:pt x="1074" y="434"/>
                      </a:lnTo>
                      <a:lnTo>
                        <a:pt x="1074" y="434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accent3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8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9" name="椭圆 2"/>
            <p:cNvSpPr/>
            <p:nvPr/>
          </p:nvSpPr>
          <p:spPr>
            <a:xfrm rot="20155748">
              <a:off x="1826651" y="1559216"/>
              <a:ext cx="351124" cy="2648174"/>
            </a:xfrm>
            <a:custGeom>
              <a:avLst/>
              <a:gdLst>
                <a:gd name="connsiteX0" fmla="*/ 0 w 2152650"/>
                <a:gd name="connsiteY0" fmla="*/ 1365250 h 2730500"/>
                <a:gd name="connsiteX1" fmla="*/ 1076325 w 2152650"/>
                <a:gd name="connsiteY1" fmla="*/ 0 h 2730500"/>
                <a:gd name="connsiteX2" fmla="*/ 2152650 w 2152650"/>
                <a:gd name="connsiteY2" fmla="*/ 1365250 h 2730500"/>
                <a:gd name="connsiteX3" fmla="*/ 1076325 w 2152650"/>
                <a:gd name="connsiteY3" fmla="*/ 2730500 h 2730500"/>
                <a:gd name="connsiteX4" fmla="*/ 0 w 2152650"/>
                <a:gd name="connsiteY4" fmla="*/ 1365250 h 2730500"/>
                <a:gd name="connsiteX0-1" fmla="*/ 0 w 2152650"/>
                <a:gd name="connsiteY0-2" fmla="*/ 1365250 h 2730500"/>
                <a:gd name="connsiteX1-3" fmla="*/ 1076325 w 2152650"/>
                <a:gd name="connsiteY1-4" fmla="*/ 0 h 2730500"/>
                <a:gd name="connsiteX2-5" fmla="*/ 2152650 w 2152650"/>
                <a:gd name="connsiteY2-6" fmla="*/ 1365250 h 2730500"/>
                <a:gd name="connsiteX3-7" fmla="*/ 1076325 w 2152650"/>
                <a:gd name="connsiteY3-8" fmla="*/ 2730500 h 2730500"/>
                <a:gd name="connsiteX4-9" fmla="*/ 0 w 2152650"/>
                <a:gd name="connsiteY4-10" fmla="*/ 1365250 h 2730500"/>
                <a:gd name="connsiteX0-11" fmla="*/ 0 w 1076337"/>
                <a:gd name="connsiteY0-12" fmla="*/ 1365255 h 2730510"/>
                <a:gd name="connsiteX1-13" fmla="*/ 1076325 w 1076337"/>
                <a:gd name="connsiteY1-14" fmla="*/ 5 h 2730510"/>
                <a:gd name="connsiteX2-15" fmla="*/ 25400 w 1076337"/>
                <a:gd name="connsiteY2-16" fmla="*/ 1377955 h 2730510"/>
                <a:gd name="connsiteX3-17" fmla="*/ 1076325 w 1076337"/>
                <a:gd name="connsiteY3-18" fmla="*/ 2730505 h 2730510"/>
                <a:gd name="connsiteX4-19" fmla="*/ 0 w 1076337"/>
                <a:gd name="connsiteY4-20" fmla="*/ 1365255 h 2730510"/>
                <a:gd name="connsiteX0-21" fmla="*/ 276545 w 1052797"/>
                <a:gd name="connsiteY0-22" fmla="*/ 1360497 h 2730520"/>
                <a:gd name="connsiteX1-23" fmla="*/ 1050928 w 1052797"/>
                <a:gd name="connsiteY1-24" fmla="*/ 10 h 2730520"/>
                <a:gd name="connsiteX2-25" fmla="*/ 3 w 1052797"/>
                <a:gd name="connsiteY2-26" fmla="*/ 1377960 h 2730520"/>
                <a:gd name="connsiteX3-27" fmla="*/ 1050928 w 1052797"/>
                <a:gd name="connsiteY3-28" fmla="*/ 2730510 h 2730520"/>
                <a:gd name="connsiteX4-29" fmla="*/ 276545 w 1052797"/>
                <a:gd name="connsiteY4-30" fmla="*/ 1360497 h 2730520"/>
                <a:gd name="connsiteX0-31" fmla="*/ 152213 w 1051439"/>
                <a:gd name="connsiteY0-32" fmla="*/ 1362877 h 2730515"/>
                <a:gd name="connsiteX1-33" fmla="*/ 1050928 w 1051439"/>
                <a:gd name="connsiteY1-34" fmla="*/ 8 h 2730515"/>
                <a:gd name="connsiteX2-35" fmla="*/ 3 w 1051439"/>
                <a:gd name="connsiteY2-36" fmla="*/ 1377958 h 2730515"/>
                <a:gd name="connsiteX3-37" fmla="*/ 1050928 w 1051439"/>
                <a:gd name="connsiteY3-38" fmla="*/ 2730508 h 2730515"/>
                <a:gd name="connsiteX4-39" fmla="*/ 152213 w 1051439"/>
                <a:gd name="connsiteY4-40" fmla="*/ 1362877 h 2730515"/>
                <a:gd name="connsiteX0-41" fmla="*/ 205499 w 1051901"/>
                <a:gd name="connsiteY0-42" fmla="*/ 1365256 h 2730511"/>
                <a:gd name="connsiteX1-43" fmla="*/ 1050928 w 1051901"/>
                <a:gd name="connsiteY1-44" fmla="*/ 6 h 2730511"/>
                <a:gd name="connsiteX2-45" fmla="*/ 3 w 1051901"/>
                <a:gd name="connsiteY2-46" fmla="*/ 1377956 h 2730511"/>
                <a:gd name="connsiteX3-47" fmla="*/ 1050928 w 1051901"/>
                <a:gd name="connsiteY3-48" fmla="*/ 2730506 h 2730511"/>
                <a:gd name="connsiteX4-49" fmla="*/ 205499 w 1051901"/>
                <a:gd name="connsiteY4-50" fmla="*/ 1365256 h 2730511"/>
                <a:gd name="connsiteX0-51" fmla="*/ 205499 w 5406815"/>
                <a:gd name="connsiteY0-52" fmla="*/ 1332804 h 2698059"/>
                <a:gd name="connsiteX1-53" fmla="*/ 5406627 w 5406815"/>
                <a:gd name="connsiteY1-54" fmla="*/ 4 h 2698059"/>
                <a:gd name="connsiteX2-55" fmla="*/ 3 w 5406815"/>
                <a:gd name="connsiteY2-56" fmla="*/ 1345504 h 2698059"/>
                <a:gd name="connsiteX3-57" fmla="*/ 1050928 w 5406815"/>
                <a:gd name="connsiteY3-58" fmla="*/ 2698054 h 2698059"/>
                <a:gd name="connsiteX4-59" fmla="*/ 205499 w 5406815"/>
                <a:gd name="connsiteY4-60" fmla="*/ 1332804 h 2698059"/>
                <a:gd name="connsiteX0-61" fmla="*/ 205499 w 5406800"/>
                <a:gd name="connsiteY0-62" fmla="*/ 1332804 h 2648177"/>
                <a:gd name="connsiteX1-63" fmla="*/ 5406627 w 5406800"/>
                <a:gd name="connsiteY1-64" fmla="*/ 4 h 2648177"/>
                <a:gd name="connsiteX2-65" fmla="*/ 3 w 5406800"/>
                <a:gd name="connsiteY2-66" fmla="*/ 1345504 h 2648177"/>
                <a:gd name="connsiteX3-67" fmla="*/ 4366417 w 5406800"/>
                <a:gd name="connsiteY3-68" fmla="*/ 2648171 h 2648177"/>
                <a:gd name="connsiteX4-69" fmla="*/ 205499 w 5406800"/>
                <a:gd name="connsiteY4-70" fmla="*/ 1332804 h 2648177"/>
                <a:gd name="connsiteX0-71" fmla="*/ 205499 w 5406800"/>
                <a:gd name="connsiteY0-72" fmla="*/ 1332804 h 2648177"/>
                <a:gd name="connsiteX1-73" fmla="*/ 5406627 w 5406800"/>
                <a:gd name="connsiteY1-74" fmla="*/ 4 h 2648177"/>
                <a:gd name="connsiteX2-75" fmla="*/ 3 w 5406800"/>
                <a:gd name="connsiteY2-76" fmla="*/ 1345504 h 2648177"/>
                <a:gd name="connsiteX3-77" fmla="*/ 4366417 w 5406800"/>
                <a:gd name="connsiteY3-78" fmla="*/ 2648171 h 2648177"/>
                <a:gd name="connsiteX4-79" fmla="*/ 205499 w 5406800"/>
                <a:gd name="connsiteY4-80" fmla="*/ 1332804 h 2648177"/>
                <a:gd name="connsiteX0-81" fmla="*/ 994850 w 5411189"/>
                <a:gd name="connsiteY0-82" fmla="*/ 1334835 h 2648174"/>
                <a:gd name="connsiteX1-83" fmla="*/ 5406627 w 5411189"/>
                <a:gd name="connsiteY1-84" fmla="*/ 3 h 2648174"/>
                <a:gd name="connsiteX2-85" fmla="*/ 3 w 5411189"/>
                <a:gd name="connsiteY2-86" fmla="*/ 1345503 h 2648174"/>
                <a:gd name="connsiteX3-87" fmla="*/ 4366417 w 5411189"/>
                <a:gd name="connsiteY3-88" fmla="*/ 2648170 h 2648174"/>
                <a:gd name="connsiteX4-89" fmla="*/ 994850 w 5411189"/>
                <a:gd name="connsiteY4-90" fmla="*/ 1334835 h 2648174"/>
                <a:gd name="connsiteX0-91" fmla="*/ 994850 w 5410234"/>
                <a:gd name="connsiteY0-92" fmla="*/ 1334836 h 2648175"/>
                <a:gd name="connsiteX1-93" fmla="*/ 5406627 w 5410234"/>
                <a:gd name="connsiteY1-94" fmla="*/ 4 h 2648175"/>
                <a:gd name="connsiteX2-95" fmla="*/ 3 w 5410234"/>
                <a:gd name="connsiteY2-96" fmla="*/ 1345504 h 2648175"/>
                <a:gd name="connsiteX3-97" fmla="*/ 4366417 w 5410234"/>
                <a:gd name="connsiteY3-98" fmla="*/ 2648171 h 2648175"/>
                <a:gd name="connsiteX4-99" fmla="*/ 994850 w 5410234"/>
                <a:gd name="connsiteY4-100" fmla="*/ 1334836 h 2648175"/>
                <a:gd name="connsiteX0-101" fmla="*/ 994850 w 5411327"/>
                <a:gd name="connsiteY0-102" fmla="*/ 1334836 h 2648175"/>
                <a:gd name="connsiteX1-103" fmla="*/ 5406627 w 5411327"/>
                <a:gd name="connsiteY1-104" fmla="*/ 4 h 2648175"/>
                <a:gd name="connsiteX2-105" fmla="*/ 3 w 5411327"/>
                <a:gd name="connsiteY2-106" fmla="*/ 1345504 h 2648175"/>
                <a:gd name="connsiteX3-107" fmla="*/ 4366417 w 5411327"/>
                <a:gd name="connsiteY3-108" fmla="*/ 2648171 h 2648175"/>
                <a:gd name="connsiteX4-109" fmla="*/ 994850 w 5411327"/>
                <a:gd name="connsiteY4-110" fmla="*/ 1334836 h 2648175"/>
                <a:gd name="connsiteX0-111" fmla="*/ 994850 w 5410927"/>
                <a:gd name="connsiteY0-112" fmla="*/ 1334836 h 2648175"/>
                <a:gd name="connsiteX1-113" fmla="*/ 5406627 w 5410927"/>
                <a:gd name="connsiteY1-114" fmla="*/ 4 h 2648175"/>
                <a:gd name="connsiteX2-115" fmla="*/ 3 w 5410927"/>
                <a:gd name="connsiteY2-116" fmla="*/ 1345504 h 2648175"/>
                <a:gd name="connsiteX3-117" fmla="*/ 4366417 w 5410927"/>
                <a:gd name="connsiteY3-118" fmla="*/ 2648171 h 2648175"/>
                <a:gd name="connsiteX4-119" fmla="*/ 994850 w 5410927"/>
                <a:gd name="connsiteY4-120" fmla="*/ 1334836 h 2648175"/>
                <a:gd name="connsiteX0-121" fmla="*/ 503282 w 5407647"/>
                <a:gd name="connsiteY0-122" fmla="*/ 1336227 h 2648174"/>
                <a:gd name="connsiteX1-123" fmla="*/ 5406627 w 5407647"/>
                <a:gd name="connsiteY1-124" fmla="*/ 4 h 2648174"/>
                <a:gd name="connsiteX2-125" fmla="*/ 3 w 5407647"/>
                <a:gd name="connsiteY2-126" fmla="*/ 1345504 h 2648174"/>
                <a:gd name="connsiteX3-127" fmla="*/ 4366417 w 5407647"/>
                <a:gd name="connsiteY3-128" fmla="*/ 2648171 h 2648174"/>
                <a:gd name="connsiteX4-129" fmla="*/ 503282 w 5407647"/>
                <a:gd name="connsiteY4-130" fmla="*/ 1336227 h 2648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07647" h="2648174">
                  <a:moveTo>
                    <a:pt x="503282" y="1336227"/>
                  </a:moveTo>
                  <a:cubicBezTo>
                    <a:pt x="398310" y="479936"/>
                    <a:pt x="5490507" y="-1542"/>
                    <a:pt x="5406627" y="4"/>
                  </a:cubicBezTo>
                  <a:cubicBezTo>
                    <a:pt x="5322747" y="1550"/>
                    <a:pt x="364447" y="351695"/>
                    <a:pt x="3" y="1345504"/>
                  </a:cubicBezTo>
                  <a:cubicBezTo>
                    <a:pt x="3" y="2099511"/>
                    <a:pt x="4282537" y="2649717"/>
                    <a:pt x="4366417" y="2648171"/>
                  </a:cubicBezTo>
                  <a:cubicBezTo>
                    <a:pt x="4450297" y="2646625"/>
                    <a:pt x="608254" y="2192518"/>
                    <a:pt x="503282" y="13362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"/>
            <p:cNvSpPr/>
            <p:nvPr/>
          </p:nvSpPr>
          <p:spPr>
            <a:xfrm rot="13822315">
              <a:off x="2990873" y="1956033"/>
              <a:ext cx="198730" cy="1926855"/>
            </a:xfrm>
            <a:custGeom>
              <a:avLst/>
              <a:gdLst>
                <a:gd name="connsiteX0" fmla="*/ 0 w 2152650"/>
                <a:gd name="connsiteY0" fmla="*/ 1365250 h 2730500"/>
                <a:gd name="connsiteX1" fmla="*/ 1076325 w 2152650"/>
                <a:gd name="connsiteY1" fmla="*/ 0 h 2730500"/>
                <a:gd name="connsiteX2" fmla="*/ 2152650 w 2152650"/>
                <a:gd name="connsiteY2" fmla="*/ 1365250 h 2730500"/>
                <a:gd name="connsiteX3" fmla="*/ 1076325 w 2152650"/>
                <a:gd name="connsiteY3" fmla="*/ 2730500 h 2730500"/>
                <a:gd name="connsiteX4" fmla="*/ 0 w 2152650"/>
                <a:gd name="connsiteY4" fmla="*/ 1365250 h 2730500"/>
                <a:gd name="connsiteX0-1" fmla="*/ 0 w 2152650"/>
                <a:gd name="connsiteY0-2" fmla="*/ 1365250 h 2730500"/>
                <a:gd name="connsiteX1-3" fmla="*/ 1076325 w 2152650"/>
                <a:gd name="connsiteY1-4" fmla="*/ 0 h 2730500"/>
                <a:gd name="connsiteX2-5" fmla="*/ 2152650 w 2152650"/>
                <a:gd name="connsiteY2-6" fmla="*/ 1365250 h 2730500"/>
                <a:gd name="connsiteX3-7" fmla="*/ 1076325 w 2152650"/>
                <a:gd name="connsiteY3-8" fmla="*/ 2730500 h 2730500"/>
                <a:gd name="connsiteX4-9" fmla="*/ 0 w 2152650"/>
                <a:gd name="connsiteY4-10" fmla="*/ 1365250 h 2730500"/>
                <a:gd name="connsiteX0-11" fmla="*/ 0 w 1076337"/>
                <a:gd name="connsiteY0-12" fmla="*/ 1365255 h 2730510"/>
                <a:gd name="connsiteX1-13" fmla="*/ 1076325 w 1076337"/>
                <a:gd name="connsiteY1-14" fmla="*/ 5 h 2730510"/>
                <a:gd name="connsiteX2-15" fmla="*/ 25400 w 1076337"/>
                <a:gd name="connsiteY2-16" fmla="*/ 1377955 h 2730510"/>
                <a:gd name="connsiteX3-17" fmla="*/ 1076325 w 1076337"/>
                <a:gd name="connsiteY3-18" fmla="*/ 2730505 h 2730510"/>
                <a:gd name="connsiteX4-19" fmla="*/ 0 w 1076337"/>
                <a:gd name="connsiteY4-20" fmla="*/ 1365255 h 2730510"/>
                <a:gd name="connsiteX0-21" fmla="*/ 276545 w 1052797"/>
                <a:gd name="connsiteY0-22" fmla="*/ 1360497 h 2730520"/>
                <a:gd name="connsiteX1-23" fmla="*/ 1050928 w 1052797"/>
                <a:gd name="connsiteY1-24" fmla="*/ 10 h 2730520"/>
                <a:gd name="connsiteX2-25" fmla="*/ 3 w 1052797"/>
                <a:gd name="connsiteY2-26" fmla="*/ 1377960 h 2730520"/>
                <a:gd name="connsiteX3-27" fmla="*/ 1050928 w 1052797"/>
                <a:gd name="connsiteY3-28" fmla="*/ 2730510 h 2730520"/>
                <a:gd name="connsiteX4-29" fmla="*/ 276545 w 1052797"/>
                <a:gd name="connsiteY4-30" fmla="*/ 1360497 h 2730520"/>
                <a:gd name="connsiteX0-31" fmla="*/ 152213 w 1051439"/>
                <a:gd name="connsiteY0-32" fmla="*/ 1362877 h 2730515"/>
                <a:gd name="connsiteX1-33" fmla="*/ 1050928 w 1051439"/>
                <a:gd name="connsiteY1-34" fmla="*/ 8 h 2730515"/>
                <a:gd name="connsiteX2-35" fmla="*/ 3 w 1051439"/>
                <a:gd name="connsiteY2-36" fmla="*/ 1377958 h 2730515"/>
                <a:gd name="connsiteX3-37" fmla="*/ 1050928 w 1051439"/>
                <a:gd name="connsiteY3-38" fmla="*/ 2730508 h 2730515"/>
                <a:gd name="connsiteX4-39" fmla="*/ 152213 w 1051439"/>
                <a:gd name="connsiteY4-40" fmla="*/ 1362877 h 2730515"/>
                <a:gd name="connsiteX0-41" fmla="*/ 205499 w 1051901"/>
                <a:gd name="connsiteY0-42" fmla="*/ 1365256 h 2730511"/>
                <a:gd name="connsiteX1-43" fmla="*/ 1050928 w 1051901"/>
                <a:gd name="connsiteY1-44" fmla="*/ 6 h 2730511"/>
                <a:gd name="connsiteX2-45" fmla="*/ 3 w 1051901"/>
                <a:gd name="connsiteY2-46" fmla="*/ 1377956 h 2730511"/>
                <a:gd name="connsiteX3-47" fmla="*/ 1050928 w 1051901"/>
                <a:gd name="connsiteY3-48" fmla="*/ 2730506 h 2730511"/>
                <a:gd name="connsiteX4-49" fmla="*/ 205499 w 1051901"/>
                <a:gd name="connsiteY4-50" fmla="*/ 1365256 h 2730511"/>
                <a:gd name="connsiteX0-51" fmla="*/ 205499 w 5406815"/>
                <a:gd name="connsiteY0-52" fmla="*/ 1332804 h 2698059"/>
                <a:gd name="connsiteX1-53" fmla="*/ 5406627 w 5406815"/>
                <a:gd name="connsiteY1-54" fmla="*/ 4 h 2698059"/>
                <a:gd name="connsiteX2-55" fmla="*/ 3 w 5406815"/>
                <a:gd name="connsiteY2-56" fmla="*/ 1345504 h 2698059"/>
                <a:gd name="connsiteX3-57" fmla="*/ 1050928 w 5406815"/>
                <a:gd name="connsiteY3-58" fmla="*/ 2698054 h 2698059"/>
                <a:gd name="connsiteX4-59" fmla="*/ 205499 w 5406815"/>
                <a:gd name="connsiteY4-60" fmla="*/ 1332804 h 2698059"/>
                <a:gd name="connsiteX0-61" fmla="*/ 205499 w 5406800"/>
                <a:gd name="connsiteY0-62" fmla="*/ 1332804 h 2648177"/>
                <a:gd name="connsiteX1-63" fmla="*/ 5406627 w 5406800"/>
                <a:gd name="connsiteY1-64" fmla="*/ 4 h 2648177"/>
                <a:gd name="connsiteX2-65" fmla="*/ 3 w 5406800"/>
                <a:gd name="connsiteY2-66" fmla="*/ 1345504 h 2648177"/>
                <a:gd name="connsiteX3-67" fmla="*/ 4366417 w 5406800"/>
                <a:gd name="connsiteY3-68" fmla="*/ 2648171 h 2648177"/>
                <a:gd name="connsiteX4-69" fmla="*/ 205499 w 5406800"/>
                <a:gd name="connsiteY4-70" fmla="*/ 1332804 h 2648177"/>
                <a:gd name="connsiteX0-71" fmla="*/ 205499 w 5406800"/>
                <a:gd name="connsiteY0-72" fmla="*/ 1332804 h 2648177"/>
                <a:gd name="connsiteX1-73" fmla="*/ 5406627 w 5406800"/>
                <a:gd name="connsiteY1-74" fmla="*/ 4 h 2648177"/>
                <a:gd name="connsiteX2-75" fmla="*/ 3 w 5406800"/>
                <a:gd name="connsiteY2-76" fmla="*/ 1345504 h 2648177"/>
                <a:gd name="connsiteX3-77" fmla="*/ 4366417 w 5406800"/>
                <a:gd name="connsiteY3-78" fmla="*/ 2648171 h 2648177"/>
                <a:gd name="connsiteX4-79" fmla="*/ 205499 w 5406800"/>
                <a:gd name="connsiteY4-80" fmla="*/ 1332804 h 2648177"/>
                <a:gd name="connsiteX0-81" fmla="*/ 994850 w 5411189"/>
                <a:gd name="connsiteY0-82" fmla="*/ 1334835 h 2648174"/>
                <a:gd name="connsiteX1-83" fmla="*/ 5406627 w 5411189"/>
                <a:gd name="connsiteY1-84" fmla="*/ 3 h 2648174"/>
                <a:gd name="connsiteX2-85" fmla="*/ 3 w 5411189"/>
                <a:gd name="connsiteY2-86" fmla="*/ 1345503 h 2648174"/>
                <a:gd name="connsiteX3-87" fmla="*/ 4366417 w 5411189"/>
                <a:gd name="connsiteY3-88" fmla="*/ 2648170 h 2648174"/>
                <a:gd name="connsiteX4-89" fmla="*/ 994850 w 5411189"/>
                <a:gd name="connsiteY4-90" fmla="*/ 1334835 h 2648174"/>
                <a:gd name="connsiteX0-91" fmla="*/ 994850 w 5410234"/>
                <a:gd name="connsiteY0-92" fmla="*/ 1334836 h 2648175"/>
                <a:gd name="connsiteX1-93" fmla="*/ 5406627 w 5410234"/>
                <a:gd name="connsiteY1-94" fmla="*/ 4 h 2648175"/>
                <a:gd name="connsiteX2-95" fmla="*/ 3 w 5410234"/>
                <a:gd name="connsiteY2-96" fmla="*/ 1345504 h 2648175"/>
                <a:gd name="connsiteX3-97" fmla="*/ 4366417 w 5410234"/>
                <a:gd name="connsiteY3-98" fmla="*/ 2648171 h 2648175"/>
                <a:gd name="connsiteX4-99" fmla="*/ 994850 w 5410234"/>
                <a:gd name="connsiteY4-100" fmla="*/ 1334836 h 2648175"/>
                <a:gd name="connsiteX0-101" fmla="*/ 994850 w 5411327"/>
                <a:gd name="connsiteY0-102" fmla="*/ 1334836 h 2648175"/>
                <a:gd name="connsiteX1-103" fmla="*/ 5406627 w 5411327"/>
                <a:gd name="connsiteY1-104" fmla="*/ 4 h 2648175"/>
                <a:gd name="connsiteX2-105" fmla="*/ 3 w 5411327"/>
                <a:gd name="connsiteY2-106" fmla="*/ 1345504 h 2648175"/>
                <a:gd name="connsiteX3-107" fmla="*/ 4366417 w 5411327"/>
                <a:gd name="connsiteY3-108" fmla="*/ 2648171 h 2648175"/>
                <a:gd name="connsiteX4-109" fmla="*/ 994850 w 5411327"/>
                <a:gd name="connsiteY4-110" fmla="*/ 1334836 h 2648175"/>
                <a:gd name="connsiteX0-111" fmla="*/ 994850 w 5410927"/>
                <a:gd name="connsiteY0-112" fmla="*/ 1334836 h 2648175"/>
                <a:gd name="connsiteX1-113" fmla="*/ 5406627 w 5410927"/>
                <a:gd name="connsiteY1-114" fmla="*/ 4 h 2648175"/>
                <a:gd name="connsiteX2-115" fmla="*/ 3 w 5410927"/>
                <a:gd name="connsiteY2-116" fmla="*/ 1345504 h 2648175"/>
                <a:gd name="connsiteX3-117" fmla="*/ 4366417 w 5410927"/>
                <a:gd name="connsiteY3-118" fmla="*/ 2648171 h 2648175"/>
                <a:gd name="connsiteX4-119" fmla="*/ 994850 w 5410927"/>
                <a:gd name="connsiteY4-120" fmla="*/ 1334836 h 2648175"/>
                <a:gd name="connsiteX0-121" fmla="*/ 503282 w 5407647"/>
                <a:gd name="connsiteY0-122" fmla="*/ 1336227 h 2648174"/>
                <a:gd name="connsiteX1-123" fmla="*/ 5406627 w 5407647"/>
                <a:gd name="connsiteY1-124" fmla="*/ 4 h 2648174"/>
                <a:gd name="connsiteX2-125" fmla="*/ 3 w 5407647"/>
                <a:gd name="connsiteY2-126" fmla="*/ 1345504 h 2648174"/>
                <a:gd name="connsiteX3-127" fmla="*/ 4366417 w 5407647"/>
                <a:gd name="connsiteY3-128" fmla="*/ 2648171 h 2648174"/>
                <a:gd name="connsiteX4-129" fmla="*/ 503282 w 5407647"/>
                <a:gd name="connsiteY4-130" fmla="*/ 1336227 h 2648174"/>
                <a:gd name="connsiteX0-131" fmla="*/ 503282 w 5933219"/>
                <a:gd name="connsiteY0-132" fmla="*/ 1402689 h 2714636"/>
                <a:gd name="connsiteX1-133" fmla="*/ 5932241 w 5933219"/>
                <a:gd name="connsiteY1-134" fmla="*/ 1 h 2714636"/>
                <a:gd name="connsiteX2-135" fmla="*/ 3 w 5933219"/>
                <a:gd name="connsiteY2-136" fmla="*/ 1411966 h 2714636"/>
                <a:gd name="connsiteX3-137" fmla="*/ 4366417 w 5933219"/>
                <a:gd name="connsiteY3-138" fmla="*/ 2714633 h 2714636"/>
                <a:gd name="connsiteX4-139" fmla="*/ 503282 w 5933219"/>
                <a:gd name="connsiteY4-140" fmla="*/ 1402689 h 2714636"/>
                <a:gd name="connsiteX0-141" fmla="*/ 503282 w 6772112"/>
                <a:gd name="connsiteY0-142" fmla="*/ 1402689 h 2454180"/>
                <a:gd name="connsiteX1-143" fmla="*/ 5932241 w 6772112"/>
                <a:gd name="connsiteY1-144" fmla="*/ 1 h 2454180"/>
                <a:gd name="connsiteX2-145" fmla="*/ 3 w 6772112"/>
                <a:gd name="connsiteY2-146" fmla="*/ 1411966 h 2454180"/>
                <a:gd name="connsiteX3-147" fmla="*/ 6771257 w 6772112"/>
                <a:gd name="connsiteY3-148" fmla="*/ 2454174 h 2454180"/>
                <a:gd name="connsiteX4-149" fmla="*/ 503282 w 6772112"/>
                <a:gd name="connsiteY4-150" fmla="*/ 1402689 h 2454180"/>
                <a:gd name="connsiteX0-151" fmla="*/ 519302 w 6788132"/>
                <a:gd name="connsiteY0-152" fmla="*/ 1402689 h 2454184"/>
                <a:gd name="connsiteX1-153" fmla="*/ 5948261 w 6788132"/>
                <a:gd name="connsiteY1-154" fmla="*/ 1 h 2454184"/>
                <a:gd name="connsiteX2-155" fmla="*/ 16023 w 6788132"/>
                <a:gd name="connsiteY2-156" fmla="*/ 1411966 h 2454184"/>
                <a:gd name="connsiteX3-157" fmla="*/ 6787277 w 6788132"/>
                <a:gd name="connsiteY3-158" fmla="*/ 2454174 h 2454184"/>
                <a:gd name="connsiteX4-159" fmla="*/ 519302 w 6788132"/>
                <a:gd name="connsiteY4-160" fmla="*/ 1402689 h 2454184"/>
                <a:gd name="connsiteX0-161" fmla="*/ 519302 w 6788132"/>
                <a:gd name="connsiteY0-162" fmla="*/ 1402689 h 2454184"/>
                <a:gd name="connsiteX1-163" fmla="*/ 5948261 w 6788132"/>
                <a:gd name="connsiteY1-164" fmla="*/ 1 h 2454184"/>
                <a:gd name="connsiteX2-165" fmla="*/ 16023 w 6788132"/>
                <a:gd name="connsiteY2-166" fmla="*/ 1411966 h 2454184"/>
                <a:gd name="connsiteX3-167" fmla="*/ 6787277 w 6788132"/>
                <a:gd name="connsiteY3-168" fmla="*/ 2454174 h 2454184"/>
                <a:gd name="connsiteX4-169" fmla="*/ 519302 w 6788132"/>
                <a:gd name="connsiteY4-170" fmla="*/ 1402689 h 2454184"/>
                <a:gd name="connsiteX0-171" fmla="*/ 519302 w 6788132"/>
                <a:gd name="connsiteY0-172" fmla="*/ 1402689 h 2454184"/>
                <a:gd name="connsiteX1-173" fmla="*/ 5948261 w 6788132"/>
                <a:gd name="connsiteY1-174" fmla="*/ 1 h 2454184"/>
                <a:gd name="connsiteX2-175" fmla="*/ 16023 w 6788132"/>
                <a:gd name="connsiteY2-176" fmla="*/ 1411966 h 2454184"/>
                <a:gd name="connsiteX3-177" fmla="*/ 6787277 w 6788132"/>
                <a:gd name="connsiteY3-178" fmla="*/ 2454174 h 2454184"/>
                <a:gd name="connsiteX4-179" fmla="*/ 519302 w 6788132"/>
                <a:gd name="connsiteY4-180" fmla="*/ 1402689 h 2454184"/>
                <a:gd name="connsiteX0-181" fmla="*/ 519302 w 6787927"/>
                <a:gd name="connsiteY0-182" fmla="*/ 1402690 h 2454185"/>
                <a:gd name="connsiteX1-183" fmla="*/ 5948261 w 6787927"/>
                <a:gd name="connsiteY1-184" fmla="*/ 2 h 2454185"/>
                <a:gd name="connsiteX2-185" fmla="*/ 16023 w 6787927"/>
                <a:gd name="connsiteY2-186" fmla="*/ 1411967 h 2454185"/>
                <a:gd name="connsiteX3-187" fmla="*/ 6787277 w 6787927"/>
                <a:gd name="connsiteY3-188" fmla="*/ 2454175 h 2454185"/>
                <a:gd name="connsiteX4-189" fmla="*/ 519302 w 6787927"/>
                <a:gd name="connsiteY4-190" fmla="*/ 1402690 h 2454185"/>
                <a:gd name="connsiteX0-191" fmla="*/ 519302 w 6788029"/>
                <a:gd name="connsiteY0-192" fmla="*/ 1402690 h 2454185"/>
                <a:gd name="connsiteX1-193" fmla="*/ 5948261 w 6788029"/>
                <a:gd name="connsiteY1-194" fmla="*/ 2 h 2454185"/>
                <a:gd name="connsiteX2-195" fmla="*/ 16023 w 6788029"/>
                <a:gd name="connsiteY2-196" fmla="*/ 1411967 h 2454185"/>
                <a:gd name="connsiteX3-197" fmla="*/ 6787277 w 6788029"/>
                <a:gd name="connsiteY3-198" fmla="*/ 2454175 h 2454185"/>
                <a:gd name="connsiteX4-199" fmla="*/ 519302 w 6788029"/>
                <a:gd name="connsiteY4-200" fmla="*/ 1402690 h 2454185"/>
                <a:gd name="connsiteX0-201" fmla="*/ 519302 w 6788029"/>
                <a:gd name="connsiteY0-202" fmla="*/ 1402690 h 2454185"/>
                <a:gd name="connsiteX1-203" fmla="*/ 5948261 w 6788029"/>
                <a:gd name="connsiteY1-204" fmla="*/ 2 h 2454185"/>
                <a:gd name="connsiteX2-205" fmla="*/ 16023 w 6788029"/>
                <a:gd name="connsiteY2-206" fmla="*/ 1411967 h 2454185"/>
                <a:gd name="connsiteX3-207" fmla="*/ 6787277 w 6788029"/>
                <a:gd name="connsiteY3-208" fmla="*/ 2454175 h 2454185"/>
                <a:gd name="connsiteX4-209" fmla="*/ 519302 w 6788029"/>
                <a:gd name="connsiteY4-210" fmla="*/ 1402690 h 2454185"/>
                <a:gd name="connsiteX0-211" fmla="*/ 519302 w 6787995"/>
                <a:gd name="connsiteY0-212" fmla="*/ 1402690 h 2454185"/>
                <a:gd name="connsiteX1-213" fmla="*/ 5948261 w 6787995"/>
                <a:gd name="connsiteY1-214" fmla="*/ 2 h 2454185"/>
                <a:gd name="connsiteX2-215" fmla="*/ 16023 w 6787995"/>
                <a:gd name="connsiteY2-216" fmla="*/ 1411967 h 2454185"/>
                <a:gd name="connsiteX3-217" fmla="*/ 6787277 w 6787995"/>
                <a:gd name="connsiteY3-218" fmla="*/ 2454175 h 2454185"/>
                <a:gd name="connsiteX4-219" fmla="*/ 519302 w 6787995"/>
                <a:gd name="connsiteY4-220" fmla="*/ 1402690 h 24541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787995" h="2454185">
                  <a:moveTo>
                    <a:pt x="519302" y="1402690"/>
                  </a:moveTo>
                  <a:cubicBezTo>
                    <a:pt x="1473642" y="625785"/>
                    <a:pt x="6032141" y="-1544"/>
                    <a:pt x="5948261" y="2"/>
                  </a:cubicBezTo>
                  <a:cubicBezTo>
                    <a:pt x="5864381" y="1548"/>
                    <a:pt x="618408" y="649961"/>
                    <a:pt x="16023" y="1411967"/>
                  </a:cubicBezTo>
                  <a:cubicBezTo>
                    <a:pt x="-380369" y="2283684"/>
                    <a:pt x="6703397" y="2455721"/>
                    <a:pt x="6787277" y="2454175"/>
                  </a:cubicBezTo>
                  <a:cubicBezTo>
                    <a:pt x="6871157" y="2452629"/>
                    <a:pt x="-435038" y="2179595"/>
                    <a:pt x="519302" y="14026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2"/>
            <p:cNvSpPr/>
            <p:nvPr/>
          </p:nvSpPr>
          <p:spPr>
            <a:xfrm rot="7488062">
              <a:off x="2664338" y="1198803"/>
              <a:ext cx="301062" cy="1272462"/>
            </a:xfrm>
            <a:custGeom>
              <a:avLst/>
              <a:gdLst>
                <a:gd name="connsiteX0" fmla="*/ 0 w 2152650"/>
                <a:gd name="connsiteY0" fmla="*/ 1365250 h 2730500"/>
                <a:gd name="connsiteX1" fmla="*/ 1076325 w 2152650"/>
                <a:gd name="connsiteY1" fmla="*/ 0 h 2730500"/>
                <a:gd name="connsiteX2" fmla="*/ 2152650 w 2152650"/>
                <a:gd name="connsiteY2" fmla="*/ 1365250 h 2730500"/>
                <a:gd name="connsiteX3" fmla="*/ 1076325 w 2152650"/>
                <a:gd name="connsiteY3" fmla="*/ 2730500 h 2730500"/>
                <a:gd name="connsiteX4" fmla="*/ 0 w 2152650"/>
                <a:gd name="connsiteY4" fmla="*/ 1365250 h 2730500"/>
                <a:gd name="connsiteX0-1" fmla="*/ 0 w 2152650"/>
                <a:gd name="connsiteY0-2" fmla="*/ 1365250 h 2730500"/>
                <a:gd name="connsiteX1-3" fmla="*/ 1076325 w 2152650"/>
                <a:gd name="connsiteY1-4" fmla="*/ 0 h 2730500"/>
                <a:gd name="connsiteX2-5" fmla="*/ 2152650 w 2152650"/>
                <a:gd name="connsiteY2-6" fmla="*/ 1365250 h 2730500"/>
                <a:gd name="connsiteX3-7" fmla="*/ 1076325 w 2152650"/>
                <a:gd name="connsiteY3-8" fmla="*/ 2730500 h 2730500"/>
                <a:gd name="connsiteX4-9" fmla="*/ 0 w 2152650"/>
                <a:gd name="connsiteY4-10" fmla="*/ 1365250 h 2730500"/>
                <a:gd name="connsiteX0-11" fmla="*/ 0 w 1076337"/>
                <a:gd name="connsiteY0-12" fmla="*/ 1365255 h 2730510"/>
                <a:gd name="connsiteX1-13" fmla="*/ 1076325 w 1076337"/>
                <a:gd name="connsiteY1-14" fmla="*/ 5 h 2730510"/>
                <a:gd name="connsiteX2-15" fmla="*/ 25400 w 1076337"/>
                <a:gd name="connsiteY2-16" fmla="*/ 1377955 h 2730510"/>
                <a:gd name="connsiteX3-17" fmla="*/ 1076325 w 1076337"/>
                <a:gd name="connsiteY3-18" fmla="*/ 2730505 h 2730510"/>
                <a:gd name="connsiteX4-19" fmla="*/ 0 w 1076337"/>
                <a:gd name="connsiteY4-20" fmla="*/ 1365255 h 2730510"/>
                <a:gd name="connsiteX0-21" fmla="*/ 276545 w 1052797"/>
                <a:gd name="connsiteY0-22" fmla="*/ 1360497 h 2730520"/>
                <a:gd name="connsiteX1-23" fmla="*/ 1050928 w 1052797"/>
                <a:gd name="connsiteY1-24" fmla="*/ 10 h 2730520"/>
                <a:gd name="connsiteX2-25" fmla="*/ 3 w 1052797"/>
                <a:gd name="connsiteY2-26" fmla="*/ 1377960 h 2730520"/>
                <a:gd name="connsiteX3-27" fmla="*/ 1050928 w 1052797"/>
                <a:gd name="connsiteY3-28" fmla="*/ 2730510 h 2730520"/>
                <a:gd name="connsiteX4-29" fmla="*/ 276545 w 1052797"/>
                <a:gd name="connsiteY4-30" fmla="*/ 1360497 h 2730520"/>
                <a:gd name="connsiteX0-31" fmla="*/ 152213 w 1051439"/>
                <a:gd name="connsiteY0-32" fmla="*/ 1362877 h 2730515"/>
                <a:gd name="connsiteX1-33" fmla="*/ 1050928 w 1051439"/>
                <a:gd name="connsiteY1-34" fmla="*/ 8 h 2730515"/>
                <a:gd name="connsiteX2-35" fmla="*/ 3 w 1051439"/>
                <a:gd name="connsiteY2-36" fmla="*/ 1377958 h 2730515"/>
                <a:gd name="connsiteX3-37" fmla="*/ 1050928 w 1051439"/>
                <a:gd name="connsiteY3-38" fmla="*/ 2730508 h 2730515"/>
                <a:gd name="connsiteX4-39" fmla="*/ 152213 w 1051439"/>
                <a:gd name="connsiteY4-40" fmla="*/ 1362877 h 2730515"/>
                <a:gd name="connsiteX0-41" fmla="*/ 205499 w 1051901"/>
                <a:gd name="connsiteY0-42" fmla="*/ 1365256 h 2730511"/>
                <a:gd name="connsiteX1-43" fmla="*/ 1050928 w 1051901"/>
                <a:gd name="connsiteY1-44" fmla="*/ 6 h 2730511"/>
                <a:gd name="connsiteX2-45" fmla="*/ 3 w 1051901"/>
                <a:gd name="connsiteY2-46" fmla="*/ 1377956 h 2730511"/>
                <a:gd name="connsiteX3-47" fmla="*/ 1050928 w 1051901"/>
                <a:gd name="connsiteY3-48" fmla="*/ 2730506 h 2730511"/>
                <a:gd name="connsiteX4-49" fmla="*/ 205499 w 1051901"/>
                <a:gd name="connsiteY4-50" fmla="*/ 1365256 h 2730511"/>
                <a:gd name="connsiteX0-51" fmla="*/ 205499 w 5406815"/>
                <a:gd name="connsiteY0-52" fmla="*/ 1332804 h 2698059"/>
                <a:gd name="connsiteX1-53" fmla="*/ 5406627 w 5406815"/>
                <a:gd name="connsiteY1-54" fmla="*/ 4 h 2698059"/>
                <a:gd name="connsiteX2-55" fmla="*/ 3 w 5406815"/>
                <a:gd name="connsiteY2-56" fmla="*/ 1345504 h 2698059"/>
                <a:gd name="connsiteX3-57" fmla="*/ 1050928 w 5406815"/>
                <a:gd name="connsiteY3-58" fmla="*/ 2698054 h 2698059"/>
                <a:gd name="connsiteX4-59" fmla="*/ 205499 w 5406815"/>
                <a:gd name="connsiteY4-60" fmla="*/ 1332804 h 2698059"/>
                <a:gd name="connsiteX0-61" fmla="*/ 205499 w 5406800"/>
                <a:gd name="connsiteY0-62" fmla="*/ 1332804 h 2648177"/>
                <a:gd name="connsiteX1-63" fmla="*/ 5406627 w 5406800"/>
                <a:gd name="connsiteY1-64" fmla="*/ 4 h 2648177"/>
                <a:gd name="connsiteX2-65" fmla="*/ 3 w 5406800"/>
                <a:gd name="connsiteY2-66" fmla="*/ 1345504 h 2648177"/>
                <a:gd name="connsiteX3-67" fmla="*/ 4366417 w 5406800"/>
                <a:gd name="connsiteY3-68" fmla="*/ 2648171 h 2648177"/>
                <a:gd name="connsiteX4-69" fmla="*/ 205499 w 5406800"/>
                <a:gd name="connsiteY4-70" fmla="*/ 1332804 h 2648177"/>
                <a:gd name="connsiteX0-71" fmla="*/ 205499 w 5406800"/>
                <a:gd name="connsiteY0-72" fmla="*/ 1332804 h 2648177"/>
                <a:gd name="connsiteX1-73" fmla="*/ 5406627 w 5406800"/>
                <a:gd name="connsiteY1-74" fmla="*/ 4 h 2648177"/>
                <a:gd name="connsiteX2-75" fmla="*/ 3 w 5406800"/>
                <a:gd name="connsiteY2-76" fmla="*/ 1345504 h 2648177"/>
                <a:gd name="connsiteX3-77" fmla="*/ 4366417 w 5406800"/>
                <a:gd name="connsiteY3-78" fmla="*/ 2648171 h 2648177"/>
                <a:gd name="connsiteX4-79" fmla="*/ 205499 w 5406800"/>
                <a:gd name="connsiteY4-80" fmla="*/ 1332804 h 2648177"/>
                <a:gd name="connsiteX0-81" fmla="*/ 994850 w 5411189"/>
                <a:gd name="connsiteY0-82" fmla="*/ 1334835 h 2648174"/>
                <a:gd name="connsiteX1-83" fmla="*/ 5406627 w 5411189"/>
                <a:gd name="connsiteY1-84" fmla="*/ 3 h 2648174"/>
                <a:gd name="connsiteX2-85" fmla="*/ 3 w 5411189"/>
                <a:gd name="connsiteY2-86" fmla="*/ 1345503 h 2648174"/>
                <a:gd name="connsiteX3-87" fmla="*/ 4366417 w 5411189"/>
                <a:gd name="connsiteY3-88" fmla="*/ 2648170 h 2648174"/>
                <a:gd name="connsiteX4-89" fmla="*/ 994850 w 5411189"/>
                <a:gd name="connsiteY4-90" fmla="*/ 1334835 h 2648174"/>
                <a:gd name="connsiteX0-91" fmla="*/ 994850 w 5410234"/>
                <a:gd name="connsiteY0-92" fmla="*/ 1334836 h 2648175"/>
                <a:gd name="connsiteX1-93" fmla="*/ 5406627 w 5410234"/>
                <a:gd name="connsiteY1-94" fmla="*/ 4 h 2648175"/>
                <a:gd name="connsiteX2-95" fmla="*/ 3 w 5410234"/>
                <a:gd name="connsiteY2-96" fmla="*/ 1345504 h 2648175"/>
                <a:gd name="connsiteX3-97" fmla="*/ 4366417 w 5410234"/>
                <a:gd name="connsiteY3-98" fmla="*/ 2648171 h 2648175"/>
                <a:gd name="connsiteX4-99" fmla="*/ 994850 w 5410234"/>
                <a:gd name="connsiteY4-100" fmla="*/ 1334836 h 2648175"/>
                <a:gd name="connsiteX0-101" fmla="*/ 994850 w 5411327"/>
                <a:gd name="connsiteY0-102" fmla="*/ 1334836 h 2648175"/>
                <a:gd name="connsiteX1-103" fmla="*/ 5406627 w 5411327"/>
                <a:gd name="connsiteY1-104" fmla="*/ 4 h 2648175"/>
                <a:gd name="connsiteX2-105" fmla="*/ 3 w 5411327"/>
                <a:gd name="connsiteY2-106" fmla="*/ 1345504 h 2648175"/>
                <a:gd name="connsiteX3-107" fmla="*/ 4366417 w 5411327"/>
                <a:gd name="connsiteY3-108" fmla="*/ 2648171 h 2648175"/>
                <a:gd name="connsiteX4-109" fmla="*/ 994850 w 5411327"/>
                <a:gd name="connsiteY4-110" fmla="*/ 1334836 h 2648175"/>
                <a:gd name="connsiteX0-111" fmla="*/ 994850 w 5410927"/>
                <a:gd name="connsiteY0-112" fmla="*/ 1334836 h 2648175"/>
                <a:gd name="connsiteX1-113" fmla="*/ 5406627 w 5410927"/>
                <a:gd name="connsiteY1-114" fmla="*/ 4 h 2648175"/>
                <a:gd name="connsiteX2-115" fmla="*/ 3 w 5410927"/>
                <a:gd name="connsiteY2-116" fmla="*/ 1345504 h 2648175"/>
                <a:gd name="connsiteX3-117" fmla="*/ 4366417 w 5410927"/>
                <a:gd name="connsiteY3-118" fmla="*/ 2648171 h 2648175"/>
                <a:gd name="connsiteX4-119" fmla="*/ 994850 w 5410927"/>
                <a:gd name="connsiteY4-120" fmla="*/ 1334836 h 2648175"/>
                <a:gd name="connsiteX0-121" fmla="*/ 503282 w 5407647"/>
                <a:gd name="connsiteY0-122" fmla="*/ 1336227 h 2648174"/>
                <a:gd name="connsiteX1-123" fmla="*/ 5406627 w 5407647"/>
                <a:gd name="connsiteY1-124" fmla="*/ 4 h 2648174"/>
                <a:gd name="connsiteX2-125" fmla="*/ 3 w 5407647"/>
                <a:gd name="connsiteY2-126" fmla="*/ 1345504 h 2648174"/>
                <a:gd name="connsiteX3-127" fmla="*/ 4366417 w 5407647"/>
                <a:gd name="connsiteY3-128" fmla="*/ 2648171 h 2648174"/>
                <a:gd name="connsiteX4-129" fmla="*/ 503282 w 5407647"/>
                <a:gd name="connsiteY4-130" fmla="*/ 1336227 h 2648174"/>
                <a:gd name="connsiteX0-131" fmla="*/ 503282 w 5933219"/>
                <a:gd name="connsiteY0-132" fmla="*/ 1402689 h 2714636"/>
                <a:gd name="connsiteX1-133" fmla="*/ 5932241 w 5933219"/>
                <a:gd name="connsiteY1-134" fmla="*/ 1 h 2714636"/>
                <a:gd name="connsiteX2-135" fmla="*/ 3 w 5933219"/>
                <a:gd name="connsiteY2-136" fmla="*/ 1411966 h 2714636"/>
                <a:gd name="connsiteX3-137" fmla="*/ 4366417 w 5933219"/>
                <a:gd name="connsiteY3-138" fmla="*/ 2714633 h 2714636"/>
                <a:gd name="connsiteX4-139" fmla="*/ 503282 w 5933219"/>
                <a:gd name="connsiteY4-140" fmla="*/ 1402689 h 2714636"/>
                <a:gd name="connsiteX0-141" fmla="*/ 503282 w 6772112"/>
                <a:gd name="connsiteY0-142" fmla="*/ 1402689 h 2454180"/>
                <a:gd name="connsiteX1-143" fmla="*/ 5932241 w 6772112"/>
                <a:gd name="connsiteY1-144" fmla="*/ 1 h 2454180"/>
                <a:gd name="connsiteX2-145" fmla="*/ 3 w 6772112"/>
                <a:gd name="connsiteY2-146" fmla="*/ 1411966 h 2454180"/>
                <a:gd name="connsiteX3-147" fmla="*/ 6771257 w 6772112"/>
                <a:gd name="connsiteY3-148" fmla="*/ 2454174 h 2454180"/>
                <a:gd name="connsiteX4-149" fmla="*/ 503282 w 6772112"/>
                <a:gd name="connsiteY4-150" fmla="*/ 1402689 h 2454180"/>
                <a:gd name="connsiteX0-151" fmla="*/ 519302 w 6788132"/>
                <a:gd name="connsiteY0-152" fmla="*/ 1402689 h 2454184"/>
                <a:gd name="connsiteX1-153" fmla="*/ 5948261 w 6788132"/>
                <a:gd name="connsiteY1-154" fmla="*/ 1 h 2454184"/>
                <a:gd name="connsiteX2-155" fmla="*/ 16023 w 6788132"/>
                <a:gd name="connsiteY2-156" fmla="*/ 1411966 h 2454184"/>
                <a:gd name="connsiteX3-157" fmla="*/ 6787277 w 6788132"/>
                <a:gd name="connsiteY3-158" fmla="*/ 2454174 h 2454184"/>
                <a:gd name="connsiteX4-159" fmla="*/ 519302 w 6788132"/>
                <a:gd name="connsiteY4-160" fmla="*/ 1402689 h 2454184"/>
                <a:gd name="connsiteX0-161" fmla="*/ 519302 w 6788132"/>
                <a:gd name="connsiteY0-162" fmla="*/ 1402689 h 2454184"/>
                <a:gd name="connsiteX1-163" fmla="*/ 5948261 w 6788132"/>
                <a:gd name="connsiteY1-164" fmla="*/ 1 h 2454184"/>
                <a:gd name="connsiteX2-165" fmla="*/ 16023 w 6788132"/>
                <a:gd name="connsiteY2-166" fmla="*/ 1411966 h 2454184"/>
                <a:gd name="connsiteX3-167" fmla="*/ 6787277 w 6788132"/>
                <a:gd name="connsiteY3-168" fmla="*/ 2454174 h 2454184"/>
                <a:gd name="connsiteX4-169" fmla="*/ 519302 w 6788132"/>
                <a:gd name="connsiteY4-170" fmla="*/ 1402689 h 2454184"/>
                <a:gd name="connsiteX0-171" fmla="*/ 519302 w 6788132"/>
                <a:gd name="connsiteY0-172" fmla="*/ 1402689 h 2454184"/>
                <a:gd name="connsiteX1-173" fmla="*/ 5948261 w 6788132"/>
                <a:gd name="connsiteY1-174" fmla="*/ 1 h 2454184"/>
                <a:gd name="connsiteX2-175" fmla="*/ 16023 w 6788132"/>
                <a:gd name="connsiteY2-176" fmla="*/ 1411966 h 2454184"/>
                <a:gd name="connsiteX3-177" fmla="*/ 6787277 w 6788132"/>
                <a:gd name="connsiteY3-178" fmla="*/ 2454174 h 2454184"/>
                <a:gd name="connsiteX4-179" fmla="*/ 519302 w 6788132"/>
                <a:gd name="connsiteY4-180" fmla="*/ 1402689 h 2454184"/>
                <a:gd name="connsiteX0-181" fmla="*/ 519302 w 6787927"/>
                <a:gd name="connsiteY0-182" fmla="*/ 1402690 h 2454185"/>
                <a:gd name="connsiteX1-183" fmla="*/ 5948261 w 6787927"/>
                <a:gd name="connsiteY1-184" fmla="*/ 2 h 2454185"/>
                <a:gd name="connsiteX2-185" fmla="*/ 16023 w 6787927"/>
                <a:gd name="connsiteY2-186" fmla="*/ 1411967 h 2454185"/>
                <a:gd name="connsiteX3-187" fmla="*/ 6787277 w 6787927"/>
                <a:gd name="connsiteY3-188" fmla="*/ 2454175 h 2454185"/>
                <a:gd name="connsiteX4-189" fmla="*/ 519302 w 6787927"/>
                <a:gd name="connsiteY4-190" fmla="*/ 1402690 h 2454185"/>
                <a:gd name="connsiteX0-191" fmla="*/ 519302 w 6788029"/>
                <a:gd name="connsiteY0-192" fmla="*/ 1402690 h 2454185"/>
                <a:gd name="connsiteX1-193" fmla="*/ 5948261 w 6788029"/>
                <a:gd name="connsiteY1-194" fmla="*/ 2 h 2454185"/>
                <a:gd name="connsiteX2-195" fmla="*/ 16023 w 6788029"/>
                <a:gd name="connsiteY2-196" fmla="*/ 1411967 h 2454185"/>
                <a:gd name="connsiteX3-197" fmla="*/ 6787277 w 6788029"/>
                <a:gd name="connsiteY3-198" fmla="*/ 2454175 h 2454185"/>
                <a:gd name="connsiteX4-199" fmla="*/ 519302 w 6788029"/>
                <a:gd name="connsiteY4-200" fmla="*/ 1402690 h 2454185"/>
                <a:gd name="connsiteX0-201" fmla="*/ 519302 w 6788029"/>
                <a:gd name="connsiteY0-202" fmla="*/ 1402690 h 2454185"/>
                <a:gd name="connsiteX1-203" fmla="*/ 5948261 w 6788029"/>
                <a:gd name="connsiteY1-204" fmla="*/ 2 h 2454185"/>
                <a:gd name="connsiteX2-205" fmla="*/ 16023 w 6788029"/>
                <a:gd name="connsiteY2-206" fmla="*/ 1411967 h 2454185"/>
                <a:gd name="connsiteX3-207" fmla="*/ 6787277 w 6788029"/>
                <a:gd name="connsiteY3-208" fmla="*/ 2454175 h 2454185"/>
                <a:gd name="connsiteX4-209" fmla="*/ 519302 w 6788029"/>
                <a:gd name="connsiteY4-210" fmla="*/ 1402690 h 2454185"/>
                <a:gd name="connsiteX0-211" fmla="*/ 519302 w 6787995"/>
                <a:gd name="connsiteY0-212" fmla="*/ 1402690 h 2454185"/>
                <a:gd name="connsiteX1-213" fmla="*/ 5948261 w 6787995"/>
                <a:gd name="connsiteY1-214" fmla="*/ 2 h 2454185"/>
                <a:gd name="connsiteX2-215" fmla="*/ 16023 w 6787995"/>
                <a:gd name="connsiteY2-216" fmla="*/ 1411967 h 2454185"/>
                <a:gd name="connsiteX3-217" fmla="*/ 6787277 w 6787995"/>
                <a:gd name="connsiteY3-218" fmla="*/ 2454175 h 2454185"/>
                <a:gd name="connsiteX4-219" fmla="*/ 519302 w 6787995"/>
                <a:gd name="connsiteY4-220" fmla="*/ 1402690 h 2454185"/>
                <a:gd name="connsiteX0-221" fmla="*/ 508782 w 20873708"/>
                <a:gd name="connsiteY0-222" fmla="*/ 1402690 h 2487739"/>
                <a:gd name="connsiteX1-223" fmla="*/ 5937741 w 20873708"/>
                <a:gd name="connsiteY1-224" fmla="*/ 2 h 2487739"/>
                <a:gd name="connsiteX2-225" fmla="*/ 5503 w 20873708"/>
                <a:gd name="connsiteY2-226" fmla="*/ 1411967 h 2487739"/>
                <a:gd name="connsiteX3-227" fmla="*/ 20873407 w 20873708"/>
                <a:gd name="connsiteY3-228" fmla="*/ 2487731 h 2487739"/>
                <a:gd name="connsiteX4-229" fmla="*/ 508782 w 20873708"/>
                <a:gd name="connsiteY4-230" fmla="*/ 1402690 h 2487739"/>
                <a:gd name="connsiteX0-231" fmla="*/ 508782 w 20873708"/>
                <a:gd name="connsiteY0-232" fmla="*/ 1247556 h 2332605"/>
                <a:gd name="connsiteX1-233" fmla="*/ 6650140 w 20873708"/>
                <a:gd name="connsiteY1-234" fmla="*/ 3 h 2332605"/>
                <a:gd name="connsiteX2-235" fmla="*/ 5503 w 20873708"/>
                <a:gd name="connsiteY2-236" fmla="*/ 1256833 h 2332605"/>
                <a:gd name="connsiteX3-237" fmla="*/ 20873407 w 20873708"/>
                <a:gd name="connsiteY3-238" fmla="*/ 2332597 h 2332605"/>
                <a:gd name="connsiteX4-239" fmla="*/ 508782 w 20873708"/>
                <a:gd name="connsiteY4-240" fmla="*/ 1247556 h 2332605"/>
                <a:gd name="connsiteX0-241" fmla="*/ 721439 w 20874015"/>
                <a:gd name="connsiteY0-242" fmla="*/ 1179404 h 2333285"/>
                <a:gd name="connsiteX1-243" fmla="*/ 6650140 w 20874015"/>
                <a:gd name="connsiteY1-244" fmla="*/ 155 h 2333285"/>
                <a:gd name="connsiteX2-245" fmla="*/ 5503 w 20874015"/>
                <a:gd name="connsiteY2-246" fmla="*/ 1256985 h 2333285"/>
                <a:gd name="connsiteX3-247" fmla="*/ 20873407 w 20874015"/>
                <a:gd name="connsiteY3-248" fmla="*/ 2332749 h 2333285"/>
                <a:gd name="connsiteX4-249" fmla="*/ 721439 w 20874015"/>
                <a:gd name="connsiteY4-250" fmla="*/ 1179404 h 2333285"/>
                <a:gd name="connsiteX0-251" fmla="*/ 721439 w 20873981"/>
                <a:gd name="connsiteY0-252" fmla="*/ 1179510 h 2333391"/>
                <a:gd name="connsiteX1-253" fmla="*/ 6650140 w 20873981"/>
                <a:gd name="connsiteY1-254" fmla="*/ 261 h 2333391"/>
                <a:gd name="connsiteX2-255" fmla="*/ 5503 w 20873981"/>
                <a:gd name="connsiteY2-256" fmla="*/ 1257091 h 2333391"/>
                <a:gd name="connsiteX3-257" fmla="*/ 20873407 w 20873981"/>
                <a:gd name="connsiteY3-258" fmla="*/ 2332855 h 2333391"/>
                <a:gd name="connsiteX4-259" fmla="*/ 721439 w 20873981"/>
                <a:gd name="connsiteY4-260" fmla="*/ 1179510 h 2333391"/>
                <a:gd name="connsiteX0-261" fmla="*/ 1924820 w 22077567"/>
                <a:gd name="connsiteY0-262" fmla="*/ 1180025 h 2333906"/>
                <a:gd name="connsiteX1-263" fmla="*/ 7853521 w 22077567"/>
                <a:gd name="connsiteY1-264" fmla="*/ 776 h 2333906"/>
                <a:gd name="connsiteX2-265" fmla="*/ 1208884 w 22077567"/>
                <a:gd name="connsiteY2-266" fmla="*/ 1257606 h 2333906"/>
                <a:gd name="connsiteX3-267" fmla="*/ 22076788 w 22077567"/>
                <a:gd name="connsiteY3-268" fmla="*/ 2333370 h 2333906"/>
                <a:gd name="connsiteX4-269" fmla="*/ 1924820 w 22077567"/>
                <a:gd name="connsiteY4-270" fmla="*/ 1180025 h 2333906"/>
                <a:gd name="connsiteX0-271" fmla="*/ 2409608 w 22562424"/>
                <a:gd name="connsiteY0-272" fmla="*/ 1180312 h 2334193"/>
                <a:gd name="connsiteX1-273" fmla="*/ 8338309 w 22562424"/>
                <a:gd name="connsiteY1-274" fmla="*/ 1063 h 2334193"/>
                <a:gd name="connsiteX2-275" fmla="*/ 1693672 w 22562424"/>
                <a:gd name="connsiteY2-276" fmla="*/ 1257893 h 2334193"/>
                <a:gd name="connsiteX3-277" fmla="*/ 22561576 w 22562424"/>
                <a:gd name="connsiteY3-278" fmla="*/ 2333657 h 2334193"/>
                <a:gd name="connsiteX4-279" fmla="*/ 2409608 w 22562424"/>
                <a:gd name="connsiteY4-280" fmla="*/ 1180312 h 2334193"/>
                <a:gd name="connsiteX0-281" fmla="*/ 823397 w 20976213"/>
                <a:gd name="connsiteY0-282" fmla="*/ 1179445 h 2333326"/>
                <a:gd name="connsiteX1-283" fmla="*/ 6752098 w 20976213"/>
                <a:gd name="connsiteY1-284" fmla="*/ 196 h 2333326"/>
                <a:gd name="connsiteX2-285" fmla="*/ 107461 w 20976213"/>
                <a:gd name="connsiteY2-286" fmla="*/ 1257026 h 2333326"/>
                <a:gd name="connsiteX3-287" fmla="*/ 20975365 w 20976213"/>
                <a:gd name="connsiteY3-288" fmla="*/ 2332790 h 2333326"/>
                <a:gd name="connsiteX4-289" fmla="*/ 823397 w 20976213"/>
                <a:gd name="connsiteY4-290" fmla="*/ 1179445 h 2333326"/>
                <a:gd name="connsiteX0-291" fmla="*/ 823397 w 20976213"/>
                <a:gd name="connsiteY0-292" fmla="*/ 1179444 h 2333169"/>
                <a:gd name="connsiteX1-293" fmla="*/ 6752098 w 20976213"/>
                <a:gd name="connsiteY1-294" fmla="*/ 195 h 2333169"/>
                <a:gd name="connsiteX2-295" fmla="*/ 107461 w 20976213"/>
                <a:gd name="connsiteY2-296" fmla="*/ 1257025 h 2333169"/>
                <a:gd name="connsiteX3-297" fmla="*/ 20975365 w 20976213"/>
                <a:gd name="connsiteY3-298" fmla="*/ 2332789 h 2333169"/>
                <a:gd name="connsiteX4-299" fmla="*/ 823397 w 20976213"/>
                <a:gd name="connsiteY4-300" fmla="*/ 1179444 h 2333169"/>
                <a:gd name="connsiteX0-301" fmla="*/ 824968 w 20977477"/>
                <a:gd name="connsiteY0-302" fmla="*/ 1179254 h 2332605"/>
                <a:gd name="connsiteX1-303" fmla="*/ 6753669 w 20977477"/>
                <a:gd name="connsiteY1-304" fmla="*/ 5 h 2332605"/>
                <a:gd name="connsiteX2-305" fmla="*/ 254883 w 20977477"/>
                <a:gd name="connsiteY2-306" fmla="*/ 1190264 h 2332605"/>
                <a:gd name="connsiteX3-307" fmla="*/ 20976936 w 20977477"/>
                <a:gd name="connsiteY3-308" fmla="*/ 2332599 h 2332605"/>
                <a:gd name="connsiteX4-309" fmla="*/ 824968 w 20977477"/>
                <a:gd name="connsiteY4-310" fmla="*/ 1179254 h 2332605"/>
                <a:gd name="connsiteX0-311" fmla="*/ 1049549 w 21202058"/>
                <a:gd name="connsiteY0-312" fmla="*/ 1179254 h 2332605"/>
                <a:gd name="connsiteX1-313" fmla="*/ 6978250 w 21202058"/>
                <a:gd name="connsiteY1-314" fmla="*/ 5 h 2332605"/>
                <a:gd name="connsiteX2-315" fmla="*/ 479464 w 21202058"/>
                <a:gd name="connsiteY2-316" fmla="*/ 1190264 h 2332605"/>
                <a:gd name="connsiteX3-317" fmla="*/ 21201517 w 21202058"/>
                <a:gd name="connsiteY3-318" fmla="*/ 2332599 h 2332605"/>
                <a:gd name="connsiteX4-319" fmla="*/ 1049549 w 21202058"/>
                <a:gd name="connsiteY4-320" fmla="*/ 1179254 h 2332605"/>
                <a:gd name="connsiteX0-321" fmla="*/ 1635408 w 21787917"/>
                <a:gd name="connsiteY0-322" fmla="*/ 1179254 h 2332605"/>
                <a:gd name="connsiteX1-323" fmla="*/ 7564109 w 21787917"/>
                <a:gd name="connsiteY1-324" fmla="*/ 5 h 2332605"/>
                <a:gd name="connsiteX2-325" fmla="*/ 1065323 w 21787917"/>
                <a:gd name="connsiteY2-326" fmla="*/ 1190264 h 2332605"/>
                <a:gd name="connsiteX3-327" fmla="*/ 21787376 w 21787917"/>
                <a:gd name="connsiteY3-328" fmla="*/ 2332599 h 2332605"/>
                <a:gd name="connsiteX4-329" fmla="*/ 1635408 w 21787917"/>
                <a:gd name="connsiteY4-330" fmla="*/ 1179254 h 2332605"/>
                <a:gd name="connsiteX0-331" fmla="*/ 1340019 w 21492528"/>
                <a:gd name="connsiteY0-332" fmla="*/ 1179254 h 2332605"/>
                <a:gd name="connsiteX1-333" fmla="*/ 7268720 w 21492528"/>
                <a:gd name="connsiteY1-334" fmla="*/ 5 h 2332605"/>
                <a:gd name="connsiteX2-335" fmla="*/ 769934 w 21492528"/>
                <a:gd name="connsiteY2-336" fmla="*/ 1190264 h 2332605"/>
                <a:gd name="connsiteX3-337" fmla="*/ 21491987 w 21492528"/>
                <a:gd name="connsiteY3-338" fmla="*/ 2332599 h 2332605"/>
                <a:gd name="connsiteX4-339" fmla="*/ 1340019 w 21492528"/>
                <a:gd name="connsiteY4-340" fmla="*/ 1179254 h 2332605"/>
                <a:gd name="connsiteX0-341" fmla="*/ 1340019 w 21492528"/>
                <a:gd name="connsiteY0-342" fmla="*/ 1179254 h 2332605"/>
                <a:gd name="connsiteX1-343" fmla="*/ 7268720 w 21492528"/>
                <a:gd name="connsiteY1-344" fmla="*/ 5 h 2332605"/>
                <a:gd name="connsiteX2-345" fmla="*/ 769934 w 21492528"/>
                <a:gd name="connsiteY2-346" fmla="*/ 1190264 h 2332605"/>
                <a:gd name="connsiteX3-347" fmla="*/ 21491987 w 21492528"/>
                <a:gd name="connsiteY3-348" fmla="*/ 2332599 h 2332605"/>
                <a:gd name="connsiteX4-349" fmla="*/ 1340019 w 21492528"/>
                <a:gd name="connsiteY4-350" fmla="*/ 1179254 h 2332605"/>
                <a:gd name="connsiteX0-351" fmla="*/ 1340019 w 21492528"/>
                <a:gd name="connsiteY0-352" fmla="*/ 1179254 h 2332636"/>
                <a:gd name="connsiteX1-353" fmla="*/ 7268720 w 21492528"/>
                <a:gd name="connsiteY1-354" fmla="*/ 5 h 2332636"/>
                <a:gd name="connsiteX2-355" fmla="*/ 769934 w 21492528"/>
                <a:gd name="connsiteY2-356" fmla="*/ 1190264 h 2332636"/>
                <a:gd name="connsiteX3-357" fmla="*/ 21491987 w 21492528"/>
                <a:gd name="connsiteY3-358" fmla="*/ 2332599 h 2332636"/>
                <a:gd name="connsiteX4-359" fmla="*/ 1340019 w 21492528"/>
                <a:gd name="connsiteY4-360" fmla="*/ 1179254 h 2332636"/>
                <a:gd name="connsiteX0-361" fmla="*/ 1340019 w 21492528"/>
                <a:gd name="connsiteY0-362" fmla="*/ 1179254 h 2332632"/>
                <a:gd name="connsiteX1-363" fmla="*/ 7268720 w 21492528"/>
                <a:gd name="connsiteY1-364" fmla="*/ 5 h 2332632"/>
                <a:gd name="connsiteX2-365" fmla="*/ 769934 w 21492528"/>
                <a:gd name="connsiteY2-366" fmla="*/ 1190264 h 2332632"/>
                <a:gd name="connsiteX3-367" fmla="*/ 21491987 w 21492528"/>
                <a:gd name="connsiteY3-368" fmla="*/ 2332599 h 2332632"/>
                <a:gd name="connsiteX4-369" fmla="*/ 1340019 w 21492528"/>
                <a:gd name="connsiteY4-370" fmla="*/ 1179254 h 2332632"/>
                <a:gd name="connsiteX0-371" fmla="*/ 1340019 w 16537695"/>
                <a:gd name="connsiteY0-372" fmla="*/ 1179254 h 2553252"/>
                <a:gd name="connsiteX1-373" fmla="*/ 7268720 w 16537695"/>
                <a:gd name="connsiteY1-374" fmla="*/ 5 h 2553252"/>
                <a:gd name="connsiteX2-375" fmla="*/ 769934 w 16537695"/>
                <a:gd name="connsiteY2-376" fmla="*/ 1190264 h 2553252"/>
                <a:gd name="connsiteX3-377" fmla="*/ 16536796 w 16537695"/>
                <a:gd name="connsiteY3-378" fmla="*/ 2553244 h 2553252"/>
                <a:gd name="connsiteX4-379" fmla="*/ 1340019 w 16537695"/>
                <a:gd name="connsiteY4-380" fmla="*/ 1179254 h 2553252"/>
                <a:gd name="connsiteX0-381" fmla="*/ 1663344 w 16861020"/>
                <a:gd name="connsiteY0-382" fmla="*/ 1323633 h 2697631"/>
                <a:gd name="connsiteX1-383" fmla="*/ 3911707 w 16861020"/>
                <a:gd name="connsiteY1-384" fmla="*/ 3 h 2697631"/>
                <a:gd name="connsiteX2-385" fmla="*/ 1093259 w 16861020"/>
                <a:gd name="connsiteY2-386" fmla="*/ 1334643 h 2697631"/>
                <a:gd name="connsiteX3-387" fmla="*/ 16860121 w 16861020"/>
                <a:gd name="connsiteY3-388" fmla="*/ 2697623 h 2697631"/>
                <a:gd name="connsiteX4-389" fmla="*/ 1663344 w 16861020"/>
                <a:gd name="connsiteY4-390" fmla="*/ 1323633 h 2697631"/>
                <a:gd name="connsiteX0-391" fmla="*/ 3246257 w 18443933"/>
                <a:gd name="connsiteY0-392" fmla="*/ 1323633 h 2697631"/>
                <a:gd name="connsiteX1-393" fmla="*/ 5494620 w 18443933"/>
                <a:gd name="connsiteY1-394" fmla="*/ 3 h 2697631"/>
                <a:gd name="connsiteX2-395" fmla="*/ 2676172 w 18443933"/>
                <a:gd name="connsiteY2-396" fmla="*/ 1334643 h 2697631"/>
                <a:gd name="connsiteX3-397" fmla="*/ 18443034 w 18443933"/>
                <a:gd name="connsiteY3-398" fmla="*/ 2697623 h 2697631"/>
                <a:gd name="connsiteX4-399" fmla="*/ 3246257 w 18443933"/>
                <a:gd name="connsiteY4-400" fmla="*/ 1323633 h 2697631"/>
                <a:gd name="connsiteX0-401" fmla="*/ 3246257 w 18443592"/>
                <a:gd name="connsiteY0-402" fmla="*/ 1323633 h 2697631"/>
                <a:gd name="connsiteX1-403" fmla="*/ 5494620 w 18443592"/>
                <a:gd name="connsiteY1-404" fmla="*/ 3 h 2697631"/>
                <a:gd name="connsiteX2-405" fmla="*/ 2676172 w 18443592"/>
                <a:gd name="connsiteY2-406" fmla="*/ 1334643 h 2697631"/>
                <a:gd name="connsiteX3-407" fmla="*/ 18443034 w 18443592"/>
                <a:gd name="connsiteY3-408" fmla="*/ 2697623 h 2697631"/>
                <a:gd name="connsiteX4-409" fmla="*/ 3246257 w 18443592"/>
                <a:gd name="connsiteY4-410" fmla="*/ 1323633 h 2697631"/>
                <a:gd name="connsiteX0-411" fmla="*/ 3246257 w 18443649"/>
                <a:gd name="connsiteY0-412" fmla="*/ 1323633 h 2697631"/>
                <a:gd name="connsiteX1-413" fmla="*/ 5494620 w 18443649"/>
                <a:gd name="connsiteY1-414" fmla="*/ 3 h 2697631"/>
                <a:gd name="connsiteX2-415" fmla="*/ 2676172 w 18443649"/>
                <a:gd name="connsiteY2-416" fmla="*/ 1334643 h 2697631"/>
                <a:gd name="connsiteX3-417" fmla="*/ 18443034 w 18443649"/>
                <a:gd name="connsiteY3-418" fmla="*/ 2697623 h 2697631"/>
                <a:gd name="connsiteX4-419" fmla="*/ 3246257 w 18443649"/>
                <a:gd name="connsiteY4-420" fmla="*/ 1323633 h 2697631"/>
                <a:gd name="connsiteX0-421" fmla="*/ 2379811 w 17577203"/>
                <a:gd name="connsiteY0-422" fmla="*/ 1323633 h 2697629"/>
                <a:gd name="connsiteX1-423" fmla="*/ 4628174 w 17577203"/>
                <a:gd name="connsiteY1-424" fmla="*/ 3 h 2697629"/>
                <a:gd name="connsiteX2-425" fmla="*/ 1809726 w 17577203"/>
                <a:gd name="connsiteY2-426" fmla="*/ 1334643 h 2697629"/>
                <a:gd name="connsiteX3-427" fmla="*/ 17576588 w 17577203"/>
                <a:gd name="connsiteY3-428" fmla="*/ 2697623 h 2697629"/>
                <a:gd name="connsiteX4-429" fmla="*/ 2379811 w 17577203"/>
                <a:gd name="connsiteY4-430" fmla="*/ 1323633 h 2697629"/>
                <a:gd name="connsiteX0-431" fmla="*/ 2128064 w 17325456"/>
                <a:gd name="connsiteY0-432" fmla="*/ 1323633 h 2697627"/>
                <a:gd name="connsiteX1-433" fmla="*/ 4376427 w 17325456"/>
                <a:gd name="connsiteY1-434" fmla="*/ 3 h 2697627"/>
                <a:gd name="connsiteX2-435" fmla="*/ 1557979 w 17325456"/>
                <a:gd name="connsiteY2-436" fmla="*/ 1334643 h 2697627"/>
                <a:gd name="connsiteX3-437" fmla="*/ 17324841 w 17325456"/>
                <a:gd name="connsiteY3-438" fmla="*/ 2697623 h 2697627"/>
                <a:gd name="connsiteX4-439" fmla="*/ 2128064 w 17325456"/>
                <a:gd name="connsiteY4-440" fmla="*/ 1323633 h 2697627"/>
                <a:gd name="connsiteX0-441" fmla="*/ 2513257 w 17334837"/>
                <a:gd name="connsiteY0-442" fmla="*/ 1326163 h 2697625"/>
                <a:gd name="connsiteX1-443" fmla="*/ 4384728 w 17334837"/>
                <a:gd name="connsiteY1-444" fmla="*/ 3 h 2697625"/>
                <a:gd name="connsiteX2-445" fmla="*/ 1566280 w 17334837"/>
                <a:gd name="connsiteY2-446" fmla="*/ 1334643 h 2697625"/>
                <a:gd name="connsiteX3-447" fmla="*/ 17333142 w 17334837"/>
                <a:gd name="connsiteY3-448" fmla="*/ 2697623 h 2697625"/>
                <a:gd name="connsiteX4-449" fmla="*/ 2513257 w 17334837"/>
                <a:gd name="connsiteY4-450" fmla="*/ 1326163 h 2697625"/>
                <a:gd name="connsiteX0-451" fmla="*/ 2294826 w 17116406"/>
                <a:gd name="connsiteY0-452" fmla="*/ 1326163 h 2697625"/>
                <a:gd name="connsiteX1-453" fmla="*/ 4166297 w 17116406"/>
                <a:gd name="connsiteY1-454" fmla="*/ 3 h 2697625"/>
                <a:gd name="connsiteX2-455" fmla="*/ 1347849 w 17116406"/>
                <a:gd name="connsiteY2-456" fmla="*/ 1334643 h 2697625"/>
                <a:gd name="connsiteX3-457" fmla="*/ 17114711 w 17116406"/>
                <a:gd name="connsiteY3-458" fmla="*/ 2697623 h 2697625"/>
                <a:gd name="connsiteX4-459" fmla="*/ 2294826 w 17116406"/>
                <a:gd name="connsiteY4-460" fmla="*/ 1326163 h 26976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6406" h="2697625">
                  <a:moveTo>
                    <a:pt x="2294826" y="1326163"/>
                  </a:moveTo>
                  <a:cubicBezTo>
                    <a:pt x="-1758081" y="507344"/>
                    <a:pt x="4324126" y="-1410"/>
                    <a:pt x="4166297" y="3"/>
                  </a:cubicBezTo>
                  <a:cubicBezTo>
                    <a:pt x="4008468" y="1416"/>
                    <a:pt x="-2824783" y="492278"/>
                    <a:pt x="1347849" y="1334643"/>
                  </a:cubicBezTo>
                  <a:cubicBezTo>
                    <a:pt x="5520481" y="2177008"/>
                    <a:pt x="16956882" y="2699036"/>
                    <a:pt x="17114711" y="2697623"/>
                  </a:cubicBezTo>
                  <a:cubicBezTo>
                    <a:pt x="17272540" y="2696210"/>
                    <a:pt x="6347733" y="2144982"/>
                    <a:pt x="2294826" y="13261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79357" y="3792017"/>
            <a:ext cx="2889596" cy="48006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  <a:spcAft>
                <a:spcPts val="800"/>
              </a:spcAft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描述《钢铁侠》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357" y="2211949"/>
            <a:ext cx="2889596" cy="48006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  <a:spcAft>
                <a:spcPts val="800"/>
              </a:spcAft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描述《蜘蛛侠》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23051" y="3792017"/>
            <a:ext cx="2889596" cy="83947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描述你喜欢的电影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视频限定在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秒之内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)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16941" y="2211949"/>
            <a:ext cx="2889596" cy="48006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描述《金刚狼》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 flipV="1">
            <a:off x="7236429" y="2765061"/>
            <a:ext cx="144495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7236429" y="4336279"/>
            <a:ext cx="144495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3515514" y="2765061"/>
            <a:ext cx="249626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15512" y="4336279"/>
            <a:ext cx="144495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兴趣作业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01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718" y="1193697"/>
            <a:ext cx="7056565" cy="134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6255" b="1" kern="2000" dirty="0">
                <a:solidFill>
                  <a:srgbClr val="3C78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endParaRPr lang="en-US" altLang="zh-CN" sz="6255" b="1" kern="2000" dirty="0">
              <a:solidFill>
                <a:srgbClr val="3C78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肘形连接符 1"/>
          <p:cNvCxnSpPr/>
          <p:nvPr/>
        </p:nvCxnSpPr>
        <p:spPr>
          <a:xfrm flipV="1">
            <a:off x="595985" y="1898531"/>
            <a:ext cx="10581410" cy="1048291"/>
          </a:xfrm>
          <a:prstGeom prst="bentConnector3">
            <a:avLst>
              <a:gd name="adj1" fmla="val 50000"/>
            </a:avLst>
          </a:prstGeom>
          <a:ln w="28575">
            <a:solidFill>
              <a:srgbClr val="3C7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flipV="1">
            <a:off x="595984" y="2317244"/>
            <a:ext cx="10548000" cy="1059164"/>
          </a:xfrm>
          <a:prstGeom prst="bentConnector3">
            <a:avLst>
              <a:gd name="adj1" fmla="val 46685"/>
            </a:avLst>
          </a:prstGeom>
          <a:ln w="28575">
            <a:solidFill>
              <a:srgbClr val="3C7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flipV="1">
            <a:off x="595984" y="2149553"/>
            <a:ext cx="10548000" cy="1023753"/>
          </a:xfrm>
          <a:prstGeom prst="bentConnector3">
            <a:avLst>
              <a:gd name="adj1" fmla="val 48696"/>
            </a:avLst>
          </a:prstGeom>
          <a:ln w="28575">
            <a:solidFill>
              <a:srgbClr val="3C7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01 76"/>
          <p:cNvGrpSpPr/>
          <p:nvPr/>
        </p:nvGrpSpPr>
        <p:grpSpPr>
          <a:xfrm>
            <a:off x="6451587" y="953454"/>
            <a:ext cx="3148609" cy="711511"/>
            <a:chOff x="6240567" y="2980374"/>
            <a:chExt cx="3148609" cy="711511"/>
          </a:xfrm>
        </p:grpSpPr>
        <p:grpSp>
          <p:nvGrpSpPr>
            <p:cNvPr id="6" name="01 72"/>
            <p:cNvGrpSpPr/>
            <p:nvPr/>
          </p:nvGrpSpPr>
          <p:grpSpPr>
            <a:xfrm>
              <a:off x="6409828" y="3087477"/>
              <a:ext cx="2979348" cy="604408"/>
              <a:chOff x="6409828" y="3087477"/>
              <a:chExt cx="2979348" cy="604408"/>
            </a:xfrm>
          </p:grpSpPr>
          <p:sp>
            <p:nvSpPr>
              <p:cNvPr id="11" name="01 79"/>
              <p:cNvSpPr txBox="1"/>
              <p:nvPr/>
            </p:nvSpPr>
            <p:spPr>
              <a:xfrm>
                <a:off x="6537511" y="3094778"/>
                <a:ext cx="254444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solidFill>
                      <a:srgbClr val="F584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3    </a:t>
                </a:r>
                <a:r>
                  <a:rPr lang="zh-CN" altLang="en-US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项目练习</a:t>
                </a:r>
                <a:endParaRPr lang="zh-CN" altLang="en-US" dirty="0">
                  <a:solidFill>
                    <a:srgbClr val="3C789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圆角01 43"/>
              <p:cNvSpPr/>
              <p:nvPr/>
            </p:nvSpPr>
            <p:spPr>
              <a:xfrm>
                <a:off x="6409828" y="3087477"/>
                <a:ext cx="2979348" cy="604408"/>
              </a:xfrm>
              <a:prstGeom prst="roundRect">
                <a:avLst/>
              </a:prstGeom>
              <a:noFill/>
              <a:ln w="6350">
                <a:solidFill>
                  <a:srgbClr val="3C789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01 45"/>
            <p:cNvGrpSpPr/>
            <p:nvPr/>
          </p:nvGrpSpPr>
          <p:grpSpPr>
            <a:xfrm rot="2731254">
              <a:off x="6341934" y="2879007"/>
              <a:ext cx="109793" cy="312528"/>
              <a:chOff x="4454660" y="3810474"/>
              <a:chExt cx="406107" cy="1155987"/>
            </a:xfrm>
          </p:grpSpPr>
          <p:sp>
            <p:nvSpPr>
              <p:cNvPr id="8" name="01 16"/>
              <p:cNvSpPr/>
              <p:nvPr/>
            </p:nvSpPr>
            <p:spPr bwMode="auto">
              <a:xfrm flipV="1">
                <a:off x="4459674" y="3810474"/>
                <a:ext cx="396080" cy="564858"/>
              </a:xfrm>
              <a:custGeom>
                <a:avLst/>
                <a:gdLst>
                  <a:gd name="T0" fmla="*/ 284 w 758"/>
                  <a:gd name="T1" fmla="*/ 1081 h 1081"/>
                  <a:gd name="T2" fmla="*/ 758 w 758"/>
                  <a:gd name="T3" fmla="*/ 0 h 1081"/>
                  <a:gd name="T4" fmla="*/ 0 w 758"/>
                  <a:gd name="T5" fmla="*/ 288 h 1081"/>
                  <a:gd name="T6" fmla="*/ 284 w 758"/>
                  <a:gd name="T7" fmla="*/ 1081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8" h="1081">
                    <a:moveTo>
                      <a:pt x="284" y="1081"/>
                    </a:moveTo>
                    <a:lnTo>
                      <a:pt x="758" y="0"/>
                    </a:lnTo>
                    <a:lnTo>
                      <a:pt x="0" y="288"/>
                    </a:lnTo>
                    <a:lnTo>
                      <a:pt x="284" y="1081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01 30"/>
              <p:cNvSpPr/>
              <p:nvPr/>
            </p:nvSpPr>
            <p:spPr bwMode="auto">
              <a:xfrm rot="15296182">
                <a:off x="4522923" y="4261161"/>
                <a:ext cx="275725" cy="329602"/>
              </a:xfrm>
              <a:custGeom>
                <a:avLst/>
                <a:gdLst>
                  <a:gd name="T0" fmla="*/ 0 w 261"/>
                  <a:gd name="T1" fmla="*/ 0 h 312"/>
                  <a:gd name="T2" fmla="*/ 119 w 261"/>
                  <a:gd name="T3" fmla="*/ 312 h 312"/>
                  <a:gd name="T4" fmla="*/ 119 w 261"/>
                  <a:gd name="T5" fmla="*/ 312 h 312"/>
                  <a:gd name="T6" fmla="*/ 261 w 261"/>
                  <a:gd name="T7" fmla="*/ 0 h 312"/>
                  <a:gd name="T8" fmla="*/ 0 w 261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312">
                    <a:moveTo>
                      <a:pt x="0" y="0"/>
                    </a:moveTo>
                    <a:lnTo>
                      <a:pt x="119" y="312"/>
                    </a:lnTo>
                    <a:lnTo>
                      <a:pt x="119" y="312"/>
                    </a:lnTo>
                    <a:lnTo>
                      <a:pt x="2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01 12"/>
              <p:cNvSpPr/>
              <p:nvPr/>
            </p:nvSpPr>
            <p:spPr bwMode="auto">
              <a:xfrm rot="7160246">
                <a:off x="4384500" y="4490194"/>
                <a:ext cx="546427" cy="406107"/>
              </a:xfrm>
              <a:custGeom>
                <a:avLst/>
                <a:gdLst>
                  <a:gd name="T0" fmla="*/ 782 w 1067"/>
                  <a:gd name="T1" fmla="*/ 0 h 793"/>
                  <a:gd name="T2" fmla="*/ 0 w 1067"/>
                  <a:gd name="T3" fmla="*/ 288 h 793"/>
                  <a:gd name="T4" fmla="*/ 1067 w 1067"/>
                  <a:gd name="T5" fmla="*/ 793 h 793"/>
                  <a:gd name="T6" fmla="*/ 782 w 1067"/>
                  <a:gd name="T7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7" h="793">
                    <a:moveTo>
                      <a:pt x="782" y="0"/>
                    </a:moveTo>
                    <a:lnTo>
                      <a:pt x="0" y="288"/>
                    </a:lnTo>
                    <a:lnTo>
                      <a:pt x="1067" y="793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D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01 74"/>
          <p:cNvGrpSpPr/>
          <p:nvPr/>
        </p:nvGrpSpPr>
        <p:grpSpPr>
          <a:xfrm>
            <a:off x="1311106" y="1996909"/>
            <a:ext cx="3132977" cy="760618"/>
            <a:chOff x="1311106" y="4023829"/>
            <a:chExt cx="3132977" cy="760618"/>
          </a:xfrm>
        </p:grpSpPr>
        <p:grpSp>
          <p:nvGrpSpPr>
            <p:cNvPr id="14" name="01 70"/>
            <p:cNvGrpSpPr/>
            <p:nvPr/>
          </p:nvGrpSpPr>
          <p:grpSpPr>
            <a:xfrm>
              <a:off x="1464735" y="4153349"/>
              <a:ext cx="2979348" cy="631098"/>
              <a:chOff x="1464735" y="4153349"/>
              <a:chExt cx="2979348" cy="631098"/>
            </a:xfrm>
          </p:grpSpPr>
          <p:sp>
            <p:nvSpPr>
              <p:cNvPr id="19" name="圆角01 34"/>
              <p:cNvSpPr/>
              <p:nvPr/>
            </p:nvSpPr>
            <p:spPr>
              <a:xfrm>
                <a:off x="1464735" y="4153349"/>
                <a:ext cx="2979348" cy="604408"/>
              </a:xfrm>
              <a:prstGeom prst="roundRect">
                <a:avLst/>
              </a:prstGeom>
              <a:noFill/>
              <a:ln w="6350">
                <a:solidFill>
                  <a:srgbClr val="3C789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01 78"/>
              <p:cNvSpPr txBox="1"/>
              <p:nvPr/>
            </p:nvSpPr>
            <p:spPr>
              <a:xfrm>
                <a:off x="1605414" y="4200882"/>
                <a:ext cx="254444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solidFill>
                      <a:srgbClr val="F584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1    </a:t>
                </a:r>
                <a:r>
                  <a:rPr lang="zh-CN" altLang="en-US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项目背景</a:t>
                </a:r>
                <a:endParaRPr lang="zh-CN" altLang="en-US" dirty="0">
                  <a:solidFill>
                    <a:srgbClr val="3C789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01 49"/>
            <p:cNvGrpSpPr/>
            <p:nvPr/>
          </p:nvGrpSpPr>
          <p:grpSpPr>
            <a:xfrm rot="2731254">
              <a:off x="1412473" y="3922461"/>
              <a:ext cx="109793" cy="312528"/>
              <a:chOff x="4454660" y="3810474"/>
              <a:chExt cx="406107" cy="1155987"/>
            </a:xfrm>
          </p:grpSpPr>
          <p:sp>
            <p:nvSpPr>
              <p:cNvPr id="16" name="01 16"/>
              <p:cNvSpPr/>
              <p:nvPr/>
            </p:nvSpPr>
            <p:spPr bwMode="auto">
              <a:xfrm flipV="1">
                <a:off x="4459674" y="3810474"/>
                <a:ext cx="396080" cy="564858"/>
              </a:xfrm>
              <a:custGeom>
                <a:avLst/>
                <a:gdLst>
                  <a:gd name="T0" fmla="*/ 284 w 758"/>
                  <a:gd name="T1" fmla="*/ 1081 h 1081"/>
                  <a:gd name="T2" fmla="*/ 758 w 758"/>
                  <a:gd name="T3" fmla="*/ 0 h 1081"/>
                  <a:gd name="T4" fmla="*/ 0 w 758"/>
                  <a:gd name="T5" fmla="*/ 288 h 1081"/>
                  <a:gd name="T6" fmla="*/ 284 w 758"/>
                  <a:gd name="T7" fmla="*/ 1081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8" h="1081">
                    <a:moveTo>
                      <a:pt x="284" y="1081"/>
                    </a:moveTo>
                    <a:lnTo>
                      <a:pt x="758" y="0"/>
                    </a:lnTo>
                    <a:lnTo>
                      <a:pt x="0" y="288"/>
                    </a:lnTo>
                    <a:lnTo>
                      <a:pt x="284" y="1081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01 30"/>
              <p:cNvSpPr/>
              <p:nvPr/>
            </p:nvSpPr>
            <p:spPr bwMode="auto">
              <a:xfrm rot="15296182">
                <a:off x="4522923" y="4261161"/>
                <a:ext cx="275725" cy="329602"/>
              </a:xfrm>
              <a:custGeom>
                <a:avLst/>
                <a:gdLst>
                  <a:gd name="T0" fmla="*/ 0 w 261"/>
                  <a:gd name="T1" fmla="*/ 0 h 312"/>
                  <a:gd name="T2" fmla="*/ 119 w 261"/>
                  <a:gd name="T3" fmla="*/ 312 h 312"/>
                  <a:gd name="T4" fmla="*/ 119 w 261"/>
                  <a:gd name="T5" fmla="*/ 312 h 312"/>
                  <a:gd name="T6" fmla="*/ 261 w 261"/>
                  <a:gd name="T7" fmla="*/ 0 h 312"/>
                  <a:gd name="T8" fmla="*/ 0 w 261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312">
                    <a:moveTo>
                      <a:pt x="0" y="0"/>
                    </a:moveTo>
                    <a:lnTo>
                      <a:pt x="119" y="312"/>
                    </a:lnTo>
                    <a:lnTo>
                      <a:pt x="119" y="312"/>
                    </a:lnTo>
                    <a:lnTo>
                      <a:pt x="2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01 12"/>
              <p:cNvSpPr/>
              <p:nvPr/>
            </p:nvSpPr>
            <p:spPr bwMode="auto">
              <a:xfrm rot="7160246">
                <a:off x="4384500" y="4490194"/>
                <a:ext cx="546427" cy="406107"/>
              </a:xfrm>
              <a:custGeom>
                <a:avLst/>
                <a:gdLst>
                  <a:gd name="T0" fmla="*/ 782 w 1067"/>
                  <a:gd name="T1" fmla="*/ 0 h 793"/>
                  <a:gd name="T2" fmla="*/ 0 w 1067"/>
                  <a:gd name="T3" fmla="*/ 288 h 793"/>
                  <a:gd name="T4" fmla="*/ 1067 w 1067"/>
                  <a:gd name="T5" fmla="*/ 793 h 793"/>
                  <a:gd name="T6" fmla="*/ 782 w 1067"/>
                  <a:gd name="T7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7" h="793">
                    <a:moveTo>
                      <a:pt x="782" y="0"/>
                    </a:moveTo>
                    <a:lnTo>
                      <a:pt x="0" y="288"/>
                    </a:lnTo>
                    <a:lnTo>
                      <a:pt x="1067" y="793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D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01 77"/>
          <p:cNvGrpSpPr/>
          <p:nvPr/>
        </p:nvGrpSpPr>
        <p:grpSpPr>
          <a:xfrm>
            <a:off x="6492638" y="2447602"/>
            <a:ext cx="3135613" cy="707382"/>
            <a:chOff x="6281618" y="4474522"/>
            <a:chExt cx="3135613" cy="707382"/>
          </a:xfrm>
        </p:grpSpPr>
        <p:grpSp>
          <p:nvGrpSpPr>
            <p:cNvPr id="22" name="01 73"/>
            <p:cNvGrpSpPr/>
            <p:nvPr/>
          </p:nvGrpSpPr>
          <p:grpSpPr>
            <a:xfrm>
              <a:off x="6437883" y="4577496"/>
              <a:ext cx="2979348" cy="604408"/>
              <a:chOff x="6437883" y="4577496"/>
              <a:chExt cx="2979348" cy="604408"/>
            </a:xfrm>
          </p:grpSpPr>
          <p:sp>
            <p:nvSpPr>
              <p:cNvPr id="27" name="01 80"/>
              <p:cNvSpPr txBox="1"/>
              <p:nvPr/>
            </p:nvSpPr>
            <p:spPr>
              <a:xfrm>
                <a:off x="6550507" y="4597129"/>
                <a:ext cx="254444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3C7895"/>
                    </a:solidFill>
                    <a:cs typeface="+mn-ea"/>
                    <a:sym typeface="+mn-lt"/>
                  </a:rPr>
                  <a:t>4    </a:t>
                </a:r>
                <a:r>
                  <a:rPr lang="zh-CN" altLang="en-US" sz="3200" b="1" dirty="0">
                    <a:solidFill>
                      <a:srgbClr val="3C7895"/>
                    </a:solidFill>
                    <a:cs typeface="+mn-ea"/>
                    <a:sym typeface="+mn-lt"/>
                  </a:rPr>
                  <a:t>兴趣作业</a:t>
                </a:r>
                <a:endParaRPr lang="zh-CN" altLang="en-US" sz="3200" b="1" dirty="0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圆角01 44"/>
              <p:cNvSpPr/>
              <p:nvPr/>
            </p:nvSpPr>
            <p:spPr>
              <a:xfrm>
                <a:off x="6437883" y="4577496"/>
                <a:ext cx="2979348" cy="604408"/>
              </a:xfrm>
              <a:prstGeom prst="roundRect">
                <a:avLst/>
              </a:prstGeom>
              <a:noFill/>
              <a:ln w="6350">
                <a:solidFill>
                  <a:srgbClr val="3C789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01 53"/>
            <p:cNvGrpSpPr/>
            <p:nvPr/>
          </p:nvGrpSpPr>
          <p:grpSpPr>
            <a:xfrm rot="2731254">
              <a:off x="6382985" y="4373155"/>
              <a:ext cx="109793" cy="312528"/>
              <a:chOff x="4454660" y="3810474"/>
              <a:chExt cx="406107" cy="1155987"/>
            </a:xfrm>
          </p:grpSpPr>
          <p:sp>
            <p:nvSpPr>
              <p:cNvPr id="24" name="01 16"/>
              <p:cNvSpPr/>
              <p:nvPr/>
            </p:nvSpPr>
            <p:spPr bwMode="auto">
              <a:xfrm flipV="1">
                <a:off x="4459674" y="3810474"/>
                <a:ext cx="396080" cy="564858"/>
              </a:xfrm>
              <a:custGeom>
                <a:avLst/>
                <a:gdLst>
                  <a:gd name="T0" fmla="*/ 284 w 758"/>
                  <a:gd name="T1" fmla="*/ 1081 h 1081"/>
                  <a:gd name="T2" fmla="*/ 758 w 758"/>
                  <a:gd name="T3" fmla="*/ 0 h 1081"/>
                  <a:gd name="T4" fmla="*/ 0 w 758"/>
                  <a:gd name="T5" fmla="*/ 288 h 1081"/>
                  <a:gd name="T6" fmla="*/ 284 w 758"/>
                  <a:gd name="T7" fmla="*/ 1081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8" h="1081">
                    <a:moveTo>
                      <a:pt x="284" y="1081"/>
                    </a:moveTo>
                    <a:lnTo>
                      <a:pt x="758" y="0"/>
                    </a:lnTo>
                    <a:lnTo>
                      <a:pt x="0" y="288"/>
                    </a:lnTo>
                    <a:lnTo>
                      <a:pt x="284" y="1081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01 30"/>
              <p:cNvSpPr/>
              <p:nvPr/>
            </p:nvSpPr>
            <p:spPr bwMode="auto">
              <a:xfrm rot="15296182">
                <a:off x="4522923" y="4261161"/>
                <a:ext cx="275725" cy="329602"/>
              </a:xfrm>
              <a:custGeom>
                <a:avLst/>
                <a:gdLst>
                  <a:gd name="T0" fmla="*/ 0 w 261"/>
                  <a:gd name="T1" fmla="*/ 0 h 312"/>
                  <a:gd name="T2" fmla="*/ 119 w 261"/>
                  <a:gd name="T3" fmla="*/ 312 h 312"/>
                  <a:gd name="T4" fmla="*/ 119 w 261"/>
                  <a:gd name="T5" fmla="*/ 312 h 312"/>
                  <a:gd name="T6" fmla="*/ 261 w 261"/>
                  <a:gd name="T7" fmla="*/ 0 h 312"/>
                  <a:gd name="T8" fmla="*/ 0 w 261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312">
                    <a:moveTo>
                      <a:pt x="0" y="0"/>
                    </a:moveTo>
                    <a:lnTo>
                      <a:pt x="119" y="312"/>
                    </a:lnTo>
                    <a:lnTo>
                      <a:pt x="119" y="312"/>
                    </a:lnTo>
                    <a:lnTo>
                      <a:pt x="2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01 12"/>
              <p:cNvSpPr/>
              <p:nvPr/>
            </p:nvSpPr>
            <p:spPr bwMode="auto">
              <a:xfrm rot="7160246">
                <a:off x="4384500" y="4490194"/>
                <a:ext cx="546427" cy="406107"/>
              </a:xfrm>
              <a:custGeom>
                <a:avLst/>
                <a:gdLst>
                  <a:gd name="T0" fmla="*/ 782 w 1067"/>
                  <a:gd name="T1" fmla="*/ 0 h 793"/>
                  <a:gd name="T2" fmla="*/ 0 w 1067"/>
                  <a:gd name="T3" fmla="*/ 288 h 793"/>
                  <a:gd name="T4" fmla="*/ 1067 w 1067"/>
                  <a:gd name="T5" fmla="*/ 793 h 793"/>
                  <a:gd name="T6" fmla="*/ 782 w 1067"/>
                  <a:gd name="T7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7" h="793">
                    <a:moveTo>
                      <a:pt x="782" y="0"/>
                    </a:moveTo>
                    <a:lnTo>
                      <a:pt x="0" y="288"/>
                    </a:lnTo>
                    <a:lnTo>
                      <a:pt x="1067" y="793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D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01 75"/>
          <p:cNvGrpSpPr/>
          <p:nvPr/>
        </p:nvGrpSpPr>
        <p:grpSpPr>
          <a:xfrm>
            <a:off x="1267826" y="3500679"/>
            <a:ext cx="3173679" cy="699597"/>
            <a:chOff x="1267826" y="5527599"/>
            <a:chExt cx="3173679" cy="699597"/>
          </a:xfrm>
        </p:grpSpPr>
        <p:grpSp>
          <p:nvGrpSpPr>
            <p:cNvPr id="30" name="01 71"/>
            <p:cNvGrpSpPr/>
            <p:nvPr/>
          </p:nvGrpSpPr>
          <p:grpSpPr>
            <a:xfrm>
              <a:off x="1462157" y="5622788"/>
              <a:ext cx="2979348" cy="604408"/>
              <a:chOff x="1462157" y="5622788"/>
              <a:chExt cx="2979348" cy="604408"/>
            </a:xfrm>
          </p:grpSpPr>
          <p:sp>
            <p:nvSpPr>
              <p:cNvPr id="35" name="01 81"/>
              <p:cNvSpPr txBox="1"/>
              <p:nvPr/>
            </p:nvSpPr>
            <p:spPr>
              <a:xfrm>
                <a:off x="1634897" y="5643235"/>
                <a:ext cx="274955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>
                    <a:solidFill>
                      <a:srgbClr val="F584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2    css</a:t>
                </a:r>
                <a:r>
                  <a:rPr lang="zh-CN" altLang="en-US" dirty="0">
                    <a:solidFill>
                      <a:srgbClr val="3C7895"/>
                    </a:solidFill>
                    <a:latin typeface="+mn-lt"/>
                    <a:ea typeface="+mn-ea"/>
                    <a:cs typeface="+mn-ea"/>
                    <a:sym typeface="+mn-lt"/>
                  </a:rPr>
                  <a:t>选择器</a:t>
                </a:r>
                <a:endParaRPr lang="zh-CN" altLang="en-US" dirty="0">
                  <a:solidFill>
                    <a:srgbClr val="3C7895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圆角01 42"/>
              <p:cNvSpPr/>
              <p:nvPr/>
            </p:nvSpPr>
            <p:spPr>
              <a:xfrm>
                <a:off x="1462157" y="5622788"/>
                <a:ext cx="2979348" cy="604408"/>
              </a:xfrm>
              <a:prstGeom prst="roundRect">
                <a:avLst/>
              </a:prstGeom>
              <a:noFill/>
              <a:ln w="6350">
                <a:solidFill>
                  <a:srgbClr val="3C789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01 57"/>
            <p:cNvGrpSpPr/>
            <p:nvPr/>
          </p:nvGrpSpPr>
          <p:grpSpPr>
            <a:xfrm rot="2731254">
              <a:off x="1369193" y="5426231"/>
              <a:ext cx="109793" cy="312528"/>
              <a:chOff x="4454660" y="3810474"/>
              <a:chExt cx="406107" cy="1155987"/>
            </a:xfrm>
          </p:grpSpPr>
          <p:sp>
            <p:nvSpPr>
              <p:cNvPr id="32" name="01 16"/>
              <p:cNvSpPr/>
              <p:nvPr/>
            </p:nvSpPr>
            <p:spPr bwMode="auto">
              <a:xfrm flipV="1">
                <a:off x="4459674" y="3810474"/>
                <a:ext cx="396080" cy="564858"/>
              </a:xfrm>
              <a:custGeom>
                <a:avLst/>
                <a:gdLst>
                  <a:gd name="T0" fmla="*/ 284 w 758"/>
                  <a:gd name="T1" fmla="*/ 1081 h 1081"/>
                  <a:gd name="T2" fmla="*/ 758 w 758"/>
                  <a:gd name="T3" fmla="*/ 0 h 1081"/>
                  <a:gd name="T4" fmla="*/ 0 w 758"/>
                  <a:gd name="T5" fmla="*/ 288 h 1081"/>
                  <a:gd name="T6" fmla="*/ 284 w 758"/>
                  <a:gd name="T7" fmla="*/ 1081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8" h="1081">
                    <a:moveTo>
                      <a:pt x="284" y="1081"/>
                    </a:moveTo>
                    <a:lnTo>
                      <a:pt x="758" y="0"/>
                    </a:lnTo>
                    <a:lnTo>
                      <a:pt x="0" y="288"/>
                    </a:lnTo>
                    <a:lnTo>
                      <a:pt x="284" y="1081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01 30"/>
              <p:cNvSpPr/>
              <p:nvPr/>
            </p:nvSpPr>
            <p:spPr bwMode="auto">
              <a:xfrm rot="15296182">
                <a:off x="4522923" y="4261161"/>
                <a:ext cx="275725" cy="329602"/>
              </a:xfrm>
              <a:custGeom>
                <a:avLst/>
                <a:gdLst>
                  <a:gd name="T0" fmla="*/ 0 w 261"/>
                  <a:gd name="T1" fmla="*/ 0 h 312"/>
                  <a:gd name="T2" fmla="*/ 119 w 261"/>
                  <a:gd name="T3" fmla="*/ 312 h 312"/>
                  <a:gd name="T4" fmla="*/ 119 w 261"/>
                  <a:gd name="T5" fmla="*/ 312 h 312"/>
                  <a:gd name="T6" fmla="*/ 261 w 261"/>
                  <a:gd name="T7" fmla="*/ 0 h 312"/>
                  <a:gd name="T8" fmla="*/ 0 w 261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312">
                    <a:moveTo>
                      <a:pt x="0" y="0"/>
                    </a:moveTo>
                    <a:lnTo>
                      <a:pt x="119" y="312"/>
                    </a:lnTo>
                    <a:lnTo>
                      <a:pt x="119" y="312"/>
                    </a:lnTo>
                    <a:lnTo>
                      <a:pt x="2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01 12"/>
              <p:cNvSpPr/>
              <p:nvPr/>
            </p:nvSpPr>
            <p:spPr bwMode="auto">
              <a:xfrm rot="7160246">
                <a:off x="4384500" y="4490194"/>
                <a:ext cx="546427" cy="406107"/>
              </a:xfrm>
              <a:custGeom>
                <a:avLst/>
                <a:gdLst>
                  <a:gd name="T0" fmla="*/ 782 w 1067"/>
                  <a:gd name="T1" fmla="*/ 0 h 793"/>
                  <a:gd name="T2" fmla="*/ 0 w 1067"/>
                  <a:gd name="T3" fmla="*/ 288 h 793"/>
                  <a:gd name="T4" fmla="*/ 1067 w 1067"/>
                  <a:gd name="T5" fmla="*/ 793 h 793"/>
                  <a:gd name="T6" fmla="*/ 782 w 1067"/>
                  <a:gd name="T7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7" h="793">
                    <a:moveTo>
                      <a:pt x="782" y="0"/>
                    </a:moveTo>
                    <a:lnTo>
                      <a:pt x="0" y="288"/>
                    </a:lnTo>
                    <a:lnTo>
                      <a:pt x="1067" y="793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FD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C789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01 95"/>
          <p:cNvSpPr txBox="1"/>
          <p:nvPr/>
        </p:nvSpPr>
        <p:spPr>
          <a:xfrm>
            <a:off x="200254" y="105511"/>
            <a:ext cx="1569660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3C7895"/>
                </a:solidFill>
                <a:cs typeface="+mn-ea"/>
                <a:sym typeface="+mn-lt"/>
              </a:rPr>
              <a:t>目录</a:t>
            </a:r>
            <a:endParaRPr lang="en-US" altLang="zh-CN" sz="5400" b="1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01"/>
          <p:cNvSpPr/>
          <p:nvPr/>
        </p:nvSpPr>
        <p:spPr>
          <a:xfrm>
            <a:off x="1957396" y="1280160"/>
            <a:ext cx="3023036" cy="3023036"/>
          </a:xfrm>
          <a:prstGeom prst="ellipse">
            <a:avLst/>
          </a:prstGeom>
          <a:solidFill>
            <a:srgbClr val="3C789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9" name="01"/>
          <p:cNvSpPr/>
          <p:nvPr/>
        </p:nvSpPr>
        <p:spPr>
          <a:xfrm>
            <a:off x="4868103" y="777241"/>
            <a:ext cx="706386" cy="706384"/>
          </a:xfrm>
          <a:prstGeom prst="ellipse">
            <a:avLst/>
          </a:prstGeom>
          <a:solidFill>
            <a:srgbClr val="3C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2029219" y="1983455"/>
            <a:ext cx="2879387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9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01</a:t>
            </a:r>
            <a:endParaRPr lang="zh-CN" altLang="en-US" sz="109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01"/>
          <p:cNvSpPr txBox="1"/>
          <p:nvPr/>
        </p:nvSpPr>
        <p:spPr>
          <a:xfrm>
            <a:off x="5403236" y="1944244"/>
            <a:ext cx="241808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zh-CN" altLang="en-US" sz="4400" b="1" dirty="0">
                <a:solidFill>
                  <a:srgbClr val="3C7895"/>
                </a:solidFill>
                <a:cs typeface="+mn-ea"/>
                <a:sym typeface="+mn-lt"/>
              </a:rPr>
              <a:t>项目背景</a:t>
            </a:r>
            <a:endParaRPr kumimoji="1" lang="zh-CN" altLang="en-US" sz="4400" b="1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V="1">
            <a:off x="3255590" y="2238721"/>
            <a:ext cx="113872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255590" y="3646647"/>
            <a:ext cx="6286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255590" y="5157771"/>
            <a:ext cx="116920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7797684" y="2238721"/>
            <a:ext cx="113872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8307732" y="3646647"/>
            <a:ext cx="6286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7767208" y="5157771"/>
            <a:ext cx="1169205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3888994" y="1493520"/>
            <a:ext cx="4414015" cy="4241664"/>
            <a:chOff x="-6342501" y="-5158"/>
            <a:chExt cx="5559791" cy="5342006"/>
          </a:xfrm>
        </p:grpSpPr>
        <p:sp>
          <p:nvSpPr>
            <p:cNvPr id="93" name="Freeform 14"/>
            <p:cNvSpPr/>
            <p:nvPr/>
          </p:nvSpPr>
          <p:spPr bwMode="auto">
            <a:xfrm rot="800062">
              <a:off x="-3459023" y="483115"/>
              <a:ext cx="1892300" cy="1016000"/>
            </a:xfrm>
            <a:custGeom>
              <a:avLst/>
              <a:gdLst>
                <a:gd name="T0" fmla="*/ 1122 w 1192"/>
                <a:gd name="T1" fmla="*/ 84 h 640"/>
                <a:gd name="T2" fmla="*/ 1114 w 1192"/>
                <a:gd name="T3" fmla="*/ 62 h 640"/>
                <a:gd name="T4" fmla="*/ 1086 w 1192"/>
                <a:gd name="T5" fmla="*/ 28 h 640"/>
                <a:gd name="T6" fmla="*/ 1050 w 1192"/>
                <a:gd name="T7" fmla="*/ 6 h 640"/>
                <a:gd name="T8" fmla="*/ 1006 w 1192"/>
                <a:gd name="T9" fmla="*/ 0 h 640"/>
                <a:gd name="T10" fmla="*/ 982 w 1192"/>
                <a:gd name="T11" fmla="*/ 4 h 640"/>
                <a:gd name="T12" fmla="*/ 942 w 1192"/>
                <a:gd name="T13" fmla="*/ 24 h 640"/>
                <a:gd name="T14" fmla="*/ 914 w 1192"/>
                <a:gd name="T15" fmla="*/ 58 h 640"/>
                <a:gd name="T16" fmla="*/ 900 w 1192"/>
                <a:gd name="T17" fmla="*/ 100 h 640"/>
                <a:gd name="T18" fmla="*/ 902 w 1192"/>
                <a:gd name="T19" fmla="*/ 144 h 640"/>
                <a:gd name="T20" fmla="*/ 918 w 1192"/>
                <a:gd name="T21" fmla="*/ 200 h 640"/>
                <a:gd name="T22" fmla="*/ 824 w 1192"/>
                <a:gd name="T23" fmla="*/ 152 h 640"/>
                <a:gd name="T24" fmla="*/ 728 w 1192"/>
                <a:gd name="T25" fmla="*/ 112 h 640"/>
                <a:gd name="T26" fmla="*/ 628 w 1192"/>
                <a:gd name="T27" fmla="*/ 78 h 640"/>
                <a:gd name="T28" fmla="*/ 526 w 1192"/>
                <a:gd name="T29" fmla="*/ 50 h 640"/>
                <a:gd name="T30" fmla="*/ 422 w 1192"/>
                <a:gd name="T31" fmla="*/ 32 h 640"/>
                <a:gd name="T32" fmla="*/ 318 w 1192"/>
                <a:gd name="T33" fmla="*/ 20 h 640"/>
                <a:gd name="T34" fmla="*/ 212 w 1192"/>
                <a:gd name="T35" fmla="*/ 14 h 640"/>
                <a:gd name="T36" fmla="*/ 106 w 1192"/>
                <a:gd name="T37" fmla="*/ 18 h 640"/>
                <a:gd name="T38" fmla="*/ 84 w 1192"/>
                <a:gd name="T39" fmla="*/ 22 h 640"/>
                <a:gd name="T40" fmla="*/ 44 w 1192"/>
                <a:gd name="T41" fmla="*/ 42 h 640"/>
                <a:gd name="T42" fmla="*/ 16 w 1192"/>
                <a:gd name="T43" fmla="*/ 74 h 640"/>
                <a:gd name="T44" fmla="*/ 2 w 1192"/>
                <a:gd name="T45" fmla="*/ 116 h 640"/>
                <a:gd name="T46" fmla="*/ 0 w 1192"/>
                <a:gd name="T47" fmla="*/ 138 h 640"/>
                <a:gd name="T48" fmla="*/ 12 w 1192"/>
                <a:gd name="T49" fmla="*/ 182 h 640"/>
                <a:gd name="T50" fmla="*/ 40 w 1192"/>
                <a:gd name="T51" fmla="*/ 216 h 640"/>
                <a:gd name="T52" fmla="*/ 76 w 1192"/>
                <a:gd name="T53" fmla="*/ 238 h 640"/>
                <a:gd name="T54" fmla="*/ 122 w 1192"/>
                <a:gd name="T55" fmla="*/ 244 h 640"/>
                <a:gd name="T56" fmla="*/ 166 w 1192"/>
                <a:gd name="T57" fmla="*/ 242 h 640"/>
                <a:gd name="T58" fmla="*/ 256 w 1192"/>
                <a:gd name="T59" fmla="*/ 244 h 640"/>
                <a:gd name="T60" fmla="*/ 346 w 1192"/>
                <a:gd name="T61" fmla="*/ 250 h 640"/>
                <a:gd name="T62" fmla="*/ 434 w 1192"/>
                <a:gd name="T63" fmla="*/ 264 h 640"/>
                <a:gd name="T64" fmla="*/ 520 w 1192"/>
                <a:gd name="T65" fmla="*/ 284 h 640"/>
                <a:gd name="T66" fmla="*/ 606 w 1192"/>
                <a:gd name="T67" fmla="*/ 310 h 640"/>
                <a:gd name="T68" fmla="*/ 690 w 1192"/>
                <a:gd name="T69" fmla="*/ 342 h 640"/>
                <a:gd name="T70" fmla="*/ 770 w 1192"/>
                <a:gd name="T71" fmla="*/ 380 h 640"/>
                <a:gd name="T72" fmla="*/ 746 w 1192"/>
                <a:gd name="T73" fmla="*/ 418 h 640"/>
                <a:gd name="T74" fmla="*/ 726 w 1192"/>
                <a:gd name="T75" fmla="*/ 426 h 640"/>
                <a:gd name="T76" fmla="*/ 690 w 1192"/>
                <a:gd name="T77" fmla="*/ 452 h 640"/>
                <a:gd name="T78" fmla="*/ 668 w 1192"/>
                <a:gd name="T79" fmla="*/ 490 h 640"/>
                <a:gd name="T80" fmla="*/ 664 w 1192"/>
                <a:gd name="T81" fmla="*/ 534 h 640"/>
                <a:gd name="T82" fmla="*/ 666 w 1192"/>
                <a:gd name="T83" fmla="*/ 556 h 640"/>
                <a:gd name="T84" fmla="*/ 682 w 1192"/>
                <a:gd name="T85" fmla="*/ 592 h 640"/>
                <a:gd name="T86" fmla="*/ 708 w 1192"/>
                <a:gd name="T87" fmla="*/ 618 h 640"/>
                <a:gd name="T88" fmla="*/ 742 w 1192"/>
                <a:gd name="T89" fmla="*/ 636 h 640"/>
                <a:gd name="T90" fmla="*/ 778 w 1192"/>
                <a:gd name="T91" fmla="*/ 640 h 640"/>
                <a:gd name="T92" fmla="*/ 792 w 1192"/>
                <a:gd name="T93" fmla="*/ 640 h 640"/>
                <a:gd name="T94" fmla="*/ 1034 w 1192"/>
                <a:gd name="T95" fmla="*/ 574 h 640"/>
                <a:gd name="T96" fmla="*/ 1054 w 1192"/>
                <a:gd name="T97" fmla="*/ 568 h 640"/>
                <a:gd name="T98" fmla="*/ 1092 w 1192"/>
                <a:gd name="T99" fmla="*/ 550 h 640"/>
                <a:gd name="T100" fmla="*/ 1124 w 1192"/>
                <a:gd name="T101" fmla="*/ 524 h 640"/>
                <a:gd name="T102" fmla="*/ 1152 w 1192"/>
                <a:gd name="T103" fmla="*/ 492 h 640"/>
                <a:gd name="T104" fmla="*/ 1164 w 1192"/>
                <a:gd name="T105" fmla="*/ 474 h 640"/>
                <a:gd name="T106" fmla="*/ 1180 w 1192"/>
                <a:gd name="T107" fmla="*/ 436 h 640"/>
                <a:gd name="T108" fmla="*/ 1190 w 1192"/>
                <a:gd name="T109" fmla="*/ 396 h 640"/>
                <a:gd name="T110" fmla="*/ 1192 w 1192"/>
                <a:gd name="T111" fmla="*/ 354 h 640"/>
                <a:gd name="T112" fmla="*/ 1184 w 1192"/>
                <a:gd name="T113" fmla="*/ 31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2" h="640">
                  <a:moveTo>
                    <a:pt x="1184" y="312"/>
                  </a:moveTo>
                  <a:lnTo>
                    <a:pt x="1122" y="84"/>
                  </a:lnTo>
                  <a:lnTo>
                    <a:pt x="1122" y="84"/>
                  </a:lnTo>
                  <a:lnTo>
                    <a:pt x="1114" y="62"/>
                  </a:lnTo>
                  <a:lnTo>
                    <a:pt x="1102" y="44"/>
                  </a:lnTo>
                  <a:lnTo>
                    <a:pt x="1086" y="28"/>
                  </a:lnTo>
                  <a:lnTo>
                    <a:pt x="1068" y="16"/>
                  </a:lnTo>
                  <a:lnTo>
                    <a:pt x="1050" y="6"/>
                  </a:lnTo>
                  <a:lnTo>
                    <a:pt x="1028" y="2"/>
                  </a:lnTo>
                  <a:lnTo>
                    <a:pt x="1006" y="0"/>
                  </a:lnTo>
                  <a:lnTo>
                    <a:pt x="982" y="4"/>
                  </a:lnTo>
                  <a:lnTo>
                    <a:pt x="982" y="4"/>
                  </a:lnTo>
                  <a:lnTo>
                    <a:pt x="962" y="12"/>
                  </a:lnTo>
                  <a:lnTo>
                    <a:pt x="942" y="24"/>
                  </a:lnTo>
                  <a:lnTo>
                    <a:pt x="926" y="40"/>
                  </a:lnTo>
                  <a:lnTo>
                    <a:pt x="914" y="58"/>
                  </a:lnTo>
                  <a:lnTo>
                    <a:pt x="904" y="78"/>
                  </a:lnTo>
                  <a:lnTo>
                    <a:pt x="900" y="100"/>
                  </a:lnTo>
                  <a:lnTo>
                    <a:pt x="900" y="122"/>
                  </a:lnTo>
                  <a:lnTo>
                    <a:pt x="902" y="144"/>
                  </a:lnTo>
                  <a:lnTo>
                    <a:pt x="918" y="200"/>
                  </a:lnTo>
                  <a:lnTo>
                    <a:pt x="918" y="200"/>
                  </a:lnTo>
                  <a:lnTo>
                    <a:pt x="872" y="176"/>
                  </a:lnTo>
                  <a:lnTo>
                    <a:pt x="824" y="152"/>
                  </a:lnTo>
                  <a:lnTo>
                    <a:pt x="776" y="132"/>
                  </a:lnTo>
                  <a:lnTo>
                    <a:pt x="728" y="112"/>
                  </a:lnTo>
                  <a:lnTo>
                    <a:pt x="678" y="94"/>
                  </a:lnTo>
                  <a:lnTo>
                    <a:pt x="628" y="78"/>
                  </a:lnTo>
                  <a:lnTo>
                    <a:pt x="578" y="64"/>
                  </a:lnTo>
                  <a:lnTo>
                    <a:pt x="526" y="50"/>
                  </a:lnTo>
                  <a:lnTo>
                    <a:pt x="474" y="40"/>
                  </a:lnTo>
                  <a:lnTo>
                    <a:pt x="422" y="32"/>
                  </a:lnTo>
                  <a:lnTo>
                    <a:pt x="370" y="24"/>
                  </a:lnTo>
                  <a:lnTo>
                    <a:pt x="318" y="20"/>
                  </a:lnTo>
                  <a:lnTo>
                    <a:pt x="266" y="16"/>
                  </a:lnTo>
                  <a:lnTo>
                    <a:pt x="212" y="14"/>
                  </a:lnTo>
                  <a:lnTo>
                    <a:pt x="160" y="16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84" y="22"/>
                  </a:lnTo>
                  <a:lnTo>
                    <a:pt x="62" y="30"/>
                  </a:lnTo>
                  <a:lnTo>
                    <a:pt x="44" y="42"/>
                  </a:lnTo>
                  <a:lnTo>
                    <a:pt x="28" y="56"/>
                  </a:lnTo>
                  <a:lnTo>
                    <a:pt x="16" y="74"/>
                  </a:lnTo>
                  <a:lnTo>
                    <a:pt x="6" y="94"/>
                  </a:lnTo>
                  <a:lnTo>
                    <a:pt x="2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4" y="162"/>
                  </a:lnTo>
                  <a:lnTo>
                    <a:pt x="12" y="182"/>
                  </a:lnTo>
                  <a:lnTo>
                    <a:pt x="24" y="200"/>
                  </a:lnTo>
                  <a:lnTo>
                    <a:pt x="40" y="216"/>
                  </a:lnTo>
                  <a:lnTo>
                    <a:pt x="56" y="230"/>
                  </a:lnTo>
                  <a:lnTo>
                    <a:pt x="76" y="238"/>
                  </a:lnTo>
                  <a:lnTo>
                    <a:pt x="98" y="244"/>
                  </a:lnTo>
                  <a:lnTo>
                    <a:pt x="122" y="244"/>
                  </a:lnTo>
                  <a:lnTo>
                    <a:pt x="122" y="244"/>
                  </a:lnTo>
                  <a:lnTo>
                    <a:pt x="166" y="242"/>
                  </a:lnTo>
                  <a:lnTo>
                    <a:pt x="212" y="242"/>
                  </a:lnTo>
                  <a:lnTo>
                    <a:pt x="256" y="244"/>
                  </a:lnTo>
                  <a:lnTo>
                    <a:pt x="300" y="246"/>
                  </a:lnTo>
                  <a:lnTo>
                    <a:pt x="346" y="250"/>
                  </a:lnTo>
                  <a:lnTo>
                    <a:pt x="390" y="256"/>
                  </a:lnTo>
                  <a:lnTo>
                    <a:pt x="434" y="264"/>
                  </a:lnTo>
                  <a:lnTo>
                    <a:pt x="478" y="272"/>
                  </a:lnTo>
                  <a:lnTo>
                    <a:pt x="520" y="284"/>
                  </a:lnTo>
                  <a:lnTo>
                    <a:pt x="564" y="296"/>
                  </a:lnTo>
                  <a:lnTo>
                    <a:pt x="606" y="310"/>
                  </a:lnTo>
                  <a:lnTo>
                    <a:pt x="648" y="324"/>
                  </a:lnTo>
                  <a:lnTo>
                    <a:pt x="690" y="342"/>
                  </a:lnTo>
                  <a:lnTo>
                    <a:pt x="730" y="360"/>
                  </a:lnTo>
                  <a:lnTo>
                    <a:pt x="770" y="380"/>
                  </a:lnTo>
                  <a:lnTo>
                    <a:pt x="810" y="400"/>
                  </a:lnTo>
                  <a:lnTo>
                    <a:pt x="746" y="418"/>
                  </a:lnTo>
                  <a:lnTo>
                    <a:pt x="746" y="418"/>
                  </a:lnTo>
                  <a:lnTo>
                    <a:pt x="726" y="426"/>
                  </a:lnTo>
                  <a:lnTo>
                    <a:pt x="706" y="438"/>
                  </a:lnTo>
                  <a:lnTo>
                    <a:pt x="690" y="452"/>
                  </a:lnTo>
                  <a:lnTo>
                    <a:pt x="678" y="470"/>
                  </a:lnTo>
                  <a:lnTo>
                    <a:pt x="668" y="490"/>
                  </a:lnTo>
                  <a:lnTo>
                    <a:pt x="664" y="512"/>
                  </a:lnTo>
                  <a:lnTo>
                    <a:pt x="664" y="534"/>
                  </a:lnTo>
                  <a:lnTo>
                    <a:pt x="666" y="556"/>
                  </a:lnTo>
                  <a:lnTo>
                    <a:pt x="666" y="556"/>
                  </a:lnTo>
                  <a:lnTo>
                    <a:pt x="674" y="576"/>
                  </a:lnTo>
                  <a:lnTo>
                    <a:pt x="682" y="592"/>
                  </a:lnTo>
                  <a:lnTo>
                    <a:pt x="694" y="606"/>
                  </a:lnTo>
                  <a:lnTo>
                    <a:pt x="708" y="618"/>
                  </a:lnTo>
                  <a:lnTo>
                    <a:pt x="724" y="628"/>
                  </a:lnTo>
                  <a:lnTo>
                    <a:pt x="742" y="636"/>
                  </a:lnTo>
                  <a:lnTo>
                    <a:pt x="760" y="640"/>
                  </a:lnTo>
                  <a:lnTo>
                    <a:pt x="778" y="640"/>
                  </a:lnTo>
                  <a:lnTo>
                    <a:pt x="778" y="640"/>
                  </a:lnTo>
                  <a:lnTo>
                    <a:pt x="792" y="640"/>
                  </a:lnTo>
                  <a:lnTo>
                    <a:pt x="806" y="636"/>
                  </a:lnTo>
                  <a:lnTo>
                    <a:pt x="1034" y="574"/>
                  </a:lnTo>
                  <a:lnTo>
                    <a:pt x="1034" y="574"/>
                  </a:lnTo>
                  <a:lnTo>
                    <a:pt x="1054" y="568"/>
                  </a:lnTo>
                  <a:lnTo>
                    <a:pt x="1074" y="560"/>
                  </a:lnTo>
                  <a:lnTo>
                    <a:pt x="1092" y="550"/>
                  </a:lnTo>
                  <a:lnTo>
                    <a:pt x="1108" y="538"/>
                  </a:lnTo>
                  <a:lnTo>
                    <a:pt x="1124" y="524"/>
                  </a:lnTo>
                  <a:lnTo>
                    <a:pt x="1138" y="508"/>
                  </a:lnTo>
                  <a:lnTo>
                    <a:pt x="1152" y="492"/>
                  </a:lnTo>
                  <a:lnTo>
                    <a:pt x="1164" y="474"/>
                  </a:lnTo>
                  <a:lnTo>
                    <a:pt x="1164" y="474"/>
                  </a:lnTo>
                  <a:lnTo>
                    <a:pt x="1174" y="456"/>
                  </a:lnTo>
                  <a:lnTo>
                    <a:pt x="1180" y="436"/>
                  </a:lnTo>
                  <a:lnTo>
                    <a:pt x="1186" y="416"/>
                  </a:lnTo>
                  <a:lnTo>
                    <a:pt x="1190" y="396"/>
                  </a:lnTo>
                  <a:lnTo>
                    <a:pt x="1192" y="374"/>
                  </a:lnTo>
                  <a:lnTo>
                    <a:pt x="1192" y="354"/>
                  </a:lnTo>
                  <a:lnTo>
                    <a:pt x="1188" y="332"/>
                  </a:lnTo>
                  <a:lnTo>
                    <a:pt x="1184" y="312"/>
                  </a:lnTo>
                  <a:lnTo>
                    <a:pt x="1184" y="312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15"/>
            <p:cNvSpPr/>
            <p:nvPr/>
          </p:nvSpPr>
          <p:spPr bwMode="auto">
            <a:xfrm rot="800062">
              <a:off x="-5558121" y="3832618"/>
              <a:ext cx="1892300" cy="1016000"/>
            </a:xfrm>
            <a:custGeom>
              <a:avLst/>
              <a:gdLst>
                <a:gd name="T0" fmla="*/ 70 w 1192"/>
                <a:gd name="T1" fmla="*/ 556 h 640"/>
                <a:gd name="T2" fmla="*/ 78 w 1192"/>
                <a:gd name="T3" fmla="*/ 578 h 640"/>
                <a:gd name="T4" fmla="*/ 106 w 1192"/>
                <a:gd name="T5" fmla="*/ 612 h 640"/>
                <a:gd name="T6" fmla="*/ 142 w 1192"/>
                <a:gd name="T7" fmla="*/ 634 h 640"/>
                <a:gd name="T8" fmla="*/ 186 w 1192"/>
                <a:gd name="T9" fmla="*/ 640 h 640"/>
                <a:gd name="T10" fmla="*/ 210 w 1192"/>
                <a:gd name="T11" fmla="*/ 636 h 640"/>
                <a:gd name="T12" fmla="*/ 250 w 1192"/>
                <a:gd name="T13" fmla="*/ 616 h 640"/>
                <a:gd name="T14" fmla="*/ 278 w 1192"/>
                <a:gd name="T15" fmla="*/ 584 h 640"/>
                <a:gd name="T16" fmla="*/ 292 w 1192"/>
                <a:gd name="T17" fmla="*/ 542 h 640"/>
                <a:gd name="T18" fmla="*/ 288 w 1192"/>
                <a:gd name="T19" fmla="*/ 496 h 640"/>
                <a:gd name="T20" fmla="*/ 274 w 1192"/>
                <a:gd name="T21" fmla="*/ 440 h 640"/>
                <a:gd name="T22" fmla="*/ 368 w 1192"/>
                <a:gd name="T23" fmla="*/ 488 h 640"/>
                <a:gd name="T24" fmla="*/ 464 w 1192"/>
                <a:gd name="T25" fmla="*/ 530 h 640"/>
                <a:gd name="T26" fmla="*/ 564 w 1192"/>
                <a:gd name="T27" fmla="*/ 564 h 640"/>
                <a:gd name="T28" fmla="*/ 666 w 1192"/>
                <a:gd name="T29" fmla="*/ 590 h 640"/>
                <a:gd name="T30" fmla="*/ 768 w 1192"/>
                <a:gd name="T31" fmla="*/ 610 h 640"/>
                <a:gd name="T32" fmla="*/ 874 w 1192"/>
                <a:gd name="T33" fmla="*/ 622 h 640"/>
                <a:gd name="T34" fmla="*/ 980 w 1192"/>
                <a:gd name="T35" fmla="*/ 626 h 640"/>
                <a:gd name="T36" fmla="*/ 1086 w 1192"/>
                <a:gd name="T37" fmla="*/ 624 h 640"/>
                <a:gd name="T38" fmla="*/ 1108 w 1192"/>
                <a:gd name="T39" fmla="*/ 620 h 640"/>
                <a:gd name="T40" fmla="*/ 1148 w 1192"/>
                <a:gd name="T41" fmla="*/ 600 h 640"/>
                <a:gd name="T42" fmla="*/ 1176 w 1192"/>
                <a:gd name="T43" fmla="*/ 568 h 640"/>
                <a:gd name="T44" fmla="*/ 1190 w 1192"/>
                <a:gd name="T45" fmla="*/ 526 h 640"/>
                <a:gd name="T46" fmla="*/ 1192 w 1192"/>
                <a:gd name="T47" fmla="*/ 502 h 640"/>
                <a:gd name="T48" fmla="*/ 1180 w 1192"/>
                <a:gd name="T49" fmla="*/ 458 h 640"/>
                <a:gd name="T50" fmla="*/ 1152 w 1192"/>
                <a:gd name="T51" fmla="*/ 424 h 640"/>
                <a:gd name="T52" fmla="*/ 1114 w 1192"/>
                <a:gd name="T53" fmla="*/ 402 h 640"/>
                <a:gd name="T54" fmla="*/ 1070 w 1192"/>
                <a:gd name="T55" fmla="*/ 396 h 640"/>
                <a:gd name="T56" fmla="*/ 1026 w 1192"/>
                <a:gd name="T57" fmla="*/ 398 h 640"/>
                <a:gd name="T58" fmla="*/ 936 w 1192"/>
                <a:gd name="T59" fmla="*/ 398 h 640"/>
                <a:gd name="T60" fmla="*/ 846 w 1192"/>
                <a:gd name="T61" fmla="*/ 390 h 640"/>
                <a:gd name="T62" fmla="*/ 758 w 1192"/>
                <a:gd name="T63" fmla="*/ 378 h 640"/>
                <a:gd name="T64" fmla="*/ 672 w 1192"/>
                <a:gd name="T65" fmla="*/ 358 h 640"/>
                <a:gd name="T66" fmla="*/ 586 w 1192"/>
                <a:gd name="T67" fmla="*/ 332 h 640"/>
                <a:gd name="T68" fmla="*/ 502 w 1192"/>
                <a:gd name="T69" fmla="*/ 300 h 640"/>
                <a:gd name="T70" fmla="*/ 422 w 1192"/>
                <a:gd name="T71" fmla="*/ 262 h 640"/>
                <a:gd name="T72" fmla="*/ 446 w 1192"/>
                <a:gd name="T73" fmla="*/ 224 h 640"/>
                <a:gd name="T74" fmla="*/ 466 w 1192"/>
                <a:gd name="T75" fmla="*/ 216 h 640"/>
                <a:gd name="T76" fmla="*/ 502 w 1192"/>
                <a:gd name="T77" fmla="*/ 188 h 640"/>
                <a:gd name="T78" fmla="*/ 522 w 1192"/>
                <a:gd name="T79" fmla="*/ 150 h 640"/>
                <a:gd name="T80" fmla="*/ 528 w 1192"/>
                <a:gd name="T81" fmla="*/ 106 h 640"/>
                <a:gd name="T82" fmla="*/ 524 w 1192"/>
                <a:gd name="T83" fmla="*/ 84 h 640"/>
                <a:gd name="T84" fmla="*/ 508 w 1192"/>
                <a:gd name="T85" fmla="*/ 50 h 640"/>
                <a:gd name="T86" fmla="*/ 484 w 1192"/>
                <a:gd name="T87" fmla="*/ 22 h 640"/>
                <a:gd name="T88" fmla="*/ 450 w 1192"/>
                <a:gd name="T89" fmla="*/ 6 h 640"/>
                <a:gd name="T90" fmla="*/ 414 w 1192"/>
                <a:gd name="T91" fmla="*/ 0 h 640"/>
                <a:gd name="T92" fmla="*/ 400 w 1192"/>
                <a:gd name="T93" fmla="*/ 2 h 640"/>
                <a:gd name="T94" fmla="*/ 158 w 1192"/>
                <a:gd name="T95" fmla="*/ 66 h 640"/>
                <a:gd name="T96" fmla="*/ 138 w 1192"/>
                <a:gd name="T97" fmla="*/ 72 h 640"/>
                <a:gd name="T98" fmla="*/ 100 w 1192"/>
                <a:gd name="T99" fmla="*/ 92 h 640"/>
                <a:gd name="T100" fmla="*/ 68 w 1192"/>
                <a:gd name="T101" fmla="*/ 118 h 640"/>
                <a:gd name="T102" fmla="*/ 40 w 1192"/>
                <a:gd name="T103" fmla="*/ 148 h 640"/>
                <a:gd name="T104" fmla="*/ 28 w 1192"/>
                <a:gd name="T105" fmla="*/ 166 h 640"/>
                <a:gd name="T106" fmla="*/ 12 w 1192"/>
                <a:gd name="T107" fmla="*/ 206 h 640"/>
                <a:gd name="T108" fmla="*/ 2 w 1192"/>
                <a:gd name="T109" fmla="*/ 246 h 640"/>
                <a:gd name="T110" fmla="*/ 0 w 1192"/>
                <a:gd name="T111" fmla="*/ 288 h 640"/>
                <a:gd name="T112" fmla="*/ 8 w 1192"/>
                <a:gd name="T113" fmla="*/ 3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2" h="640">
                  <a:moveTo>
                    <a:pt x="8" y="330"/>
                  </a:moveTo>
                  <a:lnTo>
                    <a:pt x="70" y="556"/>
                  </a:lnTo>
                  <a:lnTo>
                    <a:pt x="70" y="556"/>
                  </a:lnTo>
                  <a:lnTo>
                    <a:pt x="78" y="578"/>
                  </a:lnTo>
                  <a:lnTo>
                    <a:pt x="90" y="598"/>
                  </a:lnTo>
                  <a:lnTo>
                    <a:pt x="106" y="612"/>
                  </a:lnTo>
                  <a:lnTo>
                    <a:pt x="122" y="626"/>
                  </a:lnTo>
                  <a:lnTo>
                    <a:pt x="142" y="634"/>
                  </a:lnTo>
                  <a:lnTo>
                    <a:pt x="164" y="640"/>
                  </a:lnTo>
                  <a:lnTo>
                    <a:pt x="186" y="640"/>
                  </a:lnTo>
                  <a:lnTo>
                    <a:pt x="210" y="636"/>
                  </a:lnTo>
                  <a:lnTo>
                    <a:pt x="210" y="636"/>
                  </a:lnTo>
                  <a:lnTo>
                    <a:pt x="230" y="628"/>
                  </a:lnTo>
                  <a:lnTo>
                    <a:pt x="250" y="616"/>
                  </a:lnTo>
                  <a:lnTo>
                    <a:pt x="266" y="602"/>
                  </a:lnTo>
                  <a:lnTo>
                    <a:pt x="278" y="584"/>
                  </a:lnTo>
                  <a:lnTo>
                    <a:pt x="286" y="564"/>
                  </a:lnTo>
                  <a:lnTo>
                    <a:pt x="292" y="542"/>
                  </a:lnTo>
                  <a:lnTo>
                    <a:pt x="292" y="520"/>
                  </a:lnTo>
                  <a:lnTo>
                    <a:pt x="288" y="496"/>
                  </a:lnTo>
                  <a:lnTo>
                    <a:pt x="274" y="440"/>
                  </a:lnTo>
                  <a:lnTo>
                    <a:pt x="274" y="440"/>
                  </a:lnTo>
                  <a:lnTo>
                    <a:pt x="320" y="466"/>
                  </a:lnTo>
                  <a:lnTo>
                    <a:pt x="368" y="488"/>
                  </a:lnTo>
                  <a:lnTo>
                    <a:pt x="416" y="510"/>
                  </a:lnTo>
                  <a:lnTo>
                    <a:pt x="464" y="530"/>
                  </a:lnTo>
                  <a:lnTo>
                    <a:pt x="514" y="548"/>
                  </a:lnTo>
                  <a:lnTo>
                    <a:pt x="564" y="564"/>
                  </a:lnTo>
                  <a:lnTo>
                    <a:pt x="614" y="578"/>
                  </a:lnTo>
                  <a:lnTo>
                    <a:pt x="666" y="590"/>
                  </a:lnTo>
                  <a:lnTo>
                    <a:pt x="718" y="602"/>
                  </a:lnTo>
                  <a:lnTo>
                    <a:pt x="768" y="610"/>
                  </a:lnTo>
                  <a:lnTo>
                    <a:pt x="822" y="616"/>
                  </a:lnTo>
                  <a:lnTo>
                    <a:pt x="874" y="622"/>
                  </a:lnTo>
                  <a:lnTo>
                    <a:pt x="926" y="626"/>
                  </a:lnTo>
                  <a:lnTo>
                    <a:pt x="980" y="626"/>
                  </a:lnTo>
                  <a:lnTo>
                    <a:pt x="1032" y="626"/>
                  </a:lnTo>
                  <a:lnTo>
                    <a:pt x="1086" y="624"/>
                  </a:lnTo>
                  <a:lnTo>
                    <a:pt x="1086" y="624"/>
                  </a:lnTo>
                  <a:lnTo>
                    <a:pt x="1108" y="620"/>
                  </a:lnTo>
                  <a:lnTo>
                    <a:pt x="1128" y="612"/>
                  </a:lnTo>
                  <a:lnTo>
                    <a:pt x="1148" y="600"/>
                  </a:lnTo>
                  <a:lnTo>
                    <a:pt x="1164" y="584"/>
                  </a:lnTo>
                  <a:lnTo>
                    <a:pt x="1176" y="568"/>
                  </a:lnTo>
                  <a:lnTo>
                    <a:pt x="1186" y="548"/>
                  </a:lnTo>
                  <a:lnTo>
                    <a:pt x="1190" y="526"/>
                  </a:lnTo>
                  <a:lnTo>
                    <a:pt x="1192" y="502"/>
                  </a:lnTo>
                  <a:lnTo>
                    <a:pt x="1192" y="502"/>
                  </a:lnTo>
                  <a:lnTo>
                    <a:pt x="1188" y="480"/>
                  </a:lnTo>
                  <a:lnTo>
                    <a:pt x="1180" y="458"/>
                  </a:lnTo>
                  <a:lnTo>
                    <a:pt x="1168" y="440"/>
                  </a:lnTo>
                  <a:lnTo>
                    <a:pt x="1152" y="424"/>
                  </a:lnTo>
                  <a:lnTo>
                    <a:pt x="1134" y="412"/>
                  </a:lnTo>
                  <a:lnTo>
                    <a:pt x="1114" y="402"/>
                  </a:lnTo>
                  <a:lnTo>
                    <a:pt x="1094" y="398"/>
                  </a:lnTo>
                  <a:lnTo>
                    <a:pt x="1070" y="396"/>
                  </a:lnTo>
                  <a:lnTo>
                    <a:pt x="1070" y="396"/>
                  </a:lnTo>
                  <a:lnTo>
                    <a:pt x="1026" y="398"/>
                  </a:lnTo>
                  <a:lnTo>
                    <a:pt x="980" y="400"/>
                  </a:lnTo>
                  <a:lnTo>
                    <a:pt x="936" y="398"/>
                  </a:lnTo>
                  <a:lnTo>
                    <a:pt x="890" y="396"/>
                  </a:lnTo>
                  <a:lnTo>
                    <a:pt x="846" y="390"/>
                  </a:lnTo>
                  <a:lnTo>
                    <a:pt x="802" y="384"/>
                  </a:lnTo>
                  <a:lnTo>
                    <a:pt x="758" y="378"/>
                  </a:lnTo>
                  <a:lnTo>
                    <a:pt x="714" y="368"/>
                  </a:lnTo>
                  <a:lnTo>
                    <a:pt x="672" y="358"/>
                  </a:lnTo>
                  <a:lnTo>
                    <a:pt x="628" y="346"/>
                  </a:lnTo>
                  <a:lnTo>
                    <a:pt x="586" y="332"/>
                  </a:lnTo>
                  <a:lnTo>
                    <a:pt x="544" y="316"/>
                  </a:lnTo>
                  <a:lnTo>
                    <a:pt x="502" y="300"/>
                  </a:lnTo>
                  <a:lnTo>
                    <a:pt x="462" y="282"/>
                  </a:lnTo>
                  <a:lnTo>
                    <a:pt x="422" y="262"/>
                  </a:lnTo>
                  <a:lnTo>
                    <a:pt x="382" y="240"/>
                  </a:lnTo>
                  <a:lnTo>
                    <a:pt x="446" y="224"/>
                  </a:lnTo>
                  <a:lnTo>
                    <a:pt x="446" y="224"/>
                  </a:lnTo>
                  <a:lnTo>
                    <a:pt x="466" y="216"/>
                  </a:lnTo>
                  <a:lnTo>
                    <a:pt x="486" y="204"/>
                  </a:lnTo>
                  <a:lnTo>
                    <a:pt x="502" y="188"/>
                  </a:lnTo>
                  <a:lnTo>
                    <a:pt x="514" y="170"/>
                  </a:lnTo>
                  <a:lnTo>
                    <a:pt x="522" y="150"/>
                  </a:lnTo>
                  <a:lnTo>
                    <a:pt x="528" y="130"/>
                  </a:lnTo>
                  <a:lnTo>
                    <a:pt x="528" y="106"/>
                  </a:lnTo>
                  <a:lnTo>
                    <a:pt x="524" y="84"/>
                  </a:lnTo>
                  <a:lnTo>
                    <a:pt x="524" y="84"/>
                  </a:lnTo>
                  <a:lnTo>
                    <a:pt x="518" y="66"/>
                  </a:lnTo>
                  <a:lnTo>
                    <a:pt x="508" y="50"/>
                  </a:lnTo>
                  <a:lnTo>
                    <a:pt x="496" y="34"/>
                  </a:lnTo>
                  <a:lnTo>
                    <a:pt x="484" y="22"/>
                  </a:lnTo>
                  <a:lnTo>
                    <a:pt x="468" y="14"/>
                  </a:lnTo>
                  <a:lnTo>
                    <a:pt x="450" y="6"/>
                  </a:lnTo>
                  <a:lnTo>
                    <a:pt x="432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0" y="2"/>
                  </a:lnTo>
                  <a:lnTo>
                    <a:pt x="386" y="4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38" y="72"/>
                  </a:lnTo>
                  <a:lnTo>
                    <a:pt x="118" y="82"/>
                  </a:lnTo>
                  <a:lnTo>
                    <a:pt x="100" y="92"/>
                  </a:lnTo>
                  <a:lnTo>
                    <a:pt x="84" y="104"/>
                  </a:lnTo>
                  <a:lnTo>
                    <a:pt x="68" y="118"/>
                  </a:lnTo>
                  <a:lnTo>
                    <a:pt x="52" y="132"/>
                  </a:lnTo>
                  <a:lnTo>
                    <a:pt x="40" y="148"/>
                  </a:lnTo>
                  <a:lnTo>
                    <a:pt x="28" y="166"/>
                  </a:lnTo>
                  <a:lnTo>
                    <a:pt x="28" y="166"/>
                  </a:lnTo>
                  <a:lnTo>
                    <a:pt x="18" y="186"/>
                  </a:lnTo>
                  <a:lnTo>
                    <a:pt x="12" y="206"/>
                  </a:lnTo>
                  <a:lnTo>
                    <a:pt x="6" y="226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0" y="288"/>
                  </a:lnTo>
                  <a:lnTo>
                    <a:pt x="4" y="308"/>
                  </a:lnTo>
                  <a:lnTo>
                    <a:pt x="8" y="330"/>
                  </a:lnTo>
                  <a:lnTo>
                    <a:pt x="8" y="330"/>
                  </a:ln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6"/>
            <p:cNvSpPr/>
            <p:nvPr/>
          </p:nvSpPr>
          <p:spPr bwMode="auto">
            <a:xfrm rot="800062">
              <a:off x="-1897135" y="1781484"/>
              <a:ext cx="1114425" cy="1889125"/>
            </a:xfrm>
            <a:custGeom>
              <a:avLst/>
              <a:gdLst>
                <a:gd name="T0" fmla="*/ 670 w 702"/>
                <a:gd name="T1" fmla="*/ 956 h 1190"/>
                <a:gd name="T2" fmla="*/ 684 w 702"/>
                <a:gd name="T3" fmla="*/ 938 h 1190"/>
                <a:gd name="T4" fmla="*/ 700 w 702"/>
                <a:gd name="T5" fmla="*/ 898 h 1190"/>
                <a:gd name="T6" fmla="*/ 700 w 702"/>
                <a:gd name="T7" fmla="*/ 854 h 1190"/>
                <a:gd name="T8" fmla="*/ 682 w 702"/>
                <a:gd name="T9" fmla="*/ 814 h 1190"/>
                <a:gd name="T10" fmla="*/ 668 w 702"/>
                <a:gd name="T11" fmla="*/ 796 h 1190"/>
                <a:gd name="T12" fmla="*/ 630 w 702"/>
                <a:gd name="T13" fmla="*/ 772 h 1190"/>
                <a:gd name="T14" fmla="*/ 586 w 702"/>
                <a:gd name="T15" fmla="*/ 764 h 1190"/>
                <a:gd name="T16" fmla="*/ 544 w 702"/>
                <a:gd name="T17" fmla="*/ 772 h 1190"/>
                <a:gd name="T18" fmla="*/ 506 w 702"/>
                <a:gd name="T19" fmla="*/ 798 h 1190"/>
                <a:gd name="T20" fmla="*/ 466 w 702"/>
                <a:gd name="T21" fmla="*/ 840 h 1190"/>
                <a:gd name="T22" fmla="*/ 458 w 702"/>
                <a:gd name="T23" fmla="*/ 736 h 1190"/>
                <a:gd name="T24" fmla="*/ 444 w 702"/>
                <a:gd name="T25" fmla="*/ 630 h 1190"/>
                <a:gd name="T26" fmla="*/ 424 w 702"/>
                <a:gd name="T27" fmla="*/ 528 h 1190"/>
                <a:gd name="T28" fmla="*/ 394 w 702"/>
                <a:gd name="T29" fmla="*/ 426 h 1190"/>
                <a:gd name="T30" fmla="*/ 358 w 702"/>
                <a:gd name="T31" fmla="*/ 328 h 1190"/>
                <a:gd name="T32" fmla="*/ 316 w 702"/>
                <a:gd name="T33" fmla="*/ 232 h 1190"/>
                <a:gd name="T34" fmla="*/ 266 w 702"/>
                <a:gd name="T35" fmla="*/ 138 h 1190"/>
                <a:gd name="T36" fmla="*/ 208 w 702"/>
                <a:gd name="T37" fmla="*/ 48 h 1190"/>
                <a:gd name="T38" fmla="*/ 194 w 702"/>
                <a:gd name="T39" fmla="*/ 32 h 1190"/>
                <a:gd name="T40" fmla="*/ 156 w 702"/>
                <a:gd name="T41" fmla="*/ 8 h 1190"/>
                <a:gd name="T42" fmla="*/ 114 w 702"/>
                <a:gd name="T43" fmla="*/ 0 h 1190"/>
                <a:gd name="T44" fmla="*/ 70 w 702"/>
                <a:gd name="T45" fmla="*/ 8 h 1190"/>
                <a:gd name="T46" fmla="*/ 50 w 702"/>
                <a:gd name="T47" fmla="*/ 20 h 1190"/>
                <a:gd name="T48" fmla="*/ 20 w 702"/>
                <a:gd name="T49" fmla="*/ 52 h 1190"/>
                <a:gd name="T50" fmla="*/ 4 w 702"/>
                <a:gd name="T51" fmla="*/ 92 h 1190"/>
                <a:gd name="T52" fmla="*/ 4 w 702"/>
                <a:gd name="T53" fmla="*/ 136 h 1190"/>
                <a:gd name="T54" fmla="*/ 22 w 702"/>
                <a:gd name="T55" fmla="*/ 178 h 1190"/>
                <a:gd name="T56" fmla="*/ 46 w 702"/>
                <a:gd name="T57" fmla="*/ 214 h 1190"/>
                <a:gd name="T58" fmla="*/ 92 w 702"/>
                <a:gd name="T59" fmla="*/ 292 h 1190"/>
                <a:gd name="T60" fmla="*/ 130 w 702"/>
                <a:gd name="T61" fmla="*/ 372 h 1190"/>
                <a:gd name="T62" fmla="*/ 164 w 702"/>
                <a:gd name="T63" fmla="*/ 456 h 1190"/>
                <a:gd name="T64" fmla="*/ 192 w 702"/>
                <a:gd name="T65" fmla="*/ 540 h 1190"/>
                <a:gd name="T66" fmla="*/ 212 w 702"/>
                <a:gd name="T67" fmla="*/ 628 h 1190"/>
                <a:gd name="T68" fmla="*/ 228 w 702"/>
                <a:gd name="T69" fmla="*/ 714 h 1190"/>
                <a:gd name="T70" fmla="*/ 236 w 702"/>
                <a:gd name="T71" fmla="*/ 804 h 1190"/>
                <a:gd name="T72" fmla="*/ 192 w 702"/>
                <a:gd name="T73" fmla="*/ 804 h 1190"/>
                <a:gd name="T74" fmla="*/ 174 w 702"/>
                <a:gd name="T75" fmla="*/ 788 h 1190"/>
                <a:gd name="T76" fmla="*/ 132 w 702"/>
                <a:gd name="T77" fmla="*/ 772 h 1190"/>
                <a:gd name="T78" fmla="*/ 90 w 702"/>
                <a:gd name="T79" fmla="*/ 774 h 1190"/>
                <a:gd name="T80" fmla="*/ 48 w 702"/>
                <a:gd name="T81" fmla="*/ 790 h 1190"/>
                <a:gd name="T82" fmla="*/ 30 w 702"/>
                <a:gd name="T83" fmla="*/ 806 h 1190"/>
                <a:gd name="T84" fmla="*/ 10 w 702"/>
                <a:gd name="T85" fmla="*/ 838 h 1190"/>
                <a:gd name="T86" fmla="*/ 0 w 702"/>
                <a:gd name="T87" fmla="*/ 874 h 1190"/>
                <a:gd name="T88" fmla="*/ 2 w 702"/>
                <a:gd name="T89" fmla="*/ 910 h 1190"/>
                <a:gd name="T90" fmla="*/ 16 w 702"/>
                <a:gd name="T91" fmla="*/ 944 h 1190"/>
                <a:gd name="T92" fmla="*/ 24 w 702"/>
                <a:gd name="T93" fmla="*/ 956 h 1190"/>
                <a:gd name="T94" fmla="*/ 202 w 702"/>
                <a:gd name="T95" fmla="*/ 1130 h 1190"/>
                <a:gd name="T96" fmla="*/ 218 w 702"/>
                <a:gd name="T97" fmla="*/ 1144 h 1190"/>
                <a:gd name="T98" fmla="*/ 254 w 702"/>
                <a:gd name="T99" fmla="*/ 1168 h 1190"/>
                <a:gd name="T100" fmla="*/ 292 w 702"/>
                <a:gd name="T101" fmla="*/ 1182 h 1190"/>
                <a:gd name="T102" fmla="*/ 334 w 702"/>
                <a:gd name="T103" fmla="*/ 1190 h 1190"/>
                <a:gd name="T104" fmla="*/ 356 w 702"/>
                <a:gd name="T105" fmla="*/ 1190 h 1190"/>
                <a:gd name="T106" fmla="*/ 398 w 702"/>
                <a:gd name="T107" fmla="*/ 1186 h 1190"/>
                <a:gd name="T108" fmla="*/ 436 w 702"/>
                <a:gd name="T109" fmla="*/ 1174 h 1190"/>
                <a:gd name="T110" fmla="*/ 474 w 702"/>
                <a:gd name="T111" fmla="*/ 1152 h 1190"/>
                <a:gd name="T112" fmla="*/ 506 w 702"/>
                <a:gd name="T113" fmla="*/ 1126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" h="1190">
                  <a:moveTo>
                    <a:pt x="506" y="1126"/>
                  </a:moveTo>
                  <a:lnTo>
                    <a:pt x="670" y="956"/>
                  </a:lnTo>
                  <a:lnTo>
                    <a:pt x="670" y="956"/>
                  </a:lnTo>
                  <a:lnTo>
                    <a:pt x="684" y="938"/>
                  </a:lnTo>
                  <a:lnTo>
                    <a:pt x="694" y="918"/>
                  </a:lnTo>
                  <a:lnTo>
                    <a:pt x="700" y="898"/>
                  </a:lnTo>
                  <a:lnTo>
                    <a:pt x="702" y="876"/>
                  </a:lnTo>
                  <a:lnTo>
                    <a:pt x="700" y="854"/>
                  </a:lnTo>
                  <a:lnTo>
                    <a:pt x="692" y="832"/>
                  </a:lnTo>
                  <a:lnTo>
                    <a:pt x="682" y="814"/>
                  </a:lnTo>
                  <a:lnTo>
                    <a:pt x="668" y="796"/>
                  </a:lnTo>
                  <a:lnTo>
                    <a:pt x="668" y="796"/>
                  </a:lnTo>
                  <a:lnTo>
                    <a:pt x="648" y="782"/>
                  </a:lnTo>
                  <a:lnTo>
                    <a:pt x="630" y="772"/>
                  </a:lnTo>
                  <a:lnTo>
                    <a:pt x="608" y="766"/>
                  </a:lnTo>
                  <a:lnTo>
                    <a:pt x="586" y="764"/>
                  </a:lnTo>
                  <a:lnTo>
                    <a:pt x="564" y="766"/>
                  </a:lnTo>
                  <a:lnTo>
                    <a:pt x="544" y="772"/>
                  </a:lnTo>
                  <a:lnTo>
                    <a:pt x="524" y="784"/>
                  </a:lnTo>
                  <a:lnTo>
                    <a:pt x="506" y="798"/>
                  </a:lnTo>
                  <a:lnTo>
                    <a:pt x="466" y="840"/>
                  </a:lnTo>
                  <a:lnTo>
                    <a:pt x="466" y="840"/>
                  </a:lnTo>
                  <a:lnTo>
                    <a:pt x="464" y="788"/>
                  </a:lnTo>
                  <a:lnTo>
                    <a:pt x="458" y="736"/>
                  </a:lnTo>
                  <a:lnTo>
                    <a:pt x="452" y="682"/>
                  </a:lnTo>
                  <a:lnTo>
                    <a:pt x="444" y="630"/>
                  </a:lnTo>
                  <a:lnTo>
                    <a:pt x="436" y="580"/>
                  </a:lnTo>
                  <a:lnTo>
                    <a:pt x="424" y="528"/>
                  </a:lnTo>
                  <a:lnTo>
                    <a:pt x="410" y="476"/>
                  </a:lnTo>
                  <a:lnTo>
                    <a:pt x="394" y="426"/>
                  </a:lnTo>
                  <a:lnTo>
                    <a:pt x="378" y="376"/>
                  </a:lnTo>
                  <a:lnTo>
                    <a:pt x="358" y="328"/>
                  </a:lnTo>
                  <a:lnTo>
                    <a:pt x="338" y="280"/>
                  </a:lnTo>
                  <a:lnTo>
                    <a:pt x="316" y="232"/>
                  </a:lnTo>
                  <a:lnTo>
                    <a:pt x="292" y="184"/>
                  </a:lnTo>
                  <a:lnTo>
                    <a:pt x="266" y="138"/>
                  </a:lnTo>
                  <a:lnTo>
                    <a:pt x="238" y="94"/>
                  </a:lnTo>
                  <a:lnTo>
                    <a:pt x="208" y="48"/>
                  </a:lnTo>
                  <a:lnTo>
                    <a:pt x="208" y="48"/>
                  </a:lnTo>
                  <a:lnTo>
                    <a:pt x="194" y="32"/>
                  </a:lnTo>
                  <a:lnTo>
                    <a:pt x="176" y="18"/>
                  </a:lnTo>
                  <a:lnTo>
                    <a:pt x="156" y="8"/>
                  </a:lnTo>
                  <a:lnTo>
                    <a:pt x="136" y="2"/>
                  </a:lnTo>
                  <a:lnTo>
                    <a:pt x="114" y="0"/>
                  </a:lnTo>
                  <a:lnTo>
                    <a:pt x="92" y="2"/>
                  </a:lnTo>
                  <a:lnTo>
                    <a:pt x="70" y="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2"/>
                  </a:lnTo>
                  <a:lnTo>
                    <a:pt x="10" y="72"/>
                  </a:lnTo>
                  <a:lnTo>
                    <a:pt x="4" y="92"/>
                  </a:lnTo>
                  <a:lnTo>
                    <a:pt x="2" y="114"/>
                  </a:lnTo>
                  <a:lnTo>
                    <a:pt x="4" y="136"/>
                  </a:lnTo>
                  <a:lnTo>
                    <a:pt x="10" y="158"/>
                  </a:lnTo>
                  <a:lnTo>
                    <a:pt x="22" y="178"/>
                  </a:lnTo>
                  <a:lnTo>
                    <a:pt x="22" y="178"/>
                  </a:lnTo>
                  <a:lnTo>
                    <a:pt x="46" y="214"/>
                  </a:lnTo>
                  <a:lnTo>
                    <a:pt x="70" y="254"/>
                  </a:lnTo>
                  <a:lnTo>
                    <a:pt x="92" y="292"/>
                  </a:lnTo>
                  <a:lnTo>
                    <a:pt x="112" y="332"/>
                  </a:lnTo>
                  <a:lnTo>
                    <a:pt x="130" y="372"/>
                  </a:lnTo>
                  <a:lnTo>
                    <a:pt x="148" y="414"/>
                  </a:lnTo>
                  <a:lnTo>
                    <a:pt x="164" y="456"/>
                  </a:lnTo>
                  <a:lnTo>
                    <a:pt x="178" y="498"/>
                  </a:lnTo>
                  <a:lnTo>
                    <a:pt x="192" y="540"/>
                  </a:lnTo>
                  <a:lnTo>
                    <a:pt x="204" y="584"/>
                  </a:lnTo>
                  <a:lnTo>
                    <a:pt x="212" y="628"/>
                  </a:lnTo>
                  <a:lnTo>
                    <a:pt x="222" y="670"/>
                  </a:lnTo>
                  <a:lnTo>
                    <a:pt x="228" y="714"/>
                  </a:lnTo>
                  <a:lnTo>
                    <a:pt x="232" y="760"/>
                  </a:lnTo>
                  <a:lnTo>
                    <a:pt x="236" y="804"/>
                  </a:lnTo>
                  <a:lnTo>
                    <a:pt x="238" y="848"/>
                  </a:lnTo>
                  <a:lnTo>
                    <a:pt x="192" y="804"/>
                  </a:lnTo>
                  <a:lnTo>
                    <a:pt x="192" y="804"/>
                  </a:lnTo>
                  <a:lnTo>
                    <a:pt x="174" y="788"/>
                  </a:lnTo>
                  <a:lnTo>
                    <a:pt x="154" y="778"/>
                  </a:lnTo>
                  <a:lnTo>
                    <a:pt x="132" y="772"/>
                  </a:lnTo>
                  <a:lnTo>
                    <a:pt x="110" y="772"/>
                  </a:lnTo>
                  <a:lnTo>
                    <a:pt x="90" y="774"/>
                  </a:lnTo>
                  <a:lnTo>
                    <a:pt x="68" y="780"/>
                  </a:lnTo>
                  <a:lnTo>
                    <a:pt x="48" y="790"/>
                  </a:lnTo>
                  <a:lnTo>
                    <a:pt x="30" y="806"/>
                  </a:lnTo>
                  <a:lnTo>
                    <a:pt x="30" y="806"/>
                  </a:lnTo>
                  <a:lnTo>
                    <a:pt x="18" y="820"/>
                  </a:lnTo>
                  <a:lnTo>
                    <a:pt x="10" y="838"/>
                  </a:lnTo>
                  <a:lnTo>
                    <a:pt x="2" y="854"/>
                  </a:lnTo>
                  <a:lnTo>
                    <a:pt x="0" y="874"/>
                  </a:lnTo>
                  <a:lnTo>
                    <a:pt x="0" y="892"/>
                  </a:lnTo>
                  <a:lnTo>
                    <a:pt x="2" y="910"/>
                  </a:lnTo>
                  <a:lnTo>
                    <a:pt x="8" y="928"/>
                  </a:lnTo>
                  <a:lnTo>
                    <a:pt x="16" y="944"/>
                  </a:lnTo>
                  <a:lnTo>
                    <a:pt x="16" y="944"/>
                  </a:lnTo>
                  <a:lnTo>
                    <a:pt x="24" y="956"/>
                  </a:lnTo>
                  <a:lnTo>
                    <a:pt x="34" y="966"/>
                  </a:lnTo>
                  <a:lnTo>
                    <a:pt x="202" y="1130"/>
                  </a:lnTo>
                  <a:lnTo>
                    <a:pt x="202" y="1130"/>
                  </a:lnTo>
                  <a:lnTo>
                    <a:pt x="218" y="1144"/>
                  </a:lnTo>
                  <a:lnTo>
                    <a:pt x="236" y="1156"/>
                  </a:lnTo>
                  <a:lnTo>
                    <a:pt x="254" y="1168"/>
                  </a:lnTo>
                  <a:lnTo>
                    <a:pt x="272" y="1176"/>
                  </a:lnTo>
                  <a:lnTo>
                    <a:pt x="292" y="1182"/>
                  </a:lnTo>
                  <a:lnTo>
                    <a:pt x="312" y="1188"/>
                  </a:lnTo>
                  <a:lnTo>
                    <a:pt x="334" y="1190"/>
                  </a:lnTo>
                  <a:lnTo>
                    <a:pt x="356" y="1190"/>
                  </a:lnTo>
                  <a:lnTo>
                    <a:pt x="356" y="1190"/>
                  </a:lnTo>
                  <a:lnTo>
                    <a:pt x="376" y="1190"/>
                  </a:lnTo>
                  <a:lnTo>
                    <a:pt x="398" y="1186"/>
                  </a:lnTo>
                  <a:lnTo>
                    <a:pt x="418" y="1180"/>
                  </a:lnTo>
                  <a:lnTo>
                    <a:pt x="436" y="1174"/>
                  </a:lnTo>
                  <a:lnTo>
                    <a:pt x="456" y="1164"/>
                  </a:lnTo>
                  <a:lnTo>
                    <a:pt x="474" y="1152"/>
                  </a:lnTo>
                  <a:lnTo>
                    <a:pt x="490" y="1140"/>
                  </a:lnTo>
                  <a:lnTo>
                    <a:pt x="506" y="1126"/>
                  </a:lnTo>
                  <a:lnTo>
                    <a:pt x="506" y="1126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7"/>
            <p:cNvSpPr/>
            <p:nvPr/>
          </p:nvSpPr>
          <p:spPr bwMode="auto">
            <a:xfrm rot="800062">
              <a:off x="-6342501" y="1661081"/>
              <a:ext cx="1114425" cy="1892300"/>
            </a:xfrm>
            <a:custGeom>
              <a:avLst/>
              <a:gdLst>
                <a:gd name="T0" fmla="*/ 32 w 702"/>
                <a:gd name="T1" fmla="*/ 234 h 1192"/>
                <a:gd name="T2" fmla="*/ 18 w 702"/>
                <a:gd name="T3" fmla="*/ 252 h 1192"/>
                <a:gd name="T4" fmla="*/ 2 w 702"/>
                <a:gd name="T5" fmla="*/ 294 h 1192"/>
                <a:gd name="T6" fmla="*/ 2 w 702"/>
                <a:gd name="T7" fmla="*/ 338 h 1192"/>
                <a:gd name="T8" fmla="*/ 20 w 702"/>
                <a:gd name="T9" fmla="*/ 378 h 1192"/>
                <a:gd name="T10" fmla="*/ 34 w 702"/>
                <a:gd name="T11" fmla="*/ 396 h 1192"/>
                <a:gd name="T12" fmla="*/ 72 w 702"/>
                <a:gd name="T13" fmla="*/ 420 h 1192"/>
                <a:gd name="T14" fmla="*/ 116 w 702"/>
                <a:gd name="T15" fmla="*/ 428 h 1192"/>
                <a:gd name="T16" fmla="*/ 158 w 702"/>
                <a:gd name="T17" fmla="*/ 418 h 1192"/>
                <a:gd name="T18" fmla="*/ 196 w 702"/>
                <a:gd name="T19" fmla="*/ 392 h 1192"/>
                <a:gd name="T20" fmla="*/ 236 w 702"/>
                <a:gd name="T21" fmla="*/ 350 h 1192"/>
                <a:gd name="T22" fmla="*/ 242 w 702"/>
                <a:gd name="T23" fmla="*/ 456 h 1192"/>
                <a:gd name="T24" fmla="*/ 256 w 702"/>
                <a:gd name="T25" fmla="*/ 560 h 1192"/>
                <a:gd name="T26" fmla="*/ 278 w 702"/>
                <a:gd name="T27" fmla="*/ 664 h 1192"/>
                <a:gd name="T28" fmla="*/ 308 w 702"/>
                <a:gd name="T29" fmla="*/ 764 h 1192"/>
                <a:gd name="T30" fmla="*/ 344 w 702"/>
                <a:gd name="T31" fmla="*/ 864 h 1192"/>
                <a:gd name="T32" fmla="*/ 386 w 702"/>
                <a:gd name="T33" fmla="*/ 960 h 1192"/>
                <a:gd name="T34" fmla="*/ 436 w 702"/>
                <a:gd name="T35" fmla="*/ 1052 h 1192"/>
                <a:gd name="T36" fmla="*/ 494 w 702"/>
                <a:gd name="T37" fmla="*/ 1142 h 1192"/>
                <a:gd name="T38" fmla="*/ 508 w 702"/>
                <a:gd name="T39" fmla="*/ 1160 h 1192"/>
                <a:gd name="T40" fmla="*/ 544 w 702"/>
                <a:gd name="T41" fmla="*/ 1184 h 1192"/>
                <a:gd name="T42" fmla="*/ 588 w 702"/>
                <a:gd name="T43" fmla="*/ 1192 h 1192"/>
                <a:gd name="T44" fmla="*/ 630 w 702"/>
                <a:gd name="T45" fmla="*/ 1182 h 1192"/>
                <a:gd name="T46" fmla="*/ 652 w 702"/>
                <a:gd name="T47" fmla="*/ 1172 h 1192"/>
                <a:gd name="T48" fmla="*/ 682 w 702"/>
                <a:gd name="T49" fmla="*/ 1140 h 1192"/>
                <a:gd name="T50" fmla="*/ 698 w 702"/>
                <a:gd name="T51" fmla="*/ 1098 h 1192"/>
                <a:gd name="T52" fmla="*/ 698 w 702"/>
                <a:gd name="T53" fmla="*/ 1056 h 1192"/>
                <a:gd name="T54" fmla="*/ 680 w 702"/>
                <a:gd name="T55" fmla="*/ 1014 h 1192"/>
                <a:gd name="T56" fmla="*/ 656 w 702"/>
                <a:gd name="T57" fmla="*/ 976 h 1192"/>
                <a:gd name="T58" fmla="*/ 610 w 702"/>
                <a:gd name="T59" fmla="*/ 898 h 1192"/>
                <a:gd name="T60" fmla="*/ 570 w 702"/>
                <a:gd name="T61" fmla="*/ 818 h 1192"/>
                <a:gd name="T62" fmla="*/ 538 w 702"/>
                <a:gd name="T63" fmla="*/ 736 h 1192"/>
                <a:gd name="T64" fmla="*/ 510 w 702"/>
                <a:gd name="T65" fmla="*/ 650 h 1192"/>
                <a:gd name="T66" fmla="*/ 488 w 702"/>
                <a:gd name="T67" fmla="*/ 564 h 1192"/>
                <a:gd name="T68" fmla="*/ 474 w 702"/>
                <a:gd name="T69" fmla="*/ 476 h 1192"/>
                <a:gd name="T70" fmla="*/ 466 w 702"/>
                <a:gd name="T71" fmla="*/ 388 h 1192"/>
                <a:gd name="T72" fmla="*/ 510 w 702"/>
                <a:gd name="T73" fmla="*/ 388 h 1192"/>
                <a:gd name="T74" fmla="*/ 528 w 702"/>
                <a:gd name="T75" fmla="*/ 402 h 1192"/>
                <a:gd name="T76" fmla="*/ 570 w 702"/>
                <a:gd name="T77" fmla="*/ 418 h 1192"/>
                <a:gd name="T78" fmla="*/ 612 w 702"/>
                <a:gd name="T79" fmla="*/ 418 h 1192"/>
                <a:gd name="T80" fmla="*/ 654 w 702"/>
                <a:gd name="T81" fmla="*/ 400 h 1192"/>
                <a:gd name="T82" fmla="*/ 670 w 702"/>
                <a:gd name="T83" fmla="*/ 386 h 1192"/>
                <a:gd name="T84" fmla="*/ 692 w 702"/>
                <a:gd name="T85" fmla="*/ 354 h 1192"/>
                <a:gd name="T86" fmla="*/ 702 w 702"/>
                <a:gd name="T87" fmla="*/ 318 h 1192"/>
                <a:gd name="T88" fmla="*/ 700 w 702"/>
                <a:gd name="T89" fmla="*/ 282 h 1192"/>
                <a:gd name="T90" fmla="*/ 686 w 702"/>
                <a:gd name="T91" fmla="*/ 246 h 1192"/>
                <a:gd name="T92" fmla="*/ 678 w 702"/>
                <a:gd name="T93" fmla="*/ 236 h 1192"/>
                <a:gd name="T94" fmla="*/ 500 w 702"/>
                <a:gd name="T95" fmla="*/ 60 h 1192"/>
                <a:gd name="T96" fmla="*/ 484 w 702"/>
                <a:gd name="T97" fmla="*/ 46 h 1192"/>
                <a:gd name="T98" fmla="*/ 448 w 702"/>
                <a:gd name="T99" fmla="*/ 24 h 1192"/>
                <a:gd name="T100" fmla="*/ 410 w 702"/>
                <a:gd name="T101" fmla="*/ 8 h 1192"/>
                <a:gd name="T102" fmla="*/ 368 w 702"/>
                <a:gd name="T103" fmla="*/ 2 h 1192"/>
                <a:gd name="T104" fmla="*/ 346 w 702"/>
                <a:gd name="T105" fmla="*/ 0 h 1192"/>
                <a:gd name="T106" fmla="*/ 304 w 702"/>
                <a:gd name="T107" fmla="*/ 6 h 1192"/>
                <a:gd name="T108" fmla="*/ 264 w 702"/>
                <a:gd name="T109" fmla="*/ 18 h 1192"/>
                <a:gd name="T110" fmla="*/ 228 w 702"/>
                <a:gd name="T111" fmla="*/ 38 h 1192"/>
                <a:gd name="T112" fmla="*/ 196 w 702"/>
                <a:gd name="T113" fmla="*/ 6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" h="1192">
                  <a:moveTo>
                    <a:pt x="196" y="66"/>
                  </a:moveTo>
                  <a:lnTo>
                    <a:pt x="32" y="234"/>
                  </a:lnTo>
                  <a:lnTo>
                    <a:pt x="32" y="234"/>
                  </a:lnTo>
                  <a:lnTo>
                    <a:pt x="18" y="252"/>
                  </a:lnTo>
                  <a:lnTo>
                    <a:pt x="8" y="272"/>
                  </a:lnTo>
                  <a:lnTo>
                    <a:pt x="2" y="294"/>
                  </a:lnTo>
                  <a:lnTo>
                    <a:pt x="0" y="316"/>
                  </a:lnTo>
                  <a:lnTo>
                    <a:pt x="2" y="338"/>
                  </a:lnTo>
                  <a:lnTo>
                    <a:pt x="10" y="358"/>
                  </a:lnTo>
                  <a:lnTo>
                    <a:pt x="20" y="378"/>
                  </a:lnTo>
                  <a:lnTo>
                    <a:pt x="34" y="396"/>
                  </a:lnTo>
                  <a:lnTo>
                    <a:pt x="34" y="396"/>
                  </a:lnTo>
                  <a:lnTo>
                    <a:pt x="52" y="410"/>
                  </a:lnTo>
                  <a:lnTo>
                    <a:pt x="72" y="420"/>
                  </a:lnTo>
                  <a:lnTo>
                    <a:pt x="94" y="426"/>
                  </a:lnTo>
                  <a:lnTo>
                    <a:pt x="116" y="428"/>
                  </a:lnTo>
                  <a:lnTo>
                    <a:pt x="138" y="426"/>
                  </a:lnTo>
                  <a:lnTo>
                    <a:pt x="158" y="418"/>
                  </a:lnTo>
                  <a:lnTo>
                    <a:pt x="178" y="408"/>
                  </a:lnTo>
                  <a:lnTo>
                    <a:pt x="196" y="392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38" y="404"/>
                  </a:lnTo>
                  <a:lnTo>
                    <a:pt x="242" y="456"/>
                  </a:lnTo>
                  <a:lnTo>
                    <a:pt x="248" y="508"/>
                  </a:lnTo>
                  <a:lnTo>
                    <a:pt x="256" y="560"/>
                  </a:lnTo>
                  <a:lnTo>
                    <a:pt x="266" y="612"/>
                  </a:lnTo>
                  <a:lnTo>
                    <a:pt x="278" y="664"/>
                  </a:lnTo>
                  <a:lnTo>
                    <a:pt x="292" y="714"/>
                  </a:lnTo>
                  <a:lnTo>
                    <a:pt x="308" y="764"/>
                  </a:lnTo>
                  <a:lnTo>
                    <a:pt x="324" y="814"/>
                  </a:lnTo>
                  <a:lnTo>
                    <a:pt x="344" y="864"/>
                  </a:lnTo>
                  <a:lnTo>
                    <a:pt x="364" y="912"/>
                  </a:lnTo>
                  <a:lnTo>
                    <a:pt x="386" y="960"/>
                  </a:lnTo>
                  <a:lnTo>
                    <a:pt x="410" y="1006"/>
                  </a:lnTo>
                  <a:lnTo>
                    <a:pt x="436" y="1052"/>
                  </a:lnTo>
                  <a:lnTo>
                    <a:pt x="464" y="1098"/>
                  </a:lnTo>
                  <a:lnTo>
                    <a:pt x="494" y="1142"/>
                  </a:lnTo>
                  <a:lnTo>
                    <a:pt x="494" y="1142"/>
                  </a:lnTo>
                  <a:lnTo>
                    <a:pt x="508" y="1160"/>
                  </a:lnTo>
                  <a:lnTo>
                    <a:pt x="526" y="1174"/>
                  </a:lnTo>
                  <a:lnTo>
                    <a:pt x="544" y="1184"/>
                  </a:lnTo>
                  <a:lnTo>
                    <a:pt x="566" y="1190"/>
                  </a:lnTo>
                  <a:lnTo>
                    <a:pt x="588" y="1192"/>
                  </a:lnTo>
                  <a:lnTo>
                    <a:pt x="610" y="1190"/>
                  </a:lnTo>
                  <a:lnTo>
                    <a:pt x="630" y="1182"/>
                  </a:lnTo>
                  <a:lnTo>
                    <a:pt x="652" y="1172"/>
                  </a:lnTo>
                  <a:lnTo>
                    <a:pt x="652" y="1172"/>
                  </a:lnTo>
                  <a:lnTo>
                    <a:pt x="668" y="1156"/>
                  </a:lnTo>
                  <a:lnTo>
                    <a:pt x="682" y="1140"/>
                  </a:lnTo>
                  <a:lnTo>
                    <a:pt x="692" y="1120"/>
                  </a:lnTo>
                  <a:lnTo>
                    <a:pt x="698" y="1098"/>
                  </a:lnTo>
                  <a:lnTo>
                    <a:pt x="700" y="1078"/>
                  </a:lnTo>
                  <a:lnTo>
                    <a:pt x="698" y="1056"/>
                  </a:lnTo>
                  <a:lnTo>
                    <a:pt x="692" y="1034"/>
                  </a:lnTo>
                  <a:lnTo>
                    <a:pt x="680" y="1014"/>
                  </a:lnTo>
                  <a:lnTo>
                    <a:pt x="680" y="1014"/>
                  </a:lnTo>
                  <a:lnTo>
                    <a:pt x="656" y="976"/>
                  </a:lnTo>
                  <a:lnTo>
                    <a:pt x="632" y="938"/>
                  </a:lnTo>
                  <a:lnTo>
                    <a:pt x="610" y="898"/>
                  </a:lnTo>
                  <a:lnTo>
                    <a:pt x="590" y="858"/>
                  </a:lnTo>
                  <a:lnTo>
                    <a:pt x="570" y="818"/>
                  </a:lnTo>
                  <a:lnTo>
                    <a:pt x="554" y="778"/>
                  </a:lnTo>
                  <a:lnTo>
                    <a:pt x="538" y="736"/>
                  </a:lnTo>
                  <a:lnTo>
                    <a:pt x="524" y="694"/>
                  </a:lnTo>
                  <a:lnTo>
                    <a:pt x="510" y="650"/>
                  </a:lnTo>
                  <a:lnTo>
                    <a:pt x="498" y="608"/>
                  </a:lnTo>
                  <a:lnTo>
                    <a:pt x="488" y="564"/>
                  </a:lnTo>
                  <a:lnTo>
                    <a:pt x="480" y="520"/>
                  </a:lnTo>
                  <a:lnTo>
                    <a:pt x="474" y="476"/>
                  </a:lnTo>
                  <a:lnTo>
                    <a:pt x="468" y="432"/>
                  </a:lnTo>
                  <a:lnTo>
                    <a:pt x="466" y="388"/>
                  </a:lnTo>
                  <a:lnTo>
                    <a:pt x="464" y="342"/>
                  </a:lnTo>
                  <a:lnTo>
                    <a:pt x="510" y="388"/>
                  </a:lnTo>
                  <a:lnTo>
                    <a:pt x="510" y="388"/>
                  </a:lnTo>
                  <a:lnTo>
                    <a:pt x="528" y="402"/>
                  </a:lnTo>
                  <a:lnTo>
                    <a:pt x="548" y="412"/>
                  </a:lnTo>
                  <a:lnTo>
                    <a:pt x="570" y="418"/>
                  </a:lnTo>
                  <a:lnTo>
                    <a:pt x="592" y="420"/>
                  </a:lnTo>
                  <a:lnTo>
                    <a:pt x="612" y="418"/>
                  </a:lnTo>
                  <a:lnTo>
                    <a:pt x="634" y="410"/>
                  </a:lnTo>
                  <a:lnTo>
                    <a:pt x="654" y="400"/>
                  </a:lnTo>
                  <a:lnTo>
                    <a:pt x="670" y="386"/>
                  </a:lnTo>
                  <a:lnTo>
                    <a:pt x="670" y="386"/>
                  </a:lnTo>
                  <a:lnTo>
                    <a:pt x="684" y="370"/>
                  </a:lnTo>
                  <a:lnTo>
                    <a:pt x="692" y="354"/>
                  </a:lnTo>
                  <a:lnTo>
                    <a:pt x="698" y="336"/>
                  </a:lnTo>
                  <a:lnTo>
                    <a:pt x="702" y="318"/>
                  </a:lnTo>
                  <a:lnTo>
                    <a:pt x="702" y="300"/>
                  </a:lnTo>
                  <a:lnTo>
                    <a:pt x="700" y="282"/>
                  </a:lnTo>
                  <a:lnTo>
                    <a:pt x="694" y="264"/>
                  </a:lnTo>
                  <a:lnTo>
                    <a:pt x="686" y="246"/>
                  </a:lnTo>
                  <a:lnTo>
                    <a:pt x="686" y="246"/>
                  </a:lnTo>
                  <a:lnTo>
                    <a:pt x="678" y="236"/>
                  </a:lnTo>
                  <a:lnTo>
                    <a:pt x="668" y="224"/>
                  </a:lnTo>
                  <a:lnTo>
                    <a:pt x="500" y="60"/>
                  </a:lnTo>
                  <a:lnTo>
                    <a:pt x="500" y="60"/>
                  </a:lnTo>
                  <a:lnTo>
                    <a:pt x="484" y="46"/>
                  </a:lnTo>
                  <a:lnTo>
                    <a:pt x="466" y="34"/>
                  </a:lnTo>
                  <a:lnTo>
                    <a:pt x="448" y="24"/>
                  </a:lnTo>
                  <a:lnTo>
                    <a:pt x="428" y="16"/>
                  </a:lnTo>
                  <a:lnTo>
                    <a:pt x="410" y="8"/>
                  </a:lnTo>
                  <a:lnTo>
                    <a:pt x="388" y="4"/>
                  </a:lnTo>
                  <a:lnTo>
                    <a:pt x="368" y="2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26" y="2"/>
                  </a:lnTo>
                  <a:lnTo>
                    <a:pt x="304" y="6"/>
                  </a:lnTo>
                  <a:lnTo>
                    <a:pt x="284" y="10"/>
                  </a:lnTo>
                  <a:lnTo>
                    <a:pt x="264" y="18"/>
                  </a:lnTo>
                  <a:lnTo>
                    <a:pt x="246" y="28"/>
                  </a:lnTo>
                  <a:lnTo>
                    <a:pt x="228" y="38"/>
                  </a:lnTo>
                  <a:lnTo>
                    <a:pt x="212" y="50"/>
                  </a:lnTo>
                  <a:lnTo>
                    <a:pt x="196" y="66"/>
                  </a:lnTo>
                  <a:lnTo>
                    <a:pt x="196" y="66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8"/>
            <p:cNvSpPr/>
            <p:nvPr/>
          </p:nvSpPr>
          <p:spPr bwMode="auto">
            <a:xfrm rot="800062">
              <a:off x="-3363616" y="3727123"/>
              <a:ext cx="1527175" cy="1609725"/>
            </a:xfrm>
            <a:custGeom>
              <a:avLst/>
              <a:gdLst>
                <a:gd name="T0" fmla="*/ 388 w 962"/>
                <a:gd name="T1" fmla="*/ 1010 h 1014"/>
                <a:gd name="T2" fmla="*/ 410 w 962"/>
                <a:gd name="T3" fmla="*/ 1014 h 1014"/>
                <a:gd name="T4" fmla="*/ 454 w 962"/>
                <a:gd name="T5" fmla="*/ 1008 h 1014"/>
                <a:gd name="T6" fmla="*/ 492 w 962"/>
                <a:gd name="T7" fmla="*/ 986 h 1014"/>
                <a:gd name="T8" fmla="*/ 518 w 962"/>
                <a:gd name="T9" fmla="*/ 950 h 1014"/>
                <a:gd name="T10" fmla="*/ 526 w 962"/>
                <a:gd name="T11" fmla="*/ 930 h 1014"/>
                <a:gd name="T12" fmla="*/ 528 w 962"/>
                <a:gd name="T13" fmla="*/ 884 h 1014"/>
                <a:gd name="T14" fmla="*/ 514 w 962"/>
                <a:gd name="T15" fmla="*/ 844 h 1014"/>
                <a:gd name="T16" fmla="*/ 486 w 962"/>
                <a:gd name="T17" fmla="*/ 810 h 1014"/>
                <a:gd name="T18" fmla="*/ 444 w 962"/>
                <a:gd name="T19" fmla="*/ 790 h 1014"/>
                <a:gd name="T20" fmla="*/ 388 w 962"/>
                <a:gd name="T21" fmla="*/ 776 h 1014"/>
                <a:gd name="T22" fmla="*/ 476 w 962"/>
                <a:gd name="T23" fmla="*/ 718 h 1014"/>
                <a:gd name="T24" fmla="*/ 560 w 962"/>
                <a:gd name="T25" fmla="*/ 654 h 1014"/>
                <a:gd name="T26" fmla="*/ 640 w 962"/>
                <a:gd name="T27" fmla="*/ 586 h 1014"/>
                <a:gd name="T28" fmla="*/ 712 w 962"/>
                <a:gd name="T29" fmla="*/ 510 h 1014"/>
                <a:gd name="T30" fmla="*/ 782 w 962"/>
                <a:gd name="T31" fmla="*/ 430 h 1014"/>
                <a:gd name="T32" fmla="*/ 844 w 962"/>
                <a:gd name="T33" fmla="*/ 346 h 1014"/>
                <a:gd name="T34" fmla="*/ 900 w 962"/>
                <a:gd name="T35" fmla="*/ 256 h 1014"/>
                <a:gd name="T36" fmla="*/ 950 w 962"/>
                <a:gd name="T37" fmla="*/ 162 h 1014"/>
                <a:gd name="T38" fmla="*/ 958 w 962"/>
                <a:gd name="T39" fmla="*/ 140 h 1014"/>
                <a:gd name="T40" fmla="*/ 960 w 962"/>
                <a:gd name="T41" fmla="*/ 96 h 1014"/>
                <a:gd name="T42" fmla="*/ 946 w 962"/>
                <a:gd name="T43" fmla="*/ 56 h 1014"/>
                <a:gd name="T44" fmla="*/ 918 w 962"/>
                <a:gd name="T45" fmla="*/ 22 h 1014"/>
                <a:gd name="T46" fmla="*/ 898 w 962"/>
                <a:gd name="T47" fmla="*/ 10 h 1014"/>
                <a:gd name="T48" fmla="*/ 854 w 962"/>
                <a:gd name="T49" fmla="*/ 0 h 1014"/>
                <a:gd name="T50" fmla="*/ 810 w 962"/>
                <a:gd name="T51" fmla="*/ 6 h 1014"/>
                <a:gd name="T52" fmla="*/ 774 w 962"/>
                <a:gd name="T53" fmla="*/ 26 h 1014"/>
                <a:gd name="T54" fmla="*/ 746 w 962"/>
                <a:gd name="T55" fmla="*/ 62 h 1014"/>
                <a:gd name="T56" fmla="*/ 726 w 962"/>
                <a:gd name="T57" fmla="*/ 102 h 1014"/>
                <a:gd name="T58" fmla="*/ 680 w 962"/>
                <a:gd name="T59" fmla="*/ 180 h 1014"/>
                <a:gd name="T60" fmla="*/ 630 w 962"/>
                <a:gd name="T61" fmla="*/ 254 h 1014"/>
                <a:gd name="T62" fmla="*/ 574 w 962"/>
                <a:gd name="T63" fmla="*/ 324 h 1014"/>
                <a:gd name="T64" fmla="*/ 514 w 962"/>
                <a:gd name="T65" fmla="*/ 390 h 1014"/>
                <a:gd name="T66" fmla="*/ 448 w 962"/>
                <a:gd name="T67" fmla="*/ 452 h 1014"/>
                <a:gd name="T68" fmla="*/ 380 w 962"/>
                <a:gd name="T69" fmla="*/ 508 h 1014"/>
                <a:gd name="T70" fmla="*/ 306 w 962"/>
                <a:gd name="T71" fmla="*/ 558 h 1014"/>
                <a:gd name="T72" fmla="*/ 286 w 962"/>
                <a:gd name="T73" fmla="*/ 520 h 1014"/>
                <a:gd name="T74" fmla="*/ 288 w 962"/>
                <a:gd name="T75" fmla="*/ 496 h 1014"/>
                <a:gd name="T76" fmla="*/ 282 w 962"/>
                <a:gd name="T77" fmla="*/ 452 h 1014"/>
                <a:gd name="T78" fmla="*/ 260 w 962"/>
                <a:gd name="T79" fmla="*/ 416 h 1014"/>
                <a:gd name="T80" fmla="*/ 226 w 962"/>
                <a:gd name="T81" fmla="*/ 388 h 1014"/>
                <a:gd name="T82" fmla="*/ 204 w 962"/>
                <a:gd name="T83" fmla="*/ 380 h 1014"/>
                <a:gd name="T84" fmla="*/ 166 w 962"/>
                <a:gd name="T85" fmla="*/ 378 h 1014"/>
                <a:gd name="T86" fmla="*/ 130 w 962"/>
                <a:gd name="T87" fmla="*/ 386 h 1014"/>
                <a:gd name="T88" fmla="*/ 98 w 962"/>
                <a:gd name="T89" fmla="*/ 406 h 1014"/>
                <a:gd name="T90" fmla="*/ 76 w 962"/>
                <a:gd name="T91" fmla="*/ 436 h 1014"/>
                <a:gd name="T92" fmla="*/ 70 w 962"/>
                <a:gd name="T93" fmla="*/ 448 h 1014"/>
                <a:gd name="T94" fmla="*/ 6 w 962"/>
                <a:gd name="T95" fmla="*/ 690 h 1014"/>
                <a:gd name="T96" fmla="*/ 2 w 962"/>
                <a:gd name="T97" fmla="*/ 712 h 1014"/>
                <a:gd name="T98" fmla="*/ 0 w 962"/>
                <a:gd name="T99" fmla="*/ 752 h 1014"/>
                <a:gd name="T100" fmla="*/ 4 w 962"/>
                <a:gd name="T101" fmla="*/ 794 h 1014"/>
                <a:gd name="T102" fmla="*/ 18 w 962"/>
                <a:gd name="T103" fmla="*/ 834 h 1014"/>
                <a:gd name="T104" fmla="*/ 28 w 962"/>
                <a:gd name="T105" fmla="*/ 852 h 1014"/>
                <a:gd name="T106" fmla="*/ 54 w 962"/>
                <a:gd name="T107" fmla="*/ 886 h 1014"/>
                <a:gd name="T108" fmla="*/ 84 w 962"/>
                <a:gd name="T109" fmla="*/ 916 h 1014"/>
                <a:gd name="T110" fmla="*/ 120 w 962"/>
                <a:gd name="T111" fmla="*/ 936 h 1014"/>
                <a:gd name="T112" fmla="*/ 160 w 962"/>
                <a:gd name="T113" fmla="*/ 95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2" h="1014">
                  <a:moveTo>
                    <a:pt x="160" y="952"/>
                  </a:moveTo>
                  <a:lnTo>
                    <a:pt x="388" y="1010"/>
                  </a:lnTo>
                  <a:lnTo>
                    <a:pt x="388" y="1010"/>
                  </a:lnTo>
                  <a:lnTo>
                    <a:pt x="410" y="1014"/>
                  </a:lnTo>
                  <a:lnTo>
                    <a:pt x="432" y="1014"/>
                  </a:lnTo>
                  <a:lnTo>
                    <a:pt x="454" y="1008"/>
                  </a:lnTo>
                  <a:lnTo>
                    <a:pt x="474" y="998"/>
                  </a:lnTo>
                  <a:lnTo>
                    <a:pt x="492" y="986"/>
                  </a:lnTo>
                  <a:lnTo>
                    <a:pt x="506" y="970"/>
                  </a:lnTo>
                  <a:lnTo>
                    <a:pt x="518" y="950"/>
                  </a:lnTo>
                  <a:lnTo>
                    <a:pt x="526" y="930"/>
                  </a:lnTo>
                  <a:lnTo>
                    <a:pt x="526" y="930"/>
                  </a:lnTo>
                  <a:lnTo>
                    <a:pt x="530" y="906"/>
                  </a:lnTo>
                  <a:lnTo>
                    <a:pt x="528" y="884"/>
                  </a:lnTo>
                  <a:lnTo>
                    <a:pt x="524" y="862"/>
                  </a:lnTo>
                  <a:lnTo>
                    <a:pt x="514" y="844"/>
                  </a:lnTo>
                  <a:lnTo>
                    <a:pt x="502" y="826"/>
                  </a:lnTo>
                  <a:lnTo>
                    <a:pt x="486" y="810"/>
                  </a:lnTo>
                  <a:lnTo>
                    <a:pt x="466" y="798"/>
                  </a:lnTo>
                  <a:lnTo>
                    <a:pt x="444" y="790"/>
                  </a:lnTo>
                  <a:lnTo>
                    <a:pt x="388" y="776"/>
                  </a:lnTo>
                  <a:lnTo>
                    <a:pt x="388" y="776"/>
                  </a:lnTo>
                  <a:lnTo>
                    <a:pt x="432" y="748"/>
                  </a:lnTo>
                  <a:lnTo>
                    <a:pt x="476" y="718"/>
                  </a:lnTo>
                  <a:lnTo>
                    <a:pt x="518" y="688"/>
                  </a:lnTo>
                  <a:lnTo>
                    <a:pt x="560" y="654"/>
                  </a:lnTo>
                  <a:lnTo>
                    <a:pt x="600" y="620"/>
                  </a:lnTo>
                  <a:lnTo>
                    <a:pt x="640" y="586"/>
                  </a:lnTo>
                  <a:lnTo>
                    <a:pt x="676" y="548"/>
                  </a:lnTo>
                  <a:lnTo>
                    <a:pt x="712" y="510"/>
                  </a:lnTo>
                  <a:lnTo>
                    <a:pt x="748" y="470"/>
                  </a:lnTo>
                  <a:lnTo>
                    <a:pt x="782" y="430"/>
                  </a:lnTo>
                  <a:lnTo>
                    <a:pt x="814" y="388"/>
                  </a:lnTo>
                  <a:lnTo>
                    <a:pt x="844" y="346"/>
                  </a:lnTo>
                  <a:lnTo>
                    <a:pt x="872" y="302"/>
                  </a:lnTo>
                  <a:lnTo>
                    <a:pt x="900" y="256"/>
                  </a:lnTo>
                  <a:lnTo>
                    <a:pt x="926" y="210"/>
                  </a:lnTo>
                  <a:lnTo>
                    <a:pt x="950" y="162"/>
                  </a:lnTo>
                  <a:lnTo>
                    <a:pt x="950" y="162"/>
                  </a:lnTo>
                  <a:lnTo>
                    <a:pt x="958" y="140"/>
                  </a:lnTo>
                  <a:lnTo>
                    <a:pt x="962" y="118"/>
                  </a:lnTo>
                  <a:lnTo>
                    <a:pt x="960" y="96"/>
                  </a:lnTo>
                  <a:lnTo>
                    <a:pt x="956" y="76"/>
                  </a:lnTo>
                  <a:lnTo>
                    <a:pt x="946" y="56"/>
                  </a:lnTo>
                  <a:lnTo>
                    <a:pt x="934" y="38"/>
                  </a:lnTo>
                  <a:lnTo>
                    <a:pt x="918" y="22"/>
                  </a:lnTo>
                  <a:lnTo>
                    <a:pt x="898" y="10"/>
                  </a:lnTo>
                  <a:lnTo>
                    <a:pt x="898" y="10"/>
                  </a:lnTo>
                  <a:lnTo>
                    <a:pt x="876" y="2"/>
                  </a:lnTo>
                  <a:lnTo>
                    <a:pt x="854" y="0"/>
                  </a:lnTo>
                  <a:lnTo>
                    <a:pt x="832" y="0"/>
                  </a:lnTo>
                  <a:lnTo>
                    <a:pt x="810" y="6"/>
                  </a:lnTo>
                  <a:lnTo>
                    <a:pt x="792" y="14"/>
                  </a:lnTo>
                  <a:lnTo>
                    <a:pt x="774" y="26"/>
                  </a:lnTo>
                  <a:lnTo>
                    <a:pt x="758" y="44"/>
                  </a:lnTo>
                  <a:lnTo>
                    <a:pt x="746" y="62"/>
                  </a:lnTo>
                  <a:lnTo>
                    <a:pt x="746" y="62"/>
                  </a:lnTo>
                  <a:lnTo>
                    <a:pt x="726" y="102"/>
                  </a:lnTo>
                  <a:lnTo>
                    <a:pt x="704" y="142"/>
                  </a:lnTo>
                  <a:lnTo>
                    <a:pt x="680" y="180"/>
                  </a:lnTo>
                  <a:lnTo>
                    <a:pt x="656" y="218"/>
                  </a:lnTo>
                  <a:lnTo>
                    <a:pt x="630" y="254"/>
                  </a:lnTo>
                  <a:lnTo>
                    <a:pt x="602" y="290"/>
                  </a:lnTo>
                  <a:lnTo>
                    <a:pt x="574" y="324"/>
                  </a:lnTo>
                  <a:lnTo>
                    <a:pt x="544" y="358"/>
                  </a:lnTo>
                  <a:lnTo>
                    <a:pt x="514" y="390"/>
                  </a:lnTo>
                  <a:lnTo>
                    <a:pt x="482" y="422"/>
                  </a:lnTo>
                  <a:lnTo>
                    <a:pt x="448" y="452"/>
                  </a:lnTo>
                  <a:lnTo>
                    <a:pt x="414" y="480"/>
                  </a:lnTo>
                  <a:lnTo>
                    <a:pt x="380" y="508"/>
                  </a:lnTo>
                  <a:lnTo>
                    <a:pt x="344" y="534"/>
                  </a:lnTo>
                  <a:lnTo>
                    <a:pt x="306" y="558"/>
                  </a:lnTo>
                  <a:lnTo>
                    <a:pt x="268" y="582"/>
                  </a:lnTo>
                  <a:lnTo>
                    <a:pt x="286" y="520"/>
                  </a:lnTo>
                  <a:lnTo>
                    <a:pt x="286" y="520"/>
                  </a:lnTo>
                  <a:lnTo>
                    <a:pt x="288" y="496"/>
                  </a:lnTo>
                  <a:lnTo>
                    <a:pt x="288" y="474"/>
                  </a:lnTo>
                  <a:lnTo>
                    <a:pt x="282" y="452"/>
                  </a:lnTo>
                  <a:lnTo>
                    <a:pt x="274" y="434"/>
                  </a:lnTo>
                  <a:lnTo>
                    <a:pt x="260" y="416"/>
                  </a:lnTo>
                  <a:lnTo>
                    <a:pt x="244" y="400"/>
                  </a:lnTo>
                  <a:lnTo>
                    <a:pt x="226" y="388"/>
                  </a:lnTo>
                  <a:lnTo>
                    <a:pt x="204" y="380"/>
                  </a:lnTo>
                  <a:lnTo>
                    <a:pt x="204" y="380"/>
                  </a:lnTo>
                  <a:lnTo>
                    <a:pt x="184" y="378"/>
                  </a:lnTo>
                  <a:lnTo>
                    <a:pt x="166" y="378"/>
                  </a:lnTo>
                  <a:lnTo>
                    <a:pt x="148" y="380"/>
                  </a:lnTo>
                  <a:lnTo>
                    <a:pt x="130" y="386"/>
                  </a:lnTo>
                  <a:lnTo>
                    <a:pt x="114" y="396"/>
                  </a:lnTo>
                  <a:lnTo>
                    <a:pt x="98" y="406"/>
                  </a:lnTo>
                  <a:lnTo>
                    <a:pt x="86" y="420"/>
                  </a:lnTo>
                  <a:lnTo>
                    <a:pt x="76" y="436"/>
                  </a:lnTo>
                  <a:lnTo>
                    <a:pt x="76" y="436"/>
                  </a:lnTo>
                  <a:lnTo>
                    <a:pt x="70" y="448"/>
                  </a:lnTo>
                  <a:lnTo>
                    <a:pt x="66" y="462"/>
                  </a:lnTo>
                  <a:lnTo>
                    <a:pt x="6" y="690"/>
                  </a:lnTo>
                  <a:lnTo>
                    <a:pt x="6" y="690"/>
                  </a:lnTo>
                  <a:lnTo>
                    <a:pt x="2" y="712"/>
                  </a:lnTo>
                  <a:lnTo>
                    <a:pt x="0" y="732"/>
                  </a:lnTo>
                  <a:lnTo>
                    <a:pt x="0" y="752"/>
                  </a:lnTo>
                  <a:lnTo>
                    <a:pt x="0" y="774"/>
                  </a:lnTo>
                  <a:lnTo>
                    <a:pt x="4" y="794"/>
                  </a:lnTo>
                  <a:lnTo>
                    <a:pt x="10" y="814"/>
                  </a:lnTo>
                  <a:lnTo>
                    <a:pt x="18" y="834"/>
                  </a:lnTo>
                  <a:lnTo>
                    <a:pt x="28" y="852"/>
                  </a:lnTo>
                  <a:lnTo>
                    <a:pt x="28" y="852"/>
                  </a:lnTo>
                  <a:lnTo>
                    <a:pt x="40" y="870"/>
                  </a:lnTo>
                  <a:lnTo>
                    <a:pt x="54" y="886"/>
                  </a:lnTo>
                  <a:lnTo>
                    <a:pt x="68" y="902"/>
                  </a:lnTo>
                  <a:lnTo>
                    <a:pt x="84" y="916"/>
                  </a:lnTo>
                  <a:lnTo>
                    <a:pt x="102" y="926"/>
                  </a:lnTo>
                  <a:lnTo>
                    <a:pt x="120" y="936"/>
                  </a:lnTo>
                  <a:lnTo>
                    <a:pt x="140" y="946"/>
                  </a:lnTo>
                  <a:lnTo>
                    <a:pt x="160" y="952"/>
                  </a:lnTo>
                  <a:lnTo>
                    <a:pt x="160" y="952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9"/>
            <p:cNvSpPr/>
            <p:nvPr/>
          </p:nvSpPr>
          <p:spPr bwMode="auto">
            <a:xfrm rot="800062">
              <a:off x="-5288769" y="-5158"/>
              <a:ext cx="1527175" cy="1612900"/>
            </a:xfrm>
            <a:custGeom>
              <a:avLst/>
              <a:gdLst>
                <a:gd name="T0" fmla="*/ 574 w 962"/>
                <a:gd name="T1" fmla="*/ 4 h 1016"/>
                <a:gd name="T2" fmla="*/ 552 w 962"/>
                <a:gd name="T3" fmla="*/ 0 h 1016"/>
                <a:gd name="T4" fmla="*/ 508 w 962"/>
                <a:gd name="T5" fmla="*/ 8 h 1016"/>
                <a:gd name="T6" fmla="*/ 470 w 962"/>
                <a:gd name="T7" fmla="*/ 30 h 1016"/>
                <a:gd name="T8" fmla="*/ 444 w 962"/>
                <a:gd name="T9" fmla="*/ 64 h 1016"/>
                <a:gd name="T10" fmla="*/ 436 w 962"/>
                <a:gd name="T11" fmla="*/ 86 h 1016"/>
                <a:gd name="T12" fmla="*/ 434 w 962"/>
                <a:gd name="T13" fmla="*/ 130 h 1016"/>
                <a:gd name="T14" fmla="*/ 448 w 962"/>
                <a:gd name="T15" fmla="*/ 172 h 1016"/>
                <a:gd name="T16" fmla="*/ 476 w 962"/>
                <a:gd name="T17" fmla="*/ 204 h 1016"/>
                <a:gd name="T18" fmla="*/ 518 w 962"/>
                <a:gd name="T19" fmla="*/ 224 h 1016"/>
                <a:gd name="T20" fmla="*/ 574 w 962"/>
                <a:gd name="T21" fmla="*/ 240 h 1016"/>
                <a:gd name="T22" fmla="*/ 486 w 962"/>
                <a:gd name="T23" fmla="*/ 296 h 1016"/>
                <a:gd name="T24" fmla="*/ 402 w 962"/>
                <a:gd name="T25" fmla="*/ 360 h 1016"/>
                <a:gd name="T26" fmla="*/ 322 w 962"/>
                <a:gd name="T27" fmla="*/ 430 h 1016"/>
                <a:gd name="T28" fmla="*/ 248 w 962"/>
                <a:gd name="T29" fmla="*/ 504 h 1016"/>
                <a:gd name="T30" fmla="*/ 180 w 962"/>
                <a:gd name="T31" fmla="*/ 584 h 1016"/>
                <a:gd name="T32" fmla="*/ 118 w 962"/>
                <a:gd name="T33" fmla="*/ 670 h 1016"/>
                <a:gd name="T34" fmla="*/ 62 w 962"/>
                <a:gd name="T35" fmla="*/ 760 h 1016"/>
                <a:gd name="T36" fmla="*/ 12 w 962"/>
                <a:gd name="T37" fmla="*/ 852 h 1016"/>
                <a:gd name="T38" fmla="*/ 4 w 962"/>
                <a:gd name="T39" fmla="*/ 874 h 1016"/>
                <a:gd name="T40" fmla="*/ 2 w 962"/>
                <a:gd name="T41" fmla="*/ 918 h 1016"/>
                <a:gd name="T42" fmla="*/ 16 w 962"/>
                <a:gd name="T43" fmla="*/ 960 h 1016"/>
                <a:gd name="T44" fmla="*/ 44 w 962"/>
                <a:gd name="T45" fmla="*/ 992 h 1016"/>
                <a:gd name="T46" fmla="*/ 64 w 962"/>
                <a:gd name="T47" fmla="*/ 1004 h 1016"/>
                <a:gd name="T48" fmla="*/ 108 w 962"/>
                <a:gd name="T49" fmla="*/ 1016 h 1016"/>
                <a:gd name="T50" fmla="*/ 150 w 962"/>
                <a:gd name="T51" fmla="*/ 1010 h 1016"/>
                <a:gd name="T52" fmla="*/ 188 w 962"/>
                <a:gd name="T53" fmla="*/ 988 h 1016"/>
                <a:gd name="T54" fmla="*/ 216 w 962"/>
                <a:gd name="T55" fmla="*/ 952 h 1016"/>
                <a:gd name="T56" fmla="*/ 236 w 962"/>
                <a:gd name="T57" fmla="*/ 912 h 1016"/>
                <a:gd name="T58" fmla="*/ 282 w 962"/>
                <a:gd name="T59" fmla="*/ 834 h 1016"/>
                <a:gd name="T60" fmla="*/ 332 w 962"/>
                <a:gd name="T61" fmla="*/ 760 h 1016"/>
                <a:gd name="T62" fmla="*/ 388 w 962"/>
                <a:gd name="T63" fmla="*/ 690 h 1016"/>
                <a:gd name="T64" fmla="*/ 448 w 962"/>
                <a:gd name="T65" fmla="*/ 626 h 1016"/>
                <a:gd name="T66" fmla="*/ 512 w 962"/>
                <a:gd name="T67" fmla="*/ 564 h 1016"/>
                <a:gd name="T68" fmla="*/ 582 w 962"/>
                <a:gd name="T69" fmla="*/ 508 h 1016"/>
                <a:gd name="T70" fmla="*/ 656 w 962"/>
                <a:gd name="T71" fmla="*/ 456 h 1016"/>
                <a:gd name="T72" fmla="*/ 676 w 962"/>
                <a:gd name="T73" fmla="*/ 496 h 1016"/>
                <a:gd name="T74" fmla="*/ 674 w 962"/>
                <a:gd name="T75" fmla="*/ 518 h 1016"/>
                <a:gd name="T76" fmla="*/ 680 w 962"/>
                <a:gd name="T77" fmla="*/ 562 h 1016"/>
                <a:gd name="T78" fmla="*/ 702 w 962"/>
                <a:gd name="T79" fmla="*/ 600 h 1016"/>
                <a:gd name="T80" fmla="*/ 736 w 962"/>
                <a:gd name="T81" fmla="*/ 626 h 1016"/>
                <a:gd name="T82" fmla="*/ 758 w 962"/>
                <a:gd name="T83" fmla="*/ 634 h 1016"/>
                <a:gd name="T84" fmla="*/ 796 w 962"/>
                <a:gd name="T85" fmla="*/ 638 h 1016"/>
                <a:gd name="T86" fmla="*/ 832 w 962"/>
                <a:gd name="T87" fmla="*/ 628 h 1016"/>
                <a:gd name="T88" fmla="*/ 862 w 962"/>
                <a:gd name="T89" fmla="*/ 608 h 1016"/>
                <a:gd name="T90" fmla="*/ 886 w 962"/>
                <a:gd name="T91" fmla="*/ 580 h 1016"/>
                <a:gd name="T92" fmla="*/ 892 w 962"/>
                <a:gd name="T93" fmla="*/ 566 h 1016"/>
                <a:gd name="T94" fmla="*/ 956 w 962"/>
                <a:gd name="T95" fmla="*/ 324 h 1016"/>
                <a:gd name="T96" fmla="*/ 960 w 962"/>
                <a:gd name="T97" fmla="*/ 304 h 1016"/>
                <a:gd name="T98" fmla="*/ 962 w 962"/>
                <a:gd name="T99" fmla="*/ 262 h 1016"/>
                <a:gd name="T100" fmla="*/ 956 w 962"/>
                <a:gd name="T101" fmla="*/ 220 h 1016"/>
                <a:gd name="T102" fmla="*/ 944 w 962"/>
                <a:gd name="T103" fmla="*/ 182 h 1016"/>
                <a:gd name="T104" fmla="*/ 934 w 962"/>
                <a:gd name="T105" fmla="*/ 162 h 1016"/>
                <a:gd name="T106" fmla="*/ 908 w 962"/>
                <a:gd name="T107" fmla="*/ 128 h 1016"/>
                <a:gd name="T108" fmla="*/ 878 w 962"/>
                <a:gd name="T109" fmla="*/ 100 h 1016"/>
                <a:gd name="T110" fmla="*/ 842 w 962"/>
                <a:gd name="T111" fmla="*/ 78 h 1016"/>
                <a:gd name="T112" fmla="*/ 802 w 962"/>
                <a:gd name="T113" fmla="*/ 64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2" h="1016">
                  <a:moveTo>
                    <a:pt x="802" y="64"/>
                  </a:moveTo>
                  <a:lnTo>
                    <a:pt x="574" y="4"/>
                  </a:lnTo>
                  <a:lnTo>
                    <a:pt x="574" y="4"/>
                  </a:lnTo>
                  <a:lnTo>
                    <a:pt x="552" y="0"/>
                  </a:lnTo>
                  <a:lnTo>
                    <a:pt x="530" y="2"/>
                  </a:lnTo>
                  <a:lnTo>
                    <a:pt x="508" y="8"/>
                  </a:lnTo>
                  <a:lnTo>
                    <a:pt x="488" y="16"/>
                  </a:lnTo>
                  <a:lnTo>
                    <a:pt x="470" y="30"/>
                  </a:lnTo>
                  <a:lnTo>
                    <a:pt x="456" y="46"/>
                  </a:lnTo>
                  <a:lnTo>
                    <a:pt x="444" y="64"/>
                  </a:lnTo>
                  <a:lnTo>
                    <a:pt x="436" y="86"/>
                  </a:lnTo>
                  <a:lnTo>
                    <a:pt x="436" y="86"/>
                  </a:lnTo>
                  <a:lnTo>
                    <a:pt x="432" y="108"/>
                  </a:lnTo>
                  <a:lnTo>
                    <a:pt x="434" y="130"/>
                  </a:lnTo>
                  <a:lnTo>
                    <a:pt x="438" y="152"/>
                  </a:lnTo>
                  <a:lnTo>
                    <a:pt x="448" y="172"/>
                  </a:lnTo>
                  <a:lnTo>
                    <a:pt x="460" y="190"/>
                  </a:lnTo>
                  <a:lnTo>
                    <a:pt x="476" y="204"/>
                  </a:lnTo>
                  <a:lnTo>
                    <a:pt x="496" y="216"/>
                  </a:lnTo>
                  <a:lnTo>
                    <a:pt x="518" y="224"/>
                  </a:lnTo>
                  <a:lnTo>
                    <a:pt x="574" y="240"/>
                  </a:lnTo>
                  <a:lnTo>
                    <a:pt x="574" y="240"/>
                  </a:lnTo>
                  <a:lnTo>
                    <a:pt x="530" y="268"/>
                  </a:lnTo>
                  <a:lnTo>
                    <a:pt x="486" y="296"/>
                  </a:lnTo>
                  <a:lnTo>
                    <a:pt x="442" y="328"/>
                  </a:lnTo>
                  <a:lnTo>
                    <a:pt x="402" y="360"/>
                  </a:lnTo>
                  <a:lnTo>
                    <a:pt x="362" y="394"/>
                  </a:lnTo>
                  <a:lnTo>
                    <a:pt x="322" y="430"/>
                  </a:lnTo>
                  <a:lnTo>
                    <a:pt x="286" y="466"/>
                  </a:lnTo>
                  <a:lnTo>
                    <a:pt x="248" y="504"/>
                  </a:lnTo>
                  <a:lnTo>
                    <a:pt x="214" y="544"/>
                  </a:lnTo>
                  <a:lnTo>
                    <a:pt x="180" y="584"/>
                  </a:lnTo>
                  <a:lnTo>
                    <a:pt x="148" y="626"/>
                  </a:lnTo>
                  <a:lnTo>
                    <a:pt x="118" y="670"/>
                  </a:lnTo>
                  <a:lnTo>
                    <a:pt x="90" y="714"/>
                  </a:lnTo>
                  <a:lnTo>
                    <a:pt x="62" y="760"/>
                  </a:lnTo>
                  <a:lnTo>
                    <a:pt x="36" y="806"/>
                  </a:lnTo>
                  <a:lnTo>
                    <a:pt x="12" y="852"/>
                  </a:lnTo>
                  <a:lnTo>
                    <a:pt x="12" y="852"/>
                  </a:lnTo>
                  <a:lnTo>
                    <a:pt x="4" y="874"/>
                  </a:lnTo>
                  <a:lnTo>
                    <a:pt x="0" y="896"/>
                  </a:lnTo>
                  <a:lnTo>
                    <a:pt x="2" y="918"/>
                  </a:lnTo>
                  <a:lnTo>
                    <a:pt x="6" y="940"/>
                  </a:lnTo>
                  <a:lnTo>
                    <a:pt x="16" y="960"/>
                  </a:lnTo>
                  <a:lnTo>
                    <a:pt x="28" y="978"/>
                  </a:lnTo>
                  <a:lnTo>
                    <a:pt x="44" y="992"/>
                  </a:lnTo>
                  <a:lnTo>
                    <a:pt x="64" y="1004"/>
                  </a:lnTo>
                  <a:lnTo>
                    <a:pt x="64" y="1004"/>
                  </a:lnTo>
                  <a:lnTo>
                    <a:pt x="86" y="1012"/>
                  </a:lnTo>
                  <a:lnTo>
                    <a:pt x="108" y="1016"/>
                  </a:lnTo>
                  <a:lnTo>
                    <a:pt x="130" y="1016"/>
                  </a:lnTo>
                  <a:lnTo>
                    <a:pt x="150" y="1010"/>
                  </a:lnTo>
                  <a:lnTo>
                    <a:pt x="170" y="1000"/>
                  </a:lnTo>
                  <a:lnTo>
                    <a:pt x="188" y="988"/>
                  </a:lnTo>
                  <a:lnTo>
                    <a:pt x="204" y="972"/>
                  </a:lnTo>
                  <a:lnTo>
                    <a:pt x="216" y="952"/>
                  </a:lnTo>
                  <a:lnTo>
                    <a:pt x="216" y="952"/>
                  </a:lnTo>
                  <a:lnTo>
                    <a:pt x="236" y="912"/>
                  </a:lnTo>
                  <a:lnTo>
                    <a:pt x="258" y="872"/>
                  </a:lnTo>
                  <a:lnTo>
                    <a:pt x="282" y="834"/>
                  </a:lnTo>
                  <a:lnTo>
                    <a:pt x="306" y="798"/>
                  </a:lnTo>
                  <a:lnTo>
                    <a:pt x="332" y="760"/>
                  </a:lnTo>
                  <a:lnTo>
                    <a:pt x="360" y="726"/>
                  </a:lnTo>
                  <a:lnTo>
                    <a:pt x="388" y="690"/>
                  </a:lnTo>
                  <a:lnTo>
                    <a:pt x="418" y="658"/>
                  </a:lnTo>
                  <a:lnTo>
                    <a:pt x="448" y="626"/>
                  </a:lnTo>
                  <a:lnTo>
                    <a:pt x="480" y="594"/>
                  </a:lnTo>
                  <a:lnTo>
                    <a:pt x="512" y="564"/>
                  </a:lnTo>
                  <a:lnTo>
                    <a:pt x="546" y="536"/>
                  </a:lnTo>
                  <a:lnTo>
                    <a:pt x="582" y="508"/>
                  </a:lnTo>
                  <a:lnTo>
                    <a:pt x="618" y="482"/>
                  </a:lnTo>
                  <a:lnTo>
                    <a:pt x="656" y="456"/>
                  </a:lnTo>
                  <a:lnTo>
                    <a:pt x="692" y="432"/>
                  </a:lnTo>
                  <a:lnTo>
                    <a:pt x="676" y="496"/>
                  </a:lnTo>
                  <a:lnTo>
                    <a:pt x="676" y="496"/>
                  </a:lnTo>
                  <a:lnTo>
                    <a:pt x="674" y="518"/>
                  </a:lnTo>
                  <a:lnTo>
                    <a:pt x="674" y="540"/>
                  </a:lnTo>
                  <a:lnTo>
                    <a:pt x="680" y="562"/>
                  </a:lnTo>
                  <a:lnTo>
                    <a:pt x="688" y="582"/>
                  </a:lnTo>
                  <a:lnTo>
                    <a:pt x="702" y="600"/>
                  </a:lnTo>
                  <a:lnTo>
                    <a:pt x="718" y="614"/>
                  </a:lnTo>
                  <a:lnTo>
                    <a:pt x="736" y="626"/>
                  </a:lnTo>
                  <a:lnTo>
                    <a:pt x="758" y="634"/>
                  </a:lnTo>
                  <a:lnTo>
                    <a:pt x="758" y="634"/>
                  </a:lnTo>
                  <a:lnTo>
                    <a:pt x="778" y="638"/>
                  </a:lnTo>
                  <a:lnTo>
                    <a:pt x="796" y="638"/>
                  </a:lnTo>
                  <a:lnTo>
                    <a:pt x="814" y="634"/>
                  </a:lnTo>
                  <a:lnTo>
                    <a:pt x="832" y="628"/>
                  </a:lnTo>
                  <a:lnTo>
                    <a:pt x="848" y="620"/>
                  </a:lnTo>
                  <a:lnTo>
                    <a:pt x="862" y="608"/>
                  </a:lnTo>
                  <a:lnTo>
                    <a:pt x="876" y="596"/>
                  </a:lnTo>
                  <a:lnTo>
                    <a:pt x="886" y="580"/>
                  </a:lnTo>
                  <a:lnTo>
                    <a:pt x="886" y="580"/>
                  </a:lnTo>
                  <a:lnTo>
                    <a:pt x="892" y="566"/>
                  </a:lnTo>
                  <a:lnTo>
                    <a:pt x="896" y="552"/>
                  </a:lnTo>
                  <a:lnTo>
                    <a:pt x="956" y="324"/>
                  </a:lnTo>
                  <a:lnTo>
                    <a:pt x="956" y="324"/>
                  </a:lnTo>
                  <a:lnTo>
                    <a:pt x="960" y="304"/>
                  </a:lnTo>
                  <a:lnTo>
                    <a:pt x="962" y="284"/>
                  </a:lnTo>
                  <a:lnTo>
                    <a:pt x="962" y="262"/>
                  </a:lnTo>
                  <a:lnTo>
                    <a:pt x="960" y="242"/>
                  </a:lnTo>
                  <a:lnTo>
                    <a:pt x="956" y="220"/>
                  </a:lnTo>
                  <a:lnTo>
                    <a:pt x="950" y="200"/>
                  </a:lnTo>
                  <a:lnTo>
                    <a:pt x="944" y="182"/>
                  </a:lnTo>
                  <a:lnTo>
                    <a:pt x="934" y="162"/>
                  </a:lnTo>
                  <a:lnTo>
                    <a:pt x="934" y="162"/>
                  </a:lnTo>
                  <a:lnTo>
                    <a:pt x="922" y="144"/>
                  </a:lnTo>
                  <a:lnTo>
                    <a:pt x="908" y="128"/>
                  </a:lnTo>
                  <a:lnTo>
                    <a:pt x="894" y="114"/>
                  </a:lnTo>
                  <a:lnTo>
                    <a:pt x="878" y="100"/>
                  </a:lnTo>
                  <a:lnTo>
                    <a:pt x="860" y="88"/>
                  </a:lnTo>
                  <a:lnTo>
                    <a:pt x="842" y="78"/>
                  </a:lnTo>
                  <a:lnTo>
                    <a:pt x="822" y="70"/>
                  </a:lnTo>
                  <a:lnTo>
                    <a:pt x="802" y="64"/>
                  </a:lnTo>
                  <a:lnTo>
                    <a:pt x="802" y="64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4923106" y="3102660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cs typeface="+mn-ea"/>
                <a:sym typeface="+mn-lt"/>
              </a:rPr>
              <a:t>江西腾隆装饰集团打算优化网站结构</a:t>
            </a:r>
            <a:endParaRPr lang="zh-CN" altLang="en-US" sz="2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项目背景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958975"/>
            <a:ext cx="3804920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3131820"/>
            <a:ext cx="2343150" cy="95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" y="4909185"/>
            <a:ext cx="3711575" cy="398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90" y="2008505"/>
            <a:ext cx="173355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890" y="3190240"/>
            <a:ext cx="3107055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6215" y="4805045"/>
            <a:ext cx="704850" cy="704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01"/>
          <p:cNvSpPr/>
          <p:nvPr/>
        </p:nvSpPr>
        <p:spPr>
          <a:xfrm>
            <a:off x="1957396" y="1280160"/>
            <a:ext cx="3023036" cy="3023036"/>
          </a:xfrm>
          <a:prstGeom prst="ellipse">
            <a:avLst/>
          </a:prstGeom>
          <a:solidFill>
            <a:srgbClr val="3C789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9" name="01"/>
          <p:cNvSpPr/>
          <p:nvPr/>
        </p:nvSpPr>
        <p:spPr>
          <a:xfrm>
            <a:off x="4868103" y="777241"/>
            <a:ext cx="706386" cy="706384"/>
          </a:xfrm>
          <a:prstGeom prst="ellipse">
            <a:avLst/>
          </a:prstGeom>
          <a:solidFill>
            <a:srgbClr val="3C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2029219" y="1941510"/>
            <a:ext cx="2879387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9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0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01"/>
          <p:cNvSpPr txBox="1"/>
          <p:nvPr/>
        </p:nvSpPr>
        <p:spPr>
          <a:xfrm>
            <a:off x="5403236" y="1944244"/>
            <a:ext cx="2907665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kumimoji="1" lang="en-US" altLang="zh-CN" sz="4400" b="1" dirty="0">
                <a:solidFill>
                  <a:srgbClr val="3C7895"/>
                </a:solidFill>
                <a:cs typeface="+mn-ea"/>
                <a:sym typeface="+mn-lt"/>
              </a:rPr>
              <a:t>CSS</a:t>
            </a:r>
            <a:r>
              <a:rPr kumimoji="1" lang="zh-CN" altLang="en-US" sz="4400" b="1" dirty="0">
                <a:solidFill>
                  <a:srgbClr val="3C7895"/>
                </a:solidFill>
                <a:cs typeface="+mn-ea"/>
                <a:sym typeface="+mn-lt"/>
              </a:rPr>
              <a:t>选择器</a:t>
            </a:r>
            <a:endParaRPr kumimoji="1" lang="zh-CN" altLang="en-US" sz="4400" b="1" dirty="0">
              <a:solidFill>
                <a:srgbClr val="3C789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平行四边形 297"/>
          <p:cNvSpPr/>
          <p:nvPr/>
        </p:nvSpPr>
        <p:spPr>
          <a:xfrm>
            <a:off x="8042404" y="3207797"/>
            <a:ext cx="912932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9" name="平行四边形 298"/>
          <p:cNvSpPr/>
          <p:nvPr/>
        </p:nvSpPr>
        <p:spPr>
          <a:xfrm>
            <a:off x="9385179" y="4347664"/>
            <a:ext cx="912932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0" name="平行四边形 299"/>
          <p:cNvSpPr/>
          <p:nvPr/>
        </p:nvSpPr>
        <p:spPr>
          <a:xfrm flipH="1">
            <a:off x="4590567" y="2068480"/>
            <a:ext cx="962535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1" name="平行四边形 300"/>
          <p:cNvSpPr/>
          <p:nvPr/>
        </p:nvSpPr>
        <p:spPr>
          <a:xfrm flipH="1">
            <a:off x="3297394" y="3207797"/>
            <a:ext cx="912932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2" name="平行四边形 301"/>
          <p:cNvSpPr/>
          <p:nvPr/>
        </p:nvSpPr>
        <p:spPr>
          <a:xfrm flipH="1">
            <a:off x="1954620" y="4347664"/>
            <a:ext cx="912932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3" name="平行四边形 302"/>
          <p:cNvSpPr/>
          <p:nvPr/>
        </p:nvSpPr>
        <p:spPr>
          <a:xfrm>
            <a:off x="6699631" y="2068480"/>
            <a:ext cx="962535" cy="600077"/>
          </a:xfrm>
          <a:prstGeom prst="parallelogram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4" name="圆角矩形 303"/>
          <p:cNvSpPr/>
          <p:nvPr/>
        </p:nvSpPr>
        <p:spPr>
          <a:xfrm>
            <a:off x="4590565" y="1414032"/>
            <a:ext cx="3071600" cy="768000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*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通配选择符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5" name="圆角矩形 304"/>
          <p:cNvSpPr/>
          <p:nvPr/>
        </p:nvSpPr>
        <p:spPr>
          <a:xfrm>
            <a:off x="3297394" y="2553900"/>
            <a:ext cx="2255706" cy="7680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ID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选择器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#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，例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div#one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6" name="圆角矩形 305"/>
          <p:cNvSpPr/>
          <p:nvPr/>
        </p:nvSpPr>
        <p:spPr>
          <a:xfrm>
            <a:off x="1954620" y="3693768"/>
            <a:ext cx="2255706" cy="7680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类型选择符，例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div{ ...}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611845" y="4833637"/>
            <a:ext cx="2255706" cy="7680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class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类名选择器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，例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div.one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8" name="圆角矩形 307"/>
          <p:cNvSpPr/>
          <p:nvPr/>
        </p:nvSpPr>
        <p:spPr>
          <a:xfrm flipH="1">
            <a:off x="6699630" y="2553900"/>
            <a:ext cx="2255706" cy="7680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>
                <a:solidFill>
                  <a:schemeClr val="bg1"/>
                </a:solidFill>
                <a:cs typeface="+mn-ea"/>
                <a:sym typeface="+mn-lt"/>
              </a:rPr>
              <a:t>ID</a:t>
            </a:r>
            <a:r>
              <a:rPr lang="zh-CN" altLang="en-US" sz="1300">
                <a:solidFill>
                  <a:schemeClr val="bg1"/>
                </a:solidFill>
                <a:cs typeface="+mn-ea"/>
                <a:sym typeface="+mn-lt"/>
              </a:rPr>
              <a:t>选择器，例</a:t>
            </a:r>
            <a:r>
              <a:rPr lang="en-US" altLang="zh-CN" sz="1300">
                <a:solidFill>
                  <a:schemeClr val="bg1"/>
                </a:solidFill>
                <a:cs typeface="+mn-ea"/>
                <a:sym typeface="+mn-lt"/>
              </a:rPr>
              <a:t>#one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9" name="圆角矩形 308"/>
          <p:cNvSpPr/>
          <p:nvPr/>
        </p:nvSpPr>
        <p:spPr>
          <a:xfrm flipH="1">
            <a:off x="8042405" y="3693768"/>
            <a:ext cx="2255706" cy="7680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类型选择器，例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{}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0" name="圆角矩形 309"/>
          <p:cNvSpPr/>
          <p:nvPr/>
        </p:nvSpPr>
        <p:spPr>
          <a:xfrm flipH="1">
            <a:off x="9385179" y="4833637"/>
            <a:ext cx="2255706" cy="76800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class</a:t>
            </a: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类选择器，例 </a:t>
            </a:r>
            <a:r>
              <a:rPr lang="en-US" altLang="zh-CN" sz="1300" dirty="0">
                <a:solidFill>
                  <a:schemeClr val="bg1"/>
                </a:solidFill>
                <a:cs typeface="+mn-ea"/>
                <a:sym typeface="+mn-lt"/>
              </a:rPr>
              <a:t>.one</a:t>
            </a:r>
            <a:endParaRPr lang="en-US" altLang="zh-CN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1" name="弧形 16"/>
          <p:cNvSpPr/>
          <p:nvPr/>
        </p:nvSpPr>
        <p:spPr>
          <a:xfrm>
            <a:off x="7838498" y="1800300"/>
            <a:ext cx="594056" cy="594131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2" name="弧形 16"/>
          <p:cNvSpPr/>
          <p:nvPr/>
        </p:nvSpPr>
        <p:spPr>
          <a:xfrm flipH="1">
            <a:off x="3820175" y="1800300"/>
            <a:ext cx="594056" cy="594131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3" name="弧形 16"/>
          <p:cNvSpPr/>
          <p:nvPr/>
        </p:nvSpPr>
        <p:spPr>
          <a:xfrm>
            <a:off x="9110776" y="2995929"/>
            <a:ext cx="549228" cy="549297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4" name="弧形 16"/>
          <p:cNvSpPr/>
          <p:nvPr/>
        </p:nvSpPr>
        <p:spPr>
          <a:xfrm flipH="1">
            <a:off x="2592937" y="2995929"/>
            <a:ext cx="549228" cy="549297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5" name="弧形 16"/>
          <p:cNvSpPr/>
          <p:nvPr/>
        </p:nvSpPr>
        <p:spPr>
          <a:xfrm>
            <a:off x="10449541" y="4125517"/>
            <a:ext cx="549228" cy="549297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6" name="弧形 16"/>
          <p:cNvSpPr/>
          <p:nvPr/>
        </p:nvSpPr>
        <p:spPr>
          <a:xfrm flipH="1">
            <a:off x="1253962" y="4125517"/>
            <a:ext cx="549228" cy="549297"/>
          </a:xfrm>
          <a:custGeom>
            <a:avLst/>
            <a:gdLst>
              <a:gd name="connsiteX0" fmla="*/ 565656 w 1131313"/>
              <a:gd name="connsiteY0" fmla="*/ 0 h 1131313"/>
              <a:gd name="connsiteX1" fmla="*/ 1131313 w 1131313"/>
              <a:gd name="connsiteY1" fmla="*/ 565657 h 1131313"/>
              <a:gd name="connsiteX2" fmla="*/ 565657 w 1131313"/>
              <a:gd name="connsiteY2" fmla="*/ 565657 h 1131313"/>
              <a:gd name="connsiteX3" fmla="*/ 565656 w 1131313"/>
              <a:gd name="connsiteY3" fmla="*/ 0 h 1131313"/>
              <a:gd name="connsiteX0-1" fmla="*/ 565656 w 1131313"/>
              <a:gd name="connsiteY0-2" fmla="*/ 0 h 1131313"/>
              <a:gd name="connsiteX1-3" fmla="*/ 1131313 w 1131313"/>
              <a:gd name="connsiteY1-4" fmla="*/ 565657 h 1131313"/>
              <a:gd name="connsiteX0-5" fmla="*/ 0 w 565657"/>
              <a:gd name="connsiteY0-6" fmla="*/ 0 h 565657"/>
              <a:gd name="connsiteX1-7" fmla="*/ 565657 w 565657"/>
              <a:gd name="connsiteY1-8" fmla="*/ 565657 h 565657"/>
              <a:gd name="connsiteX2-9" fmla="*/ 1 w 565657"/>
              <a:gd name="connsiteY2-10" fmla="*/ 565657 h 565657"/>
              <a:gd name="connsiteX3-11" fmla="*/ 0 w 565657"/>
              <a:gd name="connsiteY3-12" fmla="*/ 0 h 565657"/>
              <a:gd name="connsiteX0-13" fmla="*/ 0 w 565657"/>
              <a:gd name="connsiteY0-14" fmla="*/ 0 h 565657"/>
              <a:gd name="connsiteX1-15" fmla="*/ 565657 w 565657"/>
              <a:gd name="connsiteY1-16" fmla="*/ 565657 h 565657"/>
              <a:gd name="connsiteX0-17" fmla="*/ 0 w 565657"/>
              <a:gd name="connsiteY0-18" fmla="*/ 0 h 565657"/>
              <a:gd name="connsiteX1-19" fmla="*/ 565657 w 565657"/>
              <a:gd name="connsiteY1-20" fmla="*/ 565657 h 565657"/>
              <a:gd name="connsiteX2-21" fmla="*/ 1 w 565657"/>
              <a:gd name="connsiteY2-22" fmla="*/ 565657 h 565657"/>
              <a:gd name="connsiteX3-23" fmla="*/ 0 w 565657"/>
              <a:gd name="connsiteY3-24" fmla="*/ 0 h 565657"/>
              <a:gd name="connsiteX0-25" fmla="*/ 0 w 565657"/>
              <a:gd name="connsiteY0-26" fmla="*/ 0 h 565657"/>
              <a:gd name="connsiteX1-27" fmla="*/ 565657 w 565657"/>
              <a:gd name="connsiteY1-28" fmla="*/ 565657 h 565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65657" h="565657" stroke="0" extrusionOk="0">
                <a:moveTo>
                  <a:pt x="0" y="0"/>
                </a:moveTo>
                <a:cubicBezTo>
                  <a:pt x="312404" y="0"/>
                  <a:pt x="565657" y="281828"/>
                  <a:pt x="565657" y="565657"/>
                </a:cubicBezTo>
                <a:lnTo>
                  <a:pt x="1" y="565657"/>
                </a:lnTo>
                <a:cubicBezTo>
                  <a:pt x="1" y="377105"/>
                  <a:pt x="0" y="188552"/>
                  <a:pt x="0" y="0"/>
                </a:cubicBezTo>
                <a:close/>
              </a:path>
              <a:path w="565657" h="565657" fill="none">
                <a:moveTo>
                  <a:pt x="0" y="0"/>
                </a:moveTo>
                <a:cubicBezTo>
                  <a:pt x="312404" y="0"/>
                  <a:pt x="565657" y="253253"/>
                  <a:pt x="565657" y="565657"/>
                </a:cubicBez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7" name="直接连接符 316"/>
          <p:cNvCxnSpPr/>
          <p:nvPr/>
        </p:nvCxnSpPr>
        <p:spPr>
          <a:xfrm>
            <a:off x="4425504" y="4077768"/>
            <a:ext cx="34132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/>
          <p:nvPr/>
        </p:nvCxnSpPr>
        <p:spPr>
          <a:xfrm>
            <a:off x="3117981" y="5217637"/>
            <a:ext cx="6028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>
            <a:off x="5800743" y="2929589"/>
            <a:ext cx="6627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3172619" y="4859173"/>
            <a:ext cx="5907495" cy="60007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元素选择器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元素选择符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3082259" y="3196282"/>
            <a:ext cx="9549088" cy="196748"/>
            <a:chOff x="-7774801" y="2145295"/>
            <a:chExt cx="17450361" cy="359498"/>
          </a:xfrm>
          <a:solidFill>
            <a:schemeClr val="bg1">
              <a:lumMod val="75000"/>
            </a:schemeClr>
          </a:solidFill>
        </p:grpSpPr>
        <p:sp>
          <p:nvSpPr>
            <p:cNvPr id="228" name="矩形 227"/>
            <p:cNvSpPr/>
            <p:nvPr/>
          </p:nvSpPr>
          <p:spPr>
            <a:xfrm>
              <a:off x="-7774801" y="2271040"/>
              <a:ext cx="17313143" cy="114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9" name="燕尾形 228"/>
            <p:cNvSpPr/>
            <p:nvPr/>
          </p:nvSpPr>
          <p:spPr>
            <a:xfrm>
              <a:off x="9316062" y="2145295"/>
              <a:ext cx="359498" cy="359498"/>
            </a:xfrm>
            <a:prstGeom prst="chevron">
              <a:avLst>
                <a:gd name="adj" fmla="val 605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3" name="椭圆 232"/>
          <p:cNvSpPr/>
          <p:nvPr/>
        </p:nvSpPr>
        <p:spPr>
          <a:xfrm>
            <a:off x="2913538" y="3175141"/>
            <a:ext cx="239969" cy="24000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5286280" y="3175141"/>
            <a:ext cx="239969" cy="24000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7659022" y="3175141"/>
            <a:ext cx="239969" cy="24000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10031764" y="3175141"/>
            <a:ext cx="239969" cy="240000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45128" y="1819163"/>
            <a:ext cx="2227878" cy="95123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包含选择符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A B,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例：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div p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4317869" y="1819163"/>
            <a:ext cx="2227878" cy="95123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子选择符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A &gt; B,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例：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div &gt; p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6690611" y="1819163"/>
            <a:ext cx="2227878" cy="95123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相邻选择符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A + B,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例：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div + p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063353" y="1819163"/>
            <a:ext cx="2227878" cy="95123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同级选择符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A ~ B,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例：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div ~ p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关系选择符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/>
      <p:bldP spid="2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75863" y="2035659"/>
            <a:ext cx="2703109" cy="63690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cs typeface="+mn-ea"/>
                <a:sym typeface="+mn-lt"/>
              </a:rPr>
              <a:t>A[attr]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包含某种属性，例：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p[title]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4765" y="2999740"/>
            <a:ext cx="3782695" cy="8953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cs typeface="+mn-ea"/>
                <a:sym typeface="+mn-lt"/>
              </a:rPr>
              <a:t>A[attr=”value”]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属性值等于某个特定值，例：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p[title=”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自然风景图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82823" y="3964187"/>
            <a:ext cx="2703109" cy="8953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cs typeface="+mn-ea"/>
                <a:sym typeface="+mn-lt"/>
              </a:rPr>
              <a:t>A[attr~=”value”]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属性值中有一个等于某个特定值，例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p[class=”one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more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82823" y="4928449"/>
            <a:ext cx="2703109" cy="115379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A[attr|=”value”]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属性值中以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开头接横杆或者等于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值，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例：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p[class=”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main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-top”]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687556" y="2047160"/>
            <a:ext cx="2733126" cy="8953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A[atr^=”value”]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属性值中以某个特定值开头的元素，例：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p[class=”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first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Blood”]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687556" y="3491541"/>
            <a:ext cx="2733126" cy="8953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cs typeface="+mn-ea"/>
                <a:sym typeface="+mn-lt"/>
              </a:rPr>
              <a:t>A[attr$=”value”]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属性中以某个特定值结尾的元素，例：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p[class=”double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Kill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687556" y="4935923"/>
            <a:ext cx="2733126" cy="8953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A[attr*=”value”]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属性中包含某个特定值的元素，例：</a:t>
            </a:r>
            <a:endParaRPr lang="zh-CN" altLang="en-US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p[class=”pen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ta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Kill”]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841459" y="3186179"/>
            <a:ext cx="1187379" cy="1103489"/>
            <a:chOff x="3630971" y="2389633"/>
            <a:chExt cx="890650" cy="827617"/>
          </a:xfrm>
        </p:grpSpPr>
        <p:sp>
          <p:nvSpPr>
            <p:cNvPr id="96" name="Freeform 7"/>
            <p:cNvSpPr/>
            <p:nvPr/>
          </p:nvSpPr>
          <p:spPr bwMode="auto">
            <a:xfrm>
              <a:off x="3630971" y="2389633"/>
              <a:ext cx="890650" cy="827617"/>
            </a:xfrm>
            <a:custGeom>
              <a:avLst/>
              <a:gdLst>
                <a:gd name="T0" fmla="*/ 1224 w 2175"/>
                <a:gd name="T1" fmla="*/ 2022 h 2022"/>
                <a:gd name="T2" fmla="*/ 1238 w 2175"/>
                <a:gd name="T3" fmla="*/ 1894 h 2022"/>
                <a:gd name="T4" fmla="*/ 1257 w 2175"/>
                <a:gd name="T5" fmla="*/ 1769 h 2022"/>
                <a:gd name="T6" fmla="*/ 1284 w 2175"/>
                <a:gd name="T7" fmla="*/ 1647 h 2022"/>
                <a:gd name="T8" fmla="*/ 1319 w 2175"/>
                <a:gd name="T9" fmla="*/ 1528 h 2022"/>
                <a:gd name="T10" fmla="*/ 1360 w 2175"/>
                <a:gd name="T11" fmla="*/ 1410 h 2022"/>
                <a:gd name="T12" fmla="*/ 1406 w 2175"/>
                <a:gd name="T13" fmla="*/ 1296 h 2022"/>
                <a:gd name="T14" fmla="*/ 1458 w 2175"/>
                <a:gd name="T15" fmla="*/ 1186 h 2022"/>
                <a:gd name="T16" fmla="*/ 1518 w 2175"/>
                <a:gd name="T17" fmla="*/ 1077 h 2022"/>
                <a:gd name="T18" fmla="*/ 1582 w 2175"/>
                <a:gd name="T19" fmla="*/ 975 h 2022"/>
                <a:gd name="T20" fmla="*/ 1651 w 2175"/>
                <a:gd name="T21" fmla="*/ 877 h 2022"/>
                <a:gd name="T22" fmla="*/ 1727 w 2175"/>
                <a:gd name="T23" fmla="*/ 780 h 2022"/>
                <a:gd name="T24" fmla="*/ 1808 w 2175"/>
                <a:gd name="T25" fmla="*/ 689 h 2022"/>
                <a:gd name="T26" fmla="*/ 1893 w 2175"/>
                <a:gd name="T27" fmla="*/ 604 h 2022"/>
                <a:gd name="T28" fmla="*/ 1982 w 2175"/>
                <a:gd name="T29" fmla="*/ 523 h 2022"/>
                <a:gd name="T30" fmla="*/ 2076 w 2175"/>
                <a:gd name="T31" fmla="*/ 446 h 2022"/>
                <a:gd name="T32" fmla="*/ 2175 w 2175"/>
                <a:gd name="T33" fmla="*/ 376 h 2022"/>
                <a:gd name="T34" fmla="*/ 2109 w 2175"/>
                <a:gd name="T35" fmla="*/ 332 h 2022"/>
                <a:gd name="T36" fmla="*/ 1972 w 2175"/>
                <a:gd name="T37" fmla="*/ 253 h 2022"/>
                <a:gd name="T38" fmla="*/ 1827 w 2175"/>
                <a:gd name="T39" fmla="*/ 183 h 2022"/>
                <a:gd name="T40" fmla="*/ 1678 w 2175"/>
                <a:gd name="T41" fmla="*/ 123 h 2022"/>
                <a:gd name="T42" fmla="*/ 1524 w 2175"/>
                <a:gd name="T43" fmla="*/ 75 h 2022"/>
                <a:gd name="T44" fmla="*/ 1366 w 2175"/>
                <a:gd name="T45" fmla="*/ 38 h 2022"/>
                <a:gd name="T46" fmla="*/ 1201 w 2175"/>
                <a:gd name="T47" fmla="*/ 13 h 2022"/>
                <a:gd name="T48" fmla="*/ 1035 w 2175"/>
                <a:gd name="T49" fmla="*/ 2 h 2022"/>
                <a:gd name="T50" fmla="*/ 950 w 2175"/>
                <a:gd name="T51" fmla="*/ 0 h 2022"/>
                <a:gd name="T52" fmla="*/ 823 w 2175"/>
                <a:gd name="T53" fmla="*/ 4 h 2022"/>
                <a:gd name="T54" fmla="*/ 699 w 2175"/>
                <a:gd name="T55" fmla="*/ 13 h 2022"/>
                <a:gd name="T56" fmla="*/ 575 w 2175"/>
                <a:gd name="T57" fmla="*/ 31 h 2022"/>
                <a:gd name="T58" fmla="*/ 456 w 2175"/>
                <a:gd name="T59" fmla="*/ 56 h 2022"/>
                <a:gd name="T60" fmla="*/ 338 w 2175"/>
                <a:gd name="T61" fmla="*/ 87 h 2022"/>
                <a:gd name="T62" fmla="*/ 222 w 2175"/>
                <a:gd name="T63" fmla="*/ 123 h 2022"/>
                <a:gd name="T64" fmla="*/ 110 w 2175"/>
                <a:gd name="T65" fmla="*/ 168 h 2022"/>
                <a:gd name="T66" fmla="*/ 0 w 2175"/>
                <a:gd name="T67" fmla="*/ 216 h 2022"/>
                <a:gd name="T68" fmla="*/ 7 w 2175"/>
                <a:gd name="T69" fmla="*/ 291 h 2022"/>
                <a:gd name="T70" fmla="*/ 27 w 2175"/>
                <a:gd name="T71" fmla="*/ 438 h 2022"/>
                <a:gd name="T72" fmla="*/ 58 w 2175"/>
                <a:gd name="T73" fmla="*/ 581 h 2022"/>
                <a:gd name="T74" fmla="*/ 96 w 2175"/>
                <a:gd name="T75" fmla="*/ 720 h 2022"/>
                <a:gd name="T76" fmla="*/ 145 w 2175"/>
                <a:gd name="T77" fmla="*/ 855 h 2022"/>
                <a:gd name="T78" fmla="*/ 201 w 2175"/>
                <a:gd name="T79" fmla="*/ 987 h 2022"/>
                <a:gd name="T80" fmla="*/ 266 w 2175"/>
                <a:gd name="T81" fmla="*/ 1112 h 2022"/>
                <a:gd name="T82" fmla="*/ 338 w 2175"/>
                <a:gd name="T83" fmla="*/ 1234 h 2022"/>
                <a:gd name="T84" fmla="*/ 419 w 2175"/>
                <a:gd name="T85" fmla="*/ 1350 h 2022"/>
                <a:gd name="T86" fmla="*/ 506 w 2175"/>
                <a:gd name="T87" fmla="*/ 1462 h 2022"/>
                <a:gd name="T88" fmla="*/ 600 w 2175"/>
                <a:gd name="T89" fmla="*/ 1566 h 2022"/>
                <a:gd name="T90" fmla="*/ 701 w 2175"/>
                <a:gd name="T91" fmla="*/ 1665 h 2022"/>
                <a:gd name="T92" fmla="*/ 807 w 2175"/>
                <a:gd name="T93" fmla="*/ 1757 h 2022"/>
                <a:gd name="T94" fmla="*/ 919 w 2175"/>
                <a:gd name="T95" fmla="*/ 1842 h 2022"/>
                <a:gd name="T96" fmla="*/ 1037 w 2175"/>
                <a:gd name="T97" fmla="*/ 1920 h 2022"/>
                <a:gd name="T98" fmla="*/ 1161 w 2175"/>
                <a:gd name="T99" fmla="*/ 1989 h 2022"/>
                <a:gd name="T100" fmla="*/ 1224 w 2175"/>
                <a:gd name="T101" fmla="*/ 202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5" h="2022">
                  <a:moveTo>
                    <a:pt x="1224" y="2022"/>
                  </a:moveTo>
                  <a:lnTo>
                    <a:pt x="1224" y="2022"/>
                  </a:lnTo>
                  <a:lnTo>
                    <a:pt x="1230" y="1958"/>
                  </a:lnTo>
                  <a:lnTo>
                    <a:pt x="1238" y="1894"/>
                  </a:lnTo>
                  <a:lnTo>
                    <a:pt x="1248" y="1831"/>
                  </a:lnTo>
                  <a:lnTo>
                    <a:pt x="1257" y="1769"/>
                  </a:lnTo>
                  <a:lnTo>
                    <a:pt x="1271" y="1707"/>
                  </a:lnTo>
                  <a:lnTo>
                    <a:pt x="1284" y="1647"/>
                  </a:lnTo>
                  <a:lnTo>
                    <a:pt x="1300" y="1585"/>
                  </a:lnTo>
                  <a:lnTo>
                    <a:pt x="1319" y="1528"/>
                  </a:lnTo>
                  <a:lnTo>
                    <a:pt x="1338" y="1468"/>
                  </a:lnTo>
                  <a:lnTo>
                    <a:pt x="1360" y="1410"/>
                  </a:lnTo>
                  <a:lnTo>
                    <a:pt x="1381" y="1352"/>
                  </a:lnTo>
                  <a:lnTo>
                    <a:pt x="1406" y="1296"/>
                  </a:lnTo>
                  <a:lnTo>
                    <a:pt x="1431" y="1240"/>
                  </a:lnTo>
                  <a:lnTo>
                    <a:pt x="1458" y="1186"/>
                  </a:lnTo>
                  <a:lnTo>
                    <a:pt x="1487" y="1132"/>
                  </a:lnTo>
                  <a:lnTo>
                    <a:pt x="1518" y="1077"/>
                  </a:lnTo>
                  <a:lnTo>
                    <a:pt x="1549" y="1027"/>
                  </a:lnTo>
                  <a:lnTo>
                    <a:pt x="1582" y="975"/>
                  </a:lnTo>
                  <a:lnTo>
                    <a:pt x="1617" y="925"/>
                  </a:lnTo>
                  <a:lnTo>
                    <a:pt x="1651" y="877"/>
                  </a:lnTo>
                  <a:lnTo>
                    <a:pt x="1688" y="828"/>
                  </a:lnTo>
                  <a:lnTo>
                    <a:pt x="1727" y="780"/>
                  </a:lnTo>
                  <a:lnTo>
                    <a:pt x="1767" y="736"/>
                  </a:lnTo>
                  <a:lnTo>
                    <a:pt x="1808" y="689"/>
                  </a:lnTo>
                  <a:lnTo>
                    <a:pt x="1849" y="647"/>
                  </a:lnTo>
                  <a:lnTo>
                    <a:pt x="1893" y="604"/>
                  </a:lnTo>
                  <a:lnTo>
                    <a:pt x="1937" y="562"/>
                  </a:lnTo>
                  <a:lnTo>
                    <a:pt x="1982" y="523"/>
                  </a:lnTo>
                  <a:lnTo>
                    <a:pt x="2028" y="485"/>
                  </a:lnTo>
                  <a:lnTo>
                    <a:pt x="2076" y="446"/>
                  </a:lnTo>
                  <a:lnTo>
                    <a:pt x="2125" y="411"/>
                  </a:lnTo>
                  <a:lnTo>
                    <a:pt x="2175" y="376"/>
                  </a:lnTo>
                  <a:lnTo>
                    <a:pt x="2175" y="376"/>
                  </a:lnTo>
                  <a:lnTo>
                    <a:pt x="2109" y="332"/>
                  </a:lnTo>
                  <a:lnTo>
                    <a:pt x="2042" y="291"/>
                  </a:lnTo>
                  <a:lnTo>
                    <a:pt x="1972" y="253"/>
                  </a:lnTo>
                  <a:lnTo>
                    <a:pt x="1901" y="216"/>
                  </a:lnTo>
                  <a:lnTo>
                    <a:pt x="1827" y="183"/>
                  </a:lnTo>
                  <a:lnTo>
                    <a:pt x="1754" y="152"/>
                  </a:lnTo>
                  <a:lnTo>
                    <a:pt x="1678" y="123"/>
                  </a:lnTo>
                  <a:lnTo>
                    <a:pt x="1601" y="98"/>
                  </a:lnTo>
                  <a:lnTo>
                    <a:pt x="1524" y="75"/>
                  </a:lnTo>
                  <a:lnTo>
                    <a:pt x="1445" y="56"/>
                  </a:lnTo>
                  <a:lnTo>
                    <a:pt x="1366" y="38"/>
                  </a:lnTo>
                  <a:lnTo>
                    <a:pt x="1284" y="25"/>
                  </a:lnTo>
                  <a:lnTo>
                    <a:pt x="1201" y="13"/>
                  </a:lnTo>
                  <a:lnTo>
                    <a:pt x="1118" y="6"/>
                  </a:lnTo>
                  <a:lnTo>
                    <a:pt x="1035" y="2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886" y="0"/>
                  </a:lnTo>
                  <a:lnTo>
                    <a:pt x="823" y="4"/>
                  </a:lnTo>
                  <a:lnTo>
                    <a:pt x="761" y="7"/>
                  </a:lnTo>
                  <a:lnTo>
                    <a:pt x="699" y="13"/>
                  </a:lnTo>
                  <a:lnTo>
                    <a:pt x="637" y="21"/>
                  </a:lnTo>
                  <a:lnTo>
                    <a:pt x="575" y="31"/>
                  </a:lnTo>
                  <a:lnTo>
                    <a:pt x="515" y="42"/>
                  </a:lnTo>
                  <a:lnTo>
                    <a:pt x="456" y="56"/>
                  </a:lnTo>
                  <a:lnTo>
                    <a:pt x="396" y="71"/>
                  </a:lnTo>
                  <a:lnTo>
                    <a:pt x="338" y="87"/>
                  </a:lnTo>
                  <a:lnTo>
                    <a:pt x="280" y="104"/>
                  </a:lnTo>
                  <a:lnTo>
                    <a:pt x="222" y="123"/>
                  </a:lnTo>
                  <a:lnTo>
                    <a:pt x="166" y="145"/>
                  </a:lnTo>
                  <a:lnTo>
                    <a:pt x="110" y="168"/>
                  </a:lnTo>
                  <a:lnTo>
                    <a:pt x="54" y="19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7" y="291"/>
                  </a:lnTo>
                  <a:lnTo>
                    <a:pt x="15" y="365"/>
                  </a:lnTo>
                  <a:lnTo>
                    <a:pt x="27" y="438"/>
                  </a:lnTo>
                  <a:lnTo>
                    <a:pt x="40" y="510"/>
                  </a:lnTo>
                  <a:lnTo>
                    <a:pt x="58" y="581"/>
                  </a:lnTo>
                  <a:lnTo>
                    <a:pt x="75" y="651"/>
                  </a:lnTo>
                  <a:lnTo>
                    <a:pt x="96" y="720"/>
                  </a:lnTo>
                  <a:lnTo>
                    <a:pt x="119" y="788"/>
                  </a:lnTo>
                  <a:lnTo>
                    <a:pt x="145" y="855"/>
                  </a:lnTo>
                  <a:lnTo>
                    <a:pt x="172" y="921"/>
                  </a:lnTo>
                  <a:lnTo>
                    <a:pt x="201" y="987"/>
                  </a:lnTo>
                  <a:lnTo>
                    <a:pt x="231" y="1050"/>
                  </a:lnTo>
                  <a:lnTo>
                    <a:pt x="266" y="1112"/>
                  </a:lnTo>
                  <a:lnTo>
                    <a:pt x="301" y="1174"/>
                  </a:lnTo>
                  <a:lnTo>
                    <a:pt x="338" y="1234"/>
                  </a:lnTo>
                  <a:lnTo>
                    <a:pt x="378" y="1294"/>
                  </a:lnTo>
                  <a:lnTo>
                    <a:pt x="419" y="1350"/>
                  </a:lnTo>
                  <a:lnTo>
                    <a:pt x="461" y="1408"/>
                  </a:lnTo>
                  <a:lnTo>
                    <a:pt x="506" y="1462"/>
                  </a:lnTo>
                  <a:lnTo>
                    <a:pt x="552" y="1514"/>
                  </a:lnTo>
                  <a:lnTo>
                    <a:pt x="600" y="1566"/>
                  </a:lnTo>
                  <a:lnTo>
                    <a:pt x="649" y="1616"/>
                  </a:lnTo>
                  <a:lnTo>
                    <a:pt x="701" y="1665"/>
                  </a:lnTo>
                  <a:lnTo>
                    <a:pt x="753" y="1711"/>
                  </a:lnTo>
                  <a:lnTo>
                    <a:pt x="807" y="1757"/>
                  </a:lnTo>
                  <a:lnTo>
                    <a:pt x="863" y="1800"/>
                  </a:lnTo>
                  <a:lnTo>
                    <a:pt x="919" y="1842"/>
                  </a:lnTo>
                  <a:lnTo>
                    <a:pt x="979" y="1881"/>
                  </a:lnTo>
                  <a:lnTo>
                    <a:pt x="1037" y="1920"/>
                  </a:lnTo>
                  <a:lnTo>
                    <a:pt x="1099" y="1954"/>
                  </a:lnTo>
                  <a:lnTo>
                    <a:pt x="1161" y="1989"/>
                  </a:lnTo>
                  <a:lnTo>
                    <a:pt x="1224" y="2022"/>
                  </a:lnTo>
                  <a:lnTo>
                    <a:pt x="1224" y="2022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3855492" y="2582135"/>
              <a:ext cx="287795" cy="287319"/>
              <a:chOff x="2887663" y="5335588"/>
              <a:chExt cx="957262" cy="955676"/>
            </a:xfrm>
            <a:solidFill>
              <a:schemeClr val="bg1"/>
            </a:solidFill>
          </p:grpSpPr>
          <p:sp>
            <p:nvSpPr>
              <p:cNvPr id="98" name="Freeform 5"/>
              <p:cNvSpPr>
                <a:spLocks noEditPoints="1"/>
              </p:cNvSpPr>
              <p:nvPr/>
            </p:nvSpPr>
            <p:spPr bwMode="auto">
              <a:xfrm>
                <a:off x="2887663" y="5335588"/>
                <a:ext cx="723900" cy="722313"/>
              </a:xfrm>
              <a:custGeom>
                <a:avLst/>
                <a:gdLst>
                  <a:gd name="T0" fmla="*/ 761 w 911"/>
                  <a:gd name="T1" fmla="*/ 119 h 911"/>
                  <a:gd name="T2" fmla="*/ 705 w 911"/>
                  <a:gd name="T3" fmla="*/ 76 h 911"/>
                  <a:gd name="T4" fmla="*/ 648 w 911"/>
                  <a:gd name="T5" fmla="*/ 43 h 911"/>
                  <a:gd name="T6" fmla="*/ 585 w 911"/>
                  <a:gd name="T7" fmla="*/ 20 h 911"/>
                  <a:gd name="T8" fmla="*/ 455 w 911"/>
                  <a:gd name="T9" fmla="*/ 0 h 911"/>
                  <a:gd name="T10" fmla="*/ 326 w 911"/>
                  <a:gd name="T11" fmla="*/ 20 h 911"/>
                  <a:gd name="T12" fmla="*/ 265 w 911"/>
                  <a:gd name="T13" fmla="*/ 43 h 911"/>
                  <a:gd name="T14" fmla="*/ 205 w 911"/>
                  <a:gd name="T15" fmla="*/ 76 h 911"/>
                  <a:gd name="T16" fmla="*/ 151 w 911"/>
                  <a:gd name="T17" fmla="*/ 119 h 911"/>
                  <a:gd name="T18" fmla="*/ 117 w 911"/>
                  <a:gd name="T19" fmla="*/ 151 h 911"/>
                  <a:gd name="T20" fmla="*/ 76 w 911"/>
                  <a:gd name="T21" fmla="*/ 205 h 911"/>
                  <a:gd name="T22" fmla="*/ 43 w 911"/>
                  <a:gd name="T23" fmla="*/ 265 h 911"/>
                  <a:gd name="T24" fmla="*/ 20 w 911"/>
                  <a:gd name="T25" fmla="*/ 326 h 911"/>
                  <a:gd name="T26" fmla="*/ 0 w 911"/>
                  <a:gd name="T27" fmla="*/ 455 h 911"/>
                  <a:gd name="T28" fmla="*/ 20 w 911"/>
                  <a:gd name="T29" fmla="*/ 587 h 911"/>
                  <a:gd name="T30" fmla="*/ 43 w 911"/>
                  <a:gd name="T31" fmla="*/ 648 h 911"/>
                  <a:gd name="T32" fmla="*/ 76 w 911"/>
                  <a:gd name="T33" fmla="*/ 707 h 911"/>
                  <a:gd name="T34" fmla="*/ 117 w 911"/>
                  <a:gd name="T35" fmla="*/ 761 h 911"/>
                  <a:gd name="T36" fmla="*/ 151 w 911"/>
                  <a:gd name="T37" fmla="*/ 794 h 911"/>
                  <a:gd name="T38" fmla="*/ 205 w 911"/>
                  <a:gd name="T39" fmla="*/ 837 h 911"/>
                  <a:gd name="T40" fmla="*/ 265 w 911"/>
                  <a:gd name="T41" fmla="*/ 869 h 911"/>
                  <a:gd name="T42" fmla="*/ 326 w 911"/>
                  <a:gd name="T43" fmla="*/ 893 h 911"/>
                  <a:gd name="T44" fmla="*/ 455 w 911"/>
                  <a:gd name="T45" fmla="*/ 911 h 911"/>
                  <a:gd name="T46" fmla="*/ 585 w 911"/>
                  <a:gd name="T47" fmla="*/ 893 h 911"/>
                  <a:gd name="T48" fmla="*/ 648 w 911"/>
                  <a:gd name="T49" fmla="*/ 869 h 911"/>
                  <a:gd name="T50" fmla="*/ 705 w 911"/>
                  <a:gd name="T51" fmla="*/ 837 h 911"/>
                  <a:gd name="T52" fmla="*/ 761 w 911"/>
                  <a:gd name="T53" fmla="*/ 794 h 911"/>
                  <a:gd name="T54" fmla="*/ 794 w 911"/>
                  <a:gd name="T55" fmla="*/ 761 h 911"/>
                  <a:gd name="T56" fmla="*/ 835 w 911"/>
                  <a:gd name="T57" fmla="*/ 707 h 911"/>
                  <a:gd name="T58" fmla="*/ 869 w 911"/>
                  <a:gd name="T59" fmla="*/ 648 h 911"/>
                  <a:gd name="T60" fmla="*/ 893 w 911"/>
                  <a:gd name="T61" fmla="*/ 587 h 911"/>
                  <a:gd name="T62" fmla="*/ 911 w 911"/>
                  <a:gd name="T63" fmla="*/ 455 h 911"/>
                  <a:gd name="T64" fmla="*/ 893 w 911"/>
                  <a:gd name="T65" fmla="*/ 326 h 911"/>
                  <a:gd name="T66" fmla="*/ 869 w 911"/>
                  <a:gd name="T67" fmla="*/ 265 h 911"/>
                  <a:gd name="T68" fmla="*/ 835 w 911"/>
                  <a:gd name="T69" fmla="*/ 205 h 911"/>
                  <a:gd name="T70" fmla="*/ 794 w 911"/>
                  <a:gd name="T71" fmla="*/ 151 h 911"/>
                  <a:gd name="T72" fmla="*/ 220 w 911"/>
                  <a:gd name="T73" fmla="*/ 693 h 911"/>
                  <a:gd name="T74" fmla="*/ 176 w 911"/>
                  <a:gd name="T75" fmla="*/ 639 h 911"/>
                  <a:gd name="T76" fmla="*/ 135 w 911"/>
                  <a:gd name="T77" fmla="*/ 551 h 911"/>
                  <a:gd name="T78" fmla="*/ 122 w 911"/>
                  <a:gd name="T79" fmla="*/ 455 h 911"/>
                  <a:gd name="T80" fmla="*/ 135 w 911"/>
                  <a:gd name="T81" fmla="*/ 362 h 911"/>
                  <a:gd name="T82" fmla="*/ 176 w 911"/>
                  <a:gd name="T83" fmla="*/ 272 h 911"/>
                  <a:gd name="T84" fmla="*/ 220 w 911"/>
                  <a:gd name="T85" fmla="*/ 220 h 911"/>
                  <a:gd name="T86" fmla="*/ 301 w 911"/>
                  <a:gd name="T87" fmla="*/ 160 h 911"/>
                  <a:gd name="T88" fmla="*/ 392 w 911"/>
                  <a:gd name="T89" fmla="*/ 130 h 911"/>
                  <a:gd name="T90" fmla="*/ 488 w 911"/>
                  <a:gd name="T91" fmla="*/ 124 h 911"/>
                  <a:gd name="T92" fmla="*/ 581 w 911"/>
                  <a:gd name="T93" fmla="*/ 148 h 911"/>
                  <a:gd name="T94" fmla="*/ 666 w 911"/>
                  <a:gd name="T95" fmla="*/ 198 h 911"/>
                  <a:gd name="T96" fmla="*/ 714 w 911"/>
                  <a:gd name="T97" fmla="*/ 245 h 911"/>
                  <a:gd name="T98" fmla="*/ 765 w 911"/>
                  <a:gd name="T99" fmla="*/ 331 h 911"/>
                  <a:gd name="T100" fmla="*/ 788 w 911"/>
                  <a:gd name="T101" fmla="*/ 425 h 911"/>
                  <a:gd name="T102" fmla="*/ 783 w 911"/>
                  <a:gd name="T103" fmla="*/ 520 h 911"/>
                  <a:gd name="T104" fmla="*/ 750 w 911"/>
                  <a:gd name="T105" fmla="*/ 612 h 911"/>
                  <a:gd name="T106" fmla="*/ 691 w 911"/>
                  <a:gd name="T107" fmla="*/ 693 h 911"/>
                  <a:gd name="T108" fmla="*/ 639 w 911"/>
                  <a:gd name="T109" fmla="*/ 734 h 911"/>
                  <a:gd name="T110" fmla="*/ 551 w 911"/>
                  <a:gd name="T111" fmla="*/ 776 h 911"/>
                  <a:gd name="T112" fmla="*/ 455 w 911"/>
                  <a:gd name="T113" fmla="*/ 790 h 911"/>
                  <a:gd name="T114" fmla="*/ 360 w 911"/>
                  <a:gd name="T115" fmla="*/ 776 h 911"/>
                  <a:gd name="T116" fmla="*/ 272 w 911"/>
                  <a:gd name="T117" fmla="*/ 734 h 911"/>
                  <a:gd name="T118" fmla="*/ 220 w 911"/>
                  <a:gd name="T119" fmla="*/ 693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11" h="911">
                    <a:moveTo>
                      <a:pt x="777" y="133"/>
                    </a:moveTo>
                    <a:lnTo>
                      <a:pt x="777" y="133"/>
                    </a:lnTo>
                    <a:lnTo>
                      <a:pt x="761" y="119"/>
                    </a:lnTo>
                    <a:lnTo>
                      <a:pt x="743" y="103"/>
                    </a:lnTo>
                    <a:lnTo>
                      <a:pt x="725" y="88"/>
                    </a:lnTo>
                    <a:lnTo>
                      <a:pt x="705" y="76"/>
                    </a:lnTo>
                    <a:lnTo>
                      <a:pt x="687" y="63"/>
                    </a:lnTo>
                    <a:lnTo>
                      <a:pt x="668" y="52"/>
                    </a:lnTo>
                    <a:lnTo>
                      <a:pt x="648" y="43"/>
                    </a:lnTo>
                    <a:lnTo>
                      <a:pt x="626" y="34"/>
                    </a:lnTo>
                    <a:lnTo>
                      <a:pt x="607" y="27"/>
                    </a:lnTo>
                    <a:lnTo>
                      <a:pt x="585" y="20"/>
                    </a:lnTo>
                    <a:lnTo>
                      <a:pt x="544" y="9"/>
                    </a:lnTo>
                    <a:lnTo>
                      <a:pt x="499" y="4"/>
                    </a:lnTo>
                    <a:lnTo>
                      <a:pt x="455" y="0"/>
                    </a:lnTo>
                    <a:lnTo>
                      <a:pt x="412" y="4"/>
                    </a:lnTo>
                    <a:lnTo>
                      <a:pt x="369" y="9"/>
                    </a:lnTo>
                    <a:lnTo>
                      <a:pt x="326" y="20"/>
                    </a:lnTo>
                    <a:lnTo>
                      <a:pt x="304" y="27"/>
                    </a:lnTo>
                    <a:lnTo>
                      <a:pt x="284" y="34"/>
                    </a:lnTo>
                    <a:lnTo>
                      <a:pt x="265" y="43"/>
                    </a:lnTo>
                    <a:lnTo>
                      <a:pt x="243" y="52"/>
                    </a:lnTo>
                    <a:lnTo>
                      <a:pt x="225" y="63"/>
                    </a:lnTo>
                    <a:lnTo>
                      <a:pt x="205" y="76"/>
                    </a:lnTo>
                    <a:lnTo>
                      <a:pt x="187" y="88"/>
                    </a:lnTo>
                    <a:lnTo>
                      <a:pt x="167" y="103"/>
                    </a:lnTo>
                    <a:lnTo>
                      <a:pt x="151" y="119"/>
                    </a:lnTo>
                    <a:lnTo>
                      <a:pt x="133" y="133"/>
                    </a:lnTo>
                    <a:lnTo>
                      <a:pt x="133" y="133"/>
                    </a:lnTo>
                    <a:lnTo>
                      <a:pt x="117" y="151"/>
                    </a:lnTo>
                    <a:lnTo>
                      <a:pt x="103" y="169"/>
                    </a:lnTo>
                    <a:lnTo>
                      <a:pt x="88" y="187"/>
                    </a:lnTo>
                    <a:lnTo>
                      <a:pt x="76" y="205"/>
                    </a:lnTo>
                    <a:lnTo>
                      <a:pt x="63" y="225"/>
                    </a:lnTo>
                    <a:lnTo>
                      <a:pt x="52" y="245"/>
                    </a:lnTo>
                    <a:lnTo>
                      <a:pt x="43" y="265"/>
                    </a:lnTo>
                    <a:lnTo>
                      <a:pt x="34" y="284"/>
                    </a:lnTo>
                    <a:lnTo>
                      <a:pt x="25" y="306"/>
                    </a:lnTo>
                    <a:lnTo>
                      <a:pt x="20" y="326"/>
                    </a:lnTo>
                    <a:lnTo>
                      <a:pt x="9" y="369"/>
                    </a:lnTo>
                    <a:lnTo>
                      <a:pt x="2" y="412"/>
                    </a:lnTo>
                    <a:lnTo>
                      <a:pt x="0" y="455"/>
                    </a:lnTo>
                    <a:lnTo>
                      <a:pt x="2" y="500"/>
                    </a:lnTo>
                    <a:lnTo>
                      <a:pt x="9" y="544"/>
                    </a:lnTo>
                    <a:lnTo>
                      <a:pt x="20" y="587"/>
                    </a:lnTo>
                    <a:lnTo>
                      <a:pt x="25" y="607"/>
                    </a:lnTo>
                    <a:lnTo>
                      <a:pt x="34" y="628"/>
                    </a:lnTo>
                    <a:lnTo>
                      <a:pt x="43" y="648"/>
                    </a:lnTo>
                    <a:lnTo>
                      <a:pt x="52" y="668"/>
                    </a:lnTo>
                    <a:lnTo>
                      <a:pt x="63" y="687"/>
                    </a:lnTo>
                    <a:lnTo>
                      <a:pt x="76" y="707"/>
                    </a:lnTo>
                    <a:lnTo>
                      <a:pt x="88" y="725"/>
                    </a:lnTo>
                    <a:lnTo>
                      <a:pt x="103" y="743"/>
                    </a:lnTo>
                    <a:lnTo>
                      <a:pt x="117" y="761"/>
                    </a:lnTo>
                    <a:lnTo>
                      <a:pt x="133" y="777"/>
                    </a:lnTo>
                    <a:lnTo>
                      <a:pt x="133" y="777"/>
                    </a:lnTo>
                    <a:lnTo>
                      <a:pt x="151" y="794"/>
                    </a:lnTo>
                    <a:lnTo>
                      <a:pt x="167" y="810"/>
                    </a:lnTo>
                    <a:lnTo>
                      <a:pt x="187" y="824"/>
                    </a:lnTo>
                    <a:lnTo>
                      <a:pt x="205" y="837"/>
                    </a:lnTo>
                    <a:lnTo>
                      <a:pt x="225" y="848"/>
                    </a:lnTo>
                    <a:lnTo>
                      <a:pt x="243" y="858"/>
                    </a:lnTo>
                    <a:lnTo>
                      <a:pt x="265" y="869"/>
                    </a:lnTo>
                    <a:lnTo>
                      <a:pt x="284" y="878"/>
                    </a:lnTo>
                    <a:lnTo>
                      <a:pt x="304" y="885"/>
                    </a:lnTo>
                    <a:lnTo>
                      <a:pt x="326" y="893"/>
                    </a:lnTo>
                    <a:lnTo>
                      <a:pt x="369" y="903"/>
                    </a:lnTo>
                    <a:lnTo>
                      <a:pt x="412" y="909"/>
                    </a:lnTo>
                    <a:lnTo>
                      <a:pt x="455" y="911"/>
                    </a:lnTo>
                    <a:lnTo>
                      <a:pt x="499" y="909"/>
                    </a:lnTo>
                    <a:lnTo>
                      <a:pt x="544" y="903"/>
                    </a:lnTo>
                    <a:lnTo>
                      <a:pt x="585" y="893"/>
                    </a:lnTo>
                    <a:lnTo>
                      <a:pt x="607" y="885"/>
                    </a:lnTo>
                    <a:lnTo>
                      <a:pt x="626" y="878"/>
                    </a:lnTo>
                    <a:lnTo>
                      <a:pt x="648" y="869"/>
                    </a:lnTo>
                    <a:lnTo>
                      <a:pt x="668" y="858"/>
                    </a:lnTo>
                    <a:lnTo>
                      <a:pt x="687" y="848"/>
                    </a:lnTo>
                    <a:lnTo>
                      <a:pt x="705" y="837"/>
                    </a:lnTo>
                    <a:lnTo>
                      <a:pt x="725" y="824"/>
                    </a:lnTo>
                    <a:lnTo>
                      <a:pt x="743" y="810"/>
                    </a:lnTo>
                    <a:lnTo>
                      <a:pt x="761" y="794"/>
                    </a:lnTo>
                    <a:lnTo>
                      <a:pt x="777" y="777"/>
                    </a:lnTo>
                    <a:lnTo>
                      <a:pt x="777" y="777"/>
                    </a:lnTo>
                    <a:lnTo>
                      <a:pt x="794" y="761"/>
                    </a:lnTo>
                    <a:lnTo>
                      <a:pt x="808" y="743"/>
                    </a:lnTo>
                    <a:lnTo>
                      <a:pt x="822" y="725"/>
                    </a:lnTo>
                    <a:lnTo>
                      <a:pt x="835" y="707"/>
                    </a:lnTo>
                    <a:lnTo>
                      <a:pt x="848" y="687"/>
                    </a:lnTo>
                    <a:lnTo>
                      <a:pt x="858" y="668"/>
                    </a:lnTo>
                    <a:lnTo>
                      <a:pt x="869" y="648"/>
                    </a:lnTo>
                    <a:lnTo>
                      <a:pt x="878" y="628"/>
                    </a:lnTo>
                    <a:lnTo>
                      <a:pt x="885" y="607"/>
                    </a:lnTo>
                    <a:lnTo>
                      <a:pt x="893" y="587"/>
                    </a:lnTo>
                    <a:lnTo>
                      <a:pt x="902" y="544"/>
                    </a:lnTo>
                    <a:lnTo>
                      <a:pt x="909" y="500"/>
                    </a:lnTo>
                    <a:lnTo>
                      <a:pt x="911" y="455"/>
                    </a:lnTo>
                    <a:lnTo>
                      <a:pt x="909" y="412"/>
                    </a:lnTo>
                    <a:lnTo>
                      <a:pt x="902" y="369"/>
                    </a:lnTo>
                    <a:lnTo>
                      <a:pt x="893" y="326"/>
                    </a:lnTo>
                    <a:lnTo>
                      <a:pt x="885" y="306"/>
                    </a:lnTo>
                    <a:lnTo>
                      <a:pt x="878" y="284"/>
                    </a:lnTo>
                    <a:lnTo>
                      <a:pt x="869" y="265"/>
                    </a:lnTo>
                    <a:lnTo>
                      <a:pt x="858" y="245"/>
                    </a:lnTo>
                    <a:lnTo>
                      <a:pt x="848" y="225"/>
                    </a:lnTo>
                    <a:lnTo>
                      <a:pt x="835" y="205"/>
                    </a:lnTo>
                    <a:lnTo>
                      <a:pt x="822" y="187"/>
                    </a:lnTo>
                    <a:lnTo>
                      <a:pt x="808" y="169"/>
                    </a:lnTo>
                    <a:lnTo>
                      <a:pt x="794" y="151"/>
                    </a:lnTo>
                    <a:lnTo>
                      <a:pt x="777" y="133"/>
                    </a:lnTo>
                    <a:lnTo>
                      <a:pt x="777" y="133"/>
                    </a:lnTo>
                    <a:close/>
                    <a:moveTo>
                      <a:pt x="220" y="693"/>
                    </a:moveTo>
                    <a:lnTo>
                      <a:pt x="220" y="693"/>
                    </a:lnTo>
                    <a:lnTo>
                      <a:pt x="196" y="666"/>
                    </a:lnTo>
                    <a:lnTo>
                      <a:pt x="176" y="639"/>
                    </a:lnTo>
                    <a:lnTo>
                      <a:pt x="160" y="612"/>
                    </a:lnTo>
                    <a:lnTo>
                      <a:pt x="146" y="581"/>
                    </a:lnTo>
                    <a:lnTo>
                      <a:pt x="135" y="551"/>
                    </a:lnTo>
                    <a:lnTo>
                      <a:pt x="128" y="520"/>
                    </a:lnTo>
                    <a:lnTo>
                      <a:pt x="124" y="488"/>
                    </a:lnTo>
                    <a:lnTo>
                      <a:pt x="122" y="455"/>
                    </a:lnTo>
                    <a:lnTo>
                      <a:pt x="124" y="425"/>
                    </a:lnTo>
                    <a:lnTo>
                      <a:pt x="128" y="392"/>
                    </a:lnTo>
                    <a:lnTo>
                      <a:pt x="135" y="362"/>
                    </a:lnTo>
                    <a:lnTo>
                      <a:pt x="146" y="331"/>
                    </a:lnTo>
                    <a:lnTo>
                      <a:pt x="160" y="301"/>
                    </a:lnTo>
                    <a:lnTo>
                      <a:pt x="176" y="272"/>
                    </a:lnTo>
                    <a:lnTo>
                      <a:pt x="196" y="245"/>
                    </a:lnTo>
                    <a:lnTo>
                      <a:pt x="220" y="220"/>
                    </a:lnTo>
                    <a:lnTo>
                      <a:pt x="220" y="220"/>
                    </a:lnTo>
                    <a:lnTo>
                      <a:pt x="245" y="198"/>
                    </a:lnTo>
                    <a:lnTo>
                      <a:pt x="272" y="178"/>
                    </a:lnTo>
                    <a:lnTo>
                      <a:pt x="301" y="160"/>
                    </a:lnTo>
                    <a:lnTo>
                      <a:pt x="329" y="148"/>
                    </a:lnTo>
                    <a:lnTo>
                      <a:pt x="360" y="137"/>
                    </a:lnTo>
                    <a:lnTo>
                      <a:pt x="392" y="130"/>
                    </a:lnTo>
                    <a:lnTo>
                      <a:pt x="423" y="124"/>
                    </a:lnTo>
                    <a:lnTo>
                      <a:pt x="455" y="122"/>
                    </a:lnTo>
                    <a:lnTo>
                      <a:pt x="488" y="124"/>
                    </a:lnTo>
                    <a:lnTo>
                      <a:pt x="520" y="130"/>
                    </a:lnTo>
                    <a:lnTo>
                      <a:pt x="551" y="137"/>
                    </a:lnTo>
                    <a:lnTo>
                      <a:pt x="581" y="148"/>
                    </a:lnTo>
                    <a:lnTo>
                      <a:pt x="610" y="160"/>
                    </a:lnTo>
                    <a:lnTo>
                      <a:pt x="639" y="178"/>
                    </a:lnTo>
                    <a:lnTo>
                      <a:pt x="666" y="198"/>
                    </a:lnTo>
                    <a:lnTo>
                      <a:pt x="691" y="220"/>
                    </a:lnTo>
                    <a:lnTo>
                      <a:pt x="691" y="220"/>
                    </a:lnTo>
                    <a:lnTo>
                      <a:pt x="714" y="245"/>
                    </a:lnTo>
                    <a:lnTo>
                      <a:pt x="734" y="272"/>
                    </a:lnTo>
                    <a:lnTo>
                      <a:pt x="750" y="301"/>
                    </a:lnTo>
                    <a:lnTo>
                      <a:pt x="765" y="331"/>
                    </a:lnTo>
                    <a:lnTo>
                      <a:pt x="776" y="362"/>
                    </a:lnTo>
                    <a:lnTo>
                      <a:pt x="783" y="392"/>
                    </a:lnTo>
                    <a:lnTo>
                      <a:pt x="788" y="425"/>
                    </a:lnTo>
                    <a:lnTo>
                      <a:pt x="788" y="455"/>
                    </a:lnTo>
                    <a:lnTo>
                      <a:pt x="788" y="488"/>
                    </a:lnTo>
                    <a:lnTo>
                      <a:pt x="783" y="520"/>
                    </a:lnTo>
                    <a:lnTo>
                      <a:pt x="776" y="551"/>
                    </a:lnTo>
                    <a:lnTo>
                      <a:pt x="765" y="581"/>
                    </a:lnTo>
                    <a:lnTo>
                      <a:pt x="750" y="612"/>
                    </a:lnTo>
                    <a:lnTo>
                      <a:pt x="734" y="639"/>
                    </a:lnTo>
                    <a:lnTo>
                      <a:pt x="714" y="666"/>
                    </a:lnTo>
                    <a:lnTo>
                      <a:pt x="691" y="693"/>
                    </a:lnTo>
                    <a:lnTo>
                      <a:pt x="691" y="693"/>
                    </a:lnTo>
                    <a:lnTo>
                      <a:pt x="666" y="714"/>
                    </a:lnTo>
                    <a:lnTo>
                      <a:pt x="639" y="734"/>
                    </a:lnTo>
                    <a:lnTo>
                      <a:pt x="610" y="752"/>
                    </a:lnTo>
                    <a:lnTo>
                      <a:pt x="581" y="765"/>
                    </a:lnTo>
                    <a:lnTo>
                      <a:pt x="551" y="776"/>
                    </a:lnTo>
                    <a:lnTo>
                      <a:pt x="520" y="783"/>
                    </a:lnTo>
                    <a:lnTo>
                      <a:pt x="488" y="788"/>
                    </a:lnTo>
                    <a:lnTo>
                      <a:pt x="455" y="790"/>
                    </a:lnTo>
                    <a:lnTo>
                      <a:pt x="423" y="788"/>
                    </a:lnTo>
                    <a:lnTo>
                      <a:pt x="392" y="783"/>
                    </a:lnTo>
                    <a:lnTo>
                      <a:pt x="360" y="776"/>
                    </a:lnTo>
                    <a:lnTo>
                      <a:pt x="329" y="765"/>
                    </a:lnTo>
                    <a:lnTo>
                      <a:pt x="301" y="752"/>
                    </a:lnTo>
                    <a:lnTo>
                      <a:pt x="272" y="734"/>
                    </a:lnTo>
                    <a:lnTo>
                      <a:pt x="245" y="714"/>
                    </a:lnTo>
                    <a:lnTo>
                      <a:pt x="220" y="693"/>
                    </a:lnTo>
                    <a:lnTo>
                      <a:pt x="220" y="6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6"/>
              <p:cNvSpPr/>
              <p:nvPr/>
            </p:nvSpPr>
            <p:spPr bwMode="auto">
              <a:xfrm>
                <a:off x="3479800" y="5927726"/>
                <a:ext cx="365125" cy="363538"/>
              </a:xfrm>
              <a:custGeom>
                <a:avLst/>
                <a:gdLst>
                  <a:gd name="T0" fmla="*/ 427 w 459"/>
                  <a:gd name="T1" fmla="*/ 277 h 459"/>
                  <a:gd name="T2" fmla="*/ 151 w 459"/>
                  <a:gd name="T3" fmla="*/ 0 h 459"/>
                  <a:gd name="T4" fmla="*/ 151 w 459"/>
                  <a:gd name="T5" fmla="*/ 0 h 459"/>
                  <a:gd name="T6" fmla="*/ 135 w 459"/>
                  <a:gd name="T7" fmla="*/ 22 h 459"/>
                  <a:gd name="T8" fmla="*/ 119 w 459"/>
                  <a:gd name="T9" fmla="*/ 43 h 459"/>
                  <a:gd name="T10" fmla="*/ 101 w 459"/>
                  <a:gd name="T11" fmla="*/ 63 h 459"/>
                  <a:gd name="T12" fmla="*/ 83 w 459"/>
                  <a:gd name="T13" fmla="*/ 83 h 459"/>
                  <a:gd name="T14" fmla="*/ 83 w 459"/>
                  <a:gd name="T15" fmla="*/ 83 h 459"/>
                  <a:gd name="T16" fmla="*/ 63 w 459"/>
                  <a:gd name="T17" fmla="*/ 103 h 459"/>
                  <a:gd name="T18" fmla="*/ 43 w 459"/>
                  <a:gd name="T19" fmla="*/ 119 h 459"/>
                  <a:gd name="T20" fmla="*/ 22 w 459"/>
                  <a:gd name="T21" fmla="*/ 135 h 459"/>
                  <a:gd name="T22" fmla="*/ 0 w 459"/>
                  <a:gd name="T23" fmla="*/ 151 h 459"/>
                  <a:gd name="T24" fmla="*/ 277 w 459"/>
                  <a:gd name="T25" fmla="*/ 428 h 459"/>
                  <a:gd name="T26" fmla="*/ 277 w 459"/>
                  <a:gd name="T27" fmla="*/ 428 h 459"/>
                  <a:gd name="T28" fmla="*/ 284 w 459"/>
                  <a:gd name="T29" fmla="*/ 436 h 459"/>
                  <a:gd name="T30" fmla="*/ 293 w 459"/>
                  <a:gd name="T31" fmla="*/ 441 h 459"/>
                  <a:gd name="T32" fmla="*/ 311 w 459"/>
                  <a:gd name="T33" fmla="*/ 452 h 459"/>
                  <a:gd name="T34" fmla="*/ 331 w 459"/>
                  <a:gd name="T35" fmla="*/ 457 h 459"/>
                  <a:gd name="T36" fmla="*/ 353 w 459"/>
                  <a:gd name="T37" fmla="*/ 459 h 459"/>
                  <a:gd name="T38" fmla="*/ 373 w 459"/>
                  <a:gd name="T39" fmla="*/ 457 h 459"/>
                  <a:gd name="T40" fmla="*/ 392 w 459"/>
                  <a:gd name="T41" fmla="*/ 452 h 459"/>
                  <a:gd name="T42" fmla="*/ 410 w 459"/>
                  <a:gd name="T43" fmla="*/ 441 h 459"/>
                  <a:gd name="T44" fmla="*/ 419 w 459"/>
                  <a:gd name="T45" fmla="*/ 436 h 459"/>
                  <a:gd name="T46" fmla="*/ 427 w 459"/>
                  <a:gd name="T47" fmla="*/ 428 h 459"/>
                  <a:gd name="T48" fmla="*/ 427 w 459"/>
                  <a:gd name="T49" fmla="*/ 428 h 459"/>
                  <a:gd name="T50" fmla="*/ 434 w 459"/>
                  <a:gd name="T51" fmla="*/ 419 h 459"/>
                  <a:gd name="T52" fmla="*/ 441 w 459"/>
                  <a:gd name="T53" fmla="*/ 410 h 459"/>
                  <a:gd name="T54" fmla="*/ 450 w 459"/>
                  <a:gd name="T55" fmla="*/ 392 h 459"/>
                  <a:gd name="T56" fmla="*/ 457 w 459"/>
                  <a:gd name="T57" fmla="*/ 373 h 459"/>
                  <a:gd name="T58" fmla="*/ 459 w 459"/>
                  <a:gd name="T59" fmla="*/ 353 h 459"/>
                  <a:gd name="T60" fmla="*/ 457 w 459"/>
                  <a:gd name="T61" fmla="*/ 333 h 459"/>
                  <a:gd name="T62" fmla="*/ 450 w 459"/>
                  <a:gd name="T63" fmla="*/ 313 h 459"/>
                  <a:gd name="T64" fmla="*/ 441 w 459"/>
                  <a:gd name="T65" fmla="*/ 293 h 459"/>
                  <a:gd name="T66" fmla="*/ 434 w 459"/>
                  <a:gd name="T67" fmla="*/ 284 h 459"/>
                  <a:gd name="T68" fmla="*/ 427 w 459"/>
                  <a:gd name="T69" fmla="*/ 277 h 459"/>
                  <a:gd name="T70" fmla="*/ 427 w 459"/>
                  <a:gd name="T71" fmla="*/ 277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9" h="459">
                    <a:moveTo>
                      <a:pt x="427" y="277"/>
                    </a:moveTo>
                    <a:lnTo>
                      <a:pt x="151" y="0"/>
                    </a:lnTo>
                    <a:lnTo>
                      <a:pt x="151" y="0"/>
                    </a:lnTo>
                    <a:lnTo>
                      <a:pt x="135" y="22"/>
                    </a:lnTo>
                    <a:lnTo>
                      <a:pt x="119" y="43"/>
                    </a:lnTo>
                    <a:lnTo>
                      <a:pt x="101" y="63"/>
                    </a:lnTo>
                    <a:lnTo>
                      <a:pt x="83" y="83"/>
                    </a:lnTo>
                    <a:lnTo>
                      <a:pt x="83" y="83"/>
                    </a:lnTo>
                    <a:lnTo>
                      <a:pt x="63" y="103"/>
                    </a:lnTo>
                    <a:lnTo>
                      <a:pt x="43" y="119"/>
                    </a:lnTo>
                    <a:lnTo>
                      <a:pt x="22" y="135"/>
                    </a:lnTo>
                    <a:lnTo>
                      <a:pt x="0" y="151"/>
                    </a:lnTo>
                    <a:lnTo>
                      <a:pt x="277" y="428"/>
                    </a:lnTo>
                    <a:lnTo>
                      <a:pt x="277" y="428"/>
                    </a:lnTo>
                    <a:lnTo>
                      <a:pt x="284" y="436"/>
                    </a:lnTo>
                    <a:lnTo>
                      <a:pt x="293" y="441"/>
                    </a:lnTo>
                    <a:lnTo>
                      <a:pt x="311" y="452"/>
                    </a:lnTo>
                    <a:lnTo>
                      <a:pt x="331" y="457"/>
                    </a:lnTo>
                    <a:lnTo>
                      <a:pt x="353" y="459"/>
                    </a:lnTo>
                    <a:lnTo>
                      <a:pt x="373" y="457"/>
                    </a:lnTo>
                    <a:lnTo>
                      <a:pt x="392" y="452"/>
                    </a:lnTo>
                    <a:lnTo>
                      <a:pt x="410" y="441"/>
                    </a:lnTo>
                    <a:lnTo>
                      <a:pt x="419" y="436"/>
                    </a:lnTo>
                    <a:lnTo>
                      <a:pt x="427" y="428"/>
                    </a:lnTo>
                    <a:lnTo>
                      <a:pt x="427" y="428"/>
                    </a:lnTo>
                    <a:lnTo>
                      <a:pt x="434" y="419"/>
                    </a:lnTo>
                    <a:lnTo>
                      <a:pt x="441" y="410"/>
                    </a:lnTo>
                    <a:lnTo>
                      <a:pt x="450" y="392"/>
                    </a:lnTo>
                    <a:lnTo>
                      <a:pt x="457" y="373"/>
                    </a:lnTo>
                    <a:lnTo>
                      <a:pt x="459" y="353"/>
                    </a:lnTo>
                    <a:lnTo>
                      <a:pt x="457" y="333"/>
                    </a:lnTo>
                    <a:lnTo>
                      <a:pt x="450" y="313"/>
                    </a:lnTo>
                    <a:lnTo>
                      <a:pt x="441" y="293"/>
                    </a:lnTo>
                    <a:lnTo>
                      <a:pt x="434" y="284"/>
                    </a:lnTo>
                    <a:lnTo>
                      <a:pt x="427" y="277"/>
                    </a:lnTo>
                    <a:lnTo>
                      <a:pt x="427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7"/>
              <p:cNvSpPr/>
              <p:nvPr/>
            </p:nvSpPr>
            <p:spPr bwMode="auto">
              <a:xfrm>
                <a:off x="3040063" y="5486401"/>
                <a:ext cx="193675" cy="193675"/>
              </a:xfrm>
              <a:custGeom>
                <a:avLst/>
                <a:gdLst>
                  <a:gd name="T0" fmla="*/ 0 w 245"/>
                  <a:gd name="T1" fmla="*/ 243 h 243"/>
                  <a:gd name="T2" fmla="*/ 61 w 245"/>
                  <a:gd name="T3" fmla="*/ 243 h 243"/>
                  <a:gd name="T4" fmla="*/ 61 w 245"/>
                  <a:gd name="T5" fmla="*/ 243 h 243"/>
                  <a:gd name="T6" fmla="*/ 63 w 245"/>
                  <a:gd name="T7" fmla="*/ 227 h 243"/>
                  <a:gd name="T8" fmla="*/ 68 w 245"/>
                  <a:gd name="T9" fmla="*/ 209 h 243"/>
                  <a:gd name="T10" fmla="*/ 72 w 245"/>
                  <a:gd name="T11" fmla="*/ 192 h 243"/>
                  <a:gd name="T12" fmla="*/ 79 w 245"/>
                  <a:gd name="T13" fmla="*/ 178 h 243"/>
                  <a:gd name="T14" fmla="*/ 88 w 245"/>
                  <a:gd name="T15" fmla="*/ 162 h 243"/>
                  <a:gd name="T16" fmla="*/ 97 w 245"/>
                  <a:gd name="T17" fmla="*/ 147 h 243"/>
                  <a:gd name="T18" fmla="*/ 108 w 245"/>
                  <a:gd name="T19" fmla="*/ 133 h 243"/>
                  <a:gd name="T20" fmla="*/ 120 w 245"/>
                  <a:gd name="T21" fmla="*/ 120 h 243"/>
                  <a:gd name="T22" fmla="*/ 120 w 245"/>
                  <a:gd name="T23" fmla="*/ 120 h 243"/>
                  <a:gd name="T24" fmla="*/ 133 w 245"/>
                  <a:gd name="T25" fmla="*/ 108 h 243"/>
                  <a:gd name="T26" fmla="*/ 147 w 245"/>
                  <a:gd name="T27" fmla="*/ 97 h 243"/>
                  <a:gd name="T28" fmla="*/ 162 w 245"/>
                  <a:gd name="T29" fmla="*/ 88 h 243"/>
                  <a:gd name="T30" fmla="*/ 178 w 245"/>
                  <a:gd name="T31" fmla="*/ 79 h 243"/>
                  <a:gd name="T32" fmla="*/ 194 w 245"/>
                  <a:gd name="T33" fmla="*/ 74 h 243"/>
                  <a:gd name="T34" fmla="*/ 210 w 245"/>
                  <a:gd name="T35" fmla="*/ 68 h 243"/>
                  <a:gd name="T36" fmla="*/ 227 w 245"/>
                  <a:gd name="T37" fmla="*/ 63 h 243"/>
                  <a:gd name="T38" fmla="*/ 245 w 245"/>
                  <a:gd name="T39" fmla="*/ 61 h 243"/>
                  <a:gd name="T40" fmla="*/ 245 w 245"/>
                  <a:gd name="T41" fmla="*/ 0 h 243"/>
                  <a:gd name="T42" fmla="*/ 245 w 245"/>
                  <a:gd name="T43" fmla="*/ 0 h 243"/>
                  <a:gd name="T44" fmla="*/ 221 w 245"/>
                  <a:gd name="T45" fmla="*/ 3 h 243"/>
                  <a:gd name="T46" fmla="*/ 198 w 245"/>
                  <a:gd name="T47" fmla="*/ 7 h 243"/>
                  <a:gd name="T48" fmla="*/ 176 w 245"/>
                  <a:gd name="T49" fmla="*/ 14 h 243"/>
                  <a:gd name="T50" fmla="*/ 155 w 245"/>
                  <a:gd name="T51" fmla="*/ 23 h 243"/>
                  <a:gd name="T52" fmla="*/ 133 w 245"/>
                  <a:gd name="T53" fmla="*/ 34 h 243"/>
                  <a:gd name="T54" fmla="*/ 113 w 245"/>
                  <a:gd name="T55" fmla="*/ 47 h 243"/>
                  <a:gd name="T56" fmla="*/ 95 w 245"/>
                  <a:gd name="T57" fmla="*/ 61 h 243"/>
                  <a:gd name="T58" fmla="*/ 77 w 245"/>
                  <a:gd name="T59" fmla="*/ 77 h 243"/>
                  <a:gd name="T60" fmla="*/ 77 w 245"/>
                  <a:gd name="T61" fmla="*/ 77 h 243"/>
                  <a:gd name="T62" fmla="*/ 61 w 245"/>
                  <a:gd name="T63" fmla="*/ 95 h 243"/>
                  <a:gd name="T64" fmla="*/ 47 w 245"/>
                  <a:gd name="T65" fmla="*/ 113 h 243"/>
                  <a:gd name="T66" fmla="*/ 34 w 245"/>
                  <a:gd name="T67" fmla="*/ 133 h 243"/>
                  <a:gd name="T68" fmla="*/ 23 w 245"/>
                  <a:gd name="T69" fmla="*/ 155 h 243"/>
                  <a:gd name="T70" fmla="*/ 14 w 245"/>
                  <a:gd name="T71" fmla="*/ 176 h 243"/>
                  <a:gd name="T72" fmla="*/ 7 w 245"/>
                  <a:gd name="T73" fmla="*/ 198 h 243"/>
                  <a:gd name="T74" fmla="*/ 3 w 245"/>
                  <a:gd name="T75" fmla="*/ 219 h 243"/>
                  <a:gd name="T76" fmla="*/ 0 w 245"/>
                  <a:gd name="T77" fmla="*/ 243 h 243"/>
                  <a:gd name="T78" fmla="*/ 0 w 245"/>
                  <a:gd name="T7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5" h="243">
                    <a:moveTo>
                      <a:pt x="0" y="243"/>
                    </a:moveTo>
                    <a:lnTo>
                      <a:pt x="61" y="243"/>
                    </a:lnTo>
                    <a:lnTo>
                      <a:pt x="61" y="243"/>
                    </a:lnTo>
                    <a:lnTo>
                      <a:pt x="63" y="227"/>
                    </a:lnTo>
                    <a:lnTo>
                      <a:pt x="68" y="209"/>
                    </a:lnTo>
                    <a:lnTo>
                      <a:pt x="72" y="192"/>
                    </a:lnTo>
                    <a:lnTo>
                      <a:pt x="79" y="178"/>
                    </a:lnTo>
                    <a:lnTo>
                      <a:pt x="88" y="162"/>
                    </a:lnTo>
                    <a:lnTo>
                      <a:pt x="97" y="147"/>
                    </a:lnTo>
                    <a:lnTo>
                      <a:pt x="108" y="133"/>
                    </a:lnTo>
                    <a:lnTo>
                      <a:pt x="120" y="120"/>
                    </a:lnTo>
                    <a:lnTo>
                      <a:pt x="120" y="120"/>
                    </a:lnTo>
                    <a:lnTo>
                      <a:pt x="133" y="108"/>
                    </a:lnTo>
                    <a:lnTo>
                      <a:pt x="147" y="97"/>
                    </a:lnTo>
                    <a:lnTo>
                      <a:pt x="162" y="88"/>
                    </a:lnTo>
                    <a:lnTo>
                      <a:pt x="178" y="79"/>
                    </a:lnTo>
                    <a:lnTo>
                      <a:pt x="194" y="74"/>
                    </a:lnTo>
                    <a:lnTo>
                      <a:pt x="210" y="68"/>
                    </a:lnTo>
                    <a:lnTo>
                      <a:pt x="227" y="63"/>
                    </a:lnTo>
                    <a:lnTo>
                      <a:pt x="245" y="6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1" y="3"/>
                    </a:lnTo>
                    <a:lnTo>
                      <a:pt x="198" y="7"/>
                    </a:lnTo>
                    <a:lnTo>
                      <a:pt x="176" y="14"/>
                    </a:lnTo>
                    <a:lnTo>
                      <a:pt x="155" y="23"/>
                    </a:lnTo>
                    <a:lnTo>
                      <a:pt x="133" y="34"/>
                    </a:lnTo>
                    <a:lnTo>
                      <a:pt x="113" y="47"/>
                    </a:lnTo>
                    <a:lnTo>
                      <a:pt x="95" y="61"/>
                    </a:lnTo>
                    <a:lnTo>
                      <a:pt x="77" y="77"/>
                    </a:lnTo>
                    <a:lnTo>
                      <a:pt x="77" y="77"/>
                    </a:lnTo>
                    <a:lnTo>
                      <a:pt x="61" y="95"/>
                    </a:lnTo>
                    <a:lnTo>
                      <a:pt x="47" y="113"/>
                    </a:lnTo>
                    <a:lnTo>
                      <a:pt x="34" y="133"/>
                    </a:lnTo>
                    <a:lnTo>
                      <a:pt x="23" y="155"/>
                    </a:lnTo>
                    <a:lnTo>
                      <a:pt x="14" y="176"/>
                    </a:lnTo>
                    <a:lnTo>
                      <a:pt x="7" y="198"/>
                    </a:lnTo>
                    <a:lnTo>
                      <a:pt x="3" y="219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5577612" y="3442848"/>
            <a:ext cx="1036774" cy="1016171"/>
            <a:chOff x="4183158" y="2582135"/>
            <a:chExt cx="777682" cy="762128"/>
          </a:xfrm>
        </p:grpSpPr>
        <p:sp>
          <p:nvSpPr>
            <p:cNvPr id="102" name="Freeform 11"/>
            <p:cNvSpPr/>
            <p:nvPr/>
          </p:nvSpPr>
          <p:spPr bwMode="auto">
            <a:xfrm>
              <a:off x="4183158" y="2582135"/>
              <a:ext cx="777682" cy="762128"/>
            </a:xfrm>
            <a:custGeom>
              <a:avLst/>
              <a:gdLst>
                <a:gd name="T0" fmla="*/ 951 w 1902"/>
                <a:gd name="T1" fmla="*/ 0 h 1862"/>
                <a:gd name="T2" fmla="*/ 852 w 1902"/>
                <a:gd name="T3" fmla="*/ 70 h 1862"/>
                <a:gd name="T4" fmla="*/ 758 w 1902"/>
                <a:gd name="T5" fmla="*/ 147 h 1862"/>
                <a:gd name="T6" fmla="*/ 669 w 1902"/>
                <a:gd name="T7" fmla="*/ 228 h 1862"/>
                <a:gd name="T8" fmla="*/ 584 w 1902"/>
                <a:gd name="T9" fmla="*/ 313 h 1862"/>
                <a:gd name="T10" fmla="*/ 503 w 1902"/>
                <a:gd name="T11" fmla="*/ 404 h 1862"/>
                <a:gd name="T12" fmla="*/ 427 w 1902"/>
                <a:gd name="T13" fmla="*/ 501 h 1862"/>
                <a:gd name="T14" fmla="*/ 358 w 1902"/>
                <a:gd name="T15" fmla="*/ 599 h 1862"/>
                <a:gd name="T16" fmla="*/ 294 w 1902"/>
                <a:gd name="T17" fmla="*/ 701 h 1862"/>
                <a:gd name="T18" fmla="*/ 234 w 1902"/>
                <a:gd name="T19" fmla="*/ 810 h 1862"/>
                <a:gd name="T20" fmla="*/ 182 w 1902"/>
                <a:gd name="T21" fmla="*/ 920 h 1862"/>
                <a:gd name="T22" fmla="*/ 136 w 1902"/>
                <a:gd name="T23" fmla="*/ 1034 h 1862"/>
                <a:gd name="T24" fmla="*/ 95 w 1902"/>
                <a:gd name="T25" fmla="*/ 1152 h 1862"/>
                <a:gd name="T26" fmla="*/ 60 w 1902"/>
                <a:gd name="T27" fmla="*/ 1271 h 1862"/>
                <a:gd name="T28" fmla="*/ 33 w 1902"/>
                <a:gd name="T29" fmla="*/ 1393 h 1862"/>
                <a:gd name="T30" fmla="*/ 14 w 1902"/>
                <a:gd name="T31" fmla="*/ 1518 h 1862"/>
                <a:gd name="T32" fmla="*/ 0 w 1902"/>
                <a:gd name="T33" fmla="*/ 1646 h 1862"/>
                <a:gd name="T34" fmla="*/ 55 w 1902"/>
                <a:gd name="T35" fmla="*/ 1671 h 1862"/>
                <a:gd name="T36" fmla="*/ 167 w 1902"/>
                <a:gd name="T37" fmla="*/ 1717 h 1862"/>
                <a:gd name="T38" fmla="*/ 281 w 1902"/>
                <a:gd name="T39" fmla="*/ 1758 h 1862"/>
                <a:gd name="T40" fmla="*/ 397 w 1902"/>
                <a:gd name="T41" fmla="*/ 1791 h 1862"/>
                <a:gd name="T42" fmla="*/ 516 w 1902"/>
                <a:gd name="T43" fmla="*/ 1820 h 1862"/>
                <a:gd name="T44" fmla="*/ 638 w 1902"/>
                <a:gd name="T45" fmla="*/ 1841 h 1862"/>
                <a:gd name="T46" fmla="*/ 762 w 1902"/>
                <a:gd name="T47" fmla="*/ 1855 h 1862"/>
                <a:gd name="T48" fmla="*/ 887 w 1902"/>
                <a:gd name="T49" fmla="*/ 1862 h 1862"/>
                <a:gd name="T50" fmla="*/ 951 w 1902"/>
                <a:gd name="T51" fmla="*/ 1862 h 1862"/>
                <a:gd name="T52" fmla="*/ 1079 w 1902"/>
                <a:gd name="T53" fmla="*/ 1858 h 1862"/>
                <a:gd name="T54" fmla="*/ 1202 w 1902"/>
                <a:gd name="T55" fmla="*/ 1849 h 1862"/>
                <a:gd name="T56" fmla="*/ 1326 w 1902"/>
                <a:gd name="T57" fmla="*/ 1831 h 1862"/>
                <a:gd name="T58" fmla="*/ 1446 w 1902"/>
                <a:gd name="T59" fmla="*/ 1806 h 1862"/>
                <a:gd name="T60" fmla="*/ 1563 w 1902"/>
                <a:gd name="T61" fmla="*/ 1775 h 1862"/>
                <a:gd name="T62" fmla="*/ 1679 w 1902"/>
                <a:gd name="T63" fmla="*/ 1739 h 1862"/>
                <a:gd name="T64" fmla="*/ 1791 w 1902"/>
                <a:gd name="T65" fmla="*/ 1694 h 1862"/>
                <a:gd name="T66" fmla="*/ 1902 w 1902"/>
                <a:gd name="T67" fmla="*/ 1646 h 1862"/>
                <a:gd name="T68" fmla="*/ 1896 w 1902"/>
                <a:gd name="T69" fmla="*/ 1582 h 1862"/>
                <a:gd name="T70" fmla="*/ 1878 w 1902"/>
                <a:gd name="T71" fmla="*/ 1455 h 1862"/>
                <a:gd name="T72" fmla="*/ 1855 w 1902"/>
                <a:gd name="T73" fmla="*/ 1331 h 1862"/>
                <a:gd name="T74" fmla="*/ 1826 w 1902"/>
                <a:gd name="T75" fmla="*/ 1209 h 1862"/>
                <a:gd name="T76" fmla="*/ 1788 w 1902"/>
                <a:gd name="T77" fmla="*/ 1092 h 1862"/>
                <a:gd name="T78" fmla="*/ 1745 w 1902"/>
                <a:gd name="T79" fmla="*/ 976 h 1862"/>
                <a:gd name="T80" fmla="*/ 1695 w 1902"/>
                <a:gd name="T81" fmla="*/ 864 h 1862"/>
                <a:gd name="T82" fmla="*/ 1639 w 1902"/>
                <a:gd name="T83" fmla="*/ 756 h 1862"/>
                <a:gd name="T84" fmla="*/ 1577 w 1902"/>
                <a:gd name="T85" fmla="*/ 651 h 1862"/>
                <a:gd name="T86" fmla="*/ 1509 w 1902"/>
                <a:gd name="T87" fmla="*/ 549 h 1862"/>
                <a:gd name="T88" fmla="*/ 1438 w 1902"/>
                <a:gd name="T89" fmla="*/ 452 h 1862"/>
                <a:gd name="T90" fmla="*/ 1359 w 1902"/>
                <a:gd name="T91" fmla="*/ 360 h 1862"/>
                <a:gd name="T92" fmla="*/ 1277 w 1902"/>
                <a:gd name="T93" fmla="*/ 271 h 1862"/>
                <a:gd name="T94" fmla="*/ 1189 w 1902"/>
                <a:gd name="T95" fmla="*/ 186 h 1862"/>
                <a:gd name="T96" fmla="*/ 1098 w 1902"/>
                <a:gd name="T97" fmla="*/ 109 h 1862"/>
                <a:gd name="T98" fmla="*/ 1001 w 1902"/>
                <a:gd name="T99" fmla="*/ 35 h 1862"/>
                <a:gd name="T100" fmla="*/ 951 w 1902"/>
                <a:gd name="T101" fmla="*/ 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02" h="1862">
                  <a:moveTo>
                    <a:pt x="951" y="0"/>
                  </a:moveTo>
                  <a:lnTo>
                    <a:pt x="951" y="0"/>
                  </a:lnTo>
                  <a:lnTo>
                    <a:pt x="901" y="35"/>
                  </a:lnTo>
                  <a:lnTo>
                    <a:pt x="852" y="70"/>
                  </a:lnTo>
                  <a:lnTo>
                    <a:pt x="804" y="109"/>
                  </a:lnTo>
                  <a:lnTo>
                    <a:pt x="758" y="147"/>
                  </a:lnTo>
                  <a:lnTo>
                    <a:pt x="713" y="186"/>
                  </a:lnTo>
                  <a:lnTo>
                    <a:pt x="669" y="228"/>
                  </a:lnTo>
                  <a:lnTo>
                    <a:pt x="625" y="271"/>
                  </a:lnTo>
                  <a:lnTo>
                    <a:pt x="584" y="313"/>
                  </a:lnTo>
                  <a:lnTo>
                    <a:pt x="543" y="360"/>
                  </a:lnTo>
                  <a:lnTo>
                    <a:pt x="503" y="404"/>
                  </a:lnTo>
                  <a:lnTo>
                    <a:pt x="464" y="452"/>
                  </a:lnTo>
                  <a:lnTo>
                    <a:pt x="427" y="501"/>
                  </a:lnTo>
                  <a:lnTo>
                    <a:pt x="393" y="549"/>
                  </a:lnTo>
                  <a:lnTo>
                    <a:pt x="358" y="599"/>
                  </a:lnTo>
                  <a:lnTo>
                    <a:pt x="325" y="651"/>
                  </a:lnTo>
                  <a:lnTo>
                    <a:pt x="294" y="701"/>
                  </a:lnTo>
                  <a:lnTo>
                    <a:pt x="263" y="756"/>
                  </a:lnTo>
                  <a:lnTo>
                    <a:pt x="234" y="810"/>
                  </a:lnTo>
                  <a:lnTo>
                    <a:pt x="207" y="864"/>
                  </a:lnTo>
                  <a:lnTo>
                    <a:pt x="182" y="920"/>
                  </a:lnTo>
                  <a:lnTo>
                    <a:pt x="157" y="976"/>
                  </a:lnTo>
                  <a:lnTo>
                    <a:pt x="136" y="1034"/>
                  </a:lnTo>
                  <a:lnTo>
                    <a:pt x="114" y="1092"/>
                  </a:lnTo>
                  <a:lnTo>
                    <a:pt x="95" y="1152"/>
                  </a:lnTo>
                  <a:lnTo>
                    <a:pt x="76" y="1209"/>
                  </a:lnTo>
                  <a:lnTo>
                    <a:pt x="60" y="1271"/>
                  </a:lnTo>
                  <a:lnTo>
                    <a:pt x="47" y="1331"/>
                  </a:lnTo>
                  <a:lnTo>
                    <a:pt x="33" y="1393"/>
                  </a:lnTo>
                  <a:lnTo>
                    <a:pt x="24" y="1455"/>
                  </a:lnTo>
                  <a:lnTo>
                    <a:pt x="14" y="1518"/>
                  </a:lnTo>
                  <a:lnTo>
                    <a:pt x="6" y="1582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55" y="1671"/>
                  </a:lnTo>
                  <a:lnTo>
                    <a:pt x="111" y="1694"/>
                  </a:lnTo>
                  <a:lnTo>
                    <a:pt x="167" y="1717"/>
                  </a:lnTo>
                  <a:lnTo>
                    <a:pt x="223" y="1739"/>
                  </a:lnTo>
                  <a:lnTo>
                    <a:pt x="281" y="1758"/>
                  </a:lnTo>
                  <a:lnTo>
                    <a:pt x="339" y="1775"/>
                  </a:lnTo>
                  <a:lnTo>
                    <a:pt x="397" y="1791"/>
                  </a:lnTo>
                  <a:lnTo>
                    <a:pt x="456" y="1806"/>
                  </a:lnTo>
                  <a:lnTo>
                    <a:pt x="516" y="1820"/>
                  </a:lnTo>
                  <a:lnTo>
                    <a:pt x="576" y="1831"/>
                  </a:lnTo>
                  <a:lnTo>
                    <a:pt x="638" y="1841"/>
                  </a:lnTo>
                  <a:lnTo>
                    <a:pt x="700" y="1849"/>
                  </a:lnTo>
                  <a:lnTo>
                    <a:pt x="762" y="1855"/>
                  </a:lnTo>
                  <a:lnTo>
                    <a:pt x="823" y="1858"/>
                  </a:lnTo>
                  <a:lnTo>
                    <a:pt x="887" y="1862"/>
                  </a:lnTo>
                  <a:lnTo>
                    <a:pt x="951" y="1862"/>
                  </a:lnTo>
                  <a:lnTo>
                    <a:pt x="951" y="1862"/>
                  </a:lnTo>
                  <a:lnTo>
                    <a:pt x="1015" y="1862"/>
                  </a:lnTo>
                  <a:lnTo>
                    <a:pt x="1079" y="1858"/>
                  </a:lnTo>
                  <a:lnTo>
                    <a:pt x="1140" y="1855"/>
                  </a:lnTo>
                  <a:lnTo>
                    <a:pt x="1202" y="1849"/>
                  </a:lnTo>
                  <a:lnTo>
                    <a:pt x="1264" y="1841"/>
                  </a:lnTo>
                  <a:lnTo>
                    <a:pt x="1326" y="1831"/>
                  </a:lnTo>
                  <a:lnTo>
                    <a:pt x="1386" y="1820"/>
                  </a:lnTo>
                  <a:lnTo>
                    <a:pt x="1446" y="1806"/>
                  </a:lnTo>
                  <a:lnTo>
                    <a:pt x="1505" y="1791"/>
                  </a:lnTo>
                  <a:lnTo>
                    <a:pt x="1563" y="1775"/>
                  </a:lnTo>
                  <a:lnTo>
                    <a:pt x="1621" y="1758"/>
                  </a:lnTo>
                  <a:lnTo>
                    <a:pt x="1679" y="1739"/>
                  </a:lnTo>
                  <a:lnTo>
                    <a:pt x="1735" y="1717"/>
                  </a:lnTo>
                  <a:lnTo>
                    <a:pt x="1791" y="1694"/>
                  </a:lnTo>
                  <a:lnTo>
                    <a:pt x="1847" y="1671"/>
                  </a:lnTo>
                  <a:lnTo>
                    <a:pt x="1902" y="1646"/>
                  </a:lnTo>
                  <a:lnTo>
                    <a:pt x="1902" y="1646"/>
                  </a:lnTo>
                  <a:lnTo>
                    <a:pt x="1896" y="1582"/>
                  </a:lnTo>
                  <a:lnTo>
                    <a:pt x="1888" y="1518"/>
                  </a:lnTo>
                  <a:lnTo>
                    <a:pt x="1878" y="1455"/>
                  </a:lnTo>
                  <a:lnTo>
                    <a:pt x="1869" y="1393"/>
                  </a:lnTo>
                  <a:lnTo>
                    <a:pt x="1855" y="1331"/>
                  </a:lnTo>
                  <a:lnTo>
                    <a:pt x="1842" y="1271"/>
                  </a:lnTo>
                  <a:lnTo>
                    <a:pt x="1826" y="1209"/>
                  </a:lnTo>
                  <a:lnTo>
                    <a:pt x="1807" y="1152"/>
                  </a:lnTo>
                  <a:lnTo>
                    <a:pt x="1788" y="1092"/>
                  </a:lnTo>
                  <a:lnTo>
                    <a:pt x="1766" y="1034"/>
                  </a:lnTo>
                  <a:lnTo>
                    <a:pt x="1745" y="976"/>
                  </a:lnTo>
                  <a:lnTo>
                    <a:pt x="1720" y="920"/>
                  </a:lnTo>
                  <a:lnTo>
                    <a:pt x="1695" y="864"/>
                  </a:lnTo>
                  <a:lnTo>
                    <a:pt x="1668" y="810"/>
                  </a:lnTo>
                  <a:lnTo>
                    <a:pt x="1639" y="756"/>
                  </a:lnTo>
                  <a:lnTo>
                    <a:pt x="1608" y="701"/>
                  </a:lnTo>
                  <a:lnTo>
                    <a:pt x="1577" y="651"/>
                  </a:lnTo>
                  <a:lnTo>
                    <a:pt x="1544" y="599"/>
                  </a:lnTo>
                  <a:lnTo>
                    <a:pt x="1509" y="549"/>
                  </a:lnTo>
                  <a:lnTo>
                    <a:pt x="1475" y="501"/>
                  </a:lnTo>
                  <a:lnTo>
                    <a:pt x="1438" y="452"/>
                  </a:lnTo>
                  <a:lnTo>
                    <a:pt x="1399" y="404"/>
                  </a:lnTo>
                  <a:lnTo>
                    <a:pt x="1359" y="360"/>
                  </a:lnTo>
                  <a:lnTo>
                    <a:pt x="1318" y="313"/>
                  </a:lnTo>
                  <a:lnTo>
                    <a:pt x="1277" y="271"/>
                  </a:lnTo>
                  <a:lnTo>
                    <a:pt x="1233" y="228"/>
                  </a:lnTo>
                  <a:lnTo>
                    <a:pt x="1189" y="186"/>
                  </a:lnTo>
                  <a:lnTo>
                    <a:pt x="1144" y="147"/>
                  </a:lnTo>
                  <a:lnTo>
                    <a:pt x="1098" y="109"/>
                  </a:lnTo>
                  <a:lnTo>
                    <a:pt x="1050" y="70"/>
                  </a:lnTo>
                  <a:lnTo>
                    <a:pt x="1001" y="35"/>
                  </a:lnTo>
                  <a:lnTo>
                    <a:pt x="951" y="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4421285" y="2872479"/>
              <a:ext cx="288248" cy="288248"/>
              <a:chOff x="2409825" y="6532563"/>
              <a:chExt cx="885825" cy="885825"/>
            </a:xfrm>
            <a:solidFill>
              <a:schemeClr val="bg1"/>
            </a:solidFill>
          </p:grpSpPr>
          <p:sp>
            <p:nvSpPr>
              <p:cNvPr id="104" name="Freeform 8"/>
              <p:cNvSpPr>
                <a:spLocks noEditPoints="1"/>
              </p:cNvSpPr>
              <p:nvPr/>
            </p:nvSpPr>
            <p:spPr bwMode="auto">
              <a:xfrm>
                <a:off x="2724150" y="6846888"/>
                <a:ext cx="257175" cy="257175"/>
              </a:xfrm>
              <a:custGeom>
                <a:avLst/>
                <a:gdLst>
                  <a:gd name="T0" fmla="*/ 146 w 324"/>
                  <a:gd name="T1" fmla="*/ 0 h 324"/>
                  <a:gd name="T2" fmla="*/ 99 w 324"/>
                  <a:gd name="T3" fmla="*/ 13 h 324"/>
                  <a:gd name="T4" fmla="*/ 59 w 324"/>
                  <a:gd name="T5" fmla="*/ 36 h 324"/>
                  <a:gd name="T6" fmla="*/ 29 w 324"/>
                  <a:gd name="T7" fmla="*/ 72 h 324"/>
                  <a:gd name="T8" fmla="*/ 7 w 324"/>
                  <a:gd name="T9" fmla="*/ 113 h 324"/>
                  <a:gd name="T10" fmla="*/ 0 w 324"/>
                  <a:gd name="T11" fmla="*/ 162 h 324"/>
                  <a:gd name="T12" fmla="*/ 4 w 324"/>
                  <a:gd name="T13" fmla="*/ 194 h 324"/>
                  <a:gd name="T14" fmla="*/ 20 w 324"/>
                  <a:gd name="T15" fmla="*/ 239 h 324"/>
                  <a:gd name="T16" fmla="*/ 49 w 324"/>
                  <a:gd name="T17" fmla="*/ 275 h 324"/>
                  <a:gd name="T18" fmla="*/ 85 w 324"/>
                  <a:gd name="T19" fmla="*/ 304 h 324"/>
                  <a:gd name="T20" fmla="*/ 130 w 324"/>
                  <a:gd name="T21" fmla="*/ 320 h 324"/>
                  <a:gd name="T22" fmla="*/ 162 w 324"/>
                  <a:gd name="T23" fmla="*/ 324 h 324"/>
                  <a:gd name="T24" fmla="*/ 211 w 324"/>
                  <a:gd name="T25" fmla="*/ 317 h 324"/>
                  <a:gd name="T26" fmla="*/ 252 w 324"/>
                  <a:gd name="T27" fmla="*/ 295 h 324"/>
                  <a:gd name="T28" fmla="*/ 286 w 324"/>
                  <a:gd name="T29" fmla="*/ 265 h 324"/>
                  <a:gd name="T30" fmla="*/ 311 w 324"/>
                  <a:gd name="T31" fmla="*/ 225 h 324"/>
                  <a:gd name="T32" fmla="*/ 324 w 324"/>
                  <a:gd name="T33" fmla="*/ 178 h 324"/>
                  <a:gd name="T34" fmla="*/ 324 w 324"/>
                  <a:gd name="T35" fmla="*/ 146 h 324"/>
                  <a:gd name="T36" fmla="*/ 311 w 324"/>
                  <a:gd name="T37" fmla="*/ 99 h 324"/>
                  <a:gd name="T38" fmla="*/ 286 w 324"/>
                  <a:gd name="T39" fmla="*/ 60 h 324"/>
                  <a:gd name="T40" fmla="*/ 252 w 324"/>
                  <a:gd name="T41" fmla="*/ 27 h 324"/>
                  <a:gd name="T42" fmla="*/ 211 w 324"/>
                  <a:gd name="T43" fmla="*/ 7 h 324"/>
                  <a:gd name="T44" fmla="*/ 162 w 324"/>
                  <a:gd name="T45" fmla="*/ 0 h 324"/>
                  <a:gd name="T46" fmla="*/ 162 w 324"/>
                  <a:gd name="T47" fmla="*/ 277 h 324"/>
                  <a:gd name="T48" fmla="*/ 128 w 324"/>
                  <a:gd name="T49" fmla="*/ 272 h 324"/>
                  <a:gd name="T50" fmla="*/ 97 w 324"/>
                  <a:gd name="T51" fmla="*/ 257 h 324"/>
                  <a:gd name="T52" fmla="*/ 61 w 324"/>
                  <a:gd name="T53" fmla="*/ 216 h 324"/>
                  <a:gd name="T54" fmla="*/ 50 w 324"/>
                  <a:gd name="T55" fmla="*/ 185 h 324"/>
                  <a:gd name="T56" fmla="*/ 47 w 324"/>
                  <a:gd name="T57" fmla="*/ 162 h 324"/>
                  <a:gd name="T58" fmla="*/ 52 w 324"/>
                  <a:gd name="T59" fmla="*/ 128 h 324"/>
                  <a:gd name="T60" fmla="*/ 67 w 324"/>
                  <a:gd name="T61" fmla="*/ 97 h 324"/>
                  <a:gd name="T62" fmla="*/ 108 w 324"/>
                  <a:gd name="T63" fmla="*/ 61 h 324"/>
                  <a:gd name="T64" fmla="*/ 139 w 324"/>
                  <a:gd name="T65" fmla="*/ 49 h 324"/>
                  <a:gd name="T66" fmla="*/ 162 w 324"/>
                  <a:gd name="T67" fmla="*/ 47 h 324"/>
                  <a:gd name="T68" fmla="*/ 196 w 324"/>
                  <a:gd name="T69" fmla="*/ 52 h 324"/>
                  <a:gd name="T70" fmla="*/ 227 w 324"/>
                  <a:gd name="T71" fmla="*/ 67 h 324"/>
                  <a:gd name="T72" fmla="*/ 263 w 324"/>
                  <a:gd name="T73" fmla="*/ 106 h 324"/>
                  <a:gd name="T74" fmla="*/ 275 w 324"/>
                  <a:gd name="T75" fmla="*/ 139 h 324"/>
                  <a:gd name="T76" fmla="*/ 277 w 324"/>
                  <a:gd name="T77" fmla="*/ 162 h 324"/>
                  <a:gd name="T78" fmla="*/ 272 w 324"/>
                  <a:gd name="T79" fmla="*/ 196 h 324"/>
                  <a:gd name="T80" fmla="*/ 257 w 324"/>
                  <a:gd name="T81" fmla="*/ 227 h 324"/>
                  <a:gd name="T82" fmla="*/ 216 w 324"/>
                  <a:gd name="T83" fmla="*/ 263 h 324"/>
                  <a:gd name="T84" fmla="*/ 185 w 324"/>
                  <a:gd name="T85" fmla="*/ 274 h 324"/>
                  <a:gd name="T86" fmla="*/ 162 w 324"/>
                  <a:gd name="T87" fmla="*/ 27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4" h="324">
                    <a:moveTo>
                      <a:pt x="162" y="0"/>
                    </a:moveTo>
                    <a:lnTo>
                      <a:pt x="162" y="0"/>
                    </a:lnTo>
                    <a:lnTo>
                      <a:pt x="146" y="0"/>
                    </a:lnTo>
                    <a:lnTo>
                      <a:pt x="130" y="4"/>
                    </a:lnTo>
                    <a:lnTo>
                      <a:pt x="113" y="7"/>
                    </a:lnTo>
                    <a:lnTo>
                      <a:pt x="99" y="13"/>
                    </a:lnTo>
                    <a:lnTo>
                      <a:pt x="85" y="20"/>
                    </a:lnTo>
                    <a:lnTo>
                      <a:pt x="72" y="27"/>
                    </a:lnTo>
                    <a:lnTo>
                      <a:pt x="59" y="36"/>
                    </a:lnTo>
                    <a:lnTo>
                      <a:pt x="49" y="47"/>
                    </a:lnTo>
                    <a:lnTo>
                      <a:pt x="38" y="60"/>
                    </a:lnTo>
                    <a:lnTo>
                      <a:pt x="29" y="72"/>
                    </a:lnTo>
                    <a:lnTo>
                      <a:pt x="20" y="85"/>
                    </a:lnTo>
                    <a:lnTo>
                      <a:pt x="13" y="99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2" y="146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78"/>
                    </a:lnTo>
                    <a:lnTo>
                      <a:pt x="4" y="194"/>
                    </a:lnTo>
                    <a:lnTo>
                      <a:pt x="7" y="211"/>
                    </a:lnTo>
                    <a:lnTo>
                      <a:pt x="13" y="225"/>
                    </a:lnTo>
                    <a:lnTo>
                      <a:pt x="20" y="239"/>
                    </a:lnTo>
                    <a:lnTo>
                      <a:pt x="29" y="252"/>
                    </a:lnTo>
                    <a:lnTo>
                      <a:pt x="38" y="265"/>
                    </a:lnTo>
                    <a:lnTo>
                      <a:pt x="49" y="275"/>
                    </a:lnTo>
                    <a:lnTo>
                      <a:pt x="59" y="286"/>
                    </a:lnTo>
                    <a:lnTo>
                      <a:pt x="72" y="295"/>
                    </a:lnTo>
                    <a:lnTo>
                      <a:pt x="85" y="304"/>
                    </a:lnTo>
                    <a:lnTo>
                      <a:pt x="99" y="311"/>
                    </a:lnTo>
                    <a:lnTo>
                      <a:pt x="113" y="317"/>
                    </a:lnTo>
                    <a:lnTo>
                      <a:pt x="130" y="320"/>
                    </a:lnTo>
                    <a:lnTo>
                      <a:pt x="146" y="322"/>
                    </a:lnTo>
                    <a:lnTo>
                      <a:pt x="162" y="324"/>
                    </a:lnTo>
                    <a:lnTo>
                      <a:pt x="162" y="324"/>
                    </a:lnTo>
                    <a:lnTo>
                      <a:pt x="178" y="322"/>
                    </a:lnTo>
                    <a:lnTo>
                      <a:pt x="194" y="320"/>
                    </a:lnTo>
                    <a:lnTo>
                      <a:pt x="211" y="317"/>
                    </a:lnTo>
                    <a:lnTo>
                      <a:pt x="225" y="311"/>
                    </a:lnTo>
                    <a:lnTo>
                      <a:pt x="239" y="304"/>
                    </a:lnTo>
                    <a:lnTo>
                      <a:pt x="252" y="295"/>
                    </a:lnTo>
                    <a:lnTo>
                      <a:pt x="265" y="286"/>
                    </a:lnTo>
                    <a:lnTo>
                      <a:pt x="277" y="275"/>
                    </a:lnTo>
                    <a:lnTo>
                      <a:pt x="286" y="265"/>
                    </a:lnTo>
                    <a:lnTo>
                      <a:pt x="297" y="252"/>
                    </a:lnTo>
                    <a:lnTo>
                      <a:pt x="304" y="239"/>
                    </a:lnTo>
                    <a:lnTo>
                      <a:pt x="311" y="225"/>
                    </a:lnTo>
                    <a:lnTo>
                      <a:pt x="317" y="211"/>
                    </a:lnTo>
                    <a:lnTo>
                      <a:pt x="320" y="194"/>
                    </a:lnTo>
                    <a:lnTo>
                      <a:pt x="324" y="178"/>
                    </a:lnTo>
                    <a:lnTo>
                      <a:pt x="324" y="162"/>
                    </a:lnTo>
                    <a:lnTo>
                      <a:pt x="324" y="162"/>
                    </a:lnTo>
                    <a:lnTo>
                      <a:pt x="324" y="146"/>
                    </a:lnTo>
                    <a:lnTo>
                      <a:pt x="320" y="130"/>
                    </a:lnTo>
                    <a:lnTo>
                      <a:pt x="317" y="113"/>
                    </a:lnTo>
                    <a:lnTo>
                      <a:pt x="311" y="99"/>
                    </a:lnTo>
                    <a:lnTo>
                      <a:pt x="304" y="85"/>
                    </a:lnTo>
                    <a:lnTo>
                      <a:pt x="297" y="72"/>
                    </a:lnTo>
                    <a:lnTo>
                      <a:pt x="286" y="60"/>
                    </a:lnTo>
                    <a:lnTo>
                      <a:pt x="277" y="47"/>
                    </a:lnTo>
                    <a:lnTo>
                      <a:pt x="265" y="36"/>
                    </a:lnTo>
                    <a:lnTo>
                      <a:pt x="252" y="27"/>
                    </a:lnTo>
                    <a:lnTo>
                      <a:pt x="239" y="20"/>
                    </a:lnTo>
                    <a:lnTo>
                      <a:pt x="225" y="13"/>
                    </a:lnTo>
                    <a:lnTo>
                      <a:pt x="211" y="7"/>
                    </a:lnTo>
                    <a:lnTo>
                      <a:pt x="194" y="4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  <a:moveTo>
                      <a:pt x="162" y="277"/>
                    </a:moveTo>
                    <a:lnTo>
                      <a:pt x="162" y="277"/>
                    </a:lnTo>
                    <a:lnTo>
                      <a:pt x="151" y="275"/>
                    </a:lnTo>
                    <a:lnTo>
                      <a:pt x="139" y="274"/>
                    </a:lnTo>
                    <a:lnTo>
                      <a:pt x="128" y="272"/>
                    </a:lnTo>
                    <a:lnTo>
                      <a:pt x="117" y="268"/>
                    </a:lnTo>
                    <a:lnTo>
                      <a:pt x="108" y="263"/>
                    </a:lnTo>
                    <a:lnTo>
                      <a:pt x="97" y="257"/>
                    </a:lnTo>
                    <a:lnTo>
                      <a:pt x="81" y="243"/>
                    </a:lnTo>
                    <a:lnTo>
                      <a:pt x="67" y="227"/>
                    </a:lnTo>
                    <a:lnTo>
                      <a:pt x="61" y="216"/>
                    </a:lnTo>
                    <a:lnTo>
                      <a:pt x="56" y="207"/>
                    </a:lnTo>
                    <a:lnTo>
                      <a:pt x="52" y="196"/>
                    </a:lnTo>
                    <a:lnTo>
                      <a:pt x="50" y="185"/>
                    </a:lnTo>
                    <a:lnTo>
                      <a:pt x="49" y="173"/>
                    </a:lnTo>
                    <a:lnTo>
                      <a:pt x="47" y="162"/>
                    </a:lnTo>
                    <a:lnTo>
                      <a:pt x="47" y="162"/>
                    </a:lnTo>
                    <a:lnTo>
                      <a:pt x="49" y="149"/>
                    </a:lnTo>
                    <a:lnTo>
                      <a:pt x="50" y="139"/>
                    </a:lnTo>
                    <a:lnTo>
                      <a:pt x="52" y="128"/>
                    </a:lnTo>
                    <a:lnTo>
                      <a:pt x="56" y="117"/>
                    </a:lnTo>
                    <a:lnTo>
                      <a:pt x="61" y="106"/>
                    </a:lnTo>
                    <a:lnTo>
                      <a:pt x="67" y="97"/>
                    </a:lnTo>
                    <a:lnTo>
                      <a:pt x="81" y="81"/>
                    </a:lnTo>
                    <a:lnTo>
                      <a:pt x="97" y="67"/>
                    </a:lnTo>
                    <a:lnTo>
                      <a:pt x="108" y="61"/>
                    </a:lnTo>
                    <a:lnTo>
                      <a:pt x="117" y="56"/>
                    </a:lnTo>
                    <a:lnTo>
                      <a:pt x="128" y="52"/>
                    </a:lnTo>
                    <a:lnTo>
                      <a:pt x="139" y="49"/>
                    </a:lnTo>
                    <a:lnTo>
                      <a:pt x="151" y="47"/>
                    </a:lnTo>
                    <a:lnTo>
                      <a:pt x="162" y="47"/>
                    </a:lnTo>
                    <a:lnTo>
                      <a:pt x="162" y="47"/>
                    </a:lnTo>
                    <a:lnTo>
                      <a:pt x="175" y="47"/>
                    </a:lnTo>
                    <a:lnTo>
                      <a:pt x="185" y="49"/>
                    </a:lnTo>
                    <a:lnTo>
                      <a:pt x="196" y="52"/>
                    </a:lnTo>
                    <a:lnTo>
                      <a:pt x="207" y="56"/>
                    </a:lnTo>
                    <a:lnTo>
                      <a:pt x="216" y="61"/>
                    </a:lnTo>
                    <a:lnTo>
                      <a:pt x="227" y="67"/>
                    </a:lnTo>
                    <a:lnTo>
                      <a:pt x="243" y="81"/>
                    </a:lnTo>
                    <a:lnTo>
                      <a:pt x="257" y="97"/>
                    </a:lnTo>
                    <a:lnTo>
                      <a:pt x="263" y="106"/>
                    </a:lnTo>
                    <a:lnTo>
                      <a:pt x="268" y="117"/>
                    </a:lnTo>
                    <a:lnTo>
                      <a:pt x="272" y="128"/>
                    </a:lnTo>
                    <a:lnTo>
                      <a:pt x="275" y="139"/>
                    </a:lnTo>
                    <a:lnTo>
                      <a:pt x="277" y="149"/>
                    </a:lnTo>
                    <a:lnTo>
                      <a:pt x="277" y="162"/>
                    </a:lnTo>
                    <a:lnTo>
                      <a:pt x="277" y="162"/>
                    </a:lnTo>
                    <a:lnTo>
                      <a:pt x="277" y="173"/>
                    </a:lnTo>
                    <a:lnTo>
                      <a:pt x="275" y="185"/>
                    </a:lnTo>
                    <a:lnTo>
                      <a:pt x="272" y="196"/>
                    </a:lnTo>
                    <a:lnTo>
                      <a:pt x="268" y="207"/>
                    </a:lnTo>
                    <a:lnTo>
                      <a:pt x="263" y="216"/>
                    </a:lnTo>
                    <a:lnTo>
                      <a:pt x="257" y="227"/>
                    </a:lnTo>
                    <a:lnTo>
                      <a:pt x="243" y="243"/>
                    </a:lnTo>
                    <a:lnTo>
                      <a:pt x="227" y="257"/>
                    </a:lnTo>
                    <a:lnTo>
                      <a:pt x="216" y="263"/>
                    </a:lnTo>
                    <a:lnTo>
                      <a:pt x="207" y="268"/>
                    </a:lnTo>
                    <a:lnTo>
                      <a:pt x="196" y="272"/>
                    </a:lnTo>
                    <a:lnTo>
                      <a:pt x="185" y="274"/>
                    </a:lnTo>
                    <a:lnTo>
                      <a:pt x="175" y="275"/>
                    </a:lnTo>
                    <a:lnTo>
                      <a:pt x="162" y="277"/>
                    </a:lnTo>
                    <a:lnTo>
                      <a:pt x="162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9"/>
              <p:cNvSpPr>
                <a:spLocks noEditPoints="1"/>
              </p:cNvSpPr>
              <p:nvPr/>
            </p:nvSpPr>
            <p:spPr bwMode="auto">
              <a:xfrm>
                <a:off x="2409825" y="6532563"/>
                <a:ext cx="885825" cy="885825"/>
              </a:xfrm>
              <a:custGeom>
                <a:avLst/>
                <a:gdLst>
                  <a:gd name="T0" fmla="*/ 992 w 1116"/>
                  <a:gd name="T1" fmla="*/ 294 h 1116"/>
                  <a:gd name="T2" fmla="*/ 954 w 1116"/>
                  <a:gd name="T3" fmla="*/ 162 h 1116"/>
                  <a:gd name="T4" fmla="*/ 866 w 1116"/>
                  <a:gd name="T5" fmla="*/ 121 h 1116"/>
                  <a:gd name="T6" fmla="*/ 779 w 1116"/>
                  <a:gd name="T7" fmla="*/ 141 h 1116"/>
                  <a:gd name="T8" fmla="*/ 646 w 1116"/>
                  <a:gd name="T9" fmla="*/ 29 h 1116"/>
                  <a:gd name="T10" fmla="*/ 511 w 1116"/>
                  <a:gd name="T11" fmla="*/ 7 h 1116"/>
                  <a:gd name="T12" fmla="*/ 418 w 1116"/>
                  <a:gd name="T13" fmla="*/ 106 h 1116"/>
                  <a:gd name="T14" fmla="*/ 266 w 1116"/>
                  <a:gd name="T15" fmla="*/ 121 h 1116"/>
                  <a:gd name="T16" fmla="*/ 185 w 1116"/>
                  <a:gd name="T17" fmla="*/ 144 h 1116"/>
                  <a:gd name="T18" fmla="*/ 122 w 1116"/>
                  <a:gd name="T19" fmla="*/ 247 h 1116"/>
                  <a:gd name="T20" fmla="*/ 106 w 1116"/>
                  <a:gd name="T21" fmla="*/ 418 h 1116"/>
                  <a:gd name="T22" fmla="*/ 7 w 1116"/>
                  <a:gd name="T23" fmla="*/ 509 h 1116"/>
                  <a:gd name="T24" fmla="*/ 31 w 1116"/>
                  <a:gd name="T25" fmla="*/ 646 h 1116"/>
                  <a:gd name="T26" fmla="*/ 140 w 1116"/>
                  <a:gd name="T27" fmla="*/ 778 h 1116"/>
                  <a:gd name="T28" fmla="*/ 135 w 1116"/>
                  <a:gd name="T29" fmla="*/ 913 h 1116"/>
                  <a:gd name="T30" fmla="*/ 211 w 1116"/>
                  <a:gd name="T31" fmla="*/ 985 h 1116"/>
                  <a:gd name="T32" fmla="*/ 302 w 1116"/>
                  <a:gd name="T33" fmla="*/ 990 h 1116"/>
                  <a:gd name="T34" fmla="*/ 427 w 1116"/>
                  <a:gd name="T35" fmla="*/ 1031 h 1116"/>
                  <a:gd name="T36" fmla="*/ 558 w 1116"/>
                  <a:gd name="T37" fmla="*/ 1116 h 1116"/>
                  <a:gd name="T38" fmla="*/ 679 w 1116"/>
                  <a:gd name="T39" fmla="*/ 1051 h 1116"/>
                  <a:gd name="T40" fmla="*/ 796 w 1116"/>
                  <a:gd name="T41" fmla="*/ 985 h 1116"/>
                  <a:gd name="T42" fmla="*/ 866 w 1116"/>
                  <a:gd name="T43" fmla="*/ 994 h 1116"/>
                  <a:gd name="T44" fmla="*/ 954 w 1116"/>
                  <a:gd name="T45" fmla="*/ 952 h 1116"/>
                  <a:gd name="T46" fmla="*/ 992 w 1116"/>
                  <a:gd name="T47" fmla="*/ 823 h 1116"/>
                  <a:gd name="T48" fmla="*/ 1031 w 1116"/>
                  <a:gd name="T49" fmla="*/ 689 h 1116"/>
                  <a:gd name="T50" fmla="*/ 1116 w 1116"/>
                  <a:gd name="T51" fmla="*/ 558 h 1116"/>
                  <a:gd name="T52" fmla="*/ 1053 w 1116"/>
                  <a:gd name="T53" fmla="*/ 438 h 1116"/>
                  <a:gd name="T54" fmla="*/ 927 w 1116"/>
                  <a:gd name="T55" fmla="*/ 644 h 1116"/>
                  <a:gd name="T56" fmla="*/ 887 w 1116"/>
                  <a:gd name="T57" fmla="*/ 815 h 1116"/>
                  <a:gd name="T58" fmla="*/ 893 w 1116"/>
                  <a:gd name="T59" fmla="*/ 878 h 1116"/>
                  <a:gd name="T60" fmla="*/ 851 w 1116"/>
                  <a:gd name="T61" fmla="*/ 902 h 1116"/>
                  <a:gd name="T62" fmla="*/ 758 w 1116"/>
                  <a:gd name="T63" fmla="*/ 880 h 1116"/>
                  <a:gd name="T64" fmla="*/ 608 w 1116"/>
                  <a:gd name="T65" fmla="*/ 972 h 1116"/>
                  <a:gd name="T66" fmla="*/ 578 w 1116"/>
                  <a:gd name="T67" fmla="*/ 1019 h 1116"/>
                  <a:gd name="T68" fmla="*/ 522 w 1116"/>
                  <a:gd name="T69" fmla="*/ 1008 h 1116"/>
                  <a:gd name="T70" fmla="*/ 472 w 1116"/>
                  <a:gd name="T71" fmla="*/ 927 h 1116"/>
                  <a:gd name="T72" fmla="*/ 301 w 1116"/>
                  <a:gd name="T73" fmla="*/ 886 h 1116"/>
                  <a:gd name="T74" fmla="*/ 238 w 1116"/>
                  <a:gd name="T75" fmla="*/ 893 h 1116"/>
                  <a:gd name="T76" fmla="*/ 216 w 1116"/>
                  <a:gd name="T77" fmla="*/ 841 h 1116"/>
                  <a:gd name="T78" fmla="*/ 221 w 1116"/>
                  <a:gd name="T79" fmla="*/ 731 h 1116"/>
                  <a:gd name="T80" fmla="*/ 133 w 1116"/>
                  <a:gd name="T81" fmla="*/ 607 h 1116"/>
                  <a:gd name="T82" fmla="*/ 94 w 1116"/>
                  <a:gd name="T83" fmla="*/ 558 h 1116"/>
                  <a:gd name="T84" fmla="*/ 124 w 1116"/>
                  <a:gd name="T85" fmla="*/ 511 h 1116"/>
                  <a:gd name="T86" fmla="*/ 209 w 1116"/>
                  <a:gd name="T87" fmla="*/ 412 h 1116"/>
                  <a:gd name="T88" fmla="*/ 218 w 1116"/>
                  <a:gd name="T89" fmla="*/ 285 h 1116"/>
                  <a:gd name="T90" fmla="*/ 230 w 1116"/>
                  <a:gd name="T91" fmla="*/ 229 h 1116"/>
                  <a:gd name="T92" fmla="*/ 293 w 1116"/>
                  <a:gd name="T93" fmla="*/ 223 h 1116"/>
                  <a:gd name="T94" fmla="*/ 441 w 1116"/>
                  <a:gd name="T95" fmla="*/ 198 h 1116"/>
                  <a:gd name="T96" fmla="*/ 517 w 1116"/>
                  <a:gd name="T97" fmla="*/ 115 h 1116"/>
                  <a:gd name="T98" fmla="*/ 569 w 1116"/>
                  <a:gd name="T99" fmla="*/ 94 h 1116"/>
                  <a:gd name="T100" fmla="*/ 608 w 1116"/>
                  <a:gd name="T101" fmla="*/ 144 h 1116"/>
                  <a:gd name="T102" fmla="*/ 758 w 1116"/>
                  <a:gd name="T103" fmla="*/ 236 h 1116"/>
                  <a:gd name="T104" fmla="*/ 851 w 1116"/>
                  <a:gd name="T105" fmla="*/ 214 h 1116"/>
                  <a:gd name="T106" fmla="*/ 898 w 1116"/>
                  <a:gd name="T107" fmla="*/ 247 h 1116"/>
                  <a:gd name="T108" fmla="*/ 860 w 1116"/>
                  <a:gd name="T109" fmla="*/ 328 h 1116"/>
                  <a:gd name="T110" fmla="*/ 936 w 1116"/>
                  <a:gd name="T111" fmla="*/ 508 h 1116"/>
                  <a:gd name="T112" fmla="*/ 1013 w 1116"/>
                  <a:gd name="T113" fmla="*/ 529 h 1116"/>
                  <a:gd name="T114" fmla="*/ 1013 w 1116"/>
                  <a:gd name="T115" fmla="*/ 587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16" h="1116">
                    <a:moveTo>
                      <a:pt x="1010" y="418"/>
                    </a:moveTo>
                    <a:lnTo>
                      <a:pt x="1010" y="418"/>
                    </a:lnTo>
                    <a:lnTo>
                      <a:pt x="995" y="376"/>
                    </a:lnTo>
                    <a:lnTo>
                      <a:pt x="976" y="337"/>
                    </a:lnTo>
                    <a:lnTo>
                      <a:pt x="976" y="337"/>
                    </a:lnTo>
                    <a:lnTo>
                      <a:pt x="986" y="315"/>
                    </a:lnTo>
                    <a:lnTo>
                      <a:pt x="992" y="294"/>
                    </a:lnTo>
                    <a:lnTo>
                      <a:pt x="995" y="270"/>
                    </a:lnTo>
                    <a:lnTo>
                      <a:pt x="994" y="247"/>
                    </a:lnTo>
                    <a:lnTo>
                      <a:pt x="990" y="223"/>
                    </a:lnTo>
                    <a:lnTo>
                      <a:pt x="981" y="202"/>
                    </a:lnTo>
                    <a:lnTo>
                      <a:pt x="968" y="182"/>
                    </a:lnTo>
                    <a:lnTo>
                      <a:pt x="954" y="162"/>
                    </a:lnTo>
                    <a:lnTo>
                      <a:pt x="954" y="162"/>
                    </a:lnTo>
                    <a:lnTo>
                      <a:pt x="943" y="153"/>
                    </a:lnTo>
                    <a:lnTo>
                      <a:pt x="931" y="144"/>
                    </a:lnTo>
                    <a:lnTo>
                      <a:pt x="920" y="137"/>
                    </a:lnTo>
                    <a:lnTo>
                      <a:pt x="905" y="132"/>
                    </a:lnTo>
                    <a:lnTo>
                      <a:pt x="893" y="126"/>
                    </a:lnTo>
                    <a:lnTo>
                      <a:pt x="878" y="123"/>
                    </a:lnTo>
                    <a:lnTo>
                      <a:pt x="866" y="121"/>
                    </a:lnTo>
                    <a:lnTo>
                      <a:pt x="851" y="121"/>
                    </a:lnTo>
                    <a:lnTo>
                      <a:pt x="851" y="121"/>
                    </a:lnTo>
                    <a:lnTo>
                      <a:pt x="832" y="123"/>
                    </a:lnTo>
                    <a:lnTo>
                      <a:pt x="814" y="126"/>
                    </a:lnTo>
                    <a:lnTo>
                      <a:pt x="796" y="132"/>
                    </a:lnTo>
                    <a:lnTo>
                      <a:pt x="779" y="141"/>
                    </a:lnTo>
                    <a:lnTo>
                      <a:pt x="779" y="141"/>
                    </a:lnTo>
                    <a:lnTo>
                      <a:pt x="740" y="121"/>
                    </a:lnTo>
                    <a:lnTo>
                      <a:pt x="698" y="106"/>
                    </a:lnTo>
                    <a:lnTo>
                      <a:pt x="698" y="106"/>
                    </a:lnTo>
                    <a:lnTo>
                      <a:pt x="689" y="85"/>
                    </a:lnTo>
                    <a:lnTo>
                      <a:pt x="679" y="63"/>
                    </a:lnTo>
                    <a:lnTo>
                      <a:pt x="664" y="45"/>
                    </a:lnTo>
                    <a:lnTo>
                      <a:pt x="646" y="29"/>
                    </a:lnTo>
                    <a:lnTo>
                      <a:pt x="626" y="16"/>
                    </a:lnTo>
                    <a:lnTo>
                      <a:pt x="607" y="7"/>
                    </a:lnTo>
                    <a:lnTo>
                      <a:pt x="583" y="2"/>
                    </a:lnTo>
                    <a:lnTo>
                      <a:pt x="558" y="0"/>
                    </a:lnTo>
                    <a:lnTo>
                      <a:pt x="558" y="0"/>
                    </a:lnTo>
                    <a:lnTo>
                      <a:pt x="535" y="2"/>
                    </a:lnTo>
                    <a:lnTo>
                      <a:pt x="511" y="7"/>
                    </a:lnTo>
                    <a:lnTo>
                      <a:pt x="490" y="16"/>
                    </a:lnTo>
                    <a:lnTo>
                      <a:pt x="470" y="29"/>
                    </a:lnTo>
                    <a:lnTo>
                      <a:pt x="452" y="45"/>
                    </a:lnTo>
                    <a:lnTo>
                      <a:pt x="437" y="63"/>
                    </a:lnTo>
                    <a:lnTo>
                      <a:pt x="427" y="85"/>
                    </a:lnTo>
                    <a:lnTo>
                      <a:pt x="418" y="106"/>
                    </a:lnTo>
                    <a:lnTo>
                      <a:pt x="418" y="106"/>
                    </a:lnTo>
                    <a:lnTo>
                      <a:pt x="378" y="121"/>
                    </a:lnTo>
                    <a:lnTo>
                      <a:pt x="338" y="141"/>
                    </a:lnTo>
                    <a:lnTo>
                      <a:pt x="338" y="141"/>
                    </a:lnTo>
                    <a:lnTo>
                      <a:pt x="320" y="132"/>
                    </a:lnTo>
                    <a:lnTo>
                      <a:pt x="302" y="126"/>
                    </a:lnTo>
                    <a:lnTo>
                      <a:pt x="284" y="123"/>
                    </a:lnTo>
                    <a:lnTo>
                      <a:pt x="266" y="121"/>
                    </a:lnTo>
                    <a:lnTo>
                      <a:pt x="266" y="121"/>
                    </a:lnTo>
                    <a:lnTo>
                      <a:pt x="252" y="121"/>
                    </a:lnTo>
                    <a:lnTo>
                      <a:pt x="238" y="123"/>
                    </a:lnTo>
                    <a:lnTo>
                      <a:pt x="223" y="126"/>
                    </a:lnTo>
                    <a:lnTo>
                      <a:pt x="211" y="132"/>
                    </a:lnTo>
                    <a:lnTo>
                      <a:pt x="198" y="137"/>
                    </a:lnTo>
                    <a:lnTo>
                      <a:pt x="185" y="144"/>
                    </a:lnTo>
                    <a:lnTo>
                      <a:pt x="175" y="153"/>
                    </a:lnTo>
                    <a:lnTo>
                      <a:pt x="164" y="162"/>
                    </a:lnTo>
                    <a:lnTo>
                      <a:pt x="164" y="162"/>
                    </a:lnTo>
                    <a:lnTo>
                      <a:pt x="148" y="182"/>
                    </a:lnTo>
                    <a:lnTo>
                      <a:pt x="135" y="202"/>
                    </a:lnTo>
                    <a:lnTo>
                      <a:pt x="126" y="223"/>
                    </a:lnTo>
                    <a:lnTo>
                      <a:pt x="122" y="247"/>
                    </a:lnTo>
                    <a:lnTo>
                      <a:pt x="121" y="270"/>
                    </a:lnTo>
                    <a:lnTo>
                      <a:pt x="124" y="294"/>
                    </a:lnTo>
                    <a:lnTo>
                      <a:pt x="130" y="315"/>
                    </a:lnTo>
                    <a:lnTo>
                      <a:pt x="140" y="337"/>
                    </a:lnTo>
                    <a:lnTo>
                      <a:pt x="140" y="337"/>
                    </a:lnTo>
                    <a:lnTo>
                      <a:pt x="121" y="376"/>
                    </a:lnTo>
                    <a:lnTo>
                      <a:pt x="106" y="418"/>
                    </a:lnTo>
                    <a:lnTo>
                      <a:pt x="106" y="418"/>
                    </a:lnTo>
                    <a:lnTo>
                      <a:pt x="85" y="427"/>
                    </a:lnTo>
                    <a:lnTo>
                      <a:pt x="65" y="438"/>
                    </a:lnTo>
                    <a:lnTo>
                      <a:pt x="45" y="452"/>
                    </a:lnTo>
                    <a:lnTo>
                      <a:pt x="31" y="470"/>
                    </a:lnTo>
                    <a:lnTo>
                      <a:pt x="18" y="488"/>
                    </a:lnTo>
                    <a:lnTo>
                      <a:pt x="7" y="509"/>
                    </a:lnTo>
                    <a:lnTo>
                      <a:pt x="2" y="533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2" y="581"/>
                    </a:lnTo>
                    <a:lnTo>
                      <a:pt x="7" y="605"/>
                    </a:lnTo>
                    <a:lnTo>
                      <a:pt x="18" y="626"/>
                    </a:lnTo>
                    <a:lnTo>
                      <a:pt x="31" y="646"/>
                    </a:lnTo>
                    <a:lnTo>
                      <a:pt x="45" y="664"/>
                    </a:lnTo>
                    <a:lnTo>
                      <a:pt x="65" y="679"/>
                    </a:lnTo>
                    <a:lnTo>
                      <a:pt x="85" y="689"/>
                    </a:lnTo>
                    <a:lnTo>
                      <a:pt x="106" y="697"/>
                    </a:lnTo>
                    <a:lnTo>
                      <a:pt x="106" y="697"/>
                    </a:lnTo>
                    <a:lnTo>
                      <a:pt x="121" y="738"/>
                    </a:lnTo>
                    <a:lnTo>
                      <a:pt x="140" y="778"/>
                    </a:lnTo>
                    <a:lnTo>
                      <a:pt x="140" y="778"/>
                    </a:lnTo>
                    <a:lnTo>
                      <a:pt x="130" y="799"/>
                    </a:lnTo>
                    <a:lnTo>
                      <a:pt x="124" y="823"/>
                    </a:lnTo>
                    <a:lnTo>
                      <a:pt x="121" y="846"/>
                    </a:lnTo>
                    <a:lnTo>
                      <a:pt x="122" y="869"/>
                    </a:lnTo>
                    <a:lnTo>
                      <a:pt x="126" y="891"/>
                    </a:lnTo>
                    <a:lnTo>
                      <a:pt x="135" y="913"/>
                    </a:lnTo>
                    <a:lnTo>
                      <a:pt x="148" y="934"/>
                    </a:lnTo>
                    <a:lnTo>
                      <a:pt x="164" y="952"/>
                    </a:lnTo>
                    <a:lnTo>
                      <a:pt x="164" y="952"/>
                    </a:lnTo>
                    <a:lnTo>
                      <a:pt x="175" y="963"/>
                    </a:lnTo>
                    <a:lnTo>
                      <a:pt x="185" y="970"/>
                    </a:lnTo>
                    <a:lnTo>
                      <a:pt x="198" y="977"/>
                    </a:lnTo>
                    <a:lnTo>
                      <a:pt x="211" y="985"/>
                    </a:lnTo>
                    <a:lnTo>
                      <a:pt x="223" y="988"/>
                    </a:lnTo>
                    <a:lnTo>
                      <a:pt x="238" y="992"/>
                    </a:lnTo>
                    <a:lnTo>
                      <a:pt x="252" y="994"/>
                    </a:lnTo>
                    <a:lnTo>
                      <a:pt x="266" y="995"/>
                    </a:lnTo>
                    <a:lnTo>
                      <a:pt x="266" y="995"/>
                    </a:lnTo>
                    <a:lnTo>
                      <a:pt x="284" y="994"/>
                    </a:lnTo>
                    <a:lnTo>
                      <a:pt x="302" y="990"/>
                    </a:lnTo>
                    <a:lnTo>
                      <a:pt x="320" y="985"/>
                    </a:lnTo>
                    <a:lnTo>
                      <a:pt x="338" y="976"/>
                    </a:lnTo>
                    <a:lnTo>
                      <a:pt x="338" y="976"/>
                    </a:lnTo>
                    <a:lnTo>
                      <a:pt x="378" y="994"/>
                    </a:lnTo>
                    <a:lnTo>
                      <a:pt x="418" y="1010"/>
                    </a:lnTo>
                    <a:lnTo>
                      <a:pt x="418" y="1010"/>
                    </a:lnTo>
                    <a:lnTo>
                      <a:pt x="427" y="1031"/>
                    </a:lnTo>
                    <a:lnTo>
                      <a:pt x="437" y="1051"/>
                    </a:lnTo>
                    <a:lnTo>
                      <a:pt x="452" y="1071"/>
                    </a:lnTo>
                    <a:lnTo>
                      <a:pt x="470" y="1085"/>
                    </a:lnTo>
                    <a:lnTo>
                      <a:pt x="490" y="1098"/>
                    </a:lnTo>
                    <a:lnTo>
                      <a:pt x="511" y="1109"/>
                    </a:lnTo>
                    <a:lnTo>
                      <a:pt x="535" y="1114"/>
                    </a:lnTo>
                    <a:lnTo>
                      <a:pt x="558" y="1116"/>
                    </a:lnTo>
                    <a:lnTo>
                      <a:pt x="558" y="1116"/>
                    </a:lnTo>
                    <a:lnTo>
                      <a:pt x="583" y="1114"/>
                    </a:lnTo>
                    <a:lnTo>
                      <a:pt x="607" y="1109"/>
                    </a:lnTo>
                    <a:lnTo>
                      <a:pt x="626" y="1098"/>
                    </a:lnTo>
                    <a:lnTo>
                      <a:pt x="646" y="1085"/>
                    </a:lnTo>
                    <a:lnTo>
                      <a:pt x="664" y="1071"/>
                    </a:lnTo>
                    <a:lnTo>
                      <a:pt x="679" y="1051"/>
                    </a:lnTo>
                    <a:lnTo>
                      <a:pt x="689" y="1031"/>
                    </a:lnTo>
                    <a:lnTo>
                      <a:pt x="698" y="1010"/>
                    </a:lnTo>
                    <a:lnTo>
                      <a:pt x="698" y="1010"/>
                    </a:lnTo>
                    <a:lnTo>
                      <a:pt x="740" y="994"/>
                    </a:lnTo>
                    <a:lnTo>
                      <a:pt x="779" y="976"/>
                    </a:lnTo>
                    <a:lnTo>
                      <a:pt x="779" y="976"/>
                    </a:lnTo>
                    <a:lnTo>
                      <a:pt x="796" y="985"/>
                    </a:lnTo>
                    <a:lnTo>
                      <a:pt x="814" y="990"/>
                    </a:lnTo>
                    <a:lnTo>
                      <a:pt x="832" y="994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66" y="994"/>
                    </a:lnTo>
                    <a:lnTo>
                      <a:pt x="878" y="992"/>
                    </a:lnTo>
                    <a:lnTo>
                      <a:pt x="893" y="988"/>
                    </a:lnTo>
                    <a:lnTo>
                      <a:pt x="905" y="985"/>
                    </a:lnTo>
                    <a:lnTo>
                      <a:pt x="920" y="977"/>
                    </a:lnTo>
                    <a:lnTo>
                      <a:pt x="931" y="970"/>
                    </a:lnTo>
                    <a:lnTo>
                      <a:pt x="943" y="963"/>
                    </a:lnTo>
                    <a:lnTo>
                      <a:pt x="954" y="952"/>
                    </a:lnTo>
                    <a:lnTo>
                      <a:pt x="954" y="952"/>
                    </a:lnTo>
                    <a:lnTo>
                      <a:pt x="968" y="934"/>
                    </a:lnTo>
                    <a:lnTo>
                      <a:pt x="981" y="913"/>
                    </a:lnTo>
                    <a:lnTo>
                      <a:pt x="990" y="891"/>
                    </a:lnTo>
                    <a:lnTo>
                      <a:pt x="994" y="869"/>
                    </a:lnTo>
                    <a:lnTo>
                      <a:pt x="995" y="846"/>
                    </a:lnTo>
                    <a:lnTo>
                      <a:pt x="992" y="823"/>
                    </a:lnTo>
                    <a:lnTo>
                      <a:pt x="986" y="799"/>
                    </a:lnTo>
                    <a:lnTo>
                      <a:pt x="976" y="778"/>
                    </a:lnTo>
                    <a:lnTo>
                      <a:pt x="976" y="778"/>
                    </a:lnTo>
                    <a:lnTo>
                      <a:pt x="995" y="738"/>
                    </a:lnTo>
                    <a:lnTo>
                      <a:pt x="1010" y="697"/>
                    </a:lnTo>
                    <a:lnTo>
                      <a:pt x="1010" y="697"/>
                    </a:lnTo>
                    <a:lnTo>
                      <a:pt x="1031" y="689"/>
                    </a:lnTo>
                    <a:lnTo>
                      <a:pt x="1053" y="679"/>
                    </a:lnTo>
                    <a:lnTo>
                      <a:pt x="1071" y="664"/>
                    </a:lnTo>
                    <a:lnTo>
                      <a:pt x="1085" y="646"/>
                    </a:lnTo>
                    <a:lnTo>
                      <a:pt x="1100" y="626"/>
                    </a:lnTo>
                    <a:lnTo>
                      <a:pt x="1109" y="605"/>
                    </a:lnTo>
                    <a:lnTo>
                      <a:pt x="1114" y="581"/>
                    </a:lnTo>
                    <a:lnTo>
                      <a:pt x="1116" y="558"/>
                    </a:lnTo>
                    <a:lnTo>
                      <a:pt x="1116" y="558"/>
                    </a:lnTo>
                    <a:lnTo>
                      <a:pt x="1114" y="533"/>
                    </a:lnTo>
                    <a:lnTo>
                      <a:pt x="1109" y="509"/>
                    </a:lnTo>
                    <a:lnTo>
                      <a:pt x="1100" y="488"/>
                    </a:lnTo>
                    <a:lnTo>
                      <a:pt x="1085" y="470"/>
                    </a:lnTo>
                    <a:lnTo>
                      <a:pt x="1071" y="452"/>
                    </a:lnTo>
                    <a:lnTo>
                      <a:pt x="1053" y="438"/>
                    </a:lnTo>
                    <a:lnTo>
                      <a:pt x="1031" y="427"/>
                    </a:lnTo>
                    <a:lnTo>
                      <a:pt x="1010" y="418"/>
                    </a:lnTo>
                    <a:lnTo>
                      <a:pt x="1010" y="418"/>
                    </a:lnTo>
                    <a:close/>
                    <a:moveTo>
                      <a:pt x="972" y="608"/>
                    </a:moveTo>
                    <a:lnTo>
                      <a:pt x="936" y="608"/>
                    </a:lnTo>
                    <a:lnTo>
                      <a:pt x="927" y="644"/>
                    </a:lnTo>
                    <a:lnTo>
                      <a:pt x="927" y="644"/>
                    </a:lnTo>
                    <a:lnTo>
                      <a:pt x="918" y="675"/>
                    </a:lnTo>
                    <a:lnTo>
                      <a:pt x="907" y="702"/>
                    </a:lnTo>
                    <a:lnTo>
                      <a:pt x="895" y="731"/>
                    </a:lnTo>
                    <a:lnTo>
                      <a:pt x="880" y="756"/>
                    </a:lnTo>
                    <a:lnTo>
                      <a:pt x="860" y="788"/>
                    </a:lnTo>
                    <a:lnTo>
                      <a:pt x="887" y="815"/>
                    </a:lnTo>
                    <a:lnTo>
                      <a:pt x="887" y="815"/>
                    </a:lnTo>
                    <a:lnTo>
                      <a:pt x="893" y="823"/>
                    </a:lnTo>
                    <a:lnTo>
                      <a:pt x="898" y="832"/>
                    </a:lnTo>
                    <a:lnTo>
                      <a:pt x="900" y="841"/>
                    </a:lnTo>
                    <a:lnTo>
                      <a:pt x="902" y="850"/>
                    </a:lnTo>
                    <a:lnTo>
                      <a:pt x="900" y="860"/>
                    </a:lnTo>
                    <a:lnTo>
                      <a:pt x="898" y="869"/>
                    </a:lnTo>
                    <a:lnTo>
                      <a:pt x="893" y="878"/>
                    </a:lnTo>
                    <a:lnTo>
                      <a:pt x="887" y="886"/>
                    </a:lnTo>
                    <a:lnTo>
                      <a:pt x="887" y="886"/>
                    </a:lnTo>
                    <a:lnTo>
                      <a:pt x="878" y="893"/>
                    </a:lnTo>
                    <a:lnTo>
                      <a:pt x="869" y="896"/>
                    </a:lnTo>
                    <a:lnTo>
                      <a:pt x="860" y="900"/>
                    </a:lnTo>
                    <a:lnTo>
                      <a:pt x="851" y="902"/>
                    </a:lnTo>
                    <a:lnTo>
                      <a:pt x="851" y="902"/>
                    </a:lnTo>
                    <a:lnTo>
                      <a:pt x="851" y="902"/>
                    </a:lnTo>
                    <a:lnTo>
                      <a:pt x="841" y="900"/>
                    </a:lnTo>
                    <a:lnTo>
                      <a:pt x="832" y="896"/>
                    </a:lnTo>
                    <a:lnTo>
                      <a:pt x="823" y="893"/>
                    </a:lnTo>
                    <a:lnTo>
                      <a:pt x="815" y="886"/>
                    </a:lnTo>
                    <a:lnTo>
                      <a:pt x="788" y="860"/>
                    </a:lnTo>
                    <a:lnTo>
                      <a:pt x="758" y="880"/>
                    </a:lnTo>
                    <a:lnTo>
                      <a:pt x="758" y="880"/>
                    </a:lnTo>
                    <a:lnTo>
                      <a:pt x="731" y="895"/>
                    </a:lnTo>
                    <a:lnTo>
                      <a:pt x="704" y="907"/>
                    </a:lnTo>
                    <a:lnTo>
                      <a:pt x="675" y="918"/>
                    </a:lnTo>
                    <a:lnTo>
                      <a:pt x="644" y="927"/>
                    </a:lnTo>
                    <a:lnTo>
                      <a:pt x="608" y="934"/>
                    </a:lnTo>
                    <a:lnTo>
                      <a:pt x="608" y="972"/>
                    </a:lnTo>
                    <a:lnTo>
                      <a:pt x="608" y="972"/>
                    </a:lnTo>
                    <a:lnTo>
                      <a:pt x="608" y="983"/>
                    </a:lnTo>
                    <a:lnTo>
                      <a:pt x="605" y="992"/>
                    </a:lnTo>
                    <a:lnTo>
                      <a:pt x="599" y="1001"/>
                    </a:lnTo>
                    <a:lnTo>
                      <a:pt x="594" y="1008"/>
                    </a:lnTo>
                    <a:lnTo>
                      <a:pt x="587" y="1013"/>
                    </a:lnTo>
                    <a:lnTo>
                      <a:pt x="578" y="1019"/>
                    </a:lnTo>
                    <a:lnTo>
                      <a:pt x="569" y="1021"/>
                    </a:lnTo>
                    <a:lnTo>
                      <a:pt x="558" y="1022"/>
                    </a:lnTo>
                    <a:lnTo>
                      <a:pt x="558" y="1022"/>
                    </a:lnTo>
                    <a:lnTo>
                      <a:pt x="547" y="1021"/>
                    </a:lnTo>
                    <a:lnTo>
                      <a:pt x="538" y="1019"/>
                    </a:lnTo>
                    <a:lnTo>
                      <a:pt x="529" y="1013"/>
                    </a:lnTo>
                    <a:lnTo>
                      <a:pt x="522" y="1008"/>
                    </a:lnTo>
                    <a:lnTo>
                      <a:pt x="517" y="1001"/>
                    </a:lnTo>
                    <a:lnTo>
                      <a:pt x="511" y="992"/>
                    </a:lnTo>
                    <a:lnTo>
                      <a:pt x="509" y="983"/>
                    </a:lnTo>
                    <a:lnTo>
                      <a:pt x="508" y="972"/>
                    </a:lnTo>
                    <a:lnTo>
                      <a:pt x="508" y="934"/>
                    </a:lnTo>
                    <a:lnTo>
                      <a:pt x="472" y="927"/>
                    </a:lnTo>
                    <a:lnTo>
                      <a:pt x="472" y="927"/>
                    </a:lnTo>
                    <a:lnTo>
                      <a:pt x="441" y="918"/>
                    </a:lnTo>
                    <a:lnTo>
                      <a:pt x="414" y="907"/>
                    </a:lnTo>
                    <a:lnTo>
                      <a:pt x="385" y="895"/>
                    </a:lnTo>
                    <a:lnTo>
                      <a:pt x="358" y="880"/>
                    </a:lnTo>
                    <a:lnTo>
                      <a:pt x="328" y="860"/>
                    </a:lnTo>
                    <a:lnTo>
                      <a:pt x="301" y="886"/>
                    </a:lnTo>
                    <a:lnTo>
                      <a:pt x="301" y="886"/>
                    </a:lnTo>
                    <a:lnTo>
                      <a:pt x="293" y="893"/>
                    </a:lnTo>
                    <a:lnTo>
                      <a:pt x="284" y="896"/>
                    </a:lnTo>
                    <a:lnTo>
                      <a:pt x="275" y="900"/>
                    </a:lnTo>
                    <a:lnTo>
                      <a:pt x="265" y="900"/>
                    </a:lnTo>
                    <a:lnTo>
                      <a:pt x="256" y="900"/>
                    </a:lnTo>
                    <a:lnTo>
                      <a:pt x="247" y="896"/>
                    </a:lnTo>
                    <a:lnTo>
                      <a:pt x="238" y="893"/>
                    </a:lnTo>
                    <a:lnTo>
                      <a:pt x="230" y="886"/>
                    </a:lnTo>
                    <a:lnTo>
                      <a:pt x="230" y="886"/>
                    </a:lnTo>
                    <a:lnTo>
                      <a:pt x="223" y="878"/>
                    </a:lnTo>
                    <a:lnTo>
                      <a:pt x="218" y="869"/>
                    </a:lnTo>
                    <a:lnTo>
                      <a:pt x="216" y="860"/>
                    </a:lnTo>
                    <a:lnTo>
                      <a:pt x="214" y="850"/>
                    </a:lnTo>
                    <a:lnTo>
                      <a:pt x="216" y="841"/>
                    </a:lnTo>
                    <a:lnTo>
                      <a:pt x="218" y="832"/>
                    </a:lnTo>
                    <a:lnTo>
                      <a:pt x="223" y="823"/>
                    </a:lnTo>
                    <a:lnTo>
                      <a:pt x="230" y="815"/>
                    </a:lnTo>
                    <a:lnTo>
                      <a:pt x="256" y="788"/>
                    </a:lnTo>
                    <a:lnTo>
                      <a:pt x="236" y="756"/>
                    </a:lnTo>
                    <a:lnTo>
                      <a:pt x="236" y="756"/>
                    </a:lnTo>
                    <a:lnTo>
                      <a:pt x="221" y="731"/>
                    </a:lnTo>
                    <a:lnTo>
                      <a:pt x="209" y="702"/>
                    </a:lnTo>
                    <a:lnTo>
                      <a:pt x="198" y="675"/>
                    </a:lnTo>
                    <a:lnTo>
                      <a:pt x="189" y="644"/>
                    </a:lnTo>
                    <a:lnTo>
                      <a:pt x="182" y="608"/>
                    </a:lnTo>
                    <a:lnTo>
                      <a:pt x="144" y="608"/>
                    </a:lnTo>
                    <a:lnTo>
                      <a:pt x="144" y="608"/>
                    </a:lnTo>
                    <a:lnTo>
                      <a:pt x="133" y="607"/>
                    </a:lnTo>
                    <a:lnTo>
                      <a:pt x="124" y="605"/>
                    </a:lnTo>
                    <a:lnTo>
                      <a:pt x="115" y="599"/>
                    </a:lnTo>
                    <a:lnTo>
                      <a:pt x="108" y="594"/>
                    </a:lnTo>
                    <a:lnTo>
                      <a:pt x="103" y="587"/>
                    </a:lnTo>
                    <a:lnTo>
                      <a:pt x="97" y="578"/>
                    </a:lnTo>
                    <a:lnTo>
                      <a:pt x="95" y="567"/>
                    </a:lnTo>
                    <a:lnTo>
                      <a:pt x="94" y="558"/>
                    </a:lnTo>
                    <a:lnTo>
                      <a:pt x="94" y="558"/>
                    </a:lnTo>
                    <a:lnTo>
                      <a:pt x="95" y="547"/>
                    </a:lnTo>
                    <a:lnTo>
                      <a:pt x="97" y="538"/>
                    </a:lnTo>
                    <a:lnTo>
                      <a:pt x="103" y="529"/>
                    </a:lnTo>
                    <a:lnTo>
                      <a:pt x="108" y="522"/>
                    </a:lnTo>
                    <a:lnTo>
                      <a:pt x="115" y="517"/>
                    </a:lnTo>
                    <a:lnTo>
                      <a:pt x="124" y="511"/>
                    </a:lnTo>
                    <a:lnTo>
                      <a:pt x="133" y="508"/>
                    </a:lnTo>
                    <a:lnTo>
                      <a:pt x="144" y="508"/>
                    </a:lnTo>
                    <a:lnTo>
                      <a:pt x="182" y="508"/>
                    </a:lnTo>
                    <a:lnTo>
                      <a:pt x="189" y="472"/>
                    </a:lnTo>
                    <a:lnTo>
                      <a:pt x="189" y="472"/>
                    </a:lnTo>
                    <a:lnTo>
                      <a:pt x="198" y="441"/>
                    </a:lnTo>
                    <a:lnTo>
                      <a:pt x="209" y="412"/>
                    </a:lnTo>
                    <a:lnTo>
                      <a:pt x="221" y="385"/>
                    </a:lnTo>
                    <a:lnTo>
                      <a:pt x="236" y="358"/>
                    </a:lnTo>
                    <a:lnTo>
                      <a:pt x="256" y="328"/>
                    </a:lnTo>
                    <a:lnTo>
                      <a:pt x="230" y="301"/>
                    </a:lnTo>
                    <a:lnTo>
                      <a:pt x="230" y="301"/>
                    </a:lnTo>
                    <a:lnTo>
                      <a:pt x="223" y="294"/>
                    </a:lnTo>
                    <a:lnTo>
                      <a:pt x="218" y="285"/>
                    </a:lnTo>
                    <a:lnTo>
                      <a:pt x="216" y="276"/>
                    </a:lnTo>
                    <a:lnTo>
                      <a:pt x="214" y="265"/>
                    </a:lnTo>
                    <a:lnTo>
                      <a:pt x="216" y="256"/>
                    </a:lnTo>
                    <a:lnTo>
                      <a:pt x="218" y="247"/>
                    </a:lnTo>
                    <a:lnTo>
                      <a:pt x="223" y="238"/>
                    </a:lnTo>
                    <a:lnTo>
                      <a:pt x="230" y="229"/>
                    </a:lnTo>
                    <a:lnTo>
                      <a:pt x="230" y="229"/>
                    </a:lnTo>
                    <a:lnTo>
                      <a:pt x="238" y="223"/>
                    </a:lnTo>
                    <a:lnTo>
                      <a:pt x="247" y="218"/>
                    </a:lnTo>
                    <a:lnTo>
                      <a:pt x="256" y="216"/>
                    </a:lnTo>
                    <a:lnTo>
                      <a:pt x="265" y="214"/>
                    </a:lnTo>
                    <a:lnTo>
                      <a:pt x="275" y="216"/>
                    </a:lnTo>
                    <a:lnTo>
                      <a:pt x="284" y="218"/>
                    </a:lnTo>
                    <a:lnTo>
                      <a:pt x="293" y="223"/>
                    </a:lnTo>
                    <a:lnTo>
                      <a:pt x="301" y="229"/>
                    </a:lnTo>
                    <a:lnTo>
                      <a:pt x="328" y="256"/>
                    </a:lnTo>
                    <a:lnTo>
                      <a:pt x="358" y="236"/>
                    </a:lnTo>
                    <a:lnTo>
                      <a:pt x="358" y="236"/>
                    </a:lnTo>
                    <a:lnTo>
                      <a:pt x="385" y="222"/>
                    </a:lnTo>
                    <a:lnTo>
                      <a:pt x="414" y="209"/>
                    </a:lnTo>
                    <a:lnTo>
                      <a:pt x="441" y="198"/>
                    </a:lnTo>
                    <a:lnTo>
                      <a:pt x="472" y="189"/>
                    </a:lnTo>
                    <a:lnTo>
                      <a:pt x="508" y="180"/>
                    </a:lnTo>
                    <a:lnTo>
                      <a:pt x="508" y="144"/>
                    </a:lnTo>
                    <a:lnTo>
                      <a:pt x="508" y="144"/>
                    </a:lnTo>
                    <a:lnTo>
                      <a:pt x="509" y="133"/>
                    </a:lnTo>
                    <a:lnTo>
                      <a:pt x="511" y="124"/>
                    </a:lnTo>
                    <a:lnTo>
                      <a:pt x="517" y="115"/>
                    </a:lnTo>
                    <a:lnTo>
                      <a:pt x="522" y="108"/>
                    </a:lnTo>
                    <a:lnTo>
                      <a:pt x="529" y="103"/>
                    </a:lnTo>
                    <a:lnTo>
                      <a:pt x="538" y="97"/>
                    </a:lnTo>
                    <a:lnTo>
                      <a:pt x="547" y="94"/>
                    </a:lnTo>
                    <a:lnTo>
                      <a:pt x="558" y="94"/>
                    </a:lnTo>
                    <a:lnTo>
                      <a:pt x="558" y="94"/>
                    </a:lnTo>
                    <a:lnTo>
                      <a:pt x="569" y="94"/>
                    </a:lnTo>
                    <a:lnTo>
                      <a:pt x="578" y="97"/>
                    </a:lnTo>
                    <a:lnTo>
                      <a:pt x="587" y="103"/>
                    </a:lnTo>
                    <a:lnTo>
                      <a:pt x="594" y="108"/>
                    </a:lnTo>
                    <a:lnTo>
                      <a:pt x="599" y="115"/>
                    </a:lnTo>
                    <a:lnTo>
                      <a:pt x="605" y="124"/>
                    </a:lnTo>
                    <a:lnTo>
                      <a:pt x="608" y="133"/>
                    </a:lnTo>
                    <a:lnTo>
                      <a:pt x="608" y="144"/>
                    </a:lnTo>
                    <a:lnTo>
                      <a:pt x="608" y="180"/>
                    </a:lnTo>
                    <a:lnTo>
                      <a:pt x="644" y="189"/>
                    </a:lnTo>
                    <a:lnTo>
                      <a:pt x="644" y="189"/>
                    </a:lnTo>
                    <a:lnTo>
                      <a:pt x="675" y="198"/>
                    </a:lnTo>
                    <a:lnTo>
                      <a:pt x="704" y="209"/>
                    </a:lnTo>
                    <a:lnTo>
                      <a:pt x="731" y="222"/>
                    </a:lnTo>
                    <a:lnTo>
                      <a:pt x="758" y="236"/>
                    </a:lnTo>
                    <a:lnTo>
                      <a:pt x="788" y="256"/>
                    </a:lnTo>
                    <a:lnTo>
                      <a:pt x="815" y="229"/>
                    </a:lnTo>
                    <a:lnTo>
                      <a:pt x="815" y="229"/>
                    </a:lnTo>
                    <a:lnTo>
                      <a:pt x="823" y="223"/>
                    </a:lnTo>
                    <a:lnTo>
                      <a:pt x="832" y="218"/>
                    </a:lnTo>
                    <a:lnTo>
                      <a:pt x="841" y="216"/>
                    </a:lnTo>
                    <a:lnTo>
                      <a:pt x="851" y="214"/>
                    </a:lnTo>
                    <a:lnTo>
                      <a:pt x="860" y="216"/>
                    </a:lnTo>
                    <a:lnTo>
                      <a:pt x="869" y="218"/>
                    </a:lnTo>
                    <a:lnTo>
                      <a:pt x="878" y="223"/>
                    </a:lnTo>
                    <a:lnTo>
                      <a:pt x="887" y="229"/>
                    </a:lnTo>
                    <a:lnTo>
                      <a:pt x="887" y="229"/>
                    </a:lnTo>
                    <a:lnTo>
                      <a:pt x="893" y="238"/>
                    </a:lnTo>
                    <a:lnTo>
                      <a:pt x="898" y="247"/>
                    </a:lnTo>
                    <a:lnTo>
                      <a:pt x="900" y="256"/>
                    </a:lnTo>
                    <a:lnTo>
                      <a:pt x="902" y="265"/>
                    </a:lnTo>
                    <a:lnTo>
                      <a:pt x="900" y="276"/>
                    </a:lnTo>
                    <a:lnTo>
                      <a:pt x="898" y="285"/>
                    </a:lnTo>
                    <a:lnTo>
                      <a:pt x="893" y="294"/>
                    </a:lnTo>
                    <a:lnTo>
                      <a:pt x="887" y="301"/>
                    </a:lnTo>
                    <a:lnTo>
                      <a:pt x="860" y="328"/>
                    </a:lnTo>
                    <a:lnTo>
                      <a:pt x="880" y="358"/>
                    </a:lnTo>
                    <a:lnTo>
                      <a:pt x="880" y="358"/>
                    </a:lnTo>
                    <a:lnTo>
                      <a:pt x="895" y="385"/>
                    </a:lnTo>
                    <a:lnTo>
                      <a:pt x="907" y="412"/>
                    </a:lnTo>
                    <a:lnTo>
                      <a:pt x="918" y="441"/>
                    </a:lnTo>
                    <a:lnTo>
                      <a:pt x="927" y="472"/>
                    </a:lnTo>
                    <a:lnTo>
                      <a:pt x="936" y="508"/>
                    </a:lnTo>
                    <a:lnTo>
                      <a:pt x="972" y="508"/>
                    </a:lnTo>
                    <a:lnTo>
                      <a:pt x="972" y="508"/>
                    </a:lnTo>
                    <a:lnTo>
                      <a:pt x="983" y="508"/>
                    </a:lnTo>
                    <a:lnTo>
                      <a:pt x="992" y="511"/>
                    </a:lnTo>
                    <a:lnTo>
                      <a:pt x="1001" y="517"/>
                    </a:lnTo>
                    <a:lnTo>
                      <a:pt x="1008" y="522"/>
                    </a:lnTo>
                    <a:lnTo>
                      <a:pt x="1013" y="529"/>
                    </a:lnTo>
                    <a:lnTo>
                      <a:pt x="1019" y="538"/>
                    </a:lnTo>
                    <a:lnTo>
                      <a:pt x="1022" y="547"/>
                    </a:lnTo>
                    <a:lnTo>
                      <a:pt x="1022" y="558"/>
                    </a:lnTo>
                    <a:lnTo>
                      <a:pt x="1022" y="558"/>
                    </a:lnTo>
                    <a:lnTo>
                      <a:pt x="1022" y="567"/>
                    </a:lnTo>
                    <a:lnTo>
                      <a:pt x="1019" y="578"/>
                    </a:lnTo>
                    <a:lnTo>
                      <a:pt x="1013" y="587"/>
                    </a:lnTo>
                    <a:lnTo>
                      <a:pt x="1008" y="594"/>
                    </a:lnTo>
                    <a:lnTo>
                      <a:pt x="1001" y="599"/>
                    </a:lnTo>
                    <a:lnTo>
                      <a:pt x="992" y="605"/>
                    </a:lnTo>
                    <a:lnTo>
                      <a:pt x="983" y="607"/>
                    </a:lnTo>
                    <a:lnTo>
                      <a:pt x="972" y="608"/>
                    </a:lnTo>
                    <a:lnTo>
                      <a:pt x="972" y="6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10"/>
              <p:cNvSpPr/>
              <p:nvPr/>
            </p:nvSpPr>
            <p:spPr bwMode="auto">
              <a:xfrm>
                <a:off x="2852738" y="6713538"/>
                <a:ext cx="261938" cy="261938"/>
              </a:xfrm>
              <a:custGeom>
                <a:avLst/>
                <a:gdLst>
                  <a:gd name="T0" fmla="*/ 0 w 329"/>
                  <a:gd name="T1" fmla="*/ 0 h 329"/>
                  <a:gd name="T2" fmla="*/ 0 w 329"/>
                  <a:gd name="T3" fmla="*/ 47 h 329"/>
                  <a:gd name="T4" fmla="*/ 0 w 329"/>
                  <a:gd name="T5" fmla="*/ 47 h 329"/>
                  <a:gd name="T6" fmla="*/ 29 w 329"/>
                  <a:gd name="T7" fmla="*/ 48 h 329"/>
                  <a:gd name="T8" fmla="*/ 58 w 329"/>
                  <a:gd name="T9" fmla="*/ 52 h 329"/>
                  <a:gd name="T10" fmla="*/ 85 w 329"/>
                  <a:gd name="T11" fmla="*/ 59 h 329"/>
                  <a:gd name="T12" fmla="*/ 110 w 329"/>
                  <a:gd name="T13" fmla="*/ 70 h 329"/>
                  <a:gd name="T14" fmla="*/ 135 w 329"/>
                  <a:gd name="T15" fmla="*/ 81 h 329"/>
                  <a:gd name="T16" fmla="*/ 158 w 329"/>
                  <a:gd name="T17" fmla="*/ 95 h 329"/>
                  <a:gd name="T18" fmla="*/ 180 w 329"/>
                  <a:gd name="T19" fmla="*/ 111 h 329"/>
                  <a:gd name="T20" fmla="*/ 200 w 329"/>
                  <a:gd name="T21" fmla="*/ 129 h 329"/>
                  <a:gd name="T22" fmla="*/ 218 w 329"/>
                  <a:gd name="T23" fmla="*/ 149 h 329"/>
                  <a:gd name="T24" fmla="*/ 234 w 329"/>
                  <a:gd name="T25" fmla="*/ 171 h 329"/>
                  <a:gd name="T26" fmla="*/ 248 w 329"/>
                  <a:gd name="T27" fmla="*/ 194 h 329"/>
                  <a:gd name="T28" fmla="*/ 259 w 329"/>
                  <a:gd name="T29" fmla="*/ 219 h 329"/>
                  <a:gd name="T30" fmla="*/ 270 w 329"/>
                  <a:gd name="T31" fmla="*/ 244 h 329"/>
                  <a:gd name="T32" fmla="*/ 277 w 329"/>
                  <a:gd name="T33" fmla="*/ 271 h 329"/>
                  <a:gd name="T34" fmla="*/ 281 w 329"/>
                  <a:gd name="T35" fmla="*/ 300 h 329"/>
                  <a:gd name="T36" fmla="*/ 283 w 329"/>
                  <a:gd name="T37" fmla="*/ 329 h 329"/>
                  <a:gd name="T38" fmla="*/ 329 w 329"/>
                  <a:gd name="T39" fmla="*/ 329 h 329"/>
                  <a:gd name="T40" fmla="*/ 329 w 329"/>
                  <a:gd name="T41" fmla="*/ 329 h 329"/>
                  <a:gd name="T42" fmla="*/ 328 w 329"/>
                  <a:gd name="T43" fmla="*/ 295 h 329"/>
                  <a:gd name="T44" fmla="*/ 322 w 329"/>
                  <a:gd name="T45" fmla="*/ 262 h 329"/>
                  <a:gd name="T46" fmla="*/ 315 w 329"/>
                  <a:gd name="T47" fmla="*/ 232 h 329"/>
                  <a:gd name="T48" fmla="*/ 304 w 329"/>
                  <a:gd name="T49" fmla="*/ 201 h 329"/>
                  <a:gd name="T50" fmla="*/ 290 w 329"/>
                  <a:gd name="T51" fmla="*/ 173 h 329"/>
                  <a:gd name="T52" fmla="*/ 274 w 329"/>
                  <a:gd name="T53" fmla="*/ 146 h 329"/>
                  <a:gd name="T54" fmla="*/ 254 w 329"/>
                  <a:gd name="T55" fmla="*/ 120 h 329"/>
                  <a:gd name="T56" fmla="*/ 232 w 329"/>
                  <a:gd name="T57" fmla="*/ 97 h 329"/>
                  <a:gd name="T58" fmla="*/ 209 w 329"/>
                  <a:gd name="T59" fmla="*/ 75 h 329"/>
                  <a:gd name="T60" fmla="*/ 184 w 329"/>
                  <a:gd name="T61" fmla="*/ 56 h 329"/>
                  <a:gd name="T62" fmla="*/ 157 w 329"/>
                  <a:gd name="T63" fmla="*/ 39 h 329"/>
                  <a:gd name="T64" fmla="*/ 128 w 329"/>
                  <a:gd name="T65" fmla="*/ 25 h 329"/>
                  <a:gd name="T66" fmla="*/ 97 w 329"/>
                  <a:gd name="T67" fmla="*/ 14 h 329"/>
                  <a:gd name="T68" fmla="*/ 67 w 329"/>
                  <a:gd name="T69" fmla="*/ 7 h 329"/>
                  <a:gd name="T70" fmla="*/ 34 w 329"/>
                  <a:gd name="T71" fmla="*/ 2 h 329"/>
                  <a:gd name="T72" fmla="*/ 0 w 329"/>
                  <a:gd name="T73" fmla="*/ 0 h 329"/>
                  <a:gd name="T74" fmla="*/ 0 w 329"/>
                  <a:gd name="T75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9" h="329">
                    <a:moveTo>
                      <a:pt x="0" y="0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29" y="48"/>
                    </a:lnTo>
                    <a:lnTo>
                      <a:pt x="58" y="52"/>
                    </a:lnTo>
                    <a:lnTo>
                      <a:pt x="85" y="59"/>
                    </a:lnTo>
                    <a:lnTo>
                      <a:pt x="110" y="70"/>
                    </a:lnTo>
                    <a:lnTo>
                      <a:pt x="135" y="81"/>
                    </a:lnTo>
                    <a:lnTo>
                      <a:pt x="158" y="95"/>
                    </a:lnTo>
                    <a:lnTo>
                      <a:pt x="180" y="111"/>
                    </a:lnTo>
                    <a:lnTo>
                      <a:pt x="200" y="129"/>
                    </a:lnTo>
                    <a:lnTo>
                      <a:pt x="218" y="149"/>
                    </a:lnTo>
                    <a:lnTo>
                      <a:pt x="234" y="171"/>
                    </a:lnTo>
                    <a:lnTo>
                      <a:pt x="248" y="194"/>
                    </a:lnTo>
                    <a:lnTo>
                      <a:pt x="259" y="219"/>
                    </a:lnTo>
                    <a:lnTo>
                      <a:pt x="270" y="244"/>
                    </a:lnTo>
                    <a:lnTo>
                      <a:pt x="277" y="271"/>
                    </a:lnTo>
                    <a:lnTo>
                      <a:pt x="281" y="300"/>
                    </a:lnTo>
                    <a:lnTo>
                      <a:pt x="283" y="329"/>
                    </a:lnTo>
                    <a:lnTo>
                      <a:pt x="329" y="329"/>
                    </a:lnTo>
                    <a:lnTo>
                      <a:pt x="329" y="329"/>
                    </a:lnTo>
                    <a:lnTo>
                      <a:pt x="328" y="295"/>
                    </a:lnTo>
                    <a:lnTo>
                      <a:pt x="322" y="262"/>
                    </a:lnTo>
                    <a:lnTo>
                      <a:pt x="315" y="232"/>
                    </a:lnTo>
                    <a:lnTo>
                      <a:pt x="304" y="201"/>
                    </a:lnTo>
                    <a:lnTo>
                      <a:pt x="290" y="173"/>
                    </a:lnTo>
                    <a:lnTo>
                      <a:pt x="274" y="146"/>
                    </a:lnTo>
                    <a:lnTo>
                      <a:pt x="254" y="120"/>
                    </a:lnTo>
                    <a:lnTo>
                      <a:pt x="232" y="97"/>
                    </a:lnTo>
                    <a:lnTo>
                      <a:pt x="209" y="75"/>
                    </a:lnTo>
                    <a:lnTo>
                      <a:pt x="184" y="56"/>
                    </a:lnTo>
                    <a:lnTo>
                      <a:pt x="157" y="39"/>
                    </a:lnTo>
                    <a:lnTo>
                      <a:pt x="128" y="25"/>
                    </a:lnTo>
                    <a:lnTo>
                      <a:pt x="97" y="14"/>
                    </a:lnTo>
                    <a:lnTo>
                      <a:pt x="67" y="7"/>
                    </a:lnTo>
                    <a:lnTo>
                      <a:pt x="3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11"/>
              <p:cNvSpPr/>
              <p:nvPr/>
            </p:nvSpPr>
            <p:spPr bwMode="auto">
              <a:xfrm>
                <a:off x="2590800" y="6975476"/>
                <a:ext cx="53975" cy="103188"/>
              </a:xfrm>
              <a:custGeom>
                <a:avLst/>
                <a:gdLst>
                  <a:gd name="T0" fmla="*/ 46 w 68"/>
                  <a:gd name="T1" fmla="*/ 0 h 130"/>
                  <a:gd name="T2" fmla="*/ 0 w 68"/>
                  <a:gd name="T3" fmla="*/ 0 h 130"/>
                  <a:gd name="T4" fmla="*/ 0 w 68"/>
                  <a:gd name="T5" fmla="*/ 0 h 130"/>
                  <a:gd name="T6" fmla="*/ 1 w 68"/>
                  <a:gd name="T7" fmla="*/ 34 h 130"/>
                  <a:gd name="T8" fmla="*/ 7 w 68"/>
                  <a:gd name="T9" fmla="*/ 67 h 130"/>
                  <a:gd name="T10" fmla="*/ 16 w 68"/>
                  <a:gd name="T11" fmla="*/ 99 h 130"/>
                  <a:gd name="T12" fmla="*/ 27 w 68"/>
                  <a:gd name="T13" fmla="*/ 130 h 130"/>
                  <a:gd name="T14" fmla="*/ 68 w 68"/>
                  <a:gd name="T15" fmla="*/ 106 h 130"/>
                  <a:gd name="T16" fmla="*/ 68 w 68"/>
                  <a:gd name="T17" fmla="*/ 106 h 130"/>
                  <a:gd name="T18" fmla="*/ 59 w 68"/>
                  <a:gd name="T19" fmla="*/ 81 h 130"/>
                  <a:gd name="T20" fmla="*/ 52 w 68"/>
                  <a:gd name="T21" fmla="*/ 56 h 130"/>
                  <a:gd name="T22" fmla="*/ 48 w 68"/>
                  <a:gd name="T23" fmla="*/ 27 h 130"/>
                  <a:gd name="T24" fmla="*/ 46 w 68"/>
                  <a:gd name="T25" fmla="*/ 0 h 130"/>
                  <a:gd name="T26" fmla="*/ 46 w 68"/>
                  <a:gd name="T2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30">
                    <a:moveTo>
                      <a:pt x="4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34"/>
                    </a:lnTo>
                    <a:lnTo>
                      <a:pt x="7" y="67"/>
                    </a:lnTo>
                    <a:lnTo>
                      <a:pt x="16" y="99"/>
                    </a:lnTo>
                    <a:lnTo>
                      <a:pt x="27" y="130"/>
                    </a:lnTo>
                    <a:lnTo>
                      <a:pt x="68" y="106"/>
                    </a:lnTo>
                    <a:lnTo>
                      <a:pt x="68" y="106"/>
                    </a:lnTo>
                    <a:lnTo>
                      <a:pt x="59" y="81"/>
                    </a:lnTo>
                    <a:lnTo>
                      <a:pt x="52" y="56"/>
                    </a:lnTo>
                    <a:lnTo>
                      <a:pt x="48" y="27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12"/>
              <p:cNvSpPr/>
              <p:nvPr/>
            </p:nvSpPr>
            <p:spPr bwMode="auto">
              <a:xfrm>
                <a:off x="2638425" y="7105651"/>
                <a:ext cx="214313" cy="131763"/>
              </a:xfrm>
              <a:custGeom>
                <a:avLst/>
                <a:gdLst>
                  <a:gd name="T0" fmla="*/ 41 w 270"/>
                  <a:gd name="T1" fmla="*/ 0 h 165"/>
                  <a:gd name="T2" fmla="*/ 0 w 270"/>
                  <a:gd name="T3" fmla="*/ 23 h 165"/>
                  <a:gd name="T4" fmla="*/ 0 w 270"/>
                  <a:gd name="T5" fmla="*/ 23 h 165"/>
                  <a:gd name="T6" fmla="*/ 11 w 270"/>
                  <a:gd name="T7" fmla="*/ 38 h 165"/>
                  <a:gd name="T8" fmla="*/ 23 w 270"/>
                  <a:gd name="T9" fmla="*/ 54 h 165"/>
                  <a:gd name="T10" fmla="*/ 38 w 270"/>
                  <a:gd name="T11" fmla="*/ 68 h 165"/>
                  <a:gd name="T12" fmla="*/ 52 w 270"/>
                  <a:gd name="T13" fmla="*/ 81 h 165"/>
                  <a:gd name="T14" fmla="*/ 67 w 270"/>
                  <a:gd name="T15" fmla="*/ 93 h 165"/>
                  <a:gd name="T16" fmla="*/ 81 w 270"/>
                  <a:gd name="T17" fmla="*/ 106 h 165"/>
                  <a:gd name="T18" fmla="*/ 99 w 270"/>
                  <a:gd name="T19" fmla="*/ 117 h 165"/>
                  <a:gd name="T20" fmla="*/ 115 w 270"/>
                  <a:gd name="T21" fmla="*/ 126 h 165"/>
                  <a:gd name="T22" fmla="*/ 133 w 270"/>
                  <a:gd name="T23" fmla="*/ 135 h 165"/>
                  <a:gd name="T24" fmla="*/ 151 w 270"/>
                  <a:gd name="T25" fmla="*/ 142 h 165"/>
                  <a:gd name="T26" fmla="*/ 169 w 270"/>
                  <a:gd name="T27" fmla="*/ 149 h 165"/>
                  <a:gd name="T28" fmla="*/ 189 w 270"/>
                  <a:gd name="T29" fmla="*/ 155 h 165"/>
                  <a:gd name="T30" fmla="*/ 209 w 270"/>
                  <a:gd name="T31" fmla="*/ 158 h 165"/>
                  <a:gd name="T32" fmla="*/ 229 w 270"/>
                  <a:gd name="T33" fmla="*/ 162 h 165"/>
                  <a:gd name="T34" fmla="*/ 250 w 270"/>
                  <a:gd name="T35" fmla="*/ 164 h 165"/>
                  <a:gd name="T36" fmla="*/ 270 w 270"/>
                  <a:gd name="T37" fmla="*/ 165 h 165"/>
                  <a:gd name="T38" fmla="*/ 270 w 270"/>
                  <a:gd name="T39" fmla="*/ 119 h 165"/>
                  <a:gd name="T40" fmla="*/ 270 w 270"/>
                  <a:gd name="T41" fmla="*/ 119 h 165"/>
                  <a:gd name="T42" fmla="*/ 252 w 270"/>
                  <a:gd name="T43" fmla="*/ 117 h 165"/>
                  <a:gd name="T44" fmla="*/ 236 w 270"/>
                  <a:gd name="T45" fmla="*/ 115 h 165"/>
                  <a:gd name="T46" fmla="*/ 202 w 270"/>
                  <a:gd name="T47" fmla="*/ 110 h 165"/>
                  <a:gd name="T48" fmla="*/ 169 w 270"/>
                  <a:gd name="T49" fmla="*/ 99 h 165"/>
                  <a:gd name="T50" fmla="*/ 140 w 270"/>
                  <a:gd name="T51" fmla="*/ 86 h 165"/>
                  <a:gd name="T52" fmla="*/ 112 w 270"/>
                  <a:gd name="T53" fmla="*/ 68 h 165"/>
                  <a:gd name="T54" fmla="*/ 86 w 270"/>
                  <a:gd name="T55" fmla="*/ 48 h 165"/>
                  <a:gd name="T56" fmla="*/ 63 w 270"/>
                  <a:gd name="T57" fmla="*/ 25 h 165"/>
                  <a:gd name="T58" fmla="*/ 41 w 270"/>
                  <a:gd name="T59" fmla="*/ 0 h 165"/>
                  <a:gd name="T60" fmla="*/ 41 w 270"/>
                  <a:gd name="T6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0" h="165">
                    <a:moveTo>
                      <a:pt x="41" y="0"/>
                    </a:moveTo>
                    <a:lnTo>
                      <a:pt x="0" y="23"/>
                    </a:lnTo>
                    <a:lnTo>
                      <a:pt x="0" y="23"/>
                    </a:lnTo>
                    <a:lnTo>
                      <a:pt x="11" y="38"/>
                    </a:lnTo>
                    <a:lnTo>
                      <a:pt x="23" y="54"/>
                    </a:lnTo>
                    <a:lnTo>
                      <a:pt x="38" y="68"/>
                    </a:lnTo>
                    <a:lnTo>
                      <a:pt x="52" y="81"/>
                    </a:lnTo>
                    <a:lnTo>
                      <a:pt x="67" y="93"/>
                    </a:lnTo>
                    <a:lnTo>
                      <a:pt x="81" y="106"/>
                    </a:lnTo>
                    <a:lnTo>
                      <a:pt x="99" y="117"/>
                    </a:lnTo>
                    <a:lnTo>
                      <a:pt x="115" y="126"/>
                    </a:lnTo>
                    <a:lnTo>
                      <a:pt x="133" y="135"/>
                    </a:lnTo>
                    <a:lnTo>
                      <a:pt x="151" y="142"/>
                    </a:lnTo>
                    <a:lnTo>
                      <a:pt x="169" y="149"/>
                    </a:lnTo>
                    <a:lnTo>
                      <a:pt x="189" y="155"/>
                    </a:lnTo>
                    <a:lnTo>
                      <a:pt x="209" y="158"/>
                    </a:lnTo>
                    <a:lnTo>
                      <a:pt x="229" y="162"/>
                    </a:lnTo>
                    <a:lnTo>
                      <a:pt x="250" y="164"/>
                    </a:lnTo>
                    <a:lnTo>
                      <a:pt x="270" y="165"/>
                    </a:lnTo>
                    <a:lnTo>
                      <a:pt x="270" y="119"/>
                    </a:lnTo>
                    <a:lnTo>
                      <a:pt x="270" y="119"/>
                    </a:lnTo>
                    <a:lnTo>
                      <a:pt x="252" y="117"/>
                    </a:lnTo>
                    <a:lnTo>
                      <a:pt x="236" y="115"/>
                    </a:lnTo>
                    <a:lnTo>
                      <a:pt x="202" y="110"/>
                    </a:lnTo>
                    <a:lnTo>
                      <a:pt x="169" y="99"/>
                    </a:lnTo>
                    <a:lnTo>
                      <a:pt x="140" y="86"/>
                    </a:lnTo>
                    <a:lnTo>
                      <a:pt x="112" y="68"/>
                    </a:lnTo>
                    <a:lnTo>
                      <a:pt x="86" y="48"/>
                    </a:lnTo>
                    <a:lnTo>
                      <a:pt x="63" y="25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6157567" y="3191778"/>
            <a:ext cx="1187379" cy="1103489"/>
            <a:chOff x="4618180" y="2393832"/>
            <a:chExt cx="890650" cy="827617"/>
          </a:xfrm>
        </p:grpSpPr>
        <p:sp>
          <p:nvSpPr>
            <p:cNvPr id="110" name="Freeform 9"/>
            <p:cNvSpPr/>
            <p:nvPr/>
          </p:nvSpPr>
          <p:spPr bwMode="auto">
            <a:xfrm>
              <a:off x="4618180" y="2393832"/>
              <a:ext cx="890650" cy="827617"/>
            </a:xfrm>
            <a:custGeom>
              <a:avLst/>
              <a:gdLst>
                <a:gd name="T0" fmla="*/ 0 w 2175"/>
                <a:gd name="T1" fmla="*/ 376 h 2022"/>
                <a:gd name="T2" fmla="*/ 99 w 2175"/>
                <a:gd name="T3" fmla="*/ 446 h 2022"/>
                <a:gd name="T4" fmla="*/ 193 w 2175"/>
                <a:gd name="T5" fmla="*/ 523 h 2022"/>
                <a:gd name="T6" fmla="*/ 282 w 2175"/>
                <a:gd name="T7" fmla="*/ 604 h 2022"/>
                <a:gd name="T8" fmla="*/ 367 w 2175"/>
                <a:gd name="T9" fmla="*/ 689 h 2022"/>
                <a:gd name="T10" fmla="*/ 448 w 2175"/>
                <a:gd name="T11" fmla="*/ 780 h 2022"/>
                <a:gd name="T12" fmla="*/ 524 w 2175"/>
                <a:gd name="T13" fmla="*/ 877 h 2022"/>
                <a:gd name="T14" fmla="*/ 593 w 2175"/>
                <a:gd name="T15" fmla="*/ 975 h 2022"/>
                <a:gd name="T16" fmla="*/ 657 w 2175"/>
                <a:gd name="T17" fmla="*/ 1077 h 2022"/>
                <a:gd name="T18" fmla="*/ 717 w 2175"/>
                <a:gd name="T19" fmla="*/ 1186 h 2022"/>
                <a:gd name="T20" fmla="*/ 769 w 2175"/>
                <a:gd name="T21" fmla="*/ 1296 h 2022"/>
                <a:gd name="T22" fmla="*/ 815 w 2175"/>
                <a:gd name="T23" fmla="*/ 1410 h 2022"/>
                <a:gd name="T24" fmla="*/ 856 w 2175"/>
                <a:gd name="T25" fmla="*/ 1528 h 2022"/>
                <a:gd name="T26" fmla="*/ 891 w 2175"/>
                <a:gd name="T27" fmla="*/ 1647 h 2022"/>
                <a:gd name="T28" fmla="*/ 918 w 2175"/>
                <a:gd name="T29" fmla="*/ 1769 h 2022"/>
                <a:gd name="T30" fmla="*/ 937 w 2175"/>
                <a:gd name="T31" fmla="*/ 1894 h 2022"/>
                <a:gd name="T32" fmla="*/ 951 w 2175"/>
                <a:gd name="T33" fmla="*/ 2022 h 2022"/>
                <a:gd name="T34" fmla="*/ 1014 w 2175"/>
                <a:gd name="T35" fmla="*/ 1989 h 2022"/>
                <a:gd name="T36" fmla="*/ 1138 w 2175"/>
                <a:gd name="T37" fmla="*/ 1920 h 2022"/>
                <a:gd name="T38" fmla="*/ 1256 w 2175"/>
                <a:gd name="T39" fmla="*/ 1842 h 2022"/>
                <a:gd name="T40" fmla="*/ 1368 w 2175"/>
                <a:gd name="T41" fmla="*/ 1757 h 2022"/>
                <a:gd name="T42" fmla="*/ 1474 w 2175"/>
                <a:gd name="T43" fmla="*/ 1665 h 2022"/>
                <a:gd name="T44" fmla="*/ 1575 w 2175"/>
                <a:gd name="T45" fmla="*/ 1566 h 2022"/>
                <a:gd name="T46" fmla="*/ 1669 w 2175"/>
                <a:gd name="T47" fmla="*/ 1462 h 2022"/>
                <a:gd name="T48" fmla="*/ 1756 w 2175"/>
                <a:gd name="T49" fmla="*/ 1350 h 2022"/>
                <a:gd name="T50" fmla="*/ 1837 w 2175"/>
                <a:gd name="T51" fmla="*/ 1234 h 2022"/>
                <a:gd name="T52" fmla="*/ 1909 w 2175"/>
                <a:gd name="T53" fmla="*/ 1112 h 2022"/>
                <a:gd name="T54" fmla="*/ 1974 w 2175"/>
                <a:gd name="T55" fmla="*/ 987 h 2022"/>
                <a:gd name="T56" fmla="*/ 2030 w 2175"/>
                <a:gd name="T57" fmla="*/ 855 h 2022"/>
                <a:gd name="T58" fmla="*/ 2079 w 2175"/>
                <a:gd name="T59" fmla="*/ 720 h 2022"/>
                <a:gd name="T60" fmla="*/ 2117 w 2175"/>
                <a:gd name="T61" fmla="*/ 581 h 2022"/>
                <a:gd name="T62" fmla="*/ 2148 w 2175"/>
                <a:gd name="T63" fmla="*/ 438 h 2022"/>
                <a:gd name="T64" fmla="*/ 2168 w 2175"/>
                <a:gd name="T65" fmla="*/ 291 h 2022"/>
                <a:gd name="T66" fmla="*/ 2175 w 2175"/>
                <a:gd name="T67" fmla="*/ 216 h 2022"/>
                <a:gd name="T68" fmla="*/ 2065 w 2175"/>
                <a:gd name="T69" fmla="*/ 168 h 2022"/>
                <a:gd name="T70" fmla="*/ 1953 w 2175"/>
                <a:gd name="T71" fmla="*/ 123 h 2022"/>
                <a:gd name="T72" fmla="*/ 1837 w 2175"/>
                <a:gd name="T73" fmla="*/ 87 h 2022"/>
                <a:gd name="T74" fmla="*/ 1719 w 2175"/>
                <a:gd name="T75" fmla="*/ 56 h 2022"/>
                <a:gd name="T76" fmla="*/ 1600 w 2175"/>
                <a:gd name="T77" fmla="*/ 31 h 2022"/>
                <a:gd name="T78" fmla="*/ 1476 w 2175"/>
                <a:gd name="T79" fmla="*/ 13 h 2022"/>
                <a:gd name="T80" fmla="*/ 1352 w 2175"/>
                <a:gd name="T81" fmla="*/ 4 h 2022"/>
                <a:gd name="T82" fmla="*/ 1225 w 2175"/>
                <a:gd name="T83" fmla="*/ 0 h 2022"/>
                <a:gd name="T84" fmla="*/ 1140 w 2175"/>
                <a:gd name="T85" fmla="*/ 2 h 2022"/>
                <a:gd name="T86" fmla="*/ 974 w 2175"/>
                <a:gd name="T87" fmla="*/ 13 h 2022"/>
                <a:gd name="T88" fmla="*/ 809 w 2175"/>
                <a:gd name="T89" fmla="*/ 38 h 2022"/>
                <a:gd name="T90" fmla="*/ 651 w 2175"/>
                <a:gd name="T91" fmla="*/ 75 h 2022"/>
                <a:gd name="T92" fmla="*/ 497 w 2175"/>
                <a:gd name="T93" fmla="*/ 123 h 2022"/>
                <a:gd name="T94" fmla="*/ 348 w 2175"/>
                <a:gd name="T95" fmla="*/ 183 h 2022"/>
                <a:gd name="T96" fmla="*/ 203 w 2175"/>
                <a:gd name="T97" fmla="*/ 253 h 2022"/>
                <a:gd name="T98" fmla="*/ 66 w 2175"/>
                <a:gd name="T99" fmla="*/ 332 h 2022"/>
                <a:gd name="T100" fmla="*/ 0 w 2175"/>
                <a:gd name="T101" fmla="*/ 376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5" h="2022">
                  <a:moveTo>
                    <a:pt x="0" y="376"/>
                  </a:moveTo>
                  <a:lnTo>
                    <a:pt x="0" y="376"/>
                  </a:lnTo>
                  <a:lnTo>
                    <a:pt x="50" y="411"/>
                  </a:lnTo>
                  <a:lnTo>
                    <a:pt x="99" y="446"/>
                  </a:lnTo>
                  <a:lnTo>
                    <a:pt x="147" y="485"/>
                  </a:lnTo>
                  <a:lnTo>
                    <a:pt x="193" y="523"/>
                  </a:lnTo>
                  <a:lnTo>
                    <a:pt x="238" y="562"/>
                  </a:lnTo>
                  <a:lnTo>
                    <a:pt x="282" y="604"/>
                  </a:lnTo>
                  <a:lnTo>
                    <a:pt x="326" y="647"/>
                  </a:lnTo>
                  <a:lnTo>
                    <a:pt x="367" y="689"/>
                  </a:lnTo>
                  <a:lnTo>
                    <a:pt x="408" y="736"/>
                  </a:lnTo>
                  <a:lnTo>
                    <a:pt x="448" y="780"/>
                  </a:lnTo>
                  <a:lnTo>
                    <a:pt x="487" y="828"/>
                  </a:lnTo>
                  <a:lnTo>
                    <a:pt x="524" y="877"/>
                  </a:lnTo>
                  <a:lnTo>
                    <a:pt x="558" y="925"/>
                  </a:lnTo>
                  <a:lnTo>
                    <a:pt x="593" y="975"/>
                  </a:lnTo>
                  <a:lnTo>
                    <a:pt x="626" y="1027"/>
                  </a:lnTo>
                  <a:lnTo>
                    <a:pt x="657" y="1077"/>
                  </a:lnTo>
                  <a:lnTo>
                    <a:pt x="688" y="1132"/>
                  </a:lnTo>
                  <a:lnTo>
                    <a:pt x="717" y="1186"/>
                  </a:lnTo>
                  <a:lnTo>
                    <a:pt x="744" y="1240"/>
                  </a:lnTo>
                  <a:lnTo>
                    <a:pt x="769" y="1296"/>
                  </a:lnTo>
                  <a:lnTo>
                    <a:pt x="794" y="1352"/>
                  </a:lnTo>
                  <a:lnTo>
                    <a:pt x="815" y="1410"/>
                  </a:lnTo>
                  <a:lnTo>
                    <a:pt x="837" y="1468"/>
                  </a:lnTo>
                  <a:lnTo>
                    <a:pt x="856" y="1528"/>
                  </a:lnTo>
                  <a:lnTo>
                    <a:pt x="875" y="1585"/>
                  </a:lnTo>
                  <a:lnTo>
                    <a:pt x="891" y="1647"/>
                  </a:lnTo>
                  <a:lnTo>
                    <a:pt x="904" y="1707"/>
                  </a:lnTo>
                  <a:lnTo>
                    <a:pt x="918" y="1769"/>
                  </a:lnTo>
                  <a:lnTo>
                    <a:pt x="927" y="1831"/>
                  </a:lnTo>
                  <a:lnTo>
                    <a:pt x="937" y="1894"/>
                  </a:lnTo>
                  <a:lnTo>
                    <a:pt x="945" y="1958"/>
                  </a:lnTo>
                  <a:lnTo>
                    <a:pt x="951" y="2022"/>
                  </a:lnTo>
                  <a:lnTo>
                    <a:pt x="951" y="2022"/>
                  </a:lnTo>
                  <a:lnTo>
                    <a:pt x="1014" y="1989"/>
                  </a:lnTo>
                  <a:lnTo>
                    <a:pt x="1076" y="1954"/>
                  </a:lnTo>
                  <a:lnTo>
                    <a:pt x="1138" y="1920"/>
                  </a:lnTo>
                  <a:lnTo>
                    <a:pt x="1196" y="1881"/>
                  </a:lnTo>
                  <a:lnTo>
                    <a:pt x="1256" y="1842"/>
                  </a:lnTo>
                  <a:lnTo>
                    <a:pt x="1312" y="1800"/>
                  </a:lnTo>
                  <a:lnTo>
                    <a:pt x="1368" y="1757"/>
                  </a:lnTo>
                  <a:lnTo>
                    <a:pt x="1422" y="1711"/>
                  </a:lnTo>
                  <a:lnTo>
                    <a:pt x="1474" y="1665"/>
                  </a:lnTo>
                  <a:lnTo>
                    <a:pt x="1526" y="1616"/>
                  </a:lnTo>
                  <a:lnTo>
                    <a:pt x="1575" y="1566"/>
                  </a:lnTo>
                  <a:lnTo>
                    <a:pt x="1623" y="1514"/>
                  </a:lnTo>
                  <a:lnTo>
                    <a:pt x="1669" y="1462"/>
                  </a:lnTo>
                  <a:lnTo>
                    <a:pt x="1714" y="1408"/>
                  </a:lnTo>
                  <a:lnTo>
                    <a:pt x="1756" y="1350"/>
                  </a:lnTo>
                  <a:lnTo>
                    <a:pt x="1797" y="1294"/>
                  </a:lnTo>
                  <a:lnTo>
                    <a:pt x="1837" y="1234"/>
                  </a:lnTo>
                  <a:lnTo>
                    <a:pt x="1874" y="1174"/>
                  </a:lnTo>
                  <a:lnTo>
                    <a:pt x="1909" y="1112"/>
                  </a:lnTo>
                  <a:lnTo>
                    <a:pt x="1944" y="1050"/>
                  </a:lnTo>
                  <a:lnTo>
                    <a:pt x="1974" y="987"/>
                  </a:lnTo>
                  <a:lnTo>
                    <a:pt x="2003" y="921"/>
                  </a:lnTo>
                  <a:lnTo>
                    <a:pt x="2030" y="855"/>
                  </a:lnTo>
                  <a:lnTo>
                    <a:pt x="2056" y="788"/>
                  </a:lnTo>
                  <a:lnTo>
                    <a:pt x="2079" y="720"/>
                  </a:lnTo>
                  <a:lnTo>
                    <a:pt x="2100" y="651"/>
                  </a:lnTo>
                  <a:lnTo>
                    <a:pt x="2117" y="581"/>
                  </a:lnTo>
                  <a:lnTo>
                    <a:pt x="2135" y="510"/>
                  </a:lnTo>
                  <a:lnTo>
                    <a:pt x="2148" y="438"/>
                  </a:lnTo>
                  <a:lnTo>
                    <a:pt x="2160" y="365"/>
                  </a:lnTo>
                  <a:lnTo>
                    <a:pt x="2168" y="291"/>
                  </a:lnTo>
                  <a:lnTo>
                    <a:pt x="2175" y="216"/>
                  </a:lnTo>
                  <a:lnTo>
                    <a:pt x="2175" y="216"/>
                  </a:lnTo>
                  <a:lnTo>
                    <a:pt x="2121" y="191"/>
                  </a:lnTo>
                  <a:lnTo>
                    <a:pt x="2065" y="168"/>
                  </a:lnTo>
                  <a:lnTo>
                    <a:pt x="2009" y="145"/>
                  </a:lnTo>
                  <a:lnTo>
                    <a:pt x="1953" y="123"/>
                  </a:lnTo>
                  <a:lnTo>
                    <a:pt x="1895" y="104"/>
                  </a:lnTo>
                  <a:lnTo>
                    <a:pt x="1837" y="87"/>
                  </a:lnTo>
                  <a:lnTo>
                    <a:pt x="1779" y="71"/>
                  </a:lnTo>
                  <a:lnTo>
                    <a:pt x="1719" y="56"/>
                  </a:lnTo>
                  <a:lnTo>
                    <a:pt x="1660" y="42"/>
                  </a:lnTo>
                  <a:lnTo>
                    <a:pt x="1600" y="31"/>
                  </a:lnTo>
                  <a:lnTo>
                    <a:pt x="1538" y="21"/>
                  </a:lnTo>
                  <a:lnTo>
                    <a:pt x="1476" y="13"/>
                  </a:lnTo>
                  <a:lnTo>
                    <a:pt x="1414" y="7"/>
                  </a:lnTo>
                  <a:lnTo>
                    <a:pt x="1352" y="4"/>
                  </a:lnTo>
                  <a:lnTo>
                    <a:pt x="1289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140" y="2"/>
                  </a:lnTo>
                  <a:lnTo>
                    <a:pt x="1057" y="6"/>
                  </a:lnTo>
                  <a:lnTo>
                    <a:pt x="974" y="13"/>
                  </a:lnTo>
                  <a:lnTo>
                    <a:pt x="891" y="25"/>
                  </a:lnTo>
                  <a:lnTo>
                    <a:pt x="809" y="38"/>
                  </a:lnTo>
                  <a:lnTo>
                    <a:pt x="730" y="56"/>
                  </a:lnTo>
                  <a:lnTo>
                    <a:pt x="651" y="75"/>
                  </a:lnTo>
                  <a:lnTo>
                    <a:pt x="574" y="98"/>
                  </a:lnTo>
                  <a:lnTo>
                    <a:pt x="497" y="123"/>
                  </a:lnTo>
                  <a:lnTo>
                    <a:pt x="421" y="152"/>
                  </a:lnTo>
                  <a:lnTo>
                    <a:pt x="348" y="183"/>
                  </a:lnTo>
                  <a:lnTo>
                    <a:pt x="274" y="216"/>
                  </a:lnTo>
                  <a:lnTo>
                    <a:pt x="203" y="253"/>
                  </a:lnTo>
                  <a:lnTo>
                    <a:pt x="133" y="291"/>
                  </a:lnTo>
                  <a:lnTo>
                    <a:pt x="66" y="332"/>
                  </a:lnTo>
                  <a:lnTo>
                    <a:pt x="0" y="376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11" name="Freeform 13"/>
            <p:cNvSpPr>
              <a:spLocks noEditPoints="1"/>
            </p:cNvSpPr>
            <p:nvPr/>
          </p:nvSpPr>
          <p:spPr bwMode="auto">
            <a:xfrm>
              <a:off x="5008303" y="2519836"/>
              <a:ext cx="196969" cy="287804"/>
            </a:xfrm>
            <a:custGeom>
              <a:avLst/>
              <a:gdLst>
                <a:gd name="T0" fmla="*/ 330 w 825"/>
                <a:gd name="T1" fmla="*/ 9 h 1204"/>
                <a:gd name="T2" fmla="*/ 182 w 825"/>
                <a:gd name="T3" fmla="*/ 72 h 1204"/>
                <a:gd name="T4" fmla="*/ 72 w 825"/>
                <a:gd name="T5" fmla="*/ 184 h 1204"/>
                <a:gd name="T6" fmla="*/ 9 w 825"/>
                <a:gd name="T7" fmla="*/ 329 h 1204"/>
                <a:gd name="T8" fmla="*/ 2 w 825"/>
                <a:gd name="T9" fmla="*/ 436 h 1204"/>
                <a:gd name="T10" fmla="*/ 17 w 825"/>
                <a:gd name="T11" fmla="*/ 533 h 1204"/>
                <a:gd name="T12" fmla="*/ 40 w 825"/>
                <a:gd name="T13" fmla="*/ 608 h 1204"/>
                <a:gd name="T14" fmla="*/ 107 w 825"/>
                <a:gd name="T15" fmla="*/ 819 h 1204"/>
                <a:gd name="T16" fmla="*/ 114 w 825"/>
                <a:gd name="T17" fmla="*/ 911 h 1204"/>
                <a:gd name="T18" fmla="*/ 128 w 825"/>
                <a:gd name="T19" fmla="*/ 1035 h 1204"/>
                <a:gd name="T20" fmla="*/ 157 w 825"/>
                <a:gd name="T21" fmla="*/ 1071 h 1204"/>
                <a:gd name="T22" fmla="*/ 184 w 825"/>
                <a:gd name="T23" fmla="*/ 1100 h 1204"/>
                <a:gd name="T24" fmla="*/ 216 w 825"/>
                <a:gd name="T25" fmla="*/ 1152 h 1204"/>
                <a:gd name="T26" fmla="*/ 278 w 825"/>
                <a:gd name="T27" fmla="*/ 1191 h 1204"/>
                <a:gd name="T28" fmla="*/ 359 w 825"/>
                <a:gd name="T29" fmla="*/ 1204 h 1204"/>
                <a:gd name="T30" fmla="*/ 512 w 825"/>
                <a:gd name="T31" fmla="*/ 1200 h 1204"/>
                <a:gd name="T32" fmla="*/ 582 w 825"/>
                <a:gd name="T33" fmla="*/ 1175 h 1204"/>
                <a:gd name="T34" fmla="*/ 625 w 825"/>
                <a:gd name="T35" fmla="*/ 1134 h 1204"/>
                <a:gd name="T36" fmla="*/ 648 w 825"/>
                <a:gd name="T37" fmla="*/ 1082 h 1204"/>
                <a:gd name="T38" fmla="*/ 686 w 825"/>
                <a:gd name="T39" fmla="*/ 1055 h 1204"/>
                <a:gd name="T40" fmla="*/ 710 w 825"/>
                <a:gd name="T41" fmla="*/ 986 h 1204"/>
                <a:gd name="T42" fmla="*/ 713 w 825"/>
                <a:gd name="T43" fmla="*/ 878 h 1204"/>
                <a:gd name="T44" fmla="*/ 735 w 825"/>
                <a:gd name="T45" fmla="*/ 756 h 1204"/>
                <a:gd name="T46" fmla="*/ 796 w 825"/>
                <a:gd name="T47" fmla="*/ 583 h 1204"/>
                <a:gd name="T48" fmla="*/ 819 w 825"/>
                <a:gd name="T49" fmla="*/ 484 h 1204"/>
                <a:gd name="T50" fmla="*/ 825 w 825"/>
                <a:gd name="T51" fmla="*/ 414 h 1204"/>
                <a:gd name="T52" fmla="*/ 792 w 825"/>
                <a:gd name="T53" fmla="*/ 252 h 1204"/>
                <a:gd name="T54" fmla="*/ 704 w 825"/>
                <a:gd name="T55" fmla="*/ 122 h 1204"/>
                <a:gd name="T56" fmla="*/ 573 w 825"/>
                <a:gd name="T57" fmla="*/ 34 h 1204"/>
                <a:gd name="T58" fmla="*/ 413 w 825"/>
                <a:gd name="T59" fmla="*/ 0 h 1204"/>
                <a:gd name="T60" fmla="*/ 558 w 825"/>
                <a:gd name="T61" fmla="*/ 1047 h 1204"/>
                <a:gd name="T62" fmla="*/ 540 w 825"/>
                <a:gd name="T63" fmla="*/ 1085 h 1204"/>
                <a:gd name="T64" fmla="*/ 512 w 825"/>
                <a:gd name="T65" fmla="*/ 1101 h 1204"/>
                <a:gd name="T66" fmla="*/ 359 w 825"/>
                <a:gd name="T67" fmla="*/ 1109 h 1204"/>
                <a:gd name="T68" fmla="*/ 310 w 825"/>
                <a:gd name="T69" fmla="*/ 1100 h 1204"/>
                <a:gd name="T70" fmla="*/ 276 w 825"/>
                <a:gd name="T71" fmla="*/ 1071 h 1204"/>
                <a:gd name="T72" fmla="*/ 269 w 825"/>
                <a:gd name="T73" fmla="*/ 1042 h 1204"/>
                <a:gd name="T74" fmla="*/ 558 w 825"/>
                <a:gd name="T75" fmla="*/ 1042 h 1204"/>
                <a:gd name="T76" fmla="*/ 215 w 825"/>
                <a:gd name="T77" fmla="*/ 993 h 1204"/>
                <a:gd name="T78" fmla="*/ 618 w 825"/>
                <a:gd name="T79" fmla="*/ 941 h 1204"/>
                <a:gd name="T80" fmla="*/ 618 w 825"/>
                <a:gd name="T81" fmla="*/ 893 h 1204"/>
                <a:gd name="T82" fmla="*/ 620 w 825"/>
                <a:gd name="T83" fmla="*/ 840 h 1204"/>
                <a:gd name="T84" fmla="*/ 697 w 825"/>
                <a:gd name="T85" fmla="*/ 574 h 1204"/>
                <a:gd name="T86" fmla="*/ 636 w 825"/>
                <a:gd name="T87" fmla="*/ 750 h 1204"/>
                <a:gd name="T88" fmla="*/ 189 w 825"/>
                <a:gd name="T89" fmla="*/ 750 h 1204"/>
                <a:gd name="T90" fmla="*/ 130 w 825"/>
                <a:gd name="T91" fmla="*/ 574 h 1204"/>
                <a:gd name="T92" fmla="*/ 98 w 825"/>
                <a:gd name="T93" fmla="*/ 414 h 1204"/>
                <a:gd name="T94" fmla="*/ 112 w 825"/>
                <a:gd name="T95" fmla="*/ 319 h 1204"/>
                <a:gd name="T96" fmla="*/ 170 w 825"/>
                <a:gd name="T97" fmla="*/ 212 h 1204"/>
                <a:gd name="T98" fmla="*/ 263 w 825"/>
                <a:gd name="T99" fmla="*/ 135 h 1204"/>
                <a:gd name="T100" fmla="*/ 380 w 825"/>
                <a:gd name="T101" fmla="*/ 99 h 1204"/>
                <a:gd name="T102" fmla="*/ 477 w 825"/>
                <a:gd name="T103" fmla="*/ 103 h 1204"/>
                <a:gd name="T104" fmla="*/ 591 w 825"/>
                <a:gd name="T105" fmla="*/ 151 h 1204"/>
                <a:gd name="T106" fmla="*/ 675 w 825"/>
                <a:gd name="T107" fmla="*/ 236 h 1204"/>
                <a:gd name="T108" fmla="*/ 722 w 825"/>
                <a:gd name="T109" fmla="*/ 349 h 1204"/>
                <a:gd name="T110" fmla="*/ 728 w 825"/>
                <a:gd name="T111" fmla="*/ 452 h 1204"/>
                <a:gd name="T112" fmla="*/ 697 w 825"/>
                <a:gd name="T113" fmla="*/ 574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5" h="1204">
                  <a:moveTo>
                    <a:pt x="413" y="0"/>
                  </a:moveTo>
                  <a:lnTo>
                    <a:pt x="413" y="0"/>
                  </a:lnTo>
                  <a:lnTo>
                    <a:pt x="371" y="4"/>
                  </a:lnTo>
                  <a:lnTo>
                    <a:pt x="330" y="9"/>
                  </a:lnTo>
                  <a:lnTo>
                    <a:pt x="290" y="20"/>
                  </a:lnTo>
                  <a:lnTo>
                    <a:pt x="252" y="34"/>
                  </a:lnTo>
                  <a:lnTo>
                    <a:pt x="216" y="50"/>
                  </a:lnTo>
                  <a:lnTo>
                    <a:pt x="182" y="72"/>
                  </a:lnTo>
                  <a:lnTo>
                    <a:pt x="152" y="95"/>
                  </a:lnTo>
                  <a:lnTo>
                    <a:pt x="123" y="122"/>
                  </a:lnTo>
                  <a:lnTo>
                    <a:pt x="96" y="151"/>
                  </a:lnTo>
                  <a:lnTo>
                    <a:pt x="72" y="184"/>
                  </a:lnTo>
                  <a:lnTo>
                    <a:pt x="51" y="216"/>
                  </a:lnTo>
                  <a:lnTo>
                    <a:pt x="33" y="252"/>
                  </a:lnTo>
                  <a:lnTo>
                    <a:pt x="20" y="290"/>
                  </a:lnTo>
                  <a:lnTo>
                    <a:pt x="9" y="329"/>
                  </a:lnTo>
                  <a:lnTo>
                    <a:pt x="4" y="371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36"/>
                  </a:lnTo>
                  <a:lnTo>
                    <a:pt x="4" y="461"/>
                  </a:lnTo>
                  <a:lnTo>
                    <a:pt x="6" y="484"/>
                  </a:lnTo>
                  <a:lnTo>
                    <a:pt x="11" y="509"/>
                  </a:lnTo>
                  <a:lnTo>
                    <a:pt x="17" y="533"/>
                  </a:lnTo>
                  <a:lnTo>
                    <a:pt x="24" y="558"/>
                  </a:lnTo>
                  <a:lnTo>
                    <a:pt x="31" y="583"/>
                  </a:lnTo>
                  <a:lnTo>
                    <a:pt x="40" y="608"/>
                  </a:lnTo>
                  <a:lnTo>
                    <a:pt x="40" y="608"/>
                  </a:lnTo>
                  <a:lnTo>
                    <a:pt x="80" y="714"/>
                  </a:lnTo>
                  <a:lnTo>
                    <a:pt x="92" y="756"/>
                  </a:lnTo>
                  <a:lnTo>
                    <a:pt x="101" y="788"/>
                  </a:lnTo>
                  <a:lnTo>
                    <a:pt x="107" y="819"/>
                  </a:lnTo>
                  <a:lnTo>
                    <a:pt x="110" y="848"/>
                  </a:lnTo>
                  <a:lnTo>
                    <a:pt x="112" y="878"/>
                  </a:lnTo>
                  <a:lnTo>
                    <a:pt x="114" y="911"/>
                  </a:lnTo>
                  <a:lnTo>
                    <a:pt x="114" y="911"/>
                  </a:lnTo>
                  <a:lnTo>
                    <a:pt x="114" y="961"/>
                  </a:lnTo>
                  <a:lnTo>
                    <a:pt x="117" y="986"/>
                  </a:lnTo>
                  <a:lnTo>
                    <a:pt x="121" y="1011"/>
                  </a:lnTo>
                  <a:lnTo>
                    <a:pt x="128" y="1035"/>
                  </a:lnTo>
                  <a:lnTo>
                    <a:pt x="134" y="1044"/>
                  </a:lnTo>
                  <a:lnTo>
                    <a:pt x="141" y="1055"/>
                  </a:lnTo>
                  <a:lnTo>
                    <a:pt x="148" y="1064"/>
                  </a:lnTo>
                  <a:lnTo>
                    <a:pt x="157" y="1071"/>
                  </a:lnTo>
                  <a:lnTo>
                    <a:pt x="166" y="1078"/>
                  </a:lnTo>
                  <a:lnTo>
                    <a:pt x="179" y="1082"/>
                  </a:lnTo>
                  <a:lnTo>
                    <a:pt x="179" y="1082"/>
                  </a:lnTo>
                  <a:lnTo>
                    <a:pt x="184" y="1100"/>
                  </a:lnTo>
                  <a:lnTo>
                    <a:pt x="191" y="1118"/>
                  </a:lnTo>
                  <a:lnTo>
                    <a:pt x="202" y="1134"/>
                  </a:lnTo>
                  <a:lnTo>
                    <a:pt x="216" y="1152"/>
                  </a:lnTo>
                  <a:lnTo>
                    <a:pt x="216" y="1152"/>
                  </a:lnTo>
                  <a:lnTo>
                    <a:pt x="231" y="1164"/>
                  </a:lnTo>
                  <a:lnTo>
                    <a:pt x="245" y="1175"/>
                  </a:lnTo>
                  <a:lnTo>
                    <a:pt x="261" y="1184"/>
                  </a:lnTo>
                  <a:lnTo>
                    <a:pt x="278" y="1191"/>
                  </a:lnTo>
                  <a:lnTo>
                    <a:pt x="296" y="1197"/>
                  </a:lnTo>
                  <a:lnTo>
                    <a:pt x="315" y="1200"/>
                  </a:lnTo>
                  <a:lnTo>
                    <a:pt x="337" y="1204"/>
                  </a:lnTo>
                  <a:lnTo>
                    <a:pt x="359" y="1204"/>
                  </a:lnTo>
                  <a:lnTo>
                    <a:pt x="468" y="1204"/>
                  </a:lnTo>
                  <a:lnTo>
                    <a:pt x="468" y="1204"/>
                  </a:lnTo>
                  <a:lnTo>
                    <a:pt x="490" y="1204"/>
                  </a:lnTo>
                  <a:lnTo>
                    <a:pt x="512" y="1200"/>
                  </a:lnTo>
                  <a:lnTo>
                    <a:pt x="530" y="1197"/>
                  </a:lnTo>
                  <a:lnTo>
                    <a:pt x="549" y="1191"/>
                  </a:lnTo>
                  <a:lnTo>
                    <a:pt x="566" y="1184"/>
                  </a:lnTo>
                  <a:lnTo>
                    <a:pt x="582" y="1175"/>
                  </a:lnTo>
                  <a:lnTo>
                    <a:pt x="596" y="1164"/>
                  </a:lnTo>
                  <a:lnTo>
                    <a:pt x="609" y="1152"/>
                  </a:lnTo>
                  <a:lnTo>
                    <a:pt x="609" y="1152"/>
                  </a:lnTo>
                  <a:lnTo>
                    <a:pt x="625" y="1134"/>
                  </a:lnTo>
                  <a:lnTo>
                    <a:pt x="636" y="1118"/>
                  </a:lnTo>
                  <a:lnTo>
                    <a:pt x="643" y="1100"/>
                  </a:lnTo>
                  <a:lnTo>
                    <a:pt x="648" y="1082"/>
                  </a:lnTo>
                  <a:lnTo>
                    <a:pt x="648" y="1082"/>
                  </a:lnTo>
                  <a:lnTo>
                    <a:pt x="661" y="1078"/>
                  </a:lnTo>
                  <a:lnTo>
                    <a:pt x="670" y="1071"/>
                  </a:lnTo>
                  <a:lnTo>
                    <a:pt x="679" y="1064"/>
                  </a:lnTo>
                  <a:lnTo>
                    <a:pt x="686" y="1055"/>
                  </a:lnTo>
                  <a:lnTo>
                    <a:pt x="692" y="1044"/>
                  </a:lnTo>
                  <a:lnTo>
                    <a:pt x="697" y="1035"/>
                  </a:lnTo>
                  <a:lnTo>
                    <a:pt x="706" y="1011"/>
                  </a:lnTo>
                  <a:lnTo>
                    <a:pt x="710" y="986"/>
                  </a:lnTo>
                  <a:lnTo>
                    <a:pt x="713" y="961"/>
                  </a:lnTo>
                  <a:lnTo>
                    <a:pt x="713" y="911"/>
                  </a:lnTo>
                  <a:lnTo>
                    <a:pt x="713" y="911"/>
                  </a:lnTo>
                  <a:lnTo>
                    <a:pt x="713" y="878"/>
                  </a:lnTo>
                  <a:lnTo>
                    <a:pt x="715" y="848"/>
                  </a:lnTo>
                  <a:lnTo>
                    <a:pt x="719" y="819"/>
                  </a:lnTo>
                  <a:lnTo>
                    <a:pt x="726" y="788"/>
                  </a:lnTo>
                  <a:lnTo>
                    <a:pt x="735" y="756"/>
                  </a:lnTo>
                  <a:lnTo>
                    <a:pt x="747" y="714"/>
                  </a:lnTo>
                  <a:lnTo>
                    <a:pt x="787" y="608"/>
                  </a:lnTo>
                  <a:lnTo>
                    <a:pt x="787" y="608"/>
                  </a:lnTo>
                  <a:lnTo>
                    <a:pt x="796" y="583"/>
                  </a:lnTo>
                  <a:lnTo>
                    <a:pt x="803" y="558"/>
                  </a:lnTo>
                  <a:lnTo>
                    <a:pt x="810" y="533"/>
                  </a:lnTo>
                  <a:lnTo>
                    <a:pt x="816" y="509"/>
                  </a:lnTo>
                  <a:lnTo>
                    <a:pt x="819" y="484"/>
                  </a:lnTo>
                  <a:lnTo>
                    <a:pt x="823" y="461"/>
                  </a:lnTo>
                  <a:lnTo>
                    <a:pt x="825" y="436"/>
                  </a:lnTo>
                  <a:lnTo>
                    <a:pt x="825" y="414"/>
                  </a:lnTo>
                  <a:lnTo>
                    <a:pt x="825" y="414"/>
                  </a:lnTo>
                  <a:lnTo>
                    <a:pt x="823" y="371"/>
                  </a:lnTo>
                  <a:lnTo>
                    <a:pt x="818" y="329"/>
                  </a:lnTo>
                  <a:lnTo>
                    <a:pt x="807" y="290"/>
                  </a:lnTo>
                  <a:lnTo>
                    <a:pt x="792" y="252"/>
                  </a:lnTo>
                  <a:lnTo>
                    <a:pt x="776" y="216"/>
                  </a:lnTo>
                  <a:lnTo>
                    <a:pt x="755" y="184"/>
                  </a:lnTo>
                  <a:lnTo>
                    <a:pt x="731" y="151"/>
                  </a:lnTo>
                  <a:lnTo>
                    <a:pt x="704" y="122"/>
                  </a:lnTo>
                  <a:lnTo>
                    <a:pt x="675" y="95"/>
                  </a:lnTo>
                  <a:lnTo>
                    <a:pt x="643" y="72"/>
                  </a:lnTo>
                  <a:lnTo>
                    <a:pt x="609" y="50"/>
                  </a:lnTo>
                  <a:lnTo>
                    <a:pt x="573" y="34"/>
                  </a:lnTo>
                  <a:lnTo>
                    <a:pt x="535" y="20"/>
                  </a:lnTo>
                  <a:lnTo>
                    <a:pt x="495" y="9"/>
                  </a:lnTo>
                  <a:lnTo>
                    <a:pt x="456" y="4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558" y="1042"/>
                  </a:moveTo>
                  <a:lnTo>
                    <a:pt x="558" y="1042"/>
                  </a:lnTo>
                  <a:lnTo>
                    <a:pt x="558" y="1047"/>
                  </a:lnTo>
                  <a:lnTo>
                    <a:pt x="557" y="1056"/>
                  </a:lnTo>
                  <a:lnTo>
                    <a:pt x="551" y="1071"/>
                  </a:lnTo>
                  <a:lnTo>
                    <a:pt x="546" y="1078"/>
                  </a:lnTo>
                  <a:lnTo>
                    <a:pt x="540" y="1085"/>
                  </a:lnTo>
                  <a:lnTo>
                    <a:pt x="540" y="1085"/>
                  </a:lnTo>
                  <a:lnTo>
                    <a:pt x="535" y="1091"/>
                  </a:lnTo>
                  <a:lnTo>
                    <a:pt x="528" y="1096"/>
                  </a:lnTo>
                  <a:lnTo>
                    <a:pt x="512" y="1101"/>
                  </a:lnTo>
                  <a:lnTo>
                    <a:pt x="492" y="1107"/>
                  </a:lnTo>
                  <a:lnTo>
                    <a:pt x="468" y="1109"/>
                  </a:lnTo>
                  <a:lnTo>
                    <a:pt x="359" y="1109"/>
                  </a:lnTo>
                  <a:lnTo>
                    <a:pt x="359" y="1109"/>
                  </a:lnTo>
                  <a:lnTo>
                    <a:pt x="344" y="1107"/>
                  </a:lnTo>
                  <a:lnTo>
                    <a:pt x="332" y="1107"/>
                  </a:lnTo>
                  <a:lnTo>
                    <a:pt x="321" y="1103"/>
                  </a:lnTo>
                  <a:lnTo>
                    <a:pt x="310" y="1100"/>
                  </a:lnTo>
                  <a:lnTo>
                    <a:pt x="301" y="1096"/>
                  </a:lnTo>
                  <a:lnTo>
                    <a:pt x="294" y="1092"/>
                  </a:lnTo>
                  <a:lnTo>
                    <a:pt x="283" y="1082"/>
                  </a:lnTo>
                  <a:lnTo>
                    <a:pt x="276" y="1071"/>
                  </a:lnTo>
                  <a:lnTo>
                    <a:pt x="270" y="1060"/>
                  </a:lnTo>
                  <a:lnTo>
                    <a:pt x="269" y="1051"/>
                  </a:lnTo>
                  <a:lnTo>
                    <a:pt x="269" y="1042"/>
                  </a:lnTo>
                  <a:lnTo>
                    <a:pt x="269" y="1042"/>
                  </a:lnTo>
                  <a:lnTo>
                    <a:pt x="269" y="1040"/>
                  </a:lnTo>
                  <a:lnTo>
                    <a:pt x="558" y="1040"/>
                  </a:lnTo>
                  <a:lnTo>
                    <a:pt x="558" y="1040"/>
                  </a:lnTo>
                  <a:lnTo>
                    <a:pt x="558" y="1042"/>
                  </a:lnTo>
                  <a:lnTo>
                    <a:pt x="558" y="1042"/>
                  </a:lnTo>
                  <a:close/>
                  <a:moveTo>
                    <a:pt x="611" y="993"/>
                  </a:moveTo>
                  <a:lnTo>
                    <a:pt x="215" y="993"/>
                  </a:lnTo>
                  <a:lnTo>
                    <a:pt x="215" y="993"/>
                  </a:lnTo>
                  <a:lnTo>
                    <a:pt x="213" y="975"/>
                  </a:lnTo>
                  <a:lnTo>
                    <a:pt x="209" y="941"/>
                  </a:lnTo>
                  <a:lnTo>
                    <a:pt x="618" y="941"/>
                  </a:lnTo>
                  <a:lnTo>
                    <a:pt x="618" y="941"/>
                  </a:lnTo>
                  <a:lnTo>
                    <a:pt x="614" y="975"/>
                  </a:lnTo>
                  <a:lnTo>
                    <a:pt x="611" y="993"/>
                  </a:lnTo>
                  <a:lnTo>
                    <a:pt x="611" y="993"/>
                  </a:lnTo>
                  <a:close/>
                  <a:moveTo>
                    <a:pt x="618" y="893"/>
                  </a:moveTo>
                  <a:lnTo>
                    <a:pt x="209" y="893"/>
                  </a:lnTo>
                  <a:lnTo>
                    <a:pt x="209" y="893"/>
                  </a:lnTo>
                  <a:lnTo>
                    <a:pt x="207" y="840"/>
                  </a:lnTo>
                  <a:lnTo>
                    <a:pt x="620" y="840"/>
                  </a:lnTo>
                  <a:lnTo>
                    <a:pt x="620" y="840"/>
                  </a:lnTo>
                  <a:lnTo>
                    <a:pt x="618" y="893"/>
                  </a:lnTo>
                  <a:lnTo>
                    <a:pt x="618" y="893"/>
                  </a:lnTo>
                  <a:close/>
                  <a:moveTo>
                    <a:pt x="697" y="574"/>
                  </a:moveTo>
                  <a:lnTo>
                    <a:pt x="697" y="574"/>
                  </a:lnTo>
                  <a:lnTo>
                    <a:pt x="670" y="644"/>
                  </a:lnTo>
                  <a:lnTo>
                    <a:pt x="650" y="702"/>
                  </a:lnTo>
                  <a:lnTo>
                    <a:pt x="636" y="750"/>
                  </a:lnTo>
                  <a:lnTo>
                    <a:pt x="627" y="794"/>
                  </a:lnTo>
                  <a:lnTo>
                    <a:pt x="200" y="794"/>
                  </a:lnTo>
                  <a:lnTo>
                    <a:pt x="200" y="794"/>
                  </a:lnTo>
                  <a:lnTo>
                    <a:pt x="189" y="750"/>
                  </a:lnTo>
                  <a:lnTo>
                    <a:pt x="175" y="702"/>
                  </a:lnTo>
                  <a:lnTo>
                    <a:pt x="155" y="644"/>
                  </a:lnTo>
                  <a:lnTo>
                    <a:pt x="130" y="574"/>
                  </a:lnTo>
                  <a:lnTo>
                    <a:pt x="130" y="574"/>
                  </a:lnTo>
                  <a:lnTo>
                    <a:pt x="116" y="533"/>
                  </a:lnTo>
                  <a:lnTo>
                    <a:pt x="105" y="491"/>
                  </a:lnTo>
                  <a:lnTo>
                    <a:pt x="99" y="452"/>
                  </a:lnTo>
                  <a:lnTo>
                    <a:pt x="98" y="414"/>
                  </a:lnTo>
                  <a:lnTo>
                    <a:pt x="98" y="414"/>
                  </a:lnTo>
                  <a:lnTo>
                    <a:pt x="99" y="382"/>
                  </a:lnTo>
                  <a:lnTo>
                    <a:pt x="103" y="349"/>
                  </a:lnTo>
                  <a:lnTo>
                    <a:pt x="112" y="319"/>
                  </a:lnTo>
                  <a:lnTo>
                    <a:pt x="123" y="290"/>
                  </a:lnTo>
                  <a:lnTo>
                    <a:pt x="135" y="263"/>
                  </a:lnTo>
                  <a:lnTo>
                    <a:pt x="152" y="236"/>
                  </a:lnTo>
                  <a:lnTo>
                    <a:pt x="170" y="212"/>
                  </a:lnTo>
                  <a:lnTo>
                    <a:pt x="189" y="189"/>
                  </a:lnTo>
                  <a:lnTo>
                    <a:pt x="213" y="169"/>
                  </a:lnTo>
                  <a:lnTo>
                    <a:pt x="236" y="151"/>
                  </a:lnTo>
                  <a:lnTo>
                    <a:pt x="263" y="135"/>
                  </a:lnTo>
                  <a:lnTo>
                    <a:pt x="290" y="122"/>
                  </a:lnTo>
                  <a:lnTo>
                    <a:pt x="319" y="112"/>
                  </a:lnTo>
                  <a:lnTo>
                    <a:pt x="350" y="103"/>
                  </a:lnTo>
                  <a:lnTo>
                    <a:pt x="380" y="99"/>
                  </a:lnTo>
                  <a:lnTo>
                    <a:pt x="413" y="97"/>
                  </a:lnTo>
                  <a:lnTo>
                    <a:pt x="413" y="97"/>
                  </a:lnTo>
                  <a:lnTo>
                    <a:pt x="445" y="99"/>
                  </a:lnTo>
                  <a:lnTo>
                    <a:pt x="477" y="103"/>
                  </a:lnTo>
                  <a:lnTo>
                    <a:pt x="508" y="112"/>
                  </a:lnTo>
                  <a:lnTo>
                    <a:pt x="537" y="122"/>
                  </a:lnTo>
                  <a:lnTo>
                    <a:pt x="564" y="135"/>
                  </a:lnTo>
                  <a:lnTo>
                    <a:pt x="591" y="151"/>
                  </a:lnTo>
                  <a:lnTo>
                    <a:pt x="614" y="169"/>
                  </a:lnTo>
                  <a:lnTo>
                    <a:pt x="638" y="189"/>
                  </a:lnTo>
                  <a:lnTo>
                    <a:pt x="657" y="212"/>
                  </a:lnTo>
                  <a:lnTo>
                    <a:pt x="675" y="236"/>
                  </a:lnTo>
                  <a:lnTo>
                    <a:pt x="692" y="263"/>
                  </a:lnTo>
                  <a:lnTo>
                    <a:pt x="704" y="290"/>
                  </a:lnTo>
                  <a:lnTo>
                    <a:pt x="715" y="319"/>
                  </a:lnTo>
                  <a:lnTo>
                    <a:pt x="722" y="349"/>
                  </a:lnTo>
                  <a:lnTo>
                    <a:pt x="728" y="382"/>
                  </a:lnTo>
                  <a:lnTo>
                    <a:pt x="729" y="414"/>
                  </a:lnTo>
                  <a:lnTo>
                    <a:pt x="729" y="414"/>
                  </a:lnTo>
                  <a:lnTo>
                    <a:pt x="728" y="452"/>
                  </a:lnTo>
                  <a:lnTo>
                    <a:pt x="720" y="491"/>
                  </a:lnTo>
                  <a:lnTo>
                    <a:pt x="711" y="533"/>
                  </a:lnTo>
                  <a:lnTo>
                    <a:pt x="697" y="574"/>
                  </a:lnTo>
                  <a:lnTo>
                    <a:pt x="697" y="5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905346" y="1917256"/>
            <a:ext cx="2381306" cy="1363263"/>
            <a:chOff x="3678893" y="1437941"/>
            <a:chExt cx="1786212" cy="1022447"/>
          </a:xfrm>
        </p:grpSpPr>
        <p:sp>
          <p:nvSpPr>
            <p:cNvPr id="113" name="Freeform 5"/>
            <p:cNvSpPr/>
            <p:nvPr/>
          </p:nvSpPr>
          <p:spPr bwMode="auto">
            <a:xfrm>
              <a:off x="3678893" y="1437941"/>
              <a:ext cx="1786212" cy="1022447"/>
            </a:xfrm>
            <a:custGeom>
              <a:avLst/>
              <a:gdLst>
                <a:gd name="T0" fmla="*/ 2314 w 4362"/>
                <a:gd name="T1" fmla="*/ 2412 h 2497"/>
                <a:gd name="T2" fmla="*/ 2602 w 4362"/>
                <a:gd name="T3" fmla="*/ 2273 h 2497"/>
                <a:gd name="T4" fmla="*/ 2911 w 4362"/>
                <a:gd name="T5" fmla="*/ 2177 h 2497"/>
                <a:gd name="T6" fmla="*/ 3238 w 4362"/>
                <a:gd name="T7" fmla="*/ 2127 h 2497"/>
                <a:gd name="T8" fmla="*/ 3470 w 4362"/>
                <a:gd name="T9" fmla="*/ 2121 h 2497"/>
                <a:gd name="T10" fmla="*/ 3719 w 4362"/>
                <a:gd name="T11" fmla="*/ 2142 h 2497"/>
                <a:gd name="T12" fmla="*/ 3960 w 4362"/>
                <a:gd name="T13" fmla="*/ 2192 h 2497"/>
                <a:gd name="T14" fmla="*/ 4190 w 4362"/>
                <a:gd name="T15" fmla="*/ 2266 h 2497"/>
                <a:gd name="T16" fmla="*/ 4356 w 4362"/>
                <a:gd name="T17" fmla="*/ 2337 h 2497"/>
                <a:gd name="T18" fmla="*/ 4360 w 4362"/>
                <a:gd name="T19" fmla="*/ 2123 h 2497"/>
                <a:gd name="T20" fmla="*/ 4345 w 4362"/>
                <a:gd name="T21" fmla="*/ 1902 h 2497"/>
                <a:gd name="T22" fmla="*/ 4306 w 4362"/>
                <a:gd name="T23" fmla="*/ 1688 h 2497"/>
                <a:gd name="T24" fmla="*/ 4246 w 4362"/>
                <a:gd name="T25" fmla="*/ 1481 h 2497"/>
                <a:gd name="T26" fmla="*/ 4169 w 4362"/>
                <a:gd name="T27" fmla="*/ 1282 h 2497"/>
                <a:gd name="T28" fmla="*/ 4072 w 4362"/>
                <a:gd name="T29" fmla="*/ 1095 h 2497"/>
                <a:gd name="T30" fmla="*/ 3958 w 4362"/>
                <a:gd name="T31" fmla="*/ 917 h 2497"/>
                <a:gd name="T32" fmla="*/ 3829 w 4362"/>
                <a:gd name="T33" fmla="*/ 753 h 2497"/>
                <a:gd name="T34" fmla="*/ 3686 w 4362"/>
                <a:gd name="T35" fmla="*/ 601 h 2497"/>
                <a:gd name="T36" fmla="*/ 3528 w 4362"/>
                <a:gd name="T37" fmla="*/ 465 h 2497"/>
                <a:gd name="T38" fmla="*/ 3356 w 4362"/>
                <a:gd name="T39" fmla="*/ 344 h 2497"/>
                <a:gd name="T40" fmla="*/ 3174 w 4362"/>
                <a:gd name="T41" fmla="*/ 238 h 2497"/>
                <a:gd name="T42" fmla="*/ 2981 w 4362"/>
                <a:gd name="T43" fmla="*/ 151 h 2497"/>
                <a:gd name="T44" fmla="*/ 2778 w 4362"/>
                <a:gd name="T45" fmla="*/ 83 h 2497"/>
                <a:gd name="T46" fmla="*/ 2567 w 4362"/>
                <a:gd name="T47" fmla="*/ 33 h 2497"/>
                <a:gd name="T48" fmla="*/ 2349 w 4362"/>
                <a:gd name="T49" fmla="*/ 6 h 2497"/>
                <a:gd name="T50" fmla="*/ 2181 w 4362"/>
                <a:gd name="T51" fmla="*/ 0 h 2497"/>
                <a:gd name="T52" fmla="*/ 1959 w 4362"/>
                <a:gd name="T53" fmla="*/ 12 h 2497"/>
                <a:gd name="T54" fmla="*/ 1742 w 4362"/>
                <a:gd name="T55" fmla="*/ 44 h 2497"/>
                <a:gd name="T56" fmla="*/ 1532 w 4362"/>
                <a:gd name="T57" fmla="*/ 99 h 2497"/>
                <a:gd name="T58" fmla="*/ 1333 w 4362"/>
                <a:gd name="T59" fmla="*/ 172 h 2497"/>
                <a:gd name="T60" fmla="*/ 1142 w 4362"/>
                <a:gd name="T61" fmla="*/ 263 h 2497"/>
                <a:gd name="T62" fmla="*/ 962 w 4362"/>
                <a:gd name="T63" fmla="*/ 373 h 2497"/>
                <a:gd name="T64" fmla="*/ 794 w 4362"/>
                <a:gd name="T65" fmla="*/ 498 h 2497"/>
                <a:gd name="T66" fmla="*/ 639 w 4362"/>
                <a:gd name="T67" fmla="*/ 637 h 2497"/>
                <a:gd name="T68" fmla="*/ 498 w 4362"/>
                <a:gd name="T69" fmla="*/ 794 h 2497"/>
                <a:gd name="T70" fmla="*/ 373 w 4362"/>
                <a:gd name="T71" fmla="*/ 960 h 2497"/>
                <a:gd name="T72" fmla="*/ 265 w 4362"/>
                <a:gd name="T73" fmla="*/ 1141 h 2497"/>
                <a:gd name="T74" fmla="*/ 172 w 4362"/>
                <a:gd name="T75" fmla="*/ 1331 h 2497"/>
                <a:gd name="T76" fmla="*/ 98 w 4362"/>
                <a:gd name="T77" fmla="*/ 1532 h 2497"/>
                <a:gd name="T78" fmla="*/ 44 w 4362"/>
                <a:gd name="T79" fmla="*/ 1740 h 2497"/>
                <a:gd name="T80" fmla="*/ 11 w 4362"/>
                <a:gd name="T81" fmla="*/ 1957 h 2497"/>
                <a:gd name="T82" fmla="*/ 0 w 4362"/>
                <a:gd name="T83" fmla="*/ 2181 h 2497"/>
                <a:gd name="T84" fmla="*/ 6 w 4362"/>
                <a:gd name="T85" fmla="*/ 2337 h 2497"/>
                <a:gd name="T86" fmla="*/ 228 w 4362"/>
                <a:gd name="T87" fmla="*/ 2244 h 2497"/>
                <a:gd name="T88" fmla="*/ 462 w 4362"/>
                <a:gd name="T89" fmla="*/ 2177 h 2497"/>
                <a:gd name="T90" fmla="*/ 705 w 4362"/>
                <a:gd name="T91" fmla="*/ 2134 h 2497"/>
                <a:gd name="T92" fmla="*/ 956 w 4362"/>
                <a:gd name="T93" fmla="*/ 2121 h 2497"/>
                <a:gd name="T94" fmla="*/ 1207 w 4362"/>
                <a:gd name="T95" fmla="*/ 2134 h 2497"/>
                <a:gd name="T96" fmla="*/ 1530 w 4362"/>
                <a:gd name="T97" fmla="*/ 2196 h 2497"/>
                <a:gd name="T98" fmla="*/ 1833 w 4362"/>
                <a:gd name="T99" fmla="*/ 2304 h 2497"/>
                <a:gd name="T100" fmla="*/ 2115 w 4362"/>
                <a:gd name="T101" fmla="*/ 2453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62" h="2497">
                  <a:moveTo>
                    <a:pt x="2181" y="2497"/>
                  </a:moveTo>
                  <a:lnTo>
                    <a:pt x="2181" y="2497"/>
                  </a:lnTo>
                  <a:lnTo>
                    <a:pt x="2247" y="2453"/>
                  </a:lnTo>
                  <a:lnTo>
                    <a:pt x="2314" y="2412"/>
                  </a:lnTo>
                  <a:lnTo>
                    <a:pt x="2384" y="2374"/>
                  </a:lnTo>
                  <a:lnTo>
                    <a:pt x="2455" y="2337"/>
                  </a:lnTo>
                  <a:lnTo>
                    <a:pt x="2529" y="2304"/>
                  </a:lnTo>
                  <a:lnTo>
                    <a:pt x="2602" y="2273"/>
                  </a:lnTo>
                  <a:lnTo>
                    <a:pt x="2678" y="2244"/>
                  </a:lnTo>
                  <a:lnTo>
                    <a:pt x="2755" y="2219"/>
                  </a:lnTo>
                  <a:lnTo>
                    <a:pt x="2832" y="2196"/>
                  </a:lnTo>
                  <a:lnTo>
                    <a:pt x="2911" y="2177"/>
                  </a:lnTo>
                  <a:lnTo>
                    <a:pt x="2990" y="2159"/>
                  </a:lnTo>
                  <a:lnTo>
                    <a:pt x="3072" y="2146"/>
                  </a:lnTo>
                  <a:lnTo>
                    <a:pt x="3155" y="2134"/>
                  </a:lnTo>
                  <a:lnTo>
                    <a:pt x="3238" y="2127"/>
                  </a:lnTo>
                  <a:lnTo>
                    <a:pt x="3321" y="2123"/>
                  </a:lnTo>
                  <a:lnTo>
                    <a:pt x="3406" y="2121"/>
                  </a:lnTo>
                  <a:lnTo>
                    <a:pt x="3406" y="2121"/>
                  </a:lnTo>
                  <a:lnTo>
                    <a:pt x="3470" y="2121"/>
                  </a:lnTo>
                  <a:lnTo>
                    <a:pt x="3533" y="2125"/>
                  </a:lnTo>
                  <a:lnTo>
                    <a:pt x="3595" y="2128"/>
                  </a:lnTo>
                  <a:lnTo>
                    <a:pt x="3657" y="2134"/>
                  </a:lnTo>
                  <a:lnTo>
                    <a:pt x="3719" y="2142"/>
                  </a:lnTo>
                  <a:lnTo>
                    <a:pt x="3781" y="2152"/>
                  </a:lnTo>
                  <a:lnTo>
                    <a:pt x="3841" y="2163"/>
                  </a:lnTo>
                  <a:lnTo>
                    <a:pt x="3900" y="2177"/>
                  </a:lnTo>
                  <a:lnTo>
                    <a:pt x="3960" y="2192"/>
                  </a:lnTo>
                  <a:lnTo>
                    <a:pt x="4018" y="2208"/>
                  </a:lnTo>
                  <a:lnTo>
                    <a:pt x="4076" y="2225"/>
                  </a:lnTo>
                  <a:lnTo>
                    <a:pt x="4134" y="2244"/>
                  </a:lnTo>
                  <a:lnTo>
                    <a:pt x="4190" y="2266"/>
                  </a:lnTo>
                  <a:lnTo>
                    <a:pt x="4246" y="2289"/>
                  </a:lnTo>
                  <a:lnTo>
                    <a:pt x="4302" y="2312"/>
                  </a:lnTo>
                  <a:lnTo>
                    <a:pt x="4356" y="2337"/>
                  </a:lnTo>
                  <a:lnTo>
                    <a:pt x="4356" y="2337"/>
                  </a:lnTo>
                  <a:lnTo>
                    <a:pt x="4360" y="2260"/>
                  </a:lnTo>
                  <a:lnTo>
                    <a:pt x="4362" y="2181"/>
                  </a:lnTo>
                  <a:lnTo>
                    <a:pt x="4362" y="2181"/>
                  </a:lnTo>
                  <a:lnTo>
                    <a:pt x="4360" y="2123"/>
                  </a:lnTo>
                  <a:lnTo>
                    <a:pt x="4358" y="2067"/>
                  </a:lnTo>
                  <a:lnTo>
                    <a:pt x="4354" y="2013"/>
                  </a:lnTo>
                  <a:lnTo>
                    <a:pt x="4351" y="1957"/>
                  </a:lnTo>
                  <a:lnTo>
                    <a:pt x="4345" y="1902"/>
                  </a:lnTo>
                  <a:lnTo>
                    <a:pt x="4337" y="1848"/>
                  </a:lnTo>
                  <a:lnTo>
                    <a:pt x="4327" y="1794"/>
                  </a:lnTo>
                  <a:lnTo>
                    <a:pt x="4318" y="1740"/>
                  </a:lnTo>
                  <a:lnTo>
                    <a:pt x="4306" y="1688"/>
                  </a:lnTo>
                  <a:lnTo>
                    <a:pt x="4293" y="1634"/>
                  </a:lnTo>
                  <a:lnTo>
                    <a:pt x="4279" y="1584"/>
                  </a:lnTo>
                  <a:lnTo>
                    <a:pt x="4264" y="1532"/>
                  </a:lnTo>
                  <a:lnTo>
                    <a:pt x="4246" y="1481"/>
                  </a:lnTo>
                  <a:lnTo>
                    <a:pt x="4229" y="1429"/>
                  </a:lnTo>
                  <a:lnTo>
                    <a:pt x="4210" y="1381"/>
                  </a:lnTo>
                  <a:lnTo>
                    <a:pt x="4190" y="1331"/>
                  </a:lnTo>
                  <a:lnTo>
                    <a:pt x="4169" y="1282"/>
                  </a:lnTo>
                  <a:lnTo>
                    <a:pt x="4146" y="1234"/>
                  </a:lnTo>
                  <a:lnTo>
                    <a:pt x="4123" y="1188"/>
                  </a:lnTo>
                  <a:lnTo>
                    <a:pt x="4099" y="1141"/>
                  </a:lnTo>
                  <a:lnTo>
                    <a:pt x="4072" y="1095"/>
                  </a:lnTo>
                  <a:lnTo>
                    <a:pt x="4045" y="1049"/>
                  </a:lnTo>
                  <a:lnTo>
                    <a:pt x="4018" y="1004"/>
                  </a:lnTo>
                  <a:lnTo>
                    <a:pt x="3989" y="960"/>
                  </a:lnTo>
                  <a:lnTo>
                    <a:pt x="3958" y="917"/>
                  </a:lnTo>
                  <a:lnTo>
                    <a:pt x="3927" y="875"/>
                  </a:lnTo>
                  <a:lnTo>
                    <a:pt x="3897" y="834"/>
                  </a:lnTo>
                  <a:lnTo>
                    <a:pt x="3864" y="794"/>
                  </a:lnTo>
                  <a:lnTo>
                    <a:pt x="3829" y="753"/>
                  </a:lnTo>
                  <a:lnTo>
                    <a:pt x="3796" y="715"/>
                  </a:lnTo>
                  <a:lnTo>
                    <a:pt x="3759" y="676"/>
                  </a:lnTo>
                  <a:lnTo>
                    <a:pt x="3723" y="637"/>
                  </a:lnTo>
                  <a:lnTo>
                    <a:pt x="3686" y="601"/>
                  </a:lnTo>
                  <a:lnTo>
                    <a:pt x="3647" y="566"/>
                  </a:lnTo>
                  <a:lnTo>
                    <a:pt x="3609" y="531"/>
                  </a:lnTo>
                  <a:lnTo>
                    <a:pt x="3568" y="498"/>
                  </a:lnTo>
                  <a:lnTo>
                    <a:pt x="3528" y="465"/>
                  </a:lnTo>
                  <a:lnTo>
                    <a:pt x="3485" y="433"/>
                  </a:lnTo>
                  <a:lnTo>
                    <a:pt x="3443" y="402"/>
                  </a:lnTo>
                  <a:lnTo>
                    <a:pt x="3400" y="373"/>
                  </a:lnTo>
                  <a:lnTo>
                    <a:pt x="3356" y="344"/>
                  </a:lnTo>
                  <a:lnTo>
                    <a:pt x="3311" y="315"/>
                  </a:lnTo>
                  <a:lnTo>
                    <a:pt x="3267" y="288"/>
                  </a:lnTo>
                  <a:lnTo>
                    <a:pt x="3220" y="263"/>
                  </a:lnTo>
                  <a:lnTo>
                    <a:pt x="3174" y="238"/>
                  </a:lnTo>
                  <a:lnTo>
                    <a:pt x="3126" y="214"/>
                  </a:lnTo>
                  <a:lnTo>
                    <a:pt x="3079" y="193"/>
                  </a:lnTo>
                  <a:lnTo>
                    <a:pt x="3029" y="172"/>
                  </a:lnTo>
                  <a:lnTo>
                    <a:pt x="2981" y="151"/>
                  </a:lnTo>
                  <a:lnTo>
                    <a:pt x="2931" y="131"/>
                  </a:lnTo>
                  <a:lnTo>
                    <a:pt x="2880" y="114"/>
                  </a:lnTo>
                  <a:lnTo>
                    <a:pt x="2830" y="99"/>
                  </a:lnTo>
                  <a:lnTo>
                    <a:pt x="2778" y="83"/>
                  </a:lnTo>
                  <a:lnTo>
                    <a:pt x="2726" y="68"/>
                  </a:lnTo>
                  <a:lnTo>
                    <a:pt x="2674" y="56"/>
                  </a:lnTo>
                  <a:lnTo>
                    <a:pt x="2620" y="44"/>
                  </a:lnTo>
                  <a:lnTo>
                    <a:pt x="2567" y="33"/>
                  </a:lnTo>
                  <a:lnTo>
                    <a:pt x="2513" y="25"/>
                  </a:lnTo>
                  <a:lnTo>
                    <a:pt x="2459" y="17"/>
                  </a:lnTo>
                  <a:lnTo>
                    <a:pt x="2403" y="12"/>
                  </a:lnTo>
                  <a:lnTo>
                    <a:pt x="2349" y="6"/>
                  </a:lnTo>
                  <a:lnTo>
                    <a:pt x="2293" y="2"/>
                  </a:lnTo>
                  <a:lnTo>
                    <a:pt x="2237" y="0"/>
                  </a:lnTo>
                  <a:lnTo>
                    <a:pt x="2181" y="0"/>
                  </a:lnTo>
                  <a:lnTo>
                    <a:pt x="2181" y="0"/>
                  </a:lnTo>
                  <a:lnTo>
                    <a:pt x="2125" y="0"/>
                  </a:lnTo>
                  <a:lnTo>
                    <a:pt x="2069" y="2"/>
                  </a:lnTo>
                  <a:lnTo>
                    <a:pt x="2013" y="6"/>
                  </a:lnTo>
                  <a:lnTo>
                    <a:pt x="1959" y="12"/>
                  </a:lnTo>
                  <a:lnTo>
                    <a:pt x="1903" y="17"/>
                  </a:lnTo>
                  <a:lnTo>
                    <a:pt x="1849" y="25"/>
                  </a:lnTo>
                  <a:lnTo>
                    <a:pt x="1795" y="33"/>
                  </a:lnTo>
                  <a:lnTo>
                    <a:pt x="1742" y="44"/>
                  </a:lnTo>
                  <a:lnTo>
                    <a:pt x="1688" y="56"/>
                  </a:lnTo>
                  <a:lnTo>
                    <a:pt x="1636" y="68"/>
                  </a:lnTo>
                  <a:lnTo>
                    <a:pt x="1584" y="83"/>
                  </a:lnTo>
                  <a:lnTo>
                    <a:pt x="1532" y="99"/>
                  </a:lnTo>
                  <a:lnTo>
                    <a:pt x="1482" y="114"/>
                  </a:lnTo>
                  <a:lnTo>
                    <a:pt x="1431" y="131"/>
                  </a:lnTo>
                  <a:lnTo>
                    <a:pt x="1381" y="151"/>
                  </a:lnTo>
                  <a:lnTo>
                    <a:pt x="1333" y="172"/>
                  </a:lnTo>
                  <a:lnTo>
                    <a:pt x="1283" y="193"/>
                  </a:lnTo>
                  <a:lnTo>
                    <a:pt x="1236" y="214"/>
                  </a:lnTo>
                  <a:lnTo>
                    <a:pt x="1188" y="238"/>
                  </a:lnTo>
                  <a:lnTo>
                    <a:pt x="1142" y="263"/>
                  </a:lnTo>
                  <a:lnTo>
                    <a:pt x="1095" y="288"/>
                  </a:lnTo>
                  <a:lnTo>
                    <a:pt x="1051" y="315"/>
                  </a:lnTo>
                  <a:lnTo>
                    <a:pt x="1006" y="344"/>
                  </a:lnTo>
                  <a:lnTo>
                    <a:pt x="962" y="373"/>
                  </a:lnTo>
                  <a:lnTo>
                    <a:pt x="919" y="402"/>
                  </a:lnTo>
                  <a:lnTo>
                    <a:pt x="877" y="433"/>
                  </a:lnTo>
                  <a:lnTo>
                    <a:pt x="834" y="465"/>
                  </a:lnTo>
                  <a:lnTo>
                    <a:pt x="794" y="498"/>
                  </a:lnTo>
                  <a:lnTo>
                    <a:pt x="753" y="531"/>
                  </a:lnTo>
                  <a:lnTo>
                    <a:pt x="715" y="566"/>
                  </a:lnTo>
                  <a:lnTo>
                    <a:pt x="676" y="601"/>
                  </a:lnTo>
                  <a:lnTo>
                    <a:pt x="639" y="637"/>
                  </a:lnTo>
                  <a:lnTo>
                    <a:pt x="603" y="676"/>
                  </a:lnTo>
                  <a:lnTo>
                    <a:pt x="568" y="715"/>
                  </a:lnTo>
                  <a:lnTo>
                    <a:pt x="533" y="753"/>
                  </a:lnTo>
                  <a:lnTo>
                    <a:pt x="498" y="794"/>
                  </a:lnTo>
                  <a:lnTo>
                    <a:pt x="465" y="834"/>
                  </a:lnTo>
                  <a:lnTo>
                    <a:pt x="435" y="875"/>
                  </a:lnTo>
                  <a:lnTo>
                    <a:pt x="404" y="917"/>
                  </a:lnTo>
                  <a:lnTo>
                    <a:pt x="373" y="960"/>
                  </a:lnTo>
                  <a:lnTo>
                    <a:pt x="344" y="1004"/>
                  </a:lnTo>
                  <a:lnTo>
                    <a:pt x="317" y="1049"/>
                  </a:lnTo>
                  <a:lnTo>
                    <a:pt x="290" y="1095"/>
                  </a:lnTo>
                  <a:lnTo>
                    <a:pt x="265" y="1141"/>
                  </a:lnTo>
                  <a:lnTo>
                    <a:pt x="239" y="1188"/>
                  </a:lnTo>
                  <a:lnTo>
                    <a:pt x="216" y="1234"/>
                  </a:lnTo>
                  <a:lnTo>
                    <a:pt x="193" y="1282"/>
                  </a:lnTo>
                  <a:lnTo>
                    <a:pt x="172" y="1331"/>
                  </a:lnTo>
                  <a:lnTo>
                    <a:pt x="152" y="1381"/>
                  </a:lnTo>
                  <a:lnTo>
                    <a:pt x="133" y="1429"/>
                  </a:lnTo>
                  <a:lnTo>
                    <a:pt x="116" y="1481"/>
                  </a:lnTo>
                  <a:lnTo>
                    <a:pt x="98" y="1532"/>
                  </a:lnTo>
                  <a:lnTo>
                    <a:pt x="83" y="1584"/>
                  </a:lnTo>
                  <a:lnTo>
                    <a:pt x="69" y="1634"/>
                  </a:lnTo>
                  <a:lnTo>
                    <a:pt x="56" y="1688"/>
                  </a:lnTo>
                  <a:lnTo>
                    <a:pt x="44" y="1740"/>
                  </a:lnTo>
                  <a:lnTo>
                    <a:pt x="35" y="1794"/>
                  </a:lnTo>
                  <a:lnTo>
                    <a:pt x="25" y="1848"/>
                  </a:lnTo>
                  <a:lnTo>
                    <a:pt x="17" y="1902"/>
                  </a:lnTo>
                  <a:lnTo>
                    <a:pt x="11" y="1957"/>
                  </a:lnTo>
                  <a:lnTo>
                    <a:pt x="8" y="2013"/>
                  </a:lnTo>
                  <a:lnTo>
                    <a:pt x="4" y="2067"/>
                  </a:lnTo>
                  <a:lnTo>
                    <a:pt x="2" y="2123"/>
                  </a:lnTo>
                  <a:lnTo>
                    <a:pt x="0" y="2181"/>
                  </a:lnTo>
                  <a:lnTo>
                    <a:pt x="0" y="2181"/>
                  </a:lnTo>
                  <a:lnTo>
                    <a:pt x="2" y="2260"/>
                  </a:lnTo>
                  <a:lnTo>
                    <a:pt x="6" y="2337"/>
                  </a:lnTo>
                  <a:lnTo>
                    <a:pt x="6" y="2337"/>
                  </a:lnTo>
                  <a:lnTo>
                    <a:pt x="60" y="2312"/>
                  </a:lnTo>
                  <a:lnTo>
                    <a:pt x="116" y="2289"/>
                  </a:lnTo>
                  <a:lnTo>
                    <a:pt x="172" y="2266"/>
                  </a:lnTo>
                  <a:lnTo>
                    <a:pt x="228" y="2244"/>
                  </a:lnTo>
                  <a:lnTo>
                    <a:pt x="286" y="2225"/>
                  </a:lnTo>
                  <a:lnTo>
                    <a:pt x="344" y="2208"/>
                  </a:lnTo>
                  <a:lnTo>
                    <a:pt x="402" y="2192"/>
                  </a:lnTo>
                  <a:lnTo>
                    <a:pt x="462" y="2177"/>
                  </a:lnTo>
                  <a:lnTo>
                    <a:pt x="521" y="2163"/>
                  </a:lnTo>
                  <a:lnTo>
                    <a:pt x="581" y="2152"/>
                  </a:lnTo>
                  <a:lnTo>
                    <a:pt x="643" y="2142"/>
                  </a:lnTo>
                  <a:lnTo>
                    <a:pt x="705" y="2134"/>
                  </a:lnTo>
                  <a:lnTo>
                    <a:pt x="767" y="2128"/>
                  </a:lnTo>
                  <a:lnTo>
                    <a:pt x="829" y="2125"/>
                  </a:lnTo>
                  <a:lnTo>
                    <a:pt x="892" y="2121"/>
                  </a:lnTo>
                  <a:lnTo>
                    <a:pt x="956" y="2121"/>
                  </a:lnTo>
                  <a:lnTo>
                    <a:pt x="956" y="2121"/>
                  </a:lnTo>
                  <a:lnTo>
                    <a:pt x="1041" y="2123"/>
                  </a:lnTo>
                  <a:lnTo>
                    <a:pt x="1124" y="2127"/>
                  </a:lnTo>
                  <a:lnTo>
                    <a:pt x="1207" y="2134"/>
                  </a:lnTo>
                  <a:lnTo>
                    <a:pt x="1290" y="2146"/>
                  </a:lnTo>
                  <a:lnTo>
                    <a:pt x="1372" y="2159"/>
                  </a:lnTo>
                  <a:lnTo>
                    <a:pt x="1451" y="2177"/>
                  </a:lnTo>
                  <a:lnTo>
                    <a:pt x="1530" y="2196"/>
                  </a:lnTo>
                  <a:lnTo>
                    <a:pt x="1607" y="2219"/>
                  </a:lnTo>
                  <a:lnTo>
                    <a:pt x="1684" y="2244"/>
                  </a:lnTo>
                  <a:lnTo>
                    <a:pt x="1760" y="2273"/>
                  </a:lnTo>
                  <a:lnTo>
                    <a:pt x="1833" y="2304"/>
                  </a:lnTo>
                  <a:lnTo>
                    <a:pt x="1907" y="2337"/>
                  </a:lnTo>
                  <a:lnTo>
                    <a:pt x="1978" y="2374"/>
                  </a:lnTo>
                  <a:lnTo>
                    <a:pt x="2048" y="2412"/>
                  </a:lnTo>
                  <a:lnTo>
                    <a:pt x="2115" y="2453"/>
                  </a:lnTo>
                  <a:lnTo>
                    <a:pt x="2181" y="2497"/>
                  </a:lnTo>
                  <a:lnTo>
                    <a:pt x="2181" y="2497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 dirty="0">
                <a:cs typeface="+mn-ea"/>
                <a:sym typeface="+mn-lt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437431" y="1710903"/>
              <a:ext cx="269135" cy="269135"/>
              <a:chOff x="5608638" y="6561138"/>
              <a:chExt cx="827088" cy="827088"/>
            </a:xfrm>
            <a:solidFill>
              <a:schemeClr val="bg1"/>
            </a:solidFill>
          </p:grpSpPr>
          <p:sp>
            <p:nvSpPr>
              <p:cNvPr id="115" name="Freeform 14"/>
              <p:cNvSpPr/>
              <p:nvPr/>
            </p:nvSpPr>
            <p:spPr bwMode="auto">
              <a:xfrm>
                <a:off x="5672138" y="7112001"/>
                <a:ext cx="212725" cy="214313"/>
              </a:xfrm>
              <a:custGeom>
                <a:avLst/>
                <a:gdLst>
                  <a:gd name="T0" fmla="*/ 265 w 268"/>
                  <a:gd name="T1" fmla="*/ 3 h 268"/>
                  <a:gd name="T2" fmla="*/ 265 w 268"/>
                  <a:gd name="T3" fmla="*/ 3 h 268"/>
                  <a:gd name="T4" fmla="*/ 261 w 268"/>
                  <a:gd name="T5" fmla="*/ 2 h 268"/>
                  <a:gd name="T6" fmla="*/ 256 w 268"/>
                  <a:gd name="T7" fmla="*/ 0 h 268"/>
                  <a:gd name="T8" fmla="*/ 250 w 268"/>
                  <a:gd name="T9" fmla="*/ 2 h 268"/>
                  <a:gd name="T10" fmla="*/ 243 w 268"/>
                  <a:gd name="T11" fmla="*/ 3 h 268"/>
                  <a:gd name="T12" fmla="*/ 227 w 268"/>
                  <a:gd name="T13" fmla="*/ 9 h 268"/>
                  <a:gd name="T14" fmla="*/ 205 w 268"/>
                  <a:gd name="T15" fmla="*/ 21 h 268"/>
                  <a:gd name="T16" fmla="*/ 184 w 268"/>
                  <a:gd name="T17" fmla="*/ 38 h 268"/>
                  <a:gd name="T18" fmla="*/ 158 w 268"/>
                  <a:gd name="T19" fmla="*/ 57 h 268"/>
                  <a:gd name="T20" fmla="*/ 131 w 268"/>
                  <a:gd name="T21" fmla="*/ 79 h 268"/>
                  <a:gd name="T22" fmla="*/ 104 w 268"/>
                  <a:gd name="T23" fmla="*/ 106 h 268"/>
                  <a:gd name="T24" fmla="*/ 104 w 268"/>
                  <a:gd name="T25" fmla="*/ 106 h 268"/>
                  <a:gd name="T26" fmla="*/ 79 w 268"/>
                  <a:gd name="T27" fmla="*/ 133 h 268"/>
                  <a:gd name="T28" fmla="*/ 56 w 268"/>
                  <a:gd name="T29" fmla="*/ 158 h 268"/>
                  <a:gd name="T30" fmla="*/ 36 w 268"/>
                  <a:gd name="T31" fmla="*/ 183 h 268"/>
                  <a:gd name="T32" fmla="*/ 20 w 268"/>
                  <a:gd name="T33" fmla="*/ 207 h 268"/>
                  <a:gd name="T34" fmla="*/ 9 w 268"/>
                  <a:gd name="T35" fmla="*/ 227 h 268"/>
                  <a:gd name="T36" fmla="*/ 2 w 268"/>
                  <a:gd name="T37" fmla="*/ 245 h 268"/>
                  <a:gd name="T38" fmla="*/ 0 w 268"/>
                  <a:gd name="T39" fmla="*/ 252 h 268"/>
                  <a:gd name="T40" fmla="*/ 0 w 268"/>
                  <a:gd name="T41" fmla="*/ 257 h 268"/>
                  <a:gd name="T42" fmla="*/ 0 w 268"/>
                  <a:gd name="T43" fmla="*/ 263 h 268"/>
                  <a:gd name="T44" fmla="*/ 4 w 268"/>
                  <a:gd name="T45" fmla="*/ 266 h 268"/>
                  <a:gd name="T46" fmla="*/ 4 w 268"/>
                  <a:gd name="T47" fmla="*/ 266 h 268"/>
                  <a:gd name="T48" fmla="*/ 7 w 268"/>
                  <a:gd name="T49" fmla="*/ 268 h 268"/>
                  <a:gd name="T50" fmla="*/ 11 w 268"/>
                  <a:gd name="T51" fmla="*/ 268 h 268"/>
                  <a:gd name="T52" fmla="*/ 18 w 268"/>
                  <a:gd name="T53" fmla="*/ 268 h 268"/>
                  <a:gd name="T54" fmla="*/ 25 w 268"/>
                  <a:gd name="T55" fmla="*/ 266 h 268"/>
                  <a:gd name="T56" fmla="*/ 41 w 268"/>
                  <a:gd name="T57" fmla="*/ 259 h 268"/>
                  <a:gd name="T58" fmla="*/ 61 w 268"/>
                  <a:gd name="T59" fmla="*/ 248 h 268"/>
                  <a:gd name="T60" fmla="*/ 85 w 268"/>
                  <a:gd name="T61" fmla="*/ 232 h 268"/>
                  <a:gd name="T62" fmla="*/ 110 w 268"/>
                  <a:gd name="T63" fmla="*/ 212 h 268"/>
                  <a:gd name="T64" fmla="*/ 137 w 268"/>
                  <a:gd name="T65" fmla="*/ 191 h 268"/>
                  <a:gd name="T66" fmla="*/ 164 w 268"/>
                  <a:gd name="T67" fmla="*/ 164 h 268"/>
                  <a:gd name="T68" fmla="*/ 164 w 268"/>
                  <a:gd name="T69" fmla="*/ 164 h 268"/>
                  <a:gd name="T70" fmla="*/ 189 w 268"/>
                  <a:gd name="T71" fmla="*/ 137 h 268"/>
                  <a:gd name="T72" fmla="*/ 212 w 268"/>
                  <a:gd name="T73" fmla="*/ 111 h 268"/>
                  <a:gd name="T74" fmla="*/ 232 w 268"/>
                  <a:gd name="T75" fmla="*/ 86 h 268"/>
                  <a:gd name="T76" fmla="*/ 247 w 268"/>
                  <a:gd name="T77" fmla="*/ 63 h 268"/>
                  <a:gd name="T78" fmla="*/ 259 w 268"/>
                  <a:gd name="T79" fmla="*/ 43 h 268"/>
                  <a:gd name="T80" fmla="*/ 266 w 268"/>
                  <a:gd name="T81" fmla="*/ 25 h 268"/>
                  <a:gd name="T82" fmla="*/ 268 w 268"/>
                  <a:gd name="T83" fmla="*/ 18 h 268"/>
                  <a:gd name="T84" fmla="*/ 268 w 268"/>
                  <a:gd name="T85" fmla="*/ 12 h 268"/>
                  <a:gd name="T86" fmla="*/ 266 w 268"/>
                  <a:gd name="T87" fmla="*/ 7 h 268"/>
                  <a:gd name="T88" fmla="*/ 265 w 268"/>
                  <a:gd name="T89" fmla="*/ 3 h 268"/>
                  <a:gd name="T90" fmla="*/ 265 w 268"/>
                  <a:gd name="T91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8" h="268">
                    <a:moveTo>
                      <a:pt x="265" y="3"/>
                    </a:moveTo>
                    <a:lnTo>
                      <a:pt x="265" y="3"/>
                    </a:lnTo>
                    <a:lnTo>
                      <a:pt x="261" y="2"/>
                    </a:lnTo>
                    <a:lnTo>
                      <a:pt x="256" y="0"/>
                    </a:lnTo>
                    <a:lnTo>
                      <a:pt x="250" y="2"/>
                    </a:lnTo>
                    <a:lnTo>
                      <a:pt x="243" y="3"/>
                    </a:lnTo>
                    <a:lnTo>
                      <a:pt x="227" y="9"/>
                    </a:lnTo>
                    <a:lnTo>
                      <a:pt x="205" y="21"/>
                    </a:lnTo>
                    <a:lnTo>
                      <a:pt x="184" y="38"/>
                    </a:lnTo>
                    <a:lnTo>
                      <a:pt x="158" y="57"/>
                    </a:lnTo>
                    <a:lnTo>
                      <a:pt x="131" y="79"/>
                    </a:lnTo>
                    <a:lnTo>
                      <a:pt x="104" y="106"/>
                    </a:lnTo>
                    <a:lnTo>
                      <a:pt x="104" y="106"/>
                    </a:lnTo>
                    <a:lnTo>
                      <a:pt x="79" y="133"/>
                    </a:lnTo>
                    <a:lnTo>
                      <a:pt x="56" y="158"/>
                    </a:lnTo>
                    <a:lnTo>
                      <a:pt x="36" y="183"/>
                    </a:lnTo>
                    <a:lnTo>
                      <a:pt x="20" y="207"/>
                    </a:lnTo>
                    <a:lnTo>
                      <a:pt x="9" y="227"/>
                    </a:lnTo>
                    <a:lnTo>
                      <a:pt x="2" y="245"/>
                    </a:lnTo>
                    <a:lnTo>
                      <a:pt x="0" y="252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4" y="266"/>
                    </a:lnTo>
                    <a:lnTo>
                      <a:pt x="4" y="266"/>
                    </a:lnTo>
                    <a:lnTo>
                      <a:pt x="7" y="268"/>
                    </a:lnTo>
                    <a:lnTo>
                      <a:pt x="11" y="268"/>
                    </a:lnTo>
                    <a:lnTo>
                      <a:pt x="18" y="268"/>
                    </a:lnTo>
                    <a:lnTo>
                      <a:pt x="25" y="266"/>
                    </a:lnTo>
                    <a:lnTo>
                      <a:pt x="41" y="259"/>
                    </a:lnTo>
                    <a:lnTo>
                      <a:pt x="61" y="248"/>
                    </a:lnTo>
                    <a:lnTo>
                      <a:pt x="85" y="232"/>
                    </a:lnTo>
                    <a:lnTo>
                      <a:pt x="110" y="212"/>
                    </a:lnTo>
                    <a:lnTo>
                      <a:pt x="137" y="191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89" y="137"/>
                    </a:lnTo>
                    <a:lnTo>
                      <a:pt x="212" y="111"/>
                    </a:lnTo>
                    <a:lnTo>
                      <a:pt x="232" y="86"/>
                    </a:lnTo>
                    <a:lnTo>
                      <a:pt x="247" y="63"/>
                    </a:lnTo>
                    <a:lnTo>
                      <a:pt x="259" y="43"/>
                    </a:lnTo>
                    <a:lnTo>
                      <a:pt x="266" y="25"/>
                    </a:lnTo>
                    <a:lnTo>
                      <a:pt x="268" y="18"/>
                    </a:lnTo>
                    <a:lnTo>
                      <a:pt x="268" y="12"/>
                    </a:lnTo>
                    <a:lnTo>
                      <a:pt x="266" y="7"/>
                    </a:lnTo>
                    <a:lnTo>
                      <a:pt x="265" y="3"/>
                    </a:lnTo>
                    <a:lnTo>
                      <a:pt x="26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15"/>
              <p:cNvSpPr/>
              <p:nvPr/>
            </p:nvSpPr>
            <p:spPr bwMode="auto">
              <a:xfrm>
                <a:off x="5608638" y="7046913"/>
                <a:ext cx="176213" cy="176213"/>
              </a:xfrm>
              <a:custGeom>
                <a:avLst/>
                <a:gdLst>
                  <a:gd name="T0" fmla="*/ 218 w 221"/>
                  <a:gd name="T1" fmla="*/ 4 h 221"/>
                  <a:gd name="T2" fmla="*/ 218 w 221"/>
                  <a:gd name="T3" fmla="*/ 4 h 221"/>
                  <a:gd name="T4" fmla="*/ 214 w 221"/>
                  <a:gd name="T5" fmla="*/ 2 h 221"/>
                  <a:gd name="T6" fmla="*/ 209 w 221"/>
                  <a:gd name="T7" fmla="*/ 0 h 221"/>
                  <a:gd name="T8" fmla="*/ 198 w 221"/>
                  <a:gd name="T9" fmla="*/ 2 h 221"/>
                  <a:gd name="T10" fmla="*/ 182 w 221"/>
                  <a:gd name="T11" fmla="*/ 5 h 221"/>
                  <a:gd name="T12" fmla="*/ 165 w 221"/>
                  <a:gd name="T13" fmla="*/ 14 h 221"/>
                  <a:gd name="T14" fmla="*/ 146 w 221"/>
                  <a:gd name="T15" fmla="*/ 27 h 221"/>
                  <a:gd name="T16" fmla="*/ 124 w 221"/>
                  <a:gd name="T17" fmla="*/ 43 h 221"/>
                  <a:gd name="T18" fmla="*/ 102 w 221"/>
                  <a:gd name="T19" fmla="*/ 61 h 221"/>
                  <a:gd name="T20" fmla="*/ 81 w 221"/>
                  <a:gd name="T21" fmla="*/ 81 h 221"/>
                  <a:gd name="T22" fmla="*/ 81 w 221"/>
                  <a:gd name="T23" fmla="*/ 81 h 221"/>
                  <a:gd name="T24" fmla="*/ 59 w 221"/>
                  <a:gd name="T25" fmla="*/ 104 h 221"/>
                  <a:gd name="T26" fmla="*/ 41 w 221"/>
                  <a:gd name="T27" fmla="*/ 126 h 221"/>
                  <a:gd name="T28" fmla="*/ 27 w 221"/>
                  <a:gd name="T29" fmla="*/ 146 h 221"/>
                  <a:gd name="T30" fmla="*/ 14 w 221"/>
                  <a:gd name="T31" fmla="*/ 166 h 221"/>
                  <a:gd name="T32" fmla="*/ 5 w 221"/>
                  <a:gd name="T33" fmla="*/ 184 h 221"/>
                  <a:gd name="T34" fmla="*/ 0 w 221"/>
                  <a:gd name="T35" fmla="*/ 198 h 221"/>
                  <a:gd name="T36" fmla="*/ 0 w 221"/>
                  <a:gd name="T37" fmla="*/ 211 h 221"/>
                  <a:gd name="T38" fmla="*/ 2 w 221"/>
                  <a:gd name="T39" fmla="*/ 214 h 221"/>
                  <a:gd name="T40" fmla="*/ 3 w 221"/>
                  <a:gd name="T41" fmla="*/ 218 h 221"/>
                  <a:gd name="T42" fmla="*/ 3 w 221"/>
                  <a:gd name="T43" fmla="*/ 218 h 221"/>
                  <a:gd name="T44" fmla="*/ 7 w 221"/>
                  <a:gd name="T45" fmla="*/ 220 h 221"/>
                  <a:gd name="T46" fmla="*/ 12 w 221"/>
                  <a:gd name="T47" fmla="*/ 221 h 221"/>
                  <a:gd name="T48" fmla="*/ 23 w 221"/>
                  <a:gd name="T49" fmla="*/ 221 h 221"/>
                  <a:gd name="T50" fmla="*/ 38 w 221"/>
                  <a:gd name="T51" fmla="*/ 216 h 221"/>
                  <a:gd name="T52" fmla="*/ 56 w 221"/>
                  <a:gd name="T53" fmla="*/ 207 h 221"/>
                  <a:gd name="T54" fmla="*/ 75 w 221"/>
                  <a:gd name="T55" fmla="*/ 194 h 221"/>
                  <a:gd name="T56" fmla="*/ 95 w 221"/>
                  <a:gd name="T57" fmla="*/ 180 h 221"/>
                  <a:gd name="T58" fmla="*/ 117 w 221"/>
                  <a:gd name="T59" fmla="*/ 162 h 221"/>
                  <a:gd name="T60" fmla="*/ 140 w 221"/>
                  <a:gd name="T61" fmla="*/ 140 h 221"/>
                  <a:gd name="T62" fmla="*/ 140 w 221"/>
                  <a:gd name="T63" fmla="*/ 140 h 221"/>
                  <a:gd name="T64" fmla="*/ 160 w 221"/>
                  <a:gd name="T65" fmla="*/ 119 h 221"/>
                  <a:gd name="T66" fmla="*/ 178 w 221"/>
                  <a:gd name="T67" fmla="*/ 97 h 221"/>
                  <a:gd name="T68" fmla="*/ 194 w 221"/>
                  <a:gd name="T69" fmla="*/ 76 h 221"/>
                  <a:gd name="T70" fmla="*/ 207 w 221"/>
                  <a:gd name="T71" fmla="*/ 56 h 221"/>
                  <a:gd name="T72" fmla="*/ 216 w 221"/>
                  <a:gd name="T73" fmla="*/ 40 h 221"/>
                  <a:gd name="T74" fmla="*/ 219 w 221"/>
                  <a:gd name="T75" fmla="*/ 23 h 221"/>
                  <a:gd name="T76" fmla="*/ 221 w 221"/>
                  <a:gd name="T77" fmla="*/ 13 h 221"/>
                  <a:gd name="T78" fmla="*/ 219 w 221"/>
                  <a:gd name="T79" fmla="*/ 7 h 221"/>
                  <a:gd name="T80" fmla="*/ 218 w 221"/>
                  <a:gd name="T81" fmla="*/ 4 h 221"/>
                  <a:gd name="T82" fmla="*/ 218 w 221"/>
                  <a:gd name="T83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221">
                    <a:moveTo>
                      <a:pt x="218" y="4"/>
                    </a:moveTo>
                    <a:lnTo>
                      <a:pt x="218" y="4"/>
                    </a:lnTo>
                    <a:lnTo>
                      <a:pt x="214" y="2"/>
                    </a:lnTo>
                    <a:lnTo>
                      <a:pt x="209" y="0"/>
                    </a:lnTo>
                    <a:lnTo>
                      <a:pt x="198" y="2"/>
                    </a:lnTo>
                    <a:lnTo>
                      <a:pt x="182" y="5"/>
                    </a:lnTo>
                    <a:lnTo>
                      <a:pt x="165" y="14"/>
                    </a:lnTo>
                    <a:lnTo>
                      <a:pt x="146" y="27"/>
                    </a:lnTo>
                    <a:lnTo>
                      <a:pt x="124" y="43"/>
                    </a:lnTo>
                    <a:lnTo>
                      <a:pt x="102" y="6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104"/>
                    </a:lnTo>
                    <a:lnTo>
                      <a:pt x="41" y="126"/>
                    </a:lnTo>
                    <a:lnTo>
                      <a:pt x="27" y="146"/>
                    </a:lnTo>
                    <a:lnTo>
                      <a:pt x="14" y="166"/>
                    </a:lnTo>
                    <a:lnTo>
                      <a:pt x="5" y="184"/>
                    </a:lnTo>
                    <a:lnTo>
                      <a:pt x="0" y="198"/>
                    </a:lnTo>
                    <a:lnTo>
                      <a:pt x="0" y="211"/>
                    </a:lnTo>
                    <a:lnTo>
                      <a:pt x="2" y="214"/>
                    </a:lnTo>
                    <a:lnTo>
                      <a:pt x="3" y="218"/>
                    </a:lnTo>
                    <a:lnTo>
                      <a:pt x="3" y="218"/>
                    </a:lnTo>
                    <a:lnTo>
                      <a:pt x="7" y="220"/>
                    </a:lnTo>
                    <a:lnTo>
                      <a:pt x="12" y="221"/>
                    </a:lnTo>
                    <a:lnTo>
                      <a:pt x="23" y="221"/>
                    </a:lnTo>
                    <a:lnTo>
                      <a:pt x="38" y="216"/>
                    </a:lnTo>
                    <a:lnTo>
                      <a:pt x="56" y="207"/>
                    </a:lnTo>
                    <a:lnTo>
                      <a:pt x="75" y="194"/>
                    </a:lnTo>
                    <a:lnTo>
                      <a:pt x="95" y="180"/>
                    </a:lnTo>
                    <a:lnTo>
                      <a:pt x="117" y="162"/>
                    </a:lnTo>
                    <a:lnTo>
                      <a:pt x="140" y="140"/>
                    </a:lnTo>
                    <a:lnTo>
                      <a:pt x="140" y="140"/>
                    </a:lnTo>
                    <a:lnTo>
                      <a:pt x="160" y="119"/>
                    </a:lnTo>
                    <a:lnTo>
                      <a:pt x="178" y="97"/>
                    </a:lnTo>
                    <a:lnTo>
                      <a:pt x="194" y="76"/>
                    </a:lnTo>
                    <a:lnTo>
                      <a:pt x="207" y="56"/>
                    </a:lnTo>
                    <a:lnTo>
                      <a:pt x="216" y="40"/>
                    </a:lnTo>
                    <a:lnTo>
                      <a:pt x="219" y="23"/>
                    </a:lnTo>
                    <a:lnTo>
                      <a:pt x="221" y="13"/>
                    </a:lnTo>
                    <a:lnTo>
                      <a:pt x="219" y="7"/>
                    </a:lnTo>
                    <a:lnTo>
                      <a:pt x="218" y="4"/>
                    </a:lnTo>
                    <a:lnTo>
                      <a:pt x="2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16"/>
              <p:cNvSpPr/>
              <p:nvPr/>
            </p:nvSpPr>
            <p:spPr bwMode="auto">
              <a:xfrm>
                <a:off x="5773738" y="7213601"/>
                <a:ext cx="176213" cy="174625"/>
              </a:xfrm>
              <a:custGeom>
                <a:avLst/>
                <a:gdLst>
                  <a:gd name="T0" fmla="*/ 81 w 221"/>
                  <a:gd name="T1" fmla="*/ 81 h 219"/>
                  <a:gd name="T2" fmla="*/ 81 w 221"/>
                  <a:gd name="T3" fmla="*/ 81 h 219"/>
                  <a:gd name="T4" fmla="*/ 61 w 221"/>
                  <a:gd name="T5" fmla="*/ 102 h 219"/>
                  <a:gd name="T6" fmla="*/ 41 w 221"/>
                  <a:gd name="T7" fmla="*/ 124 h 219"/>
                  <a:gd name="T8" fmla="*/ 27 w 221"/>
                  <a:gd name="T9" fmla="*/ 145 h 219"/>
                  <a:gd name="T10" fmla="*/ 14 w 221"/>
                  <a:gd name="T11" fmla="*/ 163 h 219"/>
                  <a:gd name="T12" fmla="*/ 5 w 221"/>
                  <a:gd name="T13" fmla="*/ 181 h 219"/>
                  <a:gd name="T14" fmla="*/ 1 w 221"/>
                  <a:gd name="T15" fmla="*/ 196 h 219"/>
                  <a:gd name="T16" fmla="*/ 0 w 221"/>
                  <a:gd name="T17" fmla="*/ 208 h 219"/>
                  <a:gd name="T18" fmla="*/ 1 w 221"/>
                  <a:gd name="T19" fmla="*/ 212 h 219"/>
                  <a:gd name="T20" fmla="*/ 3 w 221"/>
                  <a:gd name="T21" fmla="*/ 216 h 219"/>
                  <a:gd name="T22" fmla="*/ 3 w 221"/>
                  <a:gd name="T23" fmla="*/ 216 h 219"/>
                  <a:gd name="T24" fmla="*/ 7 w 221"/>
                  <a:gd name="T25" fmla="*/ 219 h 219"/>
                  <a:gd name="T26" fmla="*/ 12 w 221"/>
                  <a:gd name="T27" fmla="*/ 219 h 219"/>
                  <a:gd name="T28" fmla="*/ 23 w 221"/>
                  <a:gd name="T29" fmla="*/ 219 h 219"/>
                  <a:gd name="T30" fmla="*/ 37 w 221"/>
                  <a:gd name="T31" fmla="*/ 214 h 219"/>
                  <a:gd name="T32" fmla="*/ 55 w 221"/>
                  <a:gd name="T33" fmla="*/ 205 h 219"/>
                  <a:gd name="T34" fmla="*/ 75 w 221"/>
                  <a:gd name="T35" fmla="*/ 194 h 219"/>
                  <a:gd name="T36" fmla="*/ 97 w 221"/>
                  <a:gd name="T37" fmla="*/ 178 h 219"/>
                  <a:gd name="T38" fmla="*/ 118 w 221"/>
                  <a:gd name="T39" fmla="*/ 160 h 219"/>
                  <a:gd name="T40" fmla="*/ 140 w 221"/>
                  <a:gd name="T41" fmla="*/ 138 h 219"/>
                  <a:gd name="T42" fmla="*/ 140 w 221"/>
                  <a:gd name="T43" fmla="*/ 138 h 219"/>
                  <a:gd name="T44" fmla="*/ 160 w 221"/>
                  <a:gd name="T45" fmla="*/ 117 h 219"/>
                  <a:gd name="T46" fmla="*/ 180 w 221"/>
                  <a:gd name="T47" fmla="*/ 95 h 219"/>
                  <a:gd name="T48" fmla="*/ 194 w 221"/>
                  <a:gd name="T49" fmla="*/ 73 h 219"/>
                  <a:gd name="T50" fmla="*/ 207 w 221"/>
                  <a:gd name="T51" fmla="*/ 55 h 219"/>
                  <a:gd name="T52" fmla="*/ 216 w 221"/>
                  <a:gd name="T53" fmla="*/ 37 h 219"/>
                  <a:gd name="T54" fmla="*/ 221 w 221"/>
                  <a:gd name="T55" fmla="*/ 23 h 219"/>
                  <a:gd name="T56" fmla="*/ 221 w 221"/>
                  <a:gd name="T57" fmla="*/ 10 h 219"/>
                  <a:gd name="T58" fmla="*/ 219 w 221"/>
                  <a:gd name="T59" fmla="*/ 7 h 219"/>
                  <a:gd name="T60" fmla="*/ 217 w 221"/>
                  <a:gd name="T61" fmla="*/ 3 h 219"/>
                  <a:gd name="T62" fmla="*/ 217 w 221"/>
                  <a:gd name="T63" fmla="*/ 3 h 219"/>
                  <a:gd name="T64" fmla="*/ 214 w 221"/>
                  <a:gd name="T65" fmla="*/ 0 h 219"/>
                  <a:gd name="T66" fmla="*/ 208 w 221"/>
                  <a:gd name="T67" fmla="*/ 0 h 219"/>
                  <a:gd name="T68" fmla="*/ 198 w 221"/>
                  <a:gd name="T69" fmla="*/ 0 h 219"/>
                  <a:gd name="T70" fmla="*/ 183 w 221"/>
                  <a:gd name="T71" fmla="*/ 5 h 219"/>
                  <a:gd name="T72" fmla="*/ 165 w 221"/>
                  <a:gd name="T73" fmla="*/ 12 h 219"/>
                  <a:gd name="T74" fmla="*/ 145 w 221"/>
                  <a:gd name="T75" fmla="*/ 25 h 219"/>
                  <a:gd name="T76" fmla="*/ 126 w 221"/>
                  <a:gd name="T77" fmla="*/ 41 h 219"/>
                  <a:gd name="T78" fmla="*/ 104 w 221"/>
                  <a:gd name="T79" fmla="*/ 59 h 219"/>
                  <a:gd name="T80" fmla="*/ 81 w 221"/>
                  <a:gd name="T81" fmla="*/ 81 h 219"/>
                  <a:gd name="T82" fmla="*/ 81 w 221"/>
                  <a:gd name="T83" fmla="*/ 8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219">
                    <a:moveTo>
                      <a:pt x="81" y="81"/>
                    </a:moveTo>
                    <a:lnTo>
                      <a:pt x="81" y="81"/>
                    </a:lnTo>
                    <a:lnTo>
                      <a:pt x="61" y="102"/>
                    </a:lnTo>
                    <a:lnTo>
                      <a:pt x="41" y="124"/>
                    </a:lnTo>
                    <a:lnTo>
                      <a:pt x="27" y="145"/>
                    </a:lnTo>
                    <a:lnTo>
                      <a:pt x="14" y="163"/>
                    </a:lnTo>
                    <a:lnTo>
                      <a:pt x="5" y="181"/>
                    </a:lnTo>
                    <a:lnTo>
                      <a:pt x="1" y="196"/>
                    </a:lnTo>
                    <a:lnTo>
                      <a:pt x="0" y="208"/>
                    </a:lnTo>
                    <a:lnTo>
                      <a:pt x="1" y="212"/>
                    </a:lnTo>
                    <a:lnTo>
                      <a:pt x="3" y="216"/>
                    </a:lnTo>
                    <a:lnTo>
                      <a:pt x="3" y="216"/>
                    </a:lnTo>
                    <a:lnTo>
                      <a:pt x="7" y="219"/>
                    </a:lnTo>
                    <a:lnTo>
                      <a:pt x="12" y="219"/>
                    </a:lnTo>
                    <a:lnTo>
                      <a:pt x="23" y="219"/>
                    </a:lnTo>
                    <a:lnTo>
                      <a:pt x="37" y="214"/>
                    </a:lnTo>
                    <a:lnTo>
                      <a:pt x="55" y="205"/>
                    </a:lnTo>
                    <a:lnTo>
                      <a:pt x="75" y="194"/>
                    </a:lnTo>
                    <a:lnTo>
                      <a:pt x="97" y="178"/>
                    </a:lnTo>
                    <a:lnTo>
                      <a:pt x="118" y="160"/>
                    </a:lnTo>
                    <a:lnTo>
                      <a:pt x="140" y="138"/>
                    </a:lnTo>
                    <a:lnTo>
                      <a:pt x="140" y="138"/>
                    </a:lnTo>
                    <a:lnTo>
                      <a:pt x="160" y="117"/>
                    </a:lnTo>
                    <a:lnTo>
                      <a:pt x="180" y="95"/>
                    </a:lnTo>
                    <a:lnTo>
                      <a:pt x="194" y="73"/>
                    </a:lnTo>
                    <a:lnTo>
                      <a:pt x="207" y="55"/>
                    </a:lnTo>
                    <a:lnTo>
                      <a:pt x="216" y="37"/>
                    </a:lnTo>
                    <a:lnTo>
                      <a:pt x="221" y="23"/>
                    </a:lnTo>
                    <a:lnTo>
                      <a:pt x="221" y="10"/>
                    </a:lnTo>
                    <a:lnTo>
                      <a:pt x="219" y="7"/>
                    </a:lnTo>
                    <a:lnTo>
                      <a:pt x="217" y="3"/>
                    </a:lnTo>
                    <a:lnTo>
                      <a:pt x="217" y="3"/>
                    </a:lnTo>
                    <a:lnTo>
                      <a:pt x="214" y="0"/>
                    </a:lnTo>
                    <a:lnTo>
                      <a:pt x="208" y="0"/>
                    </a:lnTo>
                    <a:lnTo>
                      <a:pt x="198" y="0"/>
                    </a:lnTo>
                    <a:lnTo>
                      <a:pt x="183" y="5"/>
                    </a:lnTo>
                    <a:lnTo>
                      <a:pt x="165" y="12"/>
                    </a:lnTo>
                    <a:lnTo>
                      <a:pt x="145" y="25"/>
                    </a:lnTo>
                    <a:lnTo>
                      <a:pt x="126" y="41"/>
                    </a:lnTo>
                    <a:lnTo>
                      <a:pt x="104" y="59"/>
                    </a:lnTo>
                    <a:lnTo>
                      <a:pt x="81" y="81"/>
                    </a:lnTo>
                    <a:lnTo>
                      <a:pt x="8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17"/>
              <p:cNvSpPr>
                <a:spLocks noEditPoints="1"/>
              </p:cNvSpPr>
              <p:nvPr/>
            </p:nvSpPr>
            <p:spPr bwMode="auto">
              <a:xfrm>
                <a:off x="5630863" y="6561138"/>
                <a:ext cx="804863" cy="806450"/>
              </a:xfrm>
              <a:custGeom>
                <a:avLst/>
                <a:gdLst>
                  <a:gd name="T0" fmla="*/ 990 w 1013"/>
                  <a:gd name="T1" fmla="*/ 13 h 1015"/>
                  <a:gd name="T2" fmla="*/ 964 w 1013"/>
                  <a:gd name="T3" fmla="*/ 4 h 1015"/>
                  <a:gd name="T4" fmla="*/ 882 w 1013"/>
                  <a:gd name="T5" fmla="*/ 4 h 1015"/>
                  <a:gd name="T6" fmla="*/ 770 w 1013"/>
                  <a:gd name="T7" fmla="*/ 34 h 1015"/>
                  <a:gd name="T8" fmla="*/ 640 w 1013"/>
                  <a:gd name="T9" fmla="*/ 92 h 1015"/>
                  <a:gd name="T10" fmla="*/ 504 w 1013"/>
                  <a:gd name="T11" fmla="*/ 182 h 1015"/>
                  <a:gd name="T12" fmla="*/ 297 w 1013"/>
                  <a:gd name="T13" fmla="*/ 380 h 1015"/>
                  <a:gd name="T14" fmla="*/ 286 w 1013"/>
                  <a:gd name="T15" fmla="*/ 385 h 1015"/>
                  <a:gd name="T16" fmla="*/ 273 w 1013"/>
                  <a:gd name="T17" fmla="*/ 387 h 1015"/>
                  <a:gd name="T18" fmla="*/ 172 w 1013"/>
                  <a:gd name="T19" fmla="*/ 387 h 1015"/>
                  <a:gd name="T20" fmla="*/ 73 w 1013"/>
                  <a:gd name="T21" fmla="*/ 412 h 1015"/>
                  <a:gd name="T22" fmla="*/ 12 w 1013"/>
                  <a:gd name="T23" fmla="*/ 445 h 1015"/>
                  <a:gd name="T24" fmla="*/ 0 w 1013"/>
                  <a:gd name="T25" fmla="*/ 464 h 1015"/>
                  <a:gd name="T26" fmla="*/ 7 w 1013"/>
                  <a:gd name="T27" fmla="*/ 486 h 1015"/>
                  <a:gd name="T28" fmla="*/ 21 w 1013"/>
                  <a:gd name="T29" fmla="*/ 493 h 1015"/>
                  <a:gd name="T30" fmla="*/ 154 w 1013"/>
                  <a:gd name="T31" fmla="*/ 531 h 1015"/>
                  <a:gd name="T32" fmla="*/ 279 w 1013"/>
                  <a:gd name="T33" fmla="*/ 599 h 1015"/>
                  <a:gd name="T34" fmla="*/ 352 w 1013"/>
                  <a:gd name="T35" fmla="*/ 662 h 1015"/>
                  <a:gd name="T36" fmla="*/ 441 w 1013"/>
                  <a:gd name="T37" fmla="*/ 776 h 1015"/>
                  <a:gd name="T38" fmla="*/ 500 w 1013"/>
                  <a:gd name="T39" fmla="*/ 904 h 1015"/>
                  <a:gd name="T40" fmla="*/ 520 w 1013"/>
                  <a:gd name="T41" fmla="*/ 994 h 1015"/>
                  <a:gd name="T42" fmla="*/ 534 w 1013"/>
                  <a:gd name="T43" fmla="*/ 1012 h 1015"/>
                  <a:gd name="T44" fmla="*/ 558 w 1013"/>
                  <a:gd name="T45" fmla="*/ 1013 h 1015"/>
                  <a:gd name="T46" fmla="*/ 570 w 1013"/>
                  <a:gd name="T47" fmla="*/ 1003 h 1015"/>
                  <a:gd name="T48" fmla="*/ 612 w 1013"/>
                  <a:gd name="T49" fmla="*/ 907 h 1015"/>
                  <a:gd name="T50" fmla="*/ 630 w 1013"/>
                  <a:gd name="T51" fmla="*/ 808 h 1015"/>
                  <a:gd name="T52" fmla="*/ 626 w 1013"/>
                  <a:gd name="T53" fmla="*/ 740 h 1015"/>
                  <a:gd name="T54" fmla="*/ 630 w 1013"/>
                  <a:gd name="T55" fmla="*/ 722 h 1015"/>
                  <a:gd name="T56" fmla="*/ 754 w 1013"/>
                  <a:gd name="T57" fmla="*/ 598 h 1015"/>
                  <a:gd name="T58" fmla="*/ 865 w 1013"/>
                  <a:gd name="T59" fmla="*/ 464 h 1015"/>
                  <a:gd name="T60" fmla="*/ 945 w 1013"/>
                  <a:gd name="T61" fmla="*/ 330 h 1015"/>
                  <a:gd name="T62" fmla="*/ 993 w 1013"/>
                  <a:gd name="T63" fmla="*/ 204 h 1015"/>
                  <a:gd name="T64" fmla="*/ 1013 w 1013"/>
                  <a:gd name="T65" fmla="*/ 101 h 1015"/>
                  <a:gd name="T66" fmla="*/ 1008 w 1013"/>
                  <a:gd name="T67" fmla="*/ 40 h 1015"/>
                  <a:gd name="T68" fmla="*/ 995 w 1013"/>
                  <a:gd name="T69" fmla="*/ 18 h 1015"/>
                  <a:gd name="T70" fmla="*/ 644 w 1013"/>
                  <a:gd name="T71" fmla="*/ 533 h 1015"/>
                  <a:gd name="T72" fmla="*/ 592 w 1013"/>
                  <a:gd name="T73" fmla="*/ 560 h 1015"/>
                  <a:gd name="T74" fmla="*/ 534 w 1013"/>
                  <a:gd name="T75" fmla="*/ 554 h 1015"/>
                  <a:gd name="T76" fmla="*/ 500 w 1013"/>
                  <a:gd name="T77" fmla="*/ 533 h 1015"/>
                  <a:gd name="T78" fmla="*/ 473 w 1013"/>
                  <a:gd name="T79" fmla="*/ 481 h 1015"/>
                  <a:gd name="T80" fmla="*/ 478 w 1013"/>
                  <a:gd name="T81" fmla="*/ 423 h 1015"/>
                  <a:gd name="T82" fmla="*/ 500 w 1013"/>
                  <a:gd name="T83" fmla="*/ 389 h 1015"/>
                  <a:gd name="T84" fmla="*/ 552 w 1013"/>
                  <a:gd name="T85" fmla="*/ 362 h 1015"/>
                  <a:gd name="T86" fmla="*/ 610 w 1013"/>
                  <a:gd name="T87" fmla="*/ 367 h 1015"/>
                  <a:gd name="T88" fmla="*/ 644 w 1013"/>
                  <a:gd name="T89" fmla="*/ 389 h 1015"/>
                  <a:gd name="T90" fmla="*/ 671 w 1013"/>
                  <a:gd name="T91" fmla="*/ 441 h 1015"/>
                  <a:gd name="T92" fmla="*/ 666 w 1013"/>
                  <a:gd name="T93" fmla="*/ 499 h 1015"/>
                  <a:gd name="T94" fmla="*/ 644 w 1013"/>
                  <a:gd name="T95" fmla="*/ 533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3" h="1015">
                    <a:moveTo>
                      <a:pt x="995" y="18"/>
                    </a:moveTo>
                    <a:lnTo>
                      <a:pt x="995" y="18"/>
                    </a:lnTo>
                    <a:lnTo>
                      <a:pt x="990" y="13"/>
                    </a:lnTo>
                    <a:lnTo>
                      <a:pt x="982" y="9"/>
                    </a:lnTo>
                    <a:lnTo>
                      <a:pt x="973" y="6"/>
                    </a:lnTo>
                    <a:lnTo>
                      <a:pt x="964" y="4"/>
                    </a:lnTo>
                    <a:lnTo>
                      <a:pt x="941" y="0"/>
                    </a:lnTo>
                    <a:lnTo>
                      <a:pt x="914" y="2"/>
                    </a:lnTo>
                    <a:lnTo>
                      <a:pt x="882" y="4"/>
                    </a:lnTo>
                    <a:lnTo>
                      <a:pt x="847" y="11"/>
                    </a:lnTo>
                    <a:lnTo>
                      <a:pt x="810" y="20"/>
                    </a:lnTo>
                    <a:lnTo>
                      <a:pt x="770" y="34"/>
                    </a:lnTo>
                    <a:lnTo>
                      <a:pt x="729" y="51"/>
                    </a:lnTo>
                    <a:lnTo>
                      <a:pt x="685" y="69"/>
                    </a:lnTo>
                    <a:lnTo>
                      <a:pt x="640" y="92"/>
                    </a:lnTo>
                    <a:lnTo>
                      <a:pt x="595" y="119"/>
                    </a:lnTo>
                    <a:lnTo>
                      <a:pt x="549" y="148"/>
                    </a:lnTo>
                    <a:lnTo>
                      <a:pt x="504" y="182"/>
                    </a:lnTo>
                    <a:lnTo>
                      <a:pt x="460" y="220"/>
                    </a:lnTo>
                    <a:lnTo>
                      <a:pt x="415" y="259"/>
                    </a:lnTo>
                    <a:lnTo>
                      <a:pt x="297" y="380"/>
                    </a:lnTo>
                    <a:lnTo>
                      <a:pt x="297" y="380"/>
                    </a:lnTo>
                    <a:lnTo>
                      <a:pt x="291" y="384"/>
                    </a:lnTo>
                    <a:lnTo>
                      <a:pt x="286" y="385"/>
                    </a:lnTo>
                    <a:lnTo>
                      <a:pt x="280" y="387"/>
                    </a:lnTo>
                    <a:lnTo>
                      <a:pt x="273" y="387"/>
                    </a:lnTo>
                    <a:lnTo>
                      <a:pt x="273" y="387"/>
                    </a:lnTo>
                    <a:lnTo>
                      <a:pt x="241" y="385"/>
                    </a:lnTo>
                    <a:lnTo>
                      <a:pt x="207" y="385"/>
                    </a:lnTo>
                    <a:lnTo>
                      <a:pt x="172" y="387"/>
                    </a:lnTo>
                    <a:lnTo>
                      <a:pt x="138" y="393"/>
                    </a:lnTo>
                    <a:lnTo>
                      <a:pt x="106" y="402"/>
                    </a:lnTo>
                    <a:lnTo>
                      <a:pt x="73" y="412"/>
                    </a:lnTo>
                    <a:lnTo>
                      <a:pt x="43" y="427"/>
                    </a:lnTo>
                    <a:lnTo>
                      <a:pt x="12" y="445"/>
                    </a:lnTo>
                    <a:lnTo>
                      <a:pt x="12" y="445"/>
                    </a:lnTo>
                    <a:lnTo>
                      <a:pt x="5" y="450"/>
                    </a:lnTo>
                    <a:lnTo>
                      <a:pt x="1" y="457"/>
                    </a:lnTo>
                    <a:lnTo>
                      <a:pt x="0" y="464"/>
                    </a:lnTo>
                    <a:lnTo>
                      <a:pt x="0" y="472"/>
                    </a:lnTo>
                    <a:lnTo>
                      <a:pt x="1" y="479"/>
                    </a:lnTo>
                    <a:lnTo>
                      <a:pt x="7" y="486"/>
                    </a:lnTo>
                    <a:lnTo>
                      <a:pt x="12" y="491"/>
                    </a:lnTo>
                    <a:lnTo>
                      <a:pt x="21" y="493"/>
                    </a:lnTo>
                    <a:lnTo>
                      <a:pt x="21" y="493"/>
                    </a:lnTo>
                    <a:lnTo>
                      <a:pt x="66" y="502"/>
                    </a:lnTo>
                    <a:lnTo>
                      <a:pt x="111" y="515"/>
                    </a:lnTo>
                    <a:lnTo>
                      <a:pt x="154" y="531"/>
                    </a:lnTo>
                    <a:lnTo>
                      <a:pt x="198" y="551"/>
                    </a:lnTo>
                    <a:lnTo>
                      <a:pt x="237" y="572"/>
                    </a:lnTo>
                    <a:lnTo>
                      <a:pt x="279" y="599"/>
                    </a:lnTo>
                    <a:lnTo>
                      <a:pt x="316" y="628"/>
                    </a:lnTo>
                    <a:lnTo>
                      <a:pt x="352" y="662"/>
                    </a:lnTo>
                    <a:lnTo>
                      <a:pt x="352" y="662"/>
                    </a:lnTo>
                    <a:lnTo>
                      <a:pt x="385" y="698"/>
                    </a:lnTo>
                    <a:lnTo>
                      <a:pt x="415" y="736"/>
                    </a:lnTo>
                    <a:lnTo>
                      <a:pt x="441" y="776"/>
                    </a:lnTo>
                    <a:lnTo>
                      <a:pt x="464" y="817"/>
                    </a:lnTo>
                    <a:lnTo>
                      <a:pt x="484" y="860"/>
                    </a:lnTo>
                    <a:lnTo>
                      <a:pt x="500" y="904"/>
                    </a:lnTo>
                    <a:lnTo>
                      <a:pt x="511" y="947"/>
                    </a:lnTo>
                    <a:lnTo>
                      <a:pt x="520" y="994"/>
                    </a:lnTo>
                    <a:lnTo>
                      <a:pt x="520" y="994"/>
                    </a:lnTo>
                    <a:lnTo>
                      <a:pt x="523" y="1001"/>
                    </a:lnTo>
                    <a:lnTo>
                      <a:pt x="529" y="1008"/>
                    </a:lnTo>
                    <a:lnTo>
                      <a:pt x="534" y="1012"/>
                    </a:lnTo>
                    <a:lnTo>
                      <a:pt x="541" y="1015"/>
                    </a:lnTo>
                    <a:lnTo>
                      <a:pt x="549" y="1015"/>
                    </a:lnTo>
                    <a:lnTo>
                      <a:pt x="558" y="1013"/>
                    </a:lnTo>
                    <a:lnTo>
                      <a:pt x="565" y="1008"/>
                    </a:lnTo>
                    <a:lnTo>
                      <a:pt x="570" y="1003"/>
                    </a:lnTo>
                    <a:lnTo>
                      <a:pt x="570" y="1003"/>
                    </a:lnTo>
                    <a:lnTo>
                      <a:pt x="586" y="972"/>
                    </a:lnTo>
                    <a:lnTo>
                      <a:pt x="601" y="940"/>
                    </a:lnTo>
                    <a:lnTo>
                      <a:pt x="612" y="907"/>
                    </a:lnTo>
                    <a:lnTo>
                      <a:pt x="621" y="875"/>
                    </a:lnTo>
                    <a:lnTo>
                      <a:pt x="626" y="841"/>
                    </a:lnTo>
                    <a:lnTo>
                      <a:pt x="630" y="808"/>
                    </a:lnTo>
                    <a:lnTo>
                      <a:pt x="630" y="774"/>
                    </a:lnTo>
                    <a:lnTo>
                      <a:pt x="626" y="740"/>
                    </a:lnTo>
                    <a:lnTo>
                      <a:pt x="626" y="740"/>
                    </a:lnTo>
                    <a:lnTo>
                      <a:pt x="626" y="734"/>
                    </a:lnTo>
                    <a:lnTo>
                      <a:pt x="628" y="727"/>
                    </a:lnTo>
                    <a:lnTo>
                      <a:pt x="630" y="722"/>
                    </a:lnTo>
                    <a:lnTo>
                      <a:pt x="635" y="718"/>
                    </a:lnTo>
                    <a:lnTo>
                      <a:pt x="754" y="598"/>
                    </a:lnTo>
                    <a:lnTo>
                      <a:pt x="754" y="598"/>
                    </a:lnTo>
                    <a:lnTo>
                      <a:pt x="795" y="554"/>
                    </a:lnTo>
                    <a:lnTo>
                      <a:pt x="831" y="509"/>
                    </a:lnTo>
                    <a:lnTo>
                      <a:pt x="865" y="464"/>
                    </a:lnTo>
                    <a:lnTo>
                      <a:pt x="896" y="420"/>
                    </a:lnTo>
                    <a:lnTo>
                      <a:pt x="921" y="375"/>
                    </a:lnTo>
                    <a:lnTo>
                      <a:pt x="945" y="330"/>
                    </a:lnTo>
                    <a:lnTo>
                      <a:pt x="964" y="286"/>
                    </a:lnTo>
                    <a:lnTo>
                      <a:pt x="981" y="243"/>
                    </a:lnTo>
                    <a:lnTo>
                      <a:pt x="993" y="204"/>
                    </a:lnTo>
                    <a:lnTo>
                      <a:pt x="1004" y="166"/>
                    </a:lnTo>
                    <a:lnTo>
                      <a:pt x="1009" y="132"/>
                    </a:lnTo>
                    <a:lnTo>
                      <a:pt x="1013" y="101"/>
                    </a:lnTo>
                    <a:lnTo>
                      <a:pt x="1013" y="72"/>
                    </a:lnTo>
                    <a:lnTo>
                      <a:pt x="1009" y="51"/>
                    </a:lnTo>
                    <a:lnTo>
                      <a:pt x="1008" y="40"/>
                    </a:lnTo>
                    <a:lnTo>
                      <a:pt x="1004" y="31"/>
                    </a:lnTo>
                    <a:lnTo>
                      <a:pt x="1000" y="24"/>
                    </a:lnTo>
                    <a:lnTo>
                      <a:pt x="995" y="18"/>
                    </a:lnTo>
                    <a:lnTo>
                      <a:pt x="995" y="18"/>
                    </a:lnTo>
                    <a:close/>
                    <a:moveTo>
                      <a:pt x="644" y="533"/>
                    </a:moveTo>
                    <a:lnTo>
                      <a:pt x="644" y="533"/>
                    </a:lnTo>
                    <a:lnTo>
                      <a:pt x="628" y="545"/>
                    </a:lnTo>
                    <a:lnTo>
                      <a:pt x="610" y="554"/>
                    </a:lnTo>
                    <a:lnTo>
                      <a:pt x="592" y="560"/>
                    </a:lnTo>
                    <a:lnTo>
                      <a:pt x="572" y="562"/>
                    </a:lnTo>
                    <a:lnTo>
                      <a:pt x="552" y="560"/>
                    </a:lnTo>
                    <a:lnTo>
                      <a:pt x="534" y="554"/>
                    </a:lnTo>
                    <a:lnTo>
                      <a:pt x="516" y="545"/>
                    </a:lnTo>
                    <a:lnTo>
                      <a:pt x="500" y="533"/>
                    </a:lnTo>
                    <a:lnTo>
                      <a:pt x="500" y="533"/>
                    </a:lnTo>
                    <a:lnTo>
                      <a:pt x="487" y="517"/>
                    </a:lnTo>
                    <a:lnTo>
                      <a:pt x="478" y="499"/>
                    </a:lnTo>
                    <a:lnTo>
                      <a:pt x="473" y="481"/>
                    </a:lnTo>
                    <a:lnTo>
                      <a:pt x="471" y="461"/>
                    </a:lnTo>
                    <a:lnTo>
                      <a:pt x="473" y="441"/>
                    </a:lnTo>
                    <a:lnTo>
                      <a:pt x="478" y="423"/>
                    </a:lnTo>
                    <a:lnTo>
                      <a:pt x="487" y="405"/>
                    </a:lnTo>
                    <a:lnTo>
                      <a:pt x="500" y="389"/>
                    </a:lnTo>
                    <a:lnTo>
                      <a:pt x="500" y="389"/>
                    </a:lnTo>
                    <a:lnTo>
                      <a:pt x="516" y="376"/>
                    </a:lnTo>
                    <a:lnTo>
                      <a:pt x="534" y="367"/>
                    </a:lnTo>
                    <a:lnTo>
                      <a:pt x="552" y="362"/>
                    </a:lnTo>
                    <a:lnTo>
                      <a:pt x="572" y="360"/>
                    </a:lnTo>
                    <a:lnTo>
                      <a:pt x="592" y="362"/>
                    </a:lnTo>
                    <a:lnTo>
                      <a:pt x="610" y="367"/>
                    </a:lnTo>
                    <a:lnTo>
                      <a:pt x="628" y="376"/>
                    </a:lnTo>
                    <a:lnTo>
                      <a:pt x="644" y="389"/>
                    </a:lnTo>
                    <a:lnTo>
                      <a:pt x="644" y="389"/>
                    </a:lnTo>
                    <a:lnTo>
                      <a:pt x="657" y="405"/>
                    </a:lnTo>
                    <a:lnTo>
                      <a:pt x="666" y="423"/>
                    </a:lnTo>
                    <a:lnTo>
                      <a:pt x="671" y="441"/>
                    </a:lnTo>
                    <a:lnTo>
                      <a:pt x="673" y="461"/>
                    </a:lnTo>
                    <a:lnTo>
                      <a:pt x="671" y="481"/>
                    </a:lnTo>
                    <a:lnTo>
                      <a:pt x="666" y="499"/>
                    </a:lnTo>
                    <a:lnTo>
                      <a:pt x="657" y="517"/>
                    </a:lnTo>
                    <a:lnTo>
                      <a:pt x="644" y="533"/>
                    </a:lnTo>
                    <a:lnTo>
                      <a:pt x="644" y="5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5574340" y="4418411"/>
            <a:ext cx="1043322" cy="1071836"/>
            <a:chOff x="4180703" y="3313808"/>
            <a:chExt cx="782593" cy="803877"/>
          </a:xfrm>
        </p:grpSpPr>
        <p:sp>
          <p:nvSpPr>
            <p:cNvPr id="120" name="Freeform 10"/>
            <p:cNvSpPr/>
            <p:nvPr/>
          </p:nvSpPr>
          <p:spPr bwMode="auto">
            <a:xfrm>
              <a:off x="4180703" y="3313808"/>
              <a:ext cx="782593" cy="803877"/>
            </a:xfrm>
            <a:custGeom>
              <a:avLst/>
              <a:gdLst>
                <a:gd name="T0" fmla="*/ 1912 w 1912"/>
                <a:gd name="T1" fmla="*/ 158 h 1962"/>
                <a:gd name="T2" fmla="*/ 1907 w 1912"/>
                <a:gd name="T3" fmla="*/ 0 h 1962"/>
                <a:gd name="T4" fmla="*/ 1852 w 1912"/>
                <a:gd name="T5" fmla="*/ 25 h 1962"/>
                <a:gd name="T6" fmla="*/ 1740 w 1912"/>
                <a:gd name="T7" fmla="*/ 71 h 1962"/>
                <a:gd name="T8" fmla="*/ 1626 w 1912"/>
                <a:gd name="T9" fmla="*/ 112 h 1962"/>
                <a:gd name="T10" fmla="*/ 1510 w 1912"/>
                <a:gd name="T11" fmla="*/ 145 h 1962"/>
                <a:gd name="T12" fmla="*/ 1391 w 1912"/>
                <a:gd name="T13" fmla="*/ 174 h 1962"/>
                <a:gd name="T14" fmla="*/ 1269 w 1912"/>
                <a:gd name="T15" fmla="*/ 195 h 1962"/>
                <a:gd name="T16" fmla="*/ 1145 w 1912"/>
                <a:gd name="T17" fmla="*/ 209 h 1962"/>
                <a:gd name="T18" fmla="*/ 1020 w 1912"/>
                <a:gd name="T19" fmla="*/ 216 h 1962"/>
                <a:gd name="T20" fmla="*/ 956 w 1912"/>
                <a:gd name="T21" fmla="*/ 216 h 1962"/>
                <a:gd name="T22" fmla="*/ 828 w 1912"/>
                <a:gd name="T23" fmla="*/ 212 h 1962"/>
                <a:gd name="T24" fmla="*/ 705 w 1912"/>
                <a:gd name="T25" fmla="*/ 203 h 1962"/>
                <a:gd name="T26" fmla="*/ 581 w 1912"/>
                <a:gd name="T27" fmla="*/ 185 h 1962"/>
                <a:gd name="T28" fmla="*/ 461 w 1912"/>
                <a:gd name="T29" fmla="*/ 160 h 1962"/>
                <a:gd name="T30" fmla="*/ 344 w 1912"/>
                <a:gd name="T31" fmla="*/ 129 h 1962"/>
                <a:gd name="T32" fmla="*/ 228 w 1912"/>
                <a:gd name="T33" fmla="*/ 93 h 1962"/>
                <a:gd name="T34" fmla="*/ 116 w 1912"/>
                <a:gd name="T35" fmla="*/ 48 h 1962"/>
                <a:gd name="T36" fmla="*/ 5 w 1912"/>
                <a:gd name="T37" fmla="*/ 0 h 1962"/>
                <a:gd name="T38" fmla="*/ 2 w 1912"/>
                <a:gd name="T39" fmla="*/ 77 h 1962"/>
                <a:gd name="T40" fmla="*/ 0 w 1912"/>
                <a:gd name="T41" fmla="*/ 158 h 1962"/>
                <a:gd name="T42" fmla="*/ 4 w 1912"/>
                <a:gd name="T43" fmla="*/ 297 h 1962"/>
                <a:gd name="T44" fmla="*/ 17 w 1912"/>
                <a:gd name="T45" fmla="*/ 435 h 1962"/>
                <a:gd name="T46" fmla="*/ 38 w 1912"/>
                <a:gd name="T47" fmla="*/ 570 h 1962"/>
                <a:gd name="T48" fmla="*/ 69 w 1912"/>
                <a:gd name="T49" fmla="*/ 701 h 1962"/>
                <a:gd name="T50" fmla="*/ 106 w 1912"/>
                <a:gd name="T51" fmla="*/ 829 h 1962"/>
                <a:gd name="T52" fmla="*/ 150 w 1912"/>
                <a:gd name="T53" fmla="*/ 954 h 1962"/>
                <a:gd name="T54" fmla="*/ 203 w 1912"/>
                <a:gd name="T55" fmla="*/ 1076 h 1962"/>
                <a:gd name="T56" fmla="*/ 262 w 1912"/>
                <a:gd name="T57" fmla="*/ 1194 h 1962"/>
                <a:gd name="T58" fmla="*/ 328 w 1912"/>
                <a:gd name="T59" fmla="*/ 1308 h 1962"/>
                <a:gd name="T60" fmla="*/ 400 w 1912"/>
                <a:gd name="T61" fmla="*/ 1416 h 1962"/>
                <a:gd name="T62" fmla="*/ 479 w 1912"/>
                <a:gd name="T63" fmla="*/ 1520 h 1962"/>
                <a:gd name="T64" fmla="*/ 564 w 1912"/>
                <a:gd name="T65" fmla="*/ 1620 h 1962"/>
                <a:gd name="T66" fmla="*/ 653 w 1912"/>
                <a:gd name="T67" fmla="*/ 1713 h 1962"/>
                <a:gd name="T68" fmla="*/ 749 w 1912"/>
                <a:gd name="T69" fmla="*/ 1802 h 1962"/>
                <a:gd name="T70" fmla="*/ 850 w 1912"/>
                <a:gd name="T71" fmla="*/ 1885 h 1962"/>
                <a:gd name="T72" fmla="*/ 956 w 1912"/>
                <a:gd name="T73" fmla="*/ 1962 h 1962"/>
                <a:gd name="T74" fmla="*/ 1010 w 1912"/>
                <a:gd name="T75" fmla="*/ 1924 h 1962"/>
                <a:gd name="T76" fmla="*/ 1112 w 1912"/>
                <a:gd name="T77" fmla="*/ 1844 h 1962"/>
                <a:gd name="T78" fmla="*/ 1211 w 1912"/>
                <a:gd name="T79" fmla="*/ 1758 h 1962"/>
                <a:gd name="T80" fmla="*/ 1304 w 1912"/>
                <a:gd name="T81" fmla="*/ 1667 h 1962"/>
                <a:gd name="T82" fmla="*/ 1393 w 1912"/>
                <a:gd name="T83" fmla="*/ 1570 h 1962"/>
                <a:gd name="T84" fmla="*/ 1474 w 1912"/>
                <a:gd name="T85" fmla="*/ 1468 h 1962"/>
                <a:gd name="T86" fmla="*/ 1549 w 1912"/>
                <a:gd name="T87" fmla="*/ 1362 h 1962"/>
                <a:gd name="T88" fmla="*/ 1619 w 1912"/>
                <a:gd name="T89" fmla="*/ 1252 h 1962"/>
                <a:gd name="T90" fmla="*/ 1680 w 1912"/>
                <a:gd name="T91" fmla="*/ 1136 h 1962"/>
                <a:gd name="T92" fmla="*/ 1737 w 1912"/>
                <a:gd name="T93" fmla="*/ 1016 h 1962"/>
                <a:gd name="T94" fmla="*/ 1785 w 1912"/>
                <a:gd name="T95" fmla="*/ 892 h 1962"/>
                <a:gd name="T96" fmla="*/ 1825 w 1912"/>
                <a:gd name="T97" fmla="*/ 765 h 1962"/>
                <a:gd name="T98" fmla="*/ 1860 w 1912"/>
                <a:gd name="T99" fmla="*/ 635 h 1962"/>
                <a:gd name="T100" fmla="*/ 1885 w 1912"/>
                <a:gd name="T101" fmla="*/ 502 h 1962"/>
                <a:gd name="T102" fmla="*/ 1903 w 1912"/>
                <a:gd name="T103" fmla="*/ 365 h 1962"/>
                <a:gd name="T104" fmla="*/ 1910 w 1912"/>
                <a:gd name="T105" fmla="*/ 228 h 1962"/>
                <a:gd name="T106" fmla="*/ 1912 w 1912"/>
                <a:gd name="T107" fmla="*/ 158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12" h="1962">
                  <a:moveTo>
                    <a:pt x="1912" y="158"/>
                  </a:moveTo>
                  <a:lnTo>
                    <a:pt x="1912" y="158"/>
                  </a:lnTo>
                  <a:lnTo>
                    <a:pt x="1910" y="77"/>
                  </a:lnTo>
                  <a:lnTo>
                    <a:pt x="1907" y="0"/>
                  </a:lnTo>
                  <a:lnTo>
                    <a:pt x="1907" y="0"/>
                  </a:lnTo>
                  <a:lnTo>
                    <a:pt x="1852" y="25"/>
                  </a:lnTo>
                  <a:lnTo>
                    <a:pt x="1796" y="48"/>
                  </a:lnTo>
                  <a:lnTo>
                    <a:pt x="1740" y="71"/>
                  </a:lnTo>
                  <a:lnTo>
                    <a:pt x="1684" y="93"/>
                  </a:lnTo>
                  <a:lnTo>
                    <a:pt x="1626" y="112"/>
                  </a:lnTo>
                  <a:lnTo>
                    <a:pt x="1568" y="129"/>
                  </a:lnTo>
                  <a:lnTo>
                    <a:pt x="1510" y="145"/>
                  </a:lnTo>
                  <a:lnTo>
                    <a:pt x="1451" y="160"/>
                  </a:lnTo>
                  <a:lnTo>
                    <a:pt x="1391" y="174"/>
                  </a:lnTo>
                  <a:lnTo>
                    <a:pt x="1331" y="185"/>
                  </a:lnTo>
                  <a:lnTo>
                    <a:pt x="1269" y="195"/>
                  </a:lnTo>
                  <a:lnTo>
                    <a:pt x="1207" y="203"/>
                  </a:lnTo>
                  <a:lnTo>
                    <a:pt x="1145" y="209"/>
                  </a:lnTo>
                  <a:lnTo>
                    <a:pt x="1084" y="212"/>
                  </a:lnTo>
                  <a:lnTo>
                    <a:pt x="1020" y="216"/>
                  </a:lnTo>
                  <a:lnTo>
                    <a:pt x="956" y="216"/>
                  </a:lnTo>
                  <a:lnTo>
                    <a:pt x="956" y="216"/>
                  </a:lnTo>
                  <a:lnTo>
                    <a:pt x="892" y="216"/>
                  </a:lnTo>
                  <a:lnTo>
                    <a:pt x="828" y="212"/>
                  </a:lnTo>
                  <a:lnTo>
                    <a:pt x="767" y="209"/>
                  </a:lnTo>
                  <a:lnTo>
                    <a:pt x="705" y="203"/>
                  </a:lnTo>
                  <a:lnTo>
                    <a:pt x="643" y="195"/>
                  </a:lnTo>
                  <a:lnTo>
                    <a:pt x="581" y="185"/>
                  </a:lnTo>
                  <a:lnTo>
                    <a:pt x="521" y="174"/>
                  </a:lnTo>
                  <a:lnTo>
                    <a:pt x="461" y="160"/>
                  </a:lnTo>
                  <a:lnTo>
                    <a:pt x="402" y="145"/>
                  </a:lnTo>
                  <a:lnTo>
                    <a:pt x="344" y="129"/>
                  </a:lnTo>
                  <a:lnTo>
                    <a:pt x="286" y="112"/>
                  </a:lnTo>
                  <a:lnTo>
                    <a:pt x="228" y="93"/>
                  </a:lnTo>
                  <a:lnTo>
                    <a:pt x="172" y="71"/>
                  </a:lnTo>
                  <a:lnTo>
                    <a:pt x="116" y="48"/>
                  </a:lnTo>
                  <a:lnTo>
                    <a:pt x="60" y="25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77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228"/>
                  </a:lnTo>
                  <a:lnTo>
                    <a:pt x="4" y="297"/>
                  </a:lnTo>
                  <a:lnTo>
                    <a:pt x="9" y="365"/>
                  </a:lnTo>
                  <a:lnTo>
                    <a:pt x="17" y="435"/>
                  </a:lnTo>
                  <a:lnTo>
                    <a:pt x="27" y="502"/>
                  </a:lnTo>
                  <a:lnTo>
                    <a:pt x="38" y="570"/>
                  </a:lnTo>
                  <a:lnTo>
                    <a:pt x="52" y="635"/>
                  </a:lnTo>
                  <a:lnTo>
                    <a:pt x="69" y="701"/>
                  </a:lnTo>
                  <a:lnTo>
                    <a:pt x="87" y="765"/>
                  </a:lnTo>
                  <a:lnTo>
                    <a:pt x="106" y="829"/>
                  </a:lnTo>
                  <a:lnTo>
                    <a:pt x="127" y="892"/>
                  </a:lnTo>
                  <a:lnTo>
                    <a:pt x="150" y="954"/>
                  </a:lnTo>
                  <a:lnTo>
                    <a:pt x="175" y="1016"/>
                  </a:lnTo>
                  <a:lnTo>
                    <a:pt x="203" y="1076"/>
                  </a:lnTo>
                  <a:lnTo>
                    <a:pt x="232" y="1136"/>
                  </a:lnTo>
                  <a:lnTo>
                    <a:pt x="262" y="1194"/>
                  </a:lnTo>
                  <a:lnTo>
                    <a:pt x="293" y="1252"/>
                  </a:lnTo>
                  <a:lnTo>
                    <a:pt x="328" y="1308"/>
                  </a:lnTo>
                  <a:lnTo>
                    <a:pt x="363" y="1362"/>
                  </a:lnTo>
                  <a:lnTo>
                    <a:pt x="400" y="1416"/>
                  </a:lnTo>
                  <a:lnTo>
                    <a:pt x="438" y="1468"/>
                  </a:lnTo>
                  <a:lnTo>
                    <a:pt x="479" y="1520"/>
                  </a:lnTo>
                  <a:lnTo>
                    <a:pt x="519" y="1570"/>
                  </a:lnTo>
                  <a:lnTo>
                    <a:pt x="564" y="1620"/>
                  </a:lnTo>
                  <a:lnTo>
                    <a:pt x="608" y="1667"/>
                  </a:lnTo>
                  <a:lnTo>
                    <a:pt x="653" y="1713"/>
                  </a:lnTo>
                  <a:lnTo>
                    <a:pt x="701" y="1758"/>
                  </a:lnTo>
                  <a:lnTo>
                    <a:pt x="749" y="1802"/>
                  </a:lnTo>
                  <a:lnTo>
                    <a:pt x="800" y="1844"/>
                  </a:lnTo>
                  <a:lnTo>
                    <a:pt x="850" y="1885"/>
                  </a:lnTo>
                  <a:lnTo>
                    <a:pt x="902" y="1924"/>
                  </a:lnTo>
                  <a:lnTo>
                    <a:pt x="956" y="1962"/>
                  </a:lnTo>
                  <a:lnTo>
                    <a:pt x="956" y="1962"/>
                  </a:lnTo>
                  <a:lnTo>
                    <a:pt x="1010" y="1924"/>
                  </a:lnTo>
                  <a:lnTo>
                    <a:pt x="1062" y="1885"/>
                  </a:lnTo>
                  <a:lnTo>
                    <a:pt x="1112" y="1844"/>
                  </a:lnTo>
                  <a:lnTo>
                    <a:pt x="1163" y="1802"/>
                  </a:lnTo>
                  <a:lnTo>
                    <a:pt x="1211" y="1758"/>
                  </a:lnTo>
                  <a:lnTo>
                    <a:pt x="1259" y="1713"/>
                  </a:lnTo>
                  <a:lnTo>
                    <a:pt x="1304" y="1667"/>
                  </a:lnTo>
                  <a:lnTo>
                    <a:pt x="1348" y="1620"/>
                  </a:lnTo>
                  <a:lnTo>
                    <a:pt x="1393" y="1570"/>
                  </a:lnTo>
                  <a:lnTo>
                    <a:pt x="1433" y="1520"/>
                  </a:lnTo>
                  <a:lnTo>
                    <a:pt x="1474" y="1468"/>
                  </a:lnTo>
                  <a:lnTo>
                    <a:pt x="1512" y="1416"/>
                  </a:lnTo>
                  <a:lnTo>
                    <a:pt x="1549" y="1362"/>
                  </a:lnTo>
                  <a:lnTo>
                    <a:pt x="1584" y="1308"/>
                  </a:lnTo>
                  <a:lnTo>
                    <a:pt x="1619" y="1252"/>
                  </a:lnTo>
                  <a:lnTo>
                    <a:pt x="1650" y="1194"/>
                  </a:lnTo>
                  <a:lnTo>
                    <a:pt x="1680" y="1136"/>
                  </a:lnTo>
                  <a:lnTo>
                    <a:pt x="1709" y="1076"/>
                  </a:lnTo>
                  <a:lnTo>
                    <a:pt x="1737" y="1016"/>
                  </a:lnTo>
                  <a:lnTo>
                    <a:pt x="1762" y="954"/>
                  </a:lnTo>
                  <a:lnTo>
                    <a:pt x="1785" y="892"/>
                  </a:lnTo>
                  <a:lnTo>
                    <a:pt x="1806" y="829"/>
                  </a:lnTo>
                  <a:lnTo>
                    <a:pt x="1825" y="765"/>
                  </a:lnTo>
                  <a:lnTo>
                    <a:pt x="1845" y="701"/>
                  </a:lnTo>
                  <a:lnTo>
                    <a:pt x="1860" y="635"/>
                  </a:lnTo>
                  <a:lnTo>
                    <a:pt x="1874" y="570"/>
                  </a:lnTo>
                  <a:lnTo>
                    <a:pt x="1885" y="502"/>
                  </a:lnTo>
                  <a:lnTo>
                    <a:pt x="1895" y="435"/>
                  </a:lnTo>
                  <a:lnTo>
                    <a:pt x="1903" y="365"/>
                  </a:lnTo>
                  <a:lnTo>
                    <a:pt x="1908" y="297"/>
                  </a:lnTo>
                  <a:lnTo>
                    <a:pt x="1910" y="228"/>
                  </a:lnTo>
                  <a:lnTo>
                    <a:pt x="1912" y="158"/>
                  </a:lnTo>
                  <a:lnTo>
                    <a:pt x="1912" y="158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488955" y="3490705"/>
              <a:ext cx="216594" cy="287803"/>
              <a:chOff x="5114925" y="5351463"/>
              <a:chExt cx="695325" cy="923926"/>
            </a:xfrm>
            <a:solidFill>
              <a:schemeClr val="bg1"/>
            </a:solidFill>
          </p:grpSpPr>
          <p:sp>
            <p:nvSpPr>
              <p:cNvPr id="122" name="Freeform 18"/>
              <p:cNvSpPr/>
              <p:nvPr/>
            </p:nvSpPr>
            <p:spPr bwMode="auto">
              <a:xfrm>
                <a:off x="5121275" y="5988051"/>
                <a:ext cx="311150" cy="287338"/>
              </a:xfrm>
              <a:custGeom>
                <a:avLst/>
                <a:gdLst>
                  <a:gd name="T0" fmla="*/ 272 w 392"/>
                  <a:gd name="T1" fmla="*/ 18 h 362"/>
                  <a:gd name="T2" fmla="*/ 151 w 392"/>
                  <a:gd name="T3" fmla="*/ 18 h 362"/>
                  <a:gd name="T4" fmla="*/ 151 w 392"/>
                  <a:gd name="T5" fmla="*/ 18 h 362"/>
                  <a:gd name="T6" fmla="*/ 135 w 392"/>
                  <a:gd name="T7" fmla="*/ 17 h 362"/>
                  <a:gd name="T8" fmla="*/ 121 w 392"/>
                  <a:gd name="T9" fmla="*/ 13 h 362"/>
                  <a:gd name="T10" fmla="*/ 106 w 392"/>
                  <a:gd name="T11" fmla="*/ 8 h 362"/>
                  <a:gd name="T12" fmla="*/ 94 w 392"/>
                  <a:gd name="T13" fmla="*/ 0 h 362"/>
                  <a:gd name="T14" fmla="*/ 2 w 392"/>
                  <a:gd name="T15" fmla="*/ 225 h 362"/>
                  <a:gd name="T16" fmla="*/ 2 w 392"/>
                  <a:gd name="T17" fmla="*/ 225 h 362"/>
                  <a:gd name="T18" fmla="*/ 0 w 392"/>
                  <a:gd name="T19" fmla="*/ 233 h 362"/>
                  <a:gd name="T20" fmla="*/ 0 w 392"/>
                  <a:gd name="T21" fmla="*/ 238 h 362"/>
                  <a:gd name="T22" fmla="*/ 2 w 392"/>
                  <a:gd name="T23" fmla="*/ 242 h 362"/>
                  <a:gd name="T24" fmla="*/ 4 w 392"/>
                  <a:gd name="T25" fmla="*/ 247 h 362"/>
                  <a:gd name="T26" fmla="*/ 7 w 392"/>
                  <a:gd name="T27" fmla="*/ 251 h 362"/>
                  <a:gd name="T28" fmla="*/ 13 w 392"/>
                  <a:gd name="T29" fmla="*/ 254 h 362"/>
                  <a:gd name="T30" fmla="*/ 16 w 392"/>
                  <a:gd name="T31" fmla="*/ 256 h 362"/>
                  <a:gd name="T32" fmla="*/ 24 w 392"/>
                  <a:gd name="T33" fmla="*/ 256 h 362"/>
                  <a:gd name="T34" fmla="*/ 159 w 392"/>
                  <a:gd name="T35" fmla="*/ 245 h 362"/>
                  <a:gd name="T36" fmla="*/ 159 w 392"/>
                  <a:gd name="T37" fmla="*/ 245 h 362"/>
                  <a:gd name="T38" fmla="*/ 164 w 392"/>
                  <a:gd name="T39" fmla="*/ 245 h 362"/>
                  <a:gd name="T40" fmla="*/ 168 w 392"/>
                  <a:gd name="T41" fmla="*/ 247 h 362"/>
                  <a:gd name="T42" fmla="*/ 173 w 392"/>
                  <a:gd name="T43" fmla="*/ 249 h 362"/>
                  <a:gd name="T44" fmla="*/ 177 w 392"/>
                  <a:gd name="T45" fmla="*/ 252 h 362"/>
                  <a:gd name="T46" fmla="*/ 265 w 392"/>
                  <a:gd name="T47" fmla="*/ 355 h 362"/>
                  <a:gd name="T48" fmla="*/ 265 w 392"/>
                  <a:gd name="T49" fmla="*/ 355 h 362"/>
                  <a:gd name="T50" fmla="*/ 270 w 392"/>
                  <a:gd name="T51" fmla="*/ 359 h 362"/>
                  <a:gd name="T52" fmla="*/ 274 w 392"/>
                  <a:gd name="T53" fmla="*/ 362 h 362"/>
                  <a:gd name="T54" fmla="*/ 279 w 392"/>
                  <a:gd name="T55" fmla="*/ 362 h 362"/>
                  <a:gd name="T56" fmla="*/ 285 w 392"/>
                  <a:gd name="T57" fmla="*/ 362 h 362"/>
                  <a:gd name="T58" fmla="*/ 290 w 392"/>
                  <a:gd name="T59" fmla="*/ 362 h 362"/>
                  <a:gd name="T60" fmla="*/ 294 w 392"/>
                  <a:gd name="T61" fmla="*/ 359 h 362"/>
                  <a:gd name="T62" fmla="*/ 299 w 392"/>
                  <a:gd name="T63" fmla="*/ 355 h 362"/>
                  <a:gd name="T64" fmla="*/ 301 w 392"/>
                  <a:gd name="T65" fmla="*/ 350 h 362"/>
                  <a:gd name="T66" fmla="*/ 392 w 392"/>
                  <a:gd name="T67" fmla="*/ 126 h 362"/>
                  <a:gd name="T68" fmla="*/ 392 w 392"/>
                  <a:gd name="T69" fmla="*/ 126 h 362"/>
                  <a:gd name="T70" fmla="*/ 382 w 392"/>
                  <a:gd name="T71" fmla="*/ 121 h 362"/>
                  <a:gd name="T72" fmla="*/ 373 w 392"/>
                  <a:gd name="T73" fmla="*/ 116 h 362"/>
                  <a:gd name="T74" fmla="*/ 364 w 392"/>
                  <a:gd name="T75" fmla="*/ 110 h 362"/>
                  <a:gd name="T76" fmla="*/ 355 w 392"/>
                  <a:gd name="T77" fmla="*/ 103 h 362"/>
                  <a:gd name="T78" fmla="*/ 272 w 392"/>
                  <a:gd name="T79" fmla="*/ 1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2" h="362">
                    <a:moveTo>
                      <a:pt x="272" y="18"/>
                    </a:moveTo>
                    <a:lnTo>
                      <a:pt x="151" y="18"/>
                    </a:lnTo>
                    <a:lnTo>
                      <a:pt x="151" y="18"/>
                    </a:lnTo>
                    <a:lnTo>
                      <a:pt x="135" y="17"/>
                    </a:lnTo>
                    <a:lnTo>
                      <a:pt x="121" y="13"/>
                    </a:lnTo>
                    <a:lnTo>
                      <a:pt x="106" y="8"/>
                    </a:lnTo>
                    <a:lnTo>
                      <a:pt x="94" y="0"/>
                    </a:lnTo>
                    <a:lnTo>
                      <a:pt x="2" y="225"/>
                    </a:lnTo>
                    <a:lnTo>
                      <a:pt x="2" y="225"/>
                    </a:lnTo>
                    <a:lnTo>
                      <a:pt x="0" y="233"/>
                    </a:lnTo>
                    <a:lnTo>
                      <a:pt x="0" y="238"/>
                    </a:lnTo>
                    <a:lnTo>
                      <a:pt x="2" y="242"/>
                    </a:lnTo>
                    <a:lnTo>
                      <a:pt x="4" y="247"/>
                    </a:lnTo>
                    <a:lnTo>
                      <a:pt x="7" y="251"/>
                    </a:lnTo>
                    <a:lnTo>
                      <a:pt x="13" y="254"/>
                    </a:lnTo>
                    <a:lnTo>
                      <a:pt x="16" y="256"/>
                    </a:lnTo>
                    <a:lnTo>
                      <a:pt x="24" y="256"/>
                    </a:lnTo>
                    <a:lnTo>
                      <a:pt x="159" y="245"/>
                    </a:lnTo>
                    <a:lnTo>
                      <a:pt x="159" y="245"/>
                    </a:lnTo>
                    <a:lnTo>
                      <a:pt x="164" y="245"/>
                    </a:lnTo>
                    <a:lnTo>
                      <a:pt x="168" y="247"/>
                    </a:lnTo>
                    <a:lnTo>
                      <a:pt x="173" y="249"/>
                    </a:lnTo>
                    <a:lnTo>
                      <a:pt x="177" y="252"/>
                    </a:lnTo>
                    <a:lnTo>
                      <a:pt x="265" y="355"/>
                    </a:lnTo>
                    <a:lnTo>
                      <a:pt x="265" y="355"/>
                    </a:lnTo>
                    <a:lnTo>
                      <a:pt x="270" y="359"/>
                    </a:lnTo>
                    <a:lnTo>
                      <a:pt x="274" y="362"/>
                    </a:lnTo>
                    <a:lnTo>
                      <a:pt x="279" y="362"/>
                    </a:lnTo>
                    <a:lnTo>
                      <a:pt x="285" y="362"/>
                    </a:lnTo>
                    <a:lnTo>
                      <a:pt x="290" y="362"/>
                    </a:lnTo>
                    <a:lnTo>
                      <a:pt x="294" y="359"/>
                    </a:lnTo>
                    <a:lnTo>
                      <a:pt x="299" y="355"/>
                    </a:lnTo>
                    <a:lnTo>
                      <a:pt x="301" y="350"/>
                    </a:lnTo>
                    <a:lnTo>
                      <a:pt x="392" y="126"/>
                    </a:lnTo>
                    <a:lnTo>
                      <a:pt x="392" y="126"/>
                    </a:lnTo>
                    <a:lnTo>
                      <a:pt x="382" y="121"/>
                    </a:lnTo>
                    <a:lnTo>
                      <a:pt x="373" y="116"/>
                    </a:lnTo>
                    <a:lnTo>
                      <a:pt x="364" y="110"/>
                    </a:lnTo>
                    <a:lnTo>
                      <a:pt x="355" y="103"/>
                    </a:lnTo>
                    <a:lnTo>
                      <a:pt x="27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19"/>
              <p:cNvSpPr/>
              <p:nvPr/>
            </p:nvSpPr>
            <p:spPr bwMode="auto">
              <a:xfrm>
                <a:off x="5492750" y="5988051"/>
                <a:ext cx="311150" cy="287338"/>
              </a:xfrm>
              <a:custGeom>
                <a:avLst/>
                <a:gdLst>
                  <a:gd name="T0" fmla="*/ 299 w 392"/>
                  <a:gd name="T1" fmla="*/ 0 h 362"/>
                  <a:gd name="T2" fmla="*/ 299 w 392"/>
                  <a:gd name="T3" fmla="*/ 0 h 362"/>
                  <a:gd name="T4" fmla="*/ 284 w 392"/>
                  <a:gd name="T5" fmla="*/ 8 h 362"/>
                  <a:gd name="T6" fmla="*/ 270 w 392"/>
                  <a:gd name="T7" fmla="*/ 13 h 362"/>
                  <a:gd name="T8" fmla="*/ 256 w 392"/>
                  <a:gd name="T9" fmla="*/ 17 h 362"/>
                  <a:gd name="T10" fmla="*/ 239 w 392"/>
                  <a:gd name="T11" fmla="*/ 18 h 362"/>
                  <a:gd name="T12" fmla="*/ 121 w 392"/>
                  <a:gd name="T13" fmla="*/ 18 h 362"/>
                  <a:gd name="T14" fmla="*/ 36 w 392"/>
                  <a:gd name="T15" fmla="*/ 103 h 362"/>
                  <a:gd name="T16" fmla="*/ 36 w 392"/>
                  <a:gd name="T17" fmla="*/ 103 h 362"/>
                  <a:gd name="T18" fmla="*/ 27 w 392"/>
                  <a:gd name="T19" fmla="*/ 110 h 362"/>
                  <a:gd name="T20" fmla="*/ 18 w 392"/>
                  <a:gd name="T21" fmla="*/ 116 h 362"/>
                  <a:gd name="T22" fmla="*/ 9 w 392"/>
                  <a:gd name="T23" fmla="*/ 121 h 362"/>
                  <a:gd name="T24" fmla="*/ 0 w 392"/>
                  <a:gd name="T25" fmla="*/ 126 h 362"/>
                  <a:gd name="T26" fmla="*/ 90 w 392"/>
                  <a:gd name="T27" fmla="*/ 350 h 362"/>
                  <a:gd name="T28" fmla="*/ 90 w 392"/>
                  <a:gd name="T29" fmla="*/ 350 h 362"/>
                  <a:gd name="T30" fmla="*/ 94 w 392"/>
                  <a:gd name="T31" fmla="*/ 355 h 362"/>
                  <a:gd name="T32" fmla="*/ 97 w 392"/>
                  <a:gd name="T33" fmla="*/ 359 h 362"/>
                  <a:gd name="T34" fmla="*/ 101 w 392"/>
                  <a:gd name="T35" fmla="*/ 362 h 362"/>
                  <a:gd name="T36" fmla="*/ 106 w 392"/>
                  <a:gd name="T37" fmla="*/ 362 h 362"/>
                  <a:gd name="T38" fmla="*/ 112 w 392"/>
                  <a:gd name="T39" fmla="*/ 362 h 362"/>
                  <a:gd name="T40" fmla="*/ 117 w 392"/>
                  <a:gd name="T41" fmla="*/ 362 h 362"/>
                  <a:gd name="T42" fmla="*/ 122 w 392"/>
                  <a:gd name="T43" fmla="*/ 359 h 362"/>
                  <a:gd name="T44" fmla="*/ 126 w 392"/>
                  <a:gd name="T45" fmla="*/ 355 h 362"/>
                  <a:gd name="T46" fmla="*/ 216 w 392"/>
                  <a:gd name="T47" fmla="*/ 252 h 362"/>
                  <a:gd name="T48" fmla="*/ 216 w 392"/>
                  <a:gd name="T49" fmla="*/ 252 h 362"/>
                  <a:gd name="T50" fmla="*/ 220 w 392"/>
                  <a:gd name="T51" fmla="*/ 249 h 362"/>
                  <a:gd name="T52" fmla="*/ 223 w 392"/>
                  <a:gd name="T53" fmla="*/ 247 h 362"/>
                  <a:gd name="T54" fmla="*/ 229 w 392"/>
                  <a:gd name="T55" fmla="*/ 245 h 362"/>
                  <a:gd name="T56" fmla="*/ 232 w 392"/>
                  <a:gd name="T57" fmla="*/ 245 h 362"/>
                  <a:gd name="T58" fmla="*/ 369 w 392"/>
                  <a:gd name="T59" fmla="*/ 256 h 362"/>
                  <a:gd name="T60" fmla="*/ 369 w 392"/>
                  <a:gd name="T61" fmla="*/ 256 h 362"/>
                  <a:gd name="T62" fmla="*/ 374 w 392"/>
                  <a:gd name="T63" fmla="*/ 256 h 362"/>
                  <a:gd name="T64" fmla="*/ 380 w 392"/>
                  <a:gd name="T65" fmla="*/ 254 h 362"/>
                  <a:gd name="T66" fmla="*/ 383 w 392"/>
                  <a:gd name="T67" fmla="*/ 251 h 362"/>
                  <a:gd name="T68" fmla="*/ 387 w 392"/>
                  <a:gd name="T69" fmla="*/ 247 h 362"/>
                  <a:gd name="T70" fmla="*/ 391 w 392"/>
                  <a:gd name="T71" fmla="*/ 242 h 362"/>
                  <a:gd name="T72" fmla="*/ 391 w 392"/>
                  <a:gd name="T73" fmla="*/ 238 h 362"/>
                  <a:gd name="T74" fmla="*/ 392 w 392"/>
                  <a:gd name="T75" fmla="*/ 233 h 362"/>
                  <a:gd name="T76" fmla="*/ 391 w 392"/>
                  <a:gd name="T77" fmla="*/ 225 h 362"/>
                  <a:gd name="T78" fmla="*/ 299 w 392"/>
                  <a:gd name="T7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2" h="362">
                    <a:moveTo>
                      <a:pt x="299" y="0"/>
                    </a:moveTo>
                    <a:lnTo>
                      <a:pt x="299" y="0"/>
                    </a:lnTo>
                    <a:lnTo>
                      <a:pt x="284" y="8"/>
                    </a:lnTo>
                    <a:lnTo>
                      <a:pt x="270" y="13"/>
                    </a:lnTo>
                    <a:lnTo>
                      <a:pt x="256" y="17"/>
                    </a:lnTo>
                    <a:lnTo>
                      <a:pt x="239" y="18"/>
                    </a:lnTo>
                    <a:lnTo>
                      <a:pt x="121" y="18"/>
                    </a:lnTo>
                    <a:lnTo>
                      <a:pt x="36" y="103"/>
                    </a:lnTo>
                    <a:lnTo>
                      <a:pt x="36" y="103"/>
                    </a:lnTo>
                    <a:lnTo>
                      <a:pt x="27" y="110"/>
                    </a:lnTo>
                    <a:lnTo>
                      <a:pt x="18" y="116"/>
                    </a:lnTo>
                    <a:lnTo>
                      <a:pt x="9" y="121"/>
                    </a:lnTo>
                    <a:lnTo>
                      <a:pt x="0" y="126"/>
                    </a:lnTo>
                    <a:lnTo>
                      <a:pt x="90" y="350"/>
                    </a:lnTo>
                    <a:lnTo>
                      <a:pt x="90" y="350"/>
                    </a:lnTo>
                    <a:lnTo>
                      <a:pt x="94" y="355"/>
                    </a:lnTo>
                    <a:lnTo>
                      <a:pt x="97" y="359"/>
                    </a:lnTo>
                    <a:lnTo>
                      <a:pt x="101" y="362"/>
                    </a:lnTo>
                    <a:lnTo>
                      <a:pt x="106" y="362"/>
                    </a:lnTo>
                    <a:lnTo>
                      <a:pt x="112" y="362"/>
                    </a:lnTo>
                    <a:lnTo>
                      <a:pt x="117" y="362"/>
                    </a:lnTo>
                    <a:lnTo>
                      <a:pt x="122" y="359"/>
                    </a:lnTo>
                    <a:lnTo>
                      <a:pt x="126" y="355"/>
                    </a:lnTo>
                    <a:lnTo>
                      <a:pt x="216" y="252"/>
                    </a:lnTo>
                    <a:lnTo>
                      <a:pt x="216" y="252"/>
                    </a:lnTo>
                    <a:lnTo>
                      <a:pt x="220" y="249"/>
                    </a:lnTo>
                    <a:lnTo>
                      <a:pt x="223" y="247"/>
                    </a:lnTo>
                    <a:lnTo>
                      <a:pt x="229" y="245"/>
                    </a:lnTo>
                    <a:lnTo>
                      <a:pt x="232" y="245"/>
                    </a:lnTo>
                    <a:lnTo>
                      <a:pt x="369" y="256"/>
                    </a:lnTo>
                    <a:lnTo>
                      <a:pt x="369" y="256"/>
                    </a:lnTo>
                    <a:lnTo>
                      <a:pt x="374" y="256"/>
                    </a:lnTo>
                    <a:lnTo>
                      <a:pt x="380" y="254"/>
                    </a:lnTo>
                    <a:lnTo>
                      <a:pt x="383" y="251"/>
                    </a:lnTo>
                    <a:lnTo>
                      <a:pt x="387" y="247"/>
                    </a:lnTo>
                    <a:lnTo>
                      <a:pt x="391" y="242"/>
                    </a:lnTo>
                    <a:lnTo>
                      <a:pt x="391" y="238"/>
                    </a:lnTo>
                    <a:lnTo>
                      <a:pt x="392" y="233"/>
                    </a:lnTo>
                    <a:lnTo>
                      <a:pt x="391" y="225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0"/>
              <p:cNvSpPr>
                <a:spLocks noEditPoints="1"/>
              </p:cNvSpPr>
              <p:nvPr/>
            </p:nvSpPr>
            <p:spPr bwMode="auto">
              <a:xfrm>
                <a:off x="5114925" y="5351463"/>
                <a:ext cx="695325" cy="693738"/>
              </a:xfrm>
              <a:custGeom>
                <a:avLst/>
                <a:gdLst>
                  <a:gd name="T0" fmla="*/ 723 w 875"/>
                  <a:gd name="T1" fmla="*/ 759 h 874"/>
                  <a:gd name="T2" fmla="*/ 752 w 875"/>
                  <a:gd name="T3" fmla="*/ 739 h 874"/>
                  <a:gd name="T4" fmla="*/ 759 w 875"/>
                  <a:gd name="T5" fmla="*/ 588 h 874"/>
                  <a:gd name="T6" fmla="*/ 767 w 875"/>
                  <a:gd name="T7" fmla="*/ 565 h 874"/>
                  <a:gd name="T8" fmla="*/ 867 w 875"/>
                  <a:gd name="T9" fmla="*/ 462 h 874"/>
                  <a:gd name="T10" fmla="*/ 873 w 875"/>
                  <a:gd name="T11" fmla="*/ 428 h 874"/>
                  <a:gd name="T12" fmla="*/ 772 w 875"/>
                  <a:gd name="T13" fmla="*/ 317 h 874"/>
                  <a:gd name="T14" fmla="*/ 759 w 875"/>
                  <a:gd name="T15" fmla="*/ 295 h 874"/>
                  <a:gd name="T16" fmla="*/ 758 w 875"/>
                  <a:gd name="T17" fmla="*/ 151 h 874"/>
                  <a:gd name="T18" fmla="*/ 740 w 875"/>
                  <a:gd name="T19" fmla="*/ 122 h 874"/>
                  <a:gd name="T20" fmla="*/ 588 w 875"/>
                  <a:gd name="T21" fmla="*/ 115 h 874"/>
                  <a:gd name="T22" fmla="*/ 563 w 875"/>
                  <a:gd name="T23" fmla="*/ 108 h 874"/>
                  <a:gd name="T24" fmla="*/ 461 w 875"/>
                  <a:gd name="T25" fmla="*/ 7 h 874"/>
                  <a:gd name="T26" fmla="*/ 428 w 875"/>
                  <a:gd name="T27" fmla="*/ 0 h 874"/>
                  <a:gd name="T28" fmla="*/ 317 w 875"/>
                  <a:gd name="T29" fmla="*/ 102 h 874"/>
                  <a:gd name="T30" fmla="*/ 293 w 875"/>
                  <a:gd name="T31" fmla="*/ 115 h 874"/>
                  <a:gd name="T32" fmla="*/ 149 w 875"/>
                  <a:gd name="T33" fmla="*/ 117 h 874"/>
                  <a:gd name="T34" fmla="*/ 122 w 875"/>
                  <a:gd name="T35" fmla="*/ 135 h 874"/>
                  <a:gd name="T36" fmla="*/ 115 w 875"/>
                  <a:gd name="T37" fmla="*/ 286 h 874"/>
                  <a:gd name="T38" fmla="*/ 108 w 875"/>
                  <a:gd name="T39" fmla="*/ 309 h 874"/>
                  <a:gd name="T40" fmla="*/ 7 w 875"/>
                  <a:gd name="T41" fmla="*/ 414 h 874"/>
                  <a:gd name="T42" fmla="*/ 0 w 875"/>
                  <a:gd name="T43" fmla="*/ 446 h 874"/>
                  <a:gd name="T44" fmla="*/ 101 w 875"/>
                  <a:gd name="T45" fmla="*/ 558 h 874"/>
                  <a:gd name="T46" fmla="*/ 113 w 875"/>
                  <a:gd name="T47" fmla="*/ 581 h 874"/>
                  <a:gd name="T48" fmla="*/ 115 w 875"/>
                  <a:gd name="T49" fmla="*/ 723 h 874"/>
                  <a:gd name="T50" fmla="*/ 133 w 875"/>
                  <a:gd name="T51" fmla="*/ 752 h 874"/>
                  <a:gd name="T52" fmla="*/ 284 w 875"/>
                  <a:gd name="T53" fmla="*/ 759 h 874"/>
                  <a:gd name="T54" fmla="*/ 310 w 875"/>
                  <a:gd name="T55" fmla="*/ 766 h 874"/>
                  <a:gd name="T56" fmla="*/ 412 w 875"/>
                  <a:gd name="T57" fmla="*/ 867 h 874"/>
                  <a:gd name="T58" fmla="*/ 444 w 875"/>
                  <a:gd name="T59" fmla="*/ 874 h 874"/>
                  <a:gd name="T60" fmla="*/ 558 w 875"/>
                  <a:gd name="T61" fmla="*/ 772 h 874"/>
                  <a:gd name="T62" fmla="*/ 579 w 875"/>
                  <a:gd name="T63" fmla="*/ 761 h 874"/>
                  <a:gd name="T64" fmla="*/ 437 w 875"/>
                  <a:gd name="T65" fmla="*/ 675 h 874"/>
                  <a:gd name="T66" fmla="*/ 344 w 875"/>
                  <a:gd name="T67" fmla="*/ 657 h 874"/>
                  <a:gd name="T68" fmla="*/ 268 w 875"/>
                  <a:gd name="T69" fmla="*/ 605 h 874"/>
                  <a:gd name="T70" fmla="*/ 218 w 875"/>
                  <a:gd name="T71" fmla="*/ 529 h 874"/>
                  <a:gd name="T72" fmla="*/ 200 w 875"/>
                  <a:gd name="T73" fmla="*/ 437 h 874"/>
                  <a:gd name="T74" fmla="*/ 211 w 875"/>
                  <a:gd name="T75" fmla="*/ 367 h 874"/>
                  <a:gd name="T76" fmla="*/ 254 w 875"/>
                  <a:gd name="T77" fmla="*/ 286 h 874"/>
                  <a:gd name="T78" fmla="*/ 324 w 875"/>
                  <a:gd name="T79" fmla="*/ 228 h 874"/>
                  <a:gd name="T80" fmla="*/ 412 w 875"/>
                  <a:gd name="T81" fmla="*/ 201 h 874"/>
                  <a:gd name="T82" fmla="*/ 484 w 875"/>
                  <a:gd name="T83" fmla="*/ 205 h 874"/>
                  <a:gd name="T84" fmla="*/ 570 w 875"/>
                  <a:gd name="T85" fmla="*/ 241 h 874"/>
                  <a:gd name="T86" fmla="*/ 633 w 875"/>
                  <a:gd name="T87" fmla="*/ 304 h 874"/>
                  <a:gd name="T88" fmla="*/ 669 w 875"/>
                  <a:gd name="T89" fmla="*/ 389 h 874"/>
                  <a:gd name="T90" fmla="*/ 673 w 875"/>
                  <a:gd name="T91" fmla="*/ 462 h 874"/>
                  <a:gd name="T92" fmla="*/ 646 w 875"/>
                  <a:gd name="T93" fmla="*/ 551 h 874"/>
                  <a:gd name="T94" fmla="*/ 588 w 875"/>
                  <a:gd name="T95" fmla="*/ 621 h 874"/>
                  <a:gd name="T96" fmla="*/ 507 w 875"/>
                  <a:gd name="T97" fmla="*/ 664 h 874"/>
                  <a:gd name="T98" fmla="*/ 437 w 875"/>
                  <a:gd name="T99" fmla="*/ 675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874">
                    <a:moveTo>
                      <a:pt x="588" y="759"/>
                    </a:moveTo>
                    <a:lnTo>
                      <a:pt x="714" y="759"/>
                    </a:lnTo>
                    <a:lnTo>
                      <a:pt x="714" y="759"/>
                    </a:lnTo>
                    <a:lnTo>
                      <a:pt x="723" y="759"/>
                    </a:lnTo>
                    <a:lnTo>
                      <a:pt x="732" y="756"/>
                    </a:lnTo>
                    <a:lnTo>
                      <a:pt x="740" y="752"/>
                    </a:lnTo>
                    <a:lnTo>
                      <a:pt x="747" y="747"/>
                    </a:lnTo>
                    <a:lnTo>
                      <a:pt x="752" y="739"/>
                    </a:lnTo>
                    <a:lnTo>
                      <a:pt x="756" y="732"/>
                    </a:lnTo>
                    <a:lnTo>
                      <a:pt x="758" y="723"/>
                    </a:lnTo>
                    <a:lnTo>
                      <a:pt x="759" y="716"/>
                    </a:lnTo>
                    <a:lnTo>
                      <a:pt x="759" y="588"/>
                    </a:lnTo>
                    <a:lnTo>
                      <a:pt x="759" y="588"/>
                    </a:lnTo>
                    <a:lnTo>
                      <a:pt x="759" y="581"/>
                    </a:lnTo>
                    <a:lnTo>
                      <a:pt x="763" y="572"/>
                    </a:lnTo>
                    <a:lnTo>
                      <a:pt x="767" y="565"/>
                    </a:lnTo>
                    <a:lnTo>
                      <a:pt x="772" y="558"/>
                    </a:lnTo>
                    <a:lnTo>
                      <a:pt x="862" y="468"/>
                    </a:lnTo>
                    <a:lnTo>
                      <a:pt x="862" y="468"/>
                    </a:lnTo>
                    <a:lnTo>
                      <a:pt x="867" y="462"/>
                    </a:lnTo>
                    <a:lnTo>
                      <a:pt x="871" y="453"/>
                    </a:lnTo>
                    <a:lnTo>
                      <a:pt x="873" y="446"/>
                    </a:lnTo>
                    <a:lnTo>
                      <a:pt x="875" y="437"/>
                    </a:lnTo>
                    <a:lnTo>
                      <a:pt x="873" y="428"/>
                    </a:lnTo>
                    <a:lnTo>
                      <a:pt x="871" y="421"/>
                    </a:lnTo>
                    <a:lnTo>
                      <a:pt x="867" y="414"/>
                    </a:lnTo>
                    <a:lnTo>
                      <a:pt x="862" y="407"/>
                    </a:lnTo>
                    <a:lnTo>
                      <a:pt x="772" y="317"/>
                    </a:lnTo>
                    <a:lnTo>
                      <a:pt x="772" y="317"/>
                    </a:lnTo>
                    <a:lnTo>
                      <a:pt x="767" y="309"/>
                    </a:lnTo>
                    <a:lnTo>
                      <a:pt x="763" y="302"/>
                    </a:lnTo>
                    <a:lnTo>
                      <a:pt x="759" y="295"/>
                    </a:lnTo>
                    <a:lnTo>
                      <a:pt x="759" y="286"/>
                    </a:lnTo>
                    <a:lnTo>
                      <a:pt x="759" y="160"/>
                    </a:lnTo>
                    <a:lnTo>
                      <a:pt x="759" y="160"/>
                    </a:lnTo>
                    <a:lnTo>
                      <a:pt x="758" y="151"/>
                    </a:lnTo>
                    <a:lnTo>
                      <a:pt x="756" y="142"/>
                    </a:lnTo>
                    <a:lnTo>
                      <a:pt x="752" y="135"/>
                    </a:lnTo>
                    <a:lnTo>
                      <a:pt x="747" y="128"/>
                    </a:lnTo>
                    <a:lnTo>
                      <a:pt x="740" y="122"/>
                    </a:lnTo>
                    <a:lnTo>
                      <a:pt x="732" y="119"/>
                    </a:lnTo>
                    <a:lnTo>
                      <a:pt x="723" y="117"/>
                    </a:lnTo>
                    <a:lnTo>
                      <a:pt x="714" y="115"/>
                    </a:lnTo>
                    <a:lnTo>
                      <a:pt x="588" y="115"/>
                    </a:lnTo>
                    <a:lnTo>
                      <a:pt x="588" y="115"/>
                    </a:lnTo>
                    <a:lnTo>
                      <a:pt x="579" y="115"/>
                    </a:lnTo>
                    <a:lnTo>
                      <a:pt x="572" y="111"/>
                    </a:lnTo>
                    <a:lnTo>
                      <a:pt x="563" y="108"/>
                    </a:lnTo>
                    <a:lnTo>
                      <a:pt x="558" y="102"/>
                    </a:lnTo>
                    <a:lnTo>
                      <a:pt x="468" y="12"/>
                    </a:lnTo>
                    <a:lnTo>
                      <a:pt x="468" y="12"/>
                    </a:lnTo>
                    <a:lnTo>
                      <a:pt x="461" y="7"/>
                    </a:lnTo>
                    <a:lnTo>
                      <a:pt x="453" y="3"/>
                    </a:lnTo>
                    <a:lnTo>
                      <a:pt x="444" y="0"/>
                    </a:lnTo>
                    <a:lnTo>
                      <a:pt x="437" y="0"/>
                    </a:lnTo>
                    <a:lnTo>
                      <a:pt x="428" y="0"/>
                    </a:lnTo>
                    <a:lnTo>
                      <a:pt x="419" y="3"/>
                    </a:lnTo>
                    <a:lnTo>
                      <a:pt x="412" y="7"/>
                    </a:lnTo>
                    <a:lnTo>
                      <a:pt x="405" y="12"/>
                    </a:lnTo>
                    <a:lnTo>
                      <a:pt x="317" y="102"/>
                    </a:lnTo>
                    <a:lnTo>
                      <a:pt x="317" y="102"/>
                    </a:lnTo>
                    <a:lnTo>
                      <a:pt x="310" y="108"/>
                    </a:lnTo>
                    <a:lnTo>
                      <a:pt x="302" y="111"/>
                    </a:lnTo>
                    <a:lnTo>
                      <a:pt x="293" y="115"/>
                    </a:lnTo>
                    <a:lnTo>
                      <a:pt x="284" y="115"/>
                    </a:lnTo>
                    <a:lnTo>
                      <a:pt x="158" y="115"/>
                    </a:lnTo>
                    <a:lnTo>
                      <a:pt x="158" y="115"/>
                    </a:lnTo>
                    <a:lnTo>
                      <a:pt x="149" y="117"/>
                    </a:lnTo>
                    <a:lnTo>
                      <a:pt x="142" y="119"/>
                    </a:lnTo>
                    <a:lnTo>
                      <a:pt x="133" y="122"/>
                    </a:lnTo>
                    <a:lnTo>
                      <a:pt x="128" y="128"/>
                    </a:lnTo>
                    <a:lnTo>
                      <a:pt x="122" y="135"/>
                    </a:lnTo>
                    <a:lnTo>
                      <a:pt x="119" y="142"/>
                    </a:lnTo>
                    <a:lnTo>
                      <a:pt x="115" y="151"/>
                    </a:lnTo>
                    <a:lnTo>
                      <a:pt x="115" y="160"/>
                    </a:lnTo>
                    <a:lnTo>
                      <a:pt x="115" y="286"/>
                    </a:lnTo>
                    <a:lnTo>
                      <a:pt x="115" y="286"/>
                    </a:lnTo>
                    <a:lnTo>
                      <a:pt x="113" y="295"/>
                    </a:lnTo>
                    <a:lnTo>
                      <a:pt x="112" y="302"/>
                    </a:lnTo>
                    <a:lnTo>
                      <a:pt x="108" y="309"/>
                    </a:lnTo>
                    <a:lnTo>
                      <a:pt x="101" y="317"/>
                    </a:lnTo>
                    <a:lnTo>
                      <a:pt x="13" y="407"/>
                    </a:lnTo>
                    <a:lnTo>
                      <a:pt x="13" y="407"/>
                    </a:lnTo>
                    <a:lnTo>
                      <a:pt x="7" y="414"/>
                    </a:lnTo>
                    <a:lnTo>
                      <a:pt x="2" y="421"/>
                    </a:lnTo>
                    <a:lnTo>
                      <a:pt x="0" y="428"/>
                    </a:lnTo>
                    <a:lnTo>
                      <a:pt x="0" y="437"/>
                    </a:lnTo>
                    <a:lnTo>
                      <a:pt x="0" y="446"/>
                    </a:lnTo>
                    <a:lnTo>
                      <a:pt x="2" y="453"/>
                    </a:lnTo>
                    <a:lnTo>
                      <a:pt x="7" y="462"/>
                    </a:lnTo>
                    <a:lnTo>
                      <a:pt x="13" y="468"/>
                    </a:lnTo>
                    <a:lnTo>
                      <a:pt x="101" y="558"/>
                    </a:lnTo>
                    <a:lnTo>
                      <a:pt x="101" y="558"/>
                    </a:lnTo>
                    <a:lnTo>
                      <a:pt x="108" y="565"/>
                    </a:lnTo>
                    <a:lnTo>
                      <a:pt x="112" y="572"/>
                    </a:lnTo>
                    <a:lnTo>
                      <a:pt x="113" y="581"/>
                    </a:lnTo>
                    <a:lnTo>
                      <a:pt x="115" y="588"/>
                    </a:lnTo>
                    <a:lnTo>
                      <a:pt x="115" y="716"/>
                    </a:lnTo>
                    <a:lnTo>
                      <a:pt x="115" y="716"/>
                    </a:lnTo>
                    <a:lnTo>
                      <a:pt x="115" y="723"/>
                    </a:lnTo>
                    <a:lnTo>
                      <a:pt x="119" y="732"/>
                    </a:lnTo>
                    <a:lnTo>
                      <a:pt x="122" y="739"/>
                    </a:lnTo>
                    <a:lnTo>
                      <a:pt x="128" y="747"/>
                    </a:lnTo>
                    <a:lnTo>
                      <a:pt x="133" y="752"/>
                    </a:lnTo>
                    <a:lnTo>
                      <a:pt x="142" y="756"/>
                    </a:lnTo>
                    <a:lnTo>
                      <a:pt x="149" y="759"/>
                    </a:lnTo>
                    <a:lnTo>
                      <a:pt x="158" y="759"/>
                    </a:lnTo>
                    <a:lnTo>
                      <a:pt x="284" y="759"/>
                    </a:lnTo>
                    <a:lnTo>
                      <a:pt x="284" y="759"/>
                    </a:lnTo>
                    <a:lnTo>
                      <a:pt x="293" y="761"/>
                    </a:lnTo>
                    <a:lnTo>
                      <a:pt x="302" y="763"/>
                    </a:lnTo>
                    <a:lnTo>
                      <a:pt x="310" y="766"/>
                    </a:lnTo>
                    <a:lnTo>
                      <a:pt x="317" y="772"/>
                    </a:lnTo>
                    <a:lnTo>
                      <a:pt x="405" y="862"/>
                    </a:lnTo>
                    <a:lnTo>
                      <a:pt x="405" y="862"/>
                    </a:lnTo>
                    <a:lnTo>
                      <a:pt x="412" y="867"/>
                    </a:lnTo>
                    <a:lnTo>
                      <a:pt x="419" y="871"/>
                    </a:lnTo>
                    <a:lnTo>
                      <a:pt x="428" y="874"/>
                    </a:lnTo>
                    <a:lnTo>
                      <a:pt x="437" y="874"/>
                    </a:lnTo>
                    <a:lnTo>
                      <a:pt x="444" y="874"/>
                    </a:lnTo>
                    <a:lnTo>
                      <a:pt x="453" y="871"/>
                    </a:lnTo>
                    <a:lnTo>
                      <a:pt x="461" y="867"/>
                    </a:lnTo>
                    <a:lnTo>
                      <a:pt x="468" y="862"/>
                    </a:lnTo>
                    <a:lnTo>
                      <a:pt x="558" y="772"/>
                    </a:lnTo>
                    <a:lnTo>
                      <a:pt x="558" y="772"/>
                    </a:lnTo>
                    <a:lnTo>
                      <a:pt x="563" y="766"/>
                    </a:lnTo>
                    <a:lnTo>
                      <a:pt x="572" y="763"/>
                    </a:lnTo>
                    <a:lnTo>
                      <a:pt x="579" y="761"/>
                    </a:lnTo>
                    <a:lnTo>
                      <a:pt x="588" y="759"/>
                    </a:lnTo>
                    <a:lnTo>
                      <a:pt x="588" y="759"/>
                    </a:lnTo>
                    <a:close/>
                    <a:moveTo>
                      <a:pt x="437" y="675"/>
                    </a:moveTo>
                    <a:lnTo>
                      <a:pt x="437" y="675"/>
                    </a:lnTo>
                    <a:lnTo>
                      <a:pt x="412" y="673"/>
                    </a:lnTo>
                    <a:lnTo>
                      <a:pt x="389" y="669"/>
                    </a:lnTo>
                    <a:lnTo>
                      <a:pt x="365" y="664"/>
                    </a:lnTo>
                    <a:lnTo>
                      <a:pt x="344" y="657"/>
                    </a:lnTo>
                    <a:lnTo>
                      <a:pt x="324" y="646"/>
                    </a:lnTo>
                    <a:lnTo>
                      <a:pt x="304" y="635"/>
                    </a:lnTo>
                    <a:lnTo>
                      <a:pt x="286" y="621"/>
                    </a:lnTo>
                    <a:lnTo>
                      <a:pt x="268" y="605"/>
                    </a:lnTo>
                    <a:lnTo>
                      <a:pt x="254" y="588"/>
                    </a:lnTo>
                    <a:lnTo>
                      <a:pt x="239" y="570"/>
                    </a:lnTo>
                    <a:lnTo>
                      <a:pt x="229" y="551"/>
                    </a:lnTo>
                    <a:lnTo>
                      <a:pt x="218" y="529"/>
                    </a:lnTo>
                    <a:lnTo>
                      <a:pt x="211" y="507"/>
                    </a:lnTo>
                    <a:lnTo>
                      <a:pt x="203" y="486"/>
                    </a:lnTo>
                    <a:lnTo>
                      <a:pt x="200" y="462"/>
                    </a:lnTo>
                    <a:lnTo>
                      <a:pt x="200" y="437"/>
                    </a:lnTo>
                    <a:lnTo>
                      <a:pt x="200" y="437"/>
                    </a:lnTo>
                    <a:lnTo>
                      <a:pt x="200" y="414"/>
                    </a:lnTo>
                    <a:lnTo>
                      <a:pt x="203" y="389"/>
                    </a:lnTo>
                    <a:lnTo>
                      <a:pt x="211" y="367"/>
                    </a:lnTo>
                    <a:lnTo>
                      <a:pt x="218" y="345"/>
                    </a:lnTo>
                    <a:lnTo>
                      <a:pt x="229" y="324"/>
                    </a:lnTo>
                    <a:lnTo>
                      <a:pt x="239" y="304"/>
                    </a:lnTo>
                    <a:lnTo>
                      <a:pt x="254" y="286"/>
                    </a:lnTo>
                    <a:lnTo>
                      <a:pt x="268" y="270"/>
                    </a:lnTo>
                    <a:lnTo>
                      <a:pt x="286" y="254"/>
                    </a:lnTo>
                    <a:lnTo>
                      <a:pt x="304" y="241"/>
                    </a:lnTo>
                    <a:lnTo>
                      <a:pt x="324" y="228"/>
                    </a:lnTo>
                    <a:lnTo>
                      <a:pt x="344" y="218"/>
                    </a:lnTo>
                    <a:lnTo>
                      <a:pt x="365" y="210"/>
                    </a:lnTo>
                    <a:lnTo>
                      <a:pt x="389" y="205"/>
                    </a:lnTo>
                    <a:lnTo>
                      <a:pt x="412" y="201"/>
                    </a:lnTo>
                    <a:lnTo>
                      <a:pt x="437" y="200"/>
                    </a:lnTo>
                    <a:lnTo>
                      <a:pt x="437" y="200"/>
                    </a:lnTo>
                    <a:lnTo>
                      <a:pt x="461" y="201"/>
                    </a:lnTo>
                    <a:lnTo>
                      <a:pt x="484" y="205"/>
                    </a:lnTo>
                    <a:lnTo>
                      <a:pt x="507" y="210"/>
                    </a:lnTo>
                    <a:lnTo>
                      <a:pt x="529" y="218"/>
                    </a:lnTo>
                    <a:lnTo>
                      <a:pt x="551" y="228"/>
                    </a:lnTo>
                    <a:lnTo>
                      <a:pt x="570" y="241"/>
                    </a:lnTo>
                    <a:lnTo>
                      <a:pt x="588" y="254"/>
                    </a:lnTo>
                    <a:lnTo>
                      <a:pt x="605" y="270"/>
                    </a:lnTo>
                    <a:lnTo>
                      <a:pt x="621" y="286"/>
                    </a:lnTo>
                    <a:lnTo>
                      <a:pt x="633" y="304"/>
                    </a:lnTo>
                    <a:lnTo>
                      <a:pt x="646" y="324"/>
                    </a:lnTo>
                    <a:lnTo>
                      <a:pt x="655" y="345"/>
                    </a:lnTo>
                    <a:lnTo>
                      <a:pt x="664" y="367"/>
                    </a:lnTo>
                    <a:lnTo>
                      <a:pt x="669" y="389"/>
                    </a:lnTo>
                    <a:lnTo>
                      <a:pt x="673" y="414"/>
                    </a:lnTo>
                    <a:lnTo>
                      <a:pt x="675" y="437"/>
                    </a:lnTo>
                    <a:lnTo>
                      <a:pt x="675" y="437"/>
                    </a:lnTo>
                    <a:lnTo>
                      <a:pt x="673" y="462"/>
                    </a:lnTo>
                    <a:lnTo>
                      <a:pt x="669" y="486"/>
                    </a:lnTo>
                    <a:lnTo>
                      <a:pt x="664" y="507"/>
                    </a:lnTo>
                    <a:lnTo>
                      <a:pt x="655" y="529"/>
                    </a:lnTo>
                    <a:lnTo>
                      <a:pt x="646" y="551"/>
                    </a:lnTo>
                    <a:lnTo>
                      <a:pt x="633" y="570"/>
                    </a:lnTo>
                    <a:lnTo>
                      <a:pt x="621" y="588"/>
                    </a:lnTo>
                    <a:lnTo>
                      <a:pt x="605" y="605"/>
                    </a:lnTo>
                    <a:lnTo>
                      <a:pt x="588" y="621"/>
                    </a:lnTo>
                    <a:lnTo>
                      <a:pt x="570" y="635"/>
                    </a:lnTo>
                    <a:lnTo>
                      <a:pt x="551" y="646"/>
                    </a:lnTo>
                    <a:lnTo>
                      <a:pt x="529" y="657"/>
                    </a:lnTo>
                    <a:lnTo>
                      <a:pt x="507" y="664"/>
                    </a:lnTo>
                    <a:lnTo>
                      <a:pt x="484" y="669"/>
                    </a:lnTo>
                    <a:lnTo>
                      <a:pt x="461" y="673"/>
                    </a:lnTo>
                    <a:lnTo>
                      <a:pt x="437" y="675"/>
                    </a:lnTo>
                    <a:lnTo>
                      <a:pt x="437" y="6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1"/>
              <p:cNvSpPr/>
              <p:nvPr/>
            </p:nvSpPr>
            <p:spPr bwMode="auto">
              <a:xfrm>
                <a:off x="5395913" y="5562601"/>
                <a:ext cx="103188" cy="284163"/>
              </a:xfrm>
              <a:custGeom>
                <a:avLst/>
                <a:gdLst>
                  <a:gd name="T0" fmla="*/ 16 w 129"/>
                  <a:gd name="T1" fmla="*/ 45 h 358"/>
                  <a:gd name="T2" fmla="*/ 16 w 129"/>
                  <a:gd name="T3" fmla="*/ 45 h 358"/>
                  <a:gd name="T4" fmla="*/ 0 w 129"/>
                  <a:gd name="T5" fmla="*/ 49 h 358"/>
                  <a:gd name="T6" fmla="*/ 0 w 129"/>
                  <a:gd name="T7" fmla="*/ 121 h 358"/>
                  <a:gd name="T8" fmla="*/ 0 w 129"/>
                  <a:gd name="T9" fmla="*/ 121 h 358"/>
                  <a:gd name="T10" fmla="*/ 27 w 129"/>
                  <a:gd name="T11" fmla="*/ 110 h 358"/>
                  <a:gd name="T12" fmla="*/ 54 w 129"/>
                  <a:gd name="T13" fmla="*/ 96 h 358"/>
                  <a:gd name="T14" fmla="*/ 54 w 129"/>
                  <a:gd name="T15" fmla="*/ 358 h 358"/>
                  <a:gd name="T16" fmla="*/ 129 w 129"/>
                  <a:gd name="T17" fmla="*/ 358 h 358"/>
                  <a:gd name="T18" fmla="*/ 129 w 129"/>
                  <a:gd name="T19" fmla="*/ 0 h 358"/>
                  <a:gd name="T20" fmla="*/ 64 w 129"/>
                  <a:gd name="T21" fmla="*/ 0 h 358"/>
                  <a:gd name="T22" fmla="*/ 64 w 129"/>
                  <a:gd name="T23" fmla="*/ 0 h 358"/>
                  <a:gd name="T24" fmla="*/ 59 w 129"/>
                  <a:gd name="T25" fmla="*/ 11 h 358"/>
                  <a:gd name="T26" fmla="*/ 50 w 129"/>
                  <a:gd name="T27" fmla="*/ 24 h 358"/>
                  <a:gd name="T28" fmla="*/ 45 w 129"/>
                  <a:gd name="T29" fmla="*/ 29 h 358"/>
                  <a:gd name="T30" fmla="*/ 36 w 129"/>
                  <a:gd name="T31" fmla="*/ 34 h 358"/>
                  <a:gd name="T32" fmla="*/ 27 w 129"/>
                  <a:gd name="T33" fmla="*/ 40 h 358"/>
                  <a:gd name="T34" fmla="*/ 16 w 129"/>
                  <a:gd name="T35" fmla="*/ 45 h 358"/>
                  <a:gd name="T36" fmla="*/ 16 w 129"/>
                  <a:gd name="T37" fmla="*/ 4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58">
                    <a:moveTo>
                      <a:pt x="16" y="45"/>
                    </a:moveTo>
                    <a:lnTo>
                      <a:pt x="16" y="45"/>
                    </a:lnTo>
                    <a:lnTo>
                      <a:pt x="0" y="4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27" y="110"/>
                    </a:lnTo>
                    <a:lnTo>
                      <a:pt x="54" y="96"/>
                    </a:lnTo>
                    <a:lnTo>
                      <a:pt x="54" y="358"/>
                    </a:lnTo>
                    <a:lnTo>
                      <a:pt x="129" y="358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9" y="11"/>
                    </a:lnTo>
                    <a:lnTo>
                      <a:pt x="50" y="24"/>
                    </a:lnTo>
                    <a:lnTo>
                      <a:pt x="45" y="29"/>
                    </a:lnTo>
                    <a:lnTo>
                      <a:pt x="36" y="34"/>
                    </a:lnTo>
                    <a:lnTo>
                      <a:pt x="27" y="40"/>
                    </a:lnTo>
                    <a:lnTo>
                      <a:pt x="16" y="45"/>
                    </a:lnTo>
                    <a:lnTo>
                      <a:pt x="1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4119913" y="3428297"/>
            <a:ext cx="1858554" cy="2260461"/>
            <a:chOff x="3089741" y="2571222"/>
            <a:chExt cx="1394097" cy="1695346"/>
          </a:xfrm>
        </p:grpSpPr>
        <p:sp>
          <p:nvSpPr>
            <p:cNvPr id="127" name="Freeform 6"/>
            <p:cNvSpPr/>
            <p:nvPr/>
          </p:nvSpPr>
          <p:spPr bwMode="auto">
            <a:xfrm>
              <a:off x="3089741" y="2571222"/>
              <a:ext cx="1394097" cy="1695346"/>
            </a:xfrm>
            <a:custGeom>
              <a:avLst/>
              <a:gdLst>
                <a:gd name="T0" fmla="*/ 2452 w 3406"/>
                <a:gd name="T1" fmla="*/ 1883 h 4143"/>
                <a:gd name="T2" fmla="*/ 2392 w 3406"/>
                <a:gd name="T3" fmla="*/ 1773 h 4143"/>
                <a:gd name="T4" fmla="*/ 2210 w 3406"/>
                <a:gd name="T5" fmla="*/ 1665 h 4143"/>
                <a:gd name="T6" fmla="*/ 2038 w 3406"/>
                <a:gd name="T7" fmla="*/ 1541 h 4143"/>
                <a:gd name="T8" fmla="*/ 1880 w 3406"/>
                <a:gd name="T9" fmla="*/ 1400 h 4143"/>
                <a:gd name="T10" fmla="*/ 1737 w 3406"/>
                <a:gd name="T11" fmla="*/ 1246 h 4143"/>
                <a:gd name="T12" fmla="*/ 1609 w 3406"/>
                <a:gd name="T13" fmla="*/ 1078 h 4143"/>
                <a:gd name="T14" fmla="*/ 1497 w 3406"/>
                <a:gd name="T15" fmla="*/ 896 h 4143"/>
                <a:gd name="T16" fmla="*/ 1403 w 3406"/>
                <a:gd name="T17" fmla="*/ 705 h 4143"/>
                <a:gd name="T18" fmla="*/ 1327 w 3406"/>
                <a:gd name="T19" fmla="*/ 504 h 4143"/>
                <a:gd name="T20" fmla="*/ 1271 w 3406"/>
                <a:gd name="T21" fmla="*/ 294 h 4143"/>
                <a:gd name="T22" fmla="*/ 1238 w 3406"/>
                <a:gd name="T23" fmla="*/ 75 h 4143"/>
                <a:gd name="T24" fmla="*/ 1163 w 3406"/>
                <a:gd name="T25" fmla="*/ 35 h 4143"/>
                <a:gd name="T26" fmla="*/ 970 w 3406"/>
                <a:gd name="T27" fmla="*/ 151 h 4143"/>
                <a:gd name="T28" fmla="*/ 788 w 3406"/>
                <a:gd name="T29" fmla="*/ 286 h 4143"/>
                <a:gd name="T30" fmla="*/ 622 w 3406"/>
                <a:gd name="T31" fmla="*/ 438 h 4143"/>
                <a:gd name="T32" fmla="*/ 473 w 3406"/>
                <a:gd name="T33" fmla="*/ 607 h 4143"/>
                <a:gd name="T34" fmla="*/ 342 w 3406"/>
                <a:gd name="T35" fmla="*/ 790 h 4143"/>
                <a:gd name="T36" fmla="*/ 230 w 3406"/>
                <a:gd name="T37" fmla="*/ 987 h 4143"/>
                <a:gd name="T38" fmla="*/ 139 w 3406"/>
                <a:gd name="T39" fmla="*/ 1198 h 4143"/>
                <a:gd name="T40" fmla="*/ 70 w 3406"/>
                <a:gd name="T41" fmla="*/ 1416 h 4143"/>
                <a:gd name="T42" fmla="*/ 23 w 3406"/>
                <a:gd name="T43" fmla="*/ 1646 h 4143"/>
                <a:gd name="T44" fmla="*/ 2 w 3406"/>
                <a:gd name="T45" fmla="*/ 1883 h 4143"/>
                <a:gd name="T46" fmla="*/ 2 w 3406"/>
                <a:gd name="T47" fmla="*/ 2020 h 4143"/>
                <a:gd name="T48" fmla="*/ 12 w 3406"/>
                <a:gd name="T49" fmla="*/ 2186 h 4143"/>
                <a:gd name="T50" fmla="*/ 35 w 3406"/>
                <a:gd name="T51" fmla="*/ 2349 h 4143"/>
                <a:gd name="T52" fmla="*/ 70 w 3406"/>
                <a:gd name="T53" fmla="*/ 2509 h 4143"/>
                <a:gd name="T54" fmla="*/ 116 w 3406"/>
                <a:gd name="T55" fmla="*/ 2664 h 4143"/>
                <a:gd name="T56" fmla="*/ 172 w 3406"/>
                <a:gd name="T57" fmla="*/ 2812 h 4143"/>
                <a:gd name="T58" fmla="*/ 240 w 3406"/>
                <a:gd name="T59" fmla="*/ 2955 h 4143"/>
                <a:gd name="T60" fmla="*/ 317 w 3406"/>
                <a:gd name="T61" fmla="*/ 3094 h 4143"/>
                <a:gd name="T62" fmla="*/ 404 w 3406"/>
                <a:gd name="T63" fmla="*/ 3226 h 4143"/>
                <a:gd name="T64" fmla="*/ 498 w 3406"/>
                <a:gd name="T65" fmla="*/ 3351 h 4143"/>
                <a:gd name="T66" fmla="*/ 603 w 3406"/>
                <a:gd name="T67" fmla="*/ 3467 h 4143"/>
                <a:gd name="T68" fmla="*/ 715 w 3406"/>
                <a:gd name="T69" fmla="*/ 3577 h 4143"/>
                <a:gd name="T70" fmla="*/ 835 w 3406"/>
                <a:gd name="T71" fmla="*/ 3679 h 4143"/>
                <a:gd name="T72" fmla="*/ 962 w 3406"/>
                <a:gd name="T73" fmla="*/ 3770 h 4143"/>
                <a:gd name="T74" fmla="*/ 1095 w 3406"/>
                <a:gd name="T75" fmla="*/ 3855 h 4143"/>
                <a:gd name="T76" fmla="*/ 1236 w 3406"/>
                <a:gd name="T77" fmla="*/ 3929 h 4143"/>
                <a:gd name="T78" fmla="*/ 1381 w 3406"/>
                <a:gd name="T79" fmla="*/ 3992 h 4143"/>
                <a:gd name="T80" fmla="*/ 1532 w 3406"/>
                <a:gd name="T81" fmla="*/ 4046 h 4143"/>
                <a:gd name="T82" fmla="*/ 1689 w 3406"/>
                <a:gd name="T83" fmla="*/ 4087 h 4143"/>
                <a:gd name="T84" fmla="*/ 1849 w 3406"/>
                <a:gd name="T85" fmla="*/ 4118 h 4143"/>
                <a:gd name="T86" fmla="*/ 2013 w 3406"/>
                <a:gd name="T87" fmla="*/ 4137 h 4143"/>
                <a:gd name="T88" fmla="*/ 2181 w 3406"/>
                <a:gd name="T89" fmla="*/ 4143 h 4143"/>
                <a:gd name="T90" fmla="*/ 2349 w 3406"/>
                <a:gd name="T91" fmla="*/ 4137 h 4143"/>
                <a:gd name="T92" fmla="*/ 2597 w 3406"/>
                <a:gd name="T93" fmla="*/ 4104 h 4143"/>
                <a:gd name="T94" fmla="*/ 2832 w 3406"/>
                <a:gd name="T95" fmla="*/ 4044 h 4143"/>
                <a:gd name="T96" fmla="*/ 3058 w 3406"/>
                <a:gd name="T97" fmla="*/ 3960 h 4143"/>
                <a:gd name="T98" fmla="*/ 3273 w 3406"/>
                <a:gd name="T99" fmla="*/ 3851 h 4143"/>
                <a:gd name="T100" fmla="*/ 3406 w 3406"/>
                <a:gd name="T101" fmla="*/ 3768 h 4143"/>
                <a:gd name="T102" fmla="*/ 3250 w 3406"/>
                <a:gd name="T103" fmla="*/ 3650 h 4143"/>
                <a:gd name="T104" fmla="*/ 3103 w 3406"/>
                <a:gd name="T105" fmla="*/ 3519 h 4143"/>
                <a:gd name="T106" fmla="*/ 2969 w 3406"/>
                <a:gd name="T107" fmla="*/ 3376 h 4143"/>
                <a:gd name="T108" fmla="*/ 2850 w 3406"/>
                <a:gd name="T109" fmla="*/ 3222 h 4143"/>
                <a:gd name="T110" fmla="*/ 2743 w 3406"/>
                <a:gd name="T111" fmla="*/ 3058 h 4143"/>
                <a:gd name="T112" fmla="*/ 2653 w 3406"/>
                <a:gd name="T113" fmla="*/ 2882 h 4143"/>
                <a:gd name="T114" fmla="*/ 2577 w 3406"/>
                <a:gd name="T115" fmla="*/ 2698 h 4143"/>
                <a:gd name="T116" fmla="*/ 2519 w 3406"/>
                <a:gd name="T117" fmla="*/ 2507 h 4143"/>
                <a:gd name="T118" fmla="*/ 2477 w 3406"/>
                <a:gd name="T119" fmla="*/ 2308 h 4143"/>
                <a:gd name="T120" fmla="*/ 2454 w 3406"/>
                <a:gd name="T121" fmla="*/ 2103 h 4143"/>
                <a:gd name="T122" fmla="*/ 2450 w 3406"/>
                <a:gd name="T123" fmla="*/ 1964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06" h="4143">
                  <a:moveTo>
                    <a:pt x="2450" y="1964"/>
                  </a:moveTo>
                  <a:lnTo>
                    <a:pt x="2450" y="1964"/>
                  </a:lnTo>
                  <a:lnTo>
                    <a:pt x="2452" y="1883"/>
                  </a:lnTo>
                  <a:lnTo>
                    <a:pt x="2455" y="1806"/>
                  </a:lnTo>
                  <a:lnTo>
                    <a:pt x="2455" y="1806"/>
                  </a:lnTo>
                  <a:lnTo>
                    <a:pt x="2392" y="1773"/>
                  </a:lnTo>
                  <a:lnTo>
                    <a:pt x="2330" y="1738"/>
                  </a:lnTo>
                  <a:lnTo>
                    <a:pt x="2268" y="1704"/>
                  </a:lnTo>
                  <a:lnTo>
                    <a:pt x="2210" y="1665"/>
                  </a:lnTo>
                  <a:lnTo>
                    <a:pt x="2150" y="1626"/>
                  </a:lnTo>
                  <a:lnTo>
                    <a:pt x="2094" y="1584"/>
                  </a:lnTo>
                  <a:lnTo>
                    <a:pt x="2038" y="1541"/>
                  </a:lnTo>
                  <a:lnTo>
                    <a:pt x="1984" y="1495"/>
                  </a:lnTo>
                  <a:lnTo>
                    <a:pt x="1932" y="1449"/>
                  </a:lnTo>
                  <a:lnTo>
                    <a:pt x="1880" y="1400"/>
                  </a:lnTo>
                  <a:lnTo>
                    <a:pt x="1831" y="1350"/>
                  </a:lnTo>
                  <a:lnTo>
                    <a:pt x="1783" y="1298"/>
                  </a:lnTo>
                  <a:lnTo>
                    <a:pt x="1737" y="1246"/>
                  </a:lnTo>
                  <a:lnTo>
                    <a:pt x="1692" y="1192"/>
                  </a:lnTo>
                  <a:lnTo>
                    <a:pt x="1650" y="1134"/>
                  </a:lnTo>
                  <a:lnTo>
                    <a:pt x="1609" y="1078"/>
                  </a:lnTo>
                  <a:lnTo>
                    <a:pt x="1569" y="1018"/>
                  </a:lnTo>
                  <a:lnTo>
                    <a:pt x="1532" y="958"/>
                  </a:lnTo>
                  <a:lnTo>
                    <a:pt x="1497" y="896"/>
                  </a:lnTo>
                  <a:lnTo>
                    <a:pt x="1462" y="834"/>
                  </a:lnTo>
                  <a:lnTo>
                    <a:pt x="1432" y="771"/>
                  </a:lnTo>
                  <a:lnTo>
                    <a:pt x="1403" y="705"/>
                  </a:lnTo>
                  <a:lnTo>
                    <a:pt x="1376" y="639"/>
                  </a:lnTo>
                  <a:lnTo>
                    <a:pt x="1350" y="572"/>
                  </a:lnTo>
                  <a:lnTo>
                    <a:pt x="1327" y="504"/>
                  </a:lnTo>
                  <a:lnTo>
                    <a:pt x="1306" y="435"/>
                  </a:lnTo>
                  <a:lnTo>
                    <a:pt x="1289" y="365"/>
                  </a:lnTo>
                  <a:lnTo>
                    <a:pt x="1271" y="294"/>
                  </a:lnTo>
                  <a:lnTo>
                    <a:pt x="1258" y="222"/>
                  </a:lnTo>
                  <a:lnTo>
                    <a:pt x="1246" y="149"/>
                  </a:lnTo>
                  <a:lnTo>
                    <a:pt x="1238" y="75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163" y="35"/>
                  </a:lnTo>
                  <a:lnTo>
                    <a:pt x="1097" y="72"/>
                  </a:lnTo>
                  <a:lnTo>
                    <a:pt x="1032" y="110"/>
                  </a:lnTo>
                  <a:lnTo>
                    <a:pt x="970" y="151"/>
                  </a:lnTo>
                  <a:lnTo>
                    <a:pt x="908" y="193"/>
                  </a:lnTo>
                  <a:lnTo>
                    <a:pt x="846" y="240"/>
                  </a:lnTo>
                  <a:lnTo>
                    <a:pt x="788" y="286"/>
                  </a:lnTo>
                  <a:lnTo>
                    <a:pt x="732" y="334"/>
                  </a:lnTo>
                  <a:lnTo>
                    <a:pt x="676" y="386"/>
                  </a:lnTo>
                  <a:lnTo>
                    <a:pt x="622" y="438"/>
                  </a:lnTo>
                  <a:lnTo>
                    <a:pt x="572" y="493"/>
                  </a:lnTo>
                  <a:lnTo>
                    <a:pt x="522" y="549"/>
                  </a:lnTo>
                  <a:lnTo>
                    <a:pt x="473" y="607"/>
                  </a:lnTo>
                  <a:lnTo>
                    <a:pt x="429" y="666"/>
                  </a:lnTo>
                  <a:lnTo>
                    <a:pt x="384" y="728"/>
                  </a:lnTo>
                  <a:lnTo>
                    <a:pt x="342" y="790"/>
                  </a:lnTo>
                  <a:lnTo>
                    <a:pt x="303" y="856"/>
                  </a:lnTo>
                  <a:lnTo>
                    <a:pt x="267" y="921"/>
                  </a:lnTo>
                  <a:lnTo>
                    <a:pt x="230" y="987"/>
                  </a:lnTo>
                  <a:lnTo>
                    <a:pt x="197" y="1057"/>
                  </a:lnTo>
                  <a:lnTo>
                    <a:pt x="168" y="1126"/>
                  </a:lnTo>
                  <a:lnTo>
                    <a:pt x="139" y="1198"/>
                  </a:lnTo>
                  <a:lnTo>
                    <a:pt x="114" y="1269"/>
                  </a:lnTo>
                  <a:lnTo>
                    <a:pt x="91" y="1342"/>
                  </a:lnTo>
                  <a:lnTo>
                    <a:pt x="70" y="1416"/>
                  </a:lnTo>
                  <a:lnTo>
                    <a:pt x="52" y="1491"/>
                  </a:lnTo>
                  <a:lnTo>
                    <a:pt x="37" y="1568"/>
                  </a:lnTo>
                  <a:lnTo>
                    <a:pt x="23" y="1646"/>
                  </a:lnTo>
                  <a:lnTo>
                    <a:pt x="14" y="1725"/>
                  </a:lnTo>
                  <a:lnTo>
                    <a:pt x="6" y="1802"/>
                  </a:lnTo>
                  <a:lnTo>
                    <a:pt x="2" y="1883"/>
                  </a:lnTo>
                  <a:lnTo>
                    <a:pt x="0" y="1964"/>
                  </a:lnTo>
                  <a:lnTo>
                    <a:pt x="0" y="1964"/>
                  </a:lnTo>
                  <a:lnTo>
                    <a:pt x="2" y="2020"/>
                  </a:lnTo>
                  <a:lnTo>
                    <a:pt x="4" y="2076"/>
                  </a:lnTo>
                  <a:lnTo>
                    <a:pt x="8" y="2130"/>
                  </a:lnTo>
                  <a:lnTo>
                    <a:pt x="12" y="2186"/>
                  </a:lnTo>
                  <a:lnTo>
                    <a:pt x="17" y="2241"/>
                  </a:lnTo>
                  <a:lnTo>
                    <a:pt x="25" y="2295"/>
                  </a:lnTo>
                  <a:lnTo>
                    <a:pt x="35" y="2349"/>
                  </a:lnTo>
                  <a:lnTo>
                    <a:pt x="44" y="2403"/>
                  </a:lnTo>
                  <a:lnTo>
                    <a:pt x="56" y="2455"/>
                  </a:lnTo>
                  <a:lnTo>
                    <a:pt x="70" y="2509"/>
                  </a:lnTo>
                  <a:lnTo>
                    <a:pt x="83" y="2561"/>
                  </a:lnTo>
                  <a:lnTo>
                    <a:pt x="99" y="2611"/>
                  </a:lnTo>
                  <a:lnTo>
                    <a:pt x="116" y="2664"/>
                  </a:lnTo>
                  <a:lnTo>
                    <a:pt x="133" y="2714"/>
                  </a:lnTo>
                  <a:lnTo>
                    <a:pt x="153" y="2762"/>
                  </a:lnTo>
                  <a:lnTo>
                    <a:pt x="172" y="2812"/>
                  </a:lnTo>
                  <a:lnTo>
                    <a:pt x="193" y="2861"/>
                  </a:lnTo>
                  <a:lnTo>
                    <a:pt x="216" y="2909"/>
                  </a:lnTo>
                  <a:lnTo>
                    <a:pt x="240" y="2955"/>
                  </a:lnTo>
                  <a:lnTo>
                    <a:pt x="265" y="3003"/>
                  </a:lnTo>
                  <a:lnTo>
                    <a:pt x="290" y="3048"/>
                  </a:lnTo>
                  <a:lnTo>
                    <a:pt x="317" y="3094"/>
                  </a:lnTo>
                  <a:lnTo>
                    <a:pt x="344" y="3139"/>
                  </a:lnTo>
                  <a:lnTo>
                    <a:pt x="373" y="3183"/>
                  </a:lnTo>
                  <a:lnTo>
                    <a:pt x="404" y="3226"/>
                  </a:lnTo>
                  <a:lnTo>
                    <a:pt x="435" y="3268"/>
                  </a:lnTo>
                  <a:lnTo>
                    <a:pt x="466" y="3309"/>
                  </a:lnTo>
                  <a:lnTo>
                    <a:pt x="498" y="3351"/>
                  </a:lnTo>
                  <a:lnTo>
                    <a:pt x="533" y="3390"/>
                  </a:lnTo>
                  <a:lnTo>
                    <a:pt x="568" y="3428"/>
                  </a:lnTo>
                  <a:lnTo>
                    <a:pt x="603" y="3467"/>
                  </a:lnTo>
                  <a:lnTo>
                    <a:pt x="639" y="3506"/>
                  </a:lnTo>
                  <a:lnTo>
                    <a:pt x="676" y="3542"/>
                  </a:lnTo>
                  <a:lnTo>
                    <a:pt x="715" y="3577"/>
                  </a:lnTo>
                  <a:lnTo>
                    <a:pt x="753" y="3612"/>
                  </a:lnTo>
                  <a:lnTo>
                    <a:pt x="794" y="3647"/>
                  </a:lnTo>
                  <a:lnTo>
                    <a:pt x="835" y="3679"/>
                  </a:lnTo>
                  <a:lnTo>
                    <a:pt x="877" y="3710"/>
                  </a:lnTo>
                  <a:lnTo>
                    <a:pt x="920" y="3741"/>
                  </a:lnTo>
                  <a:lnTo>
                    <a:pt x="962" y="3770"/>
                  </a:lnTo>
                  <a:lnTo>
                    <a:pt x="1007" y="3799"/>
                  </a:lnTo>
                  <a:lnTo>
                    <a:pt x="1051" y="3828"/>
                  </a:lnTo>
                  <a:lnTo>
                    <a:pt x="1095" y="3855"/>
                  </a:lnTo>
                  <a:lnTo>
                    <a:pt x="1142" y="3880"/>
                  </a:lnTo>
                  <a:lnTo>
                    <a:pt x="1188" y="3905"/>
                  </a:lnTo>
                  <a:lnTo>
                    <a:pt x="1236" y="3929"/>
                  </a:lnTo>
                  <a:lnTo>
                    <a:pt x="1285" y="3952"/>
                  </a:lnTo>
                  <a:lnTo>
                    <a:pt x="1333" y="3973"/>
                  </a:lnTo>
                  <a:lnTo>
                    <a:pt x="1381" y="3992"/>
                  </a:lnTo>
                  <a:lnTo>
                    <a:pt x="1432" y="4012"/>
                  </a:lnTo>
                  <a:lnTo>
                    <a:pt x="1482" y="4029"/>
                  </a:lnTo>
                  <a:lnTo>
                    <a:pt x="1532" y="4046"/>
                  </a:lnTo>
                  <a:lnTo>
                    <a:pt x="1584" y="4060"/>
                  </a:lnTo>
                  <a:lnTo>
                    <a:pt x="1636" y="4075"/>
                  </a:lnTo>
                  <a:lnTo>
                    <a:pt x="1689" y="4087"/>
                  </a:lnTo>
                  <a:lnTo>
                    <a:pt x="1743" y="4099"/>
                  </a:lnTo>
                  <a:lnTo>
                    <a:pt x="1795" y="4110"/>
                  </a:lnTo>
                  <a:lnTo>
                    <a:pt x="1849" y="4118"/>
                  </a:lnTo>
                  <a:lnTo>
                    <a:pt x="1903" y="4126"/>
                  </a:lnTo>
                  <a:lnTo>
                    <a:pt x="1959" y="4131"/>
                  </a:lnTo>
                  <a:lnTo>
                    <a:pt x="2013" y="4137"/>
                  </a:lnTo>
                  <a:lnTo>
                    <a:pt x="2069" y="4141"/>
                  </a:lnTo>
                  <a:lnTo>
                    <a:pt x="2125" y="4143"/>
                  </a:lnTo>
                  <a:lnTo>
                    <a:pt x="2181" y="4143"/>
                  </a:lnTo>
                  <a:lnTo>
                    <a:pt x="2181" y="4143"/>
                  </a:lnTo>
                  <a:lnTo>
                    <a:pt x="2266" y="4141"/>
                  </a:lnTo>
                  <a:lnTo>
                    <a:pt x="2349" y="4137"/>
                  </a:lnTo>
                  <a:lnTo>
                    <a:pt x="2432" y="4129"/>
                  </a:lnTo>
                  <a:lnTo>
                    <a:pt x="2515" y="4118"/>
                  </a:lnTo>
                  <a:lnTo>
                    <a:pt x="2597" y="4104"/>
                  </a:lnTo>
                  <a:lnTo>
                    <a:pt x="2676" y="4087"/>
                  </a:lnTo>
                  <a:lnTo>
                    <a:pt x="2755" y="4068"/>
                  </a:lnTo>
                  <a:lnTo>
                    <a:pt x="2832" y="4044"/>
                  </a:lnTo>
                  <a:lnTo>
                    <a:pt x="2909" y="4019"/>
                  </a:lnTo>
                  <a:lnTo>
                    <a:pt x="2985" y="3990"/>
                  </a:lnTo>
                  <a:lnTo>
                    <a:pt x="3058" y="3960"/>
                  </a:lnTo>
                  <a:lnTo>
                    <a:pt x="3132" y="3927"/>
                  </a:lnTo>
                  <a:lnTo>
                    <a:pt x="3203" y="3890"/>
                  </a:lnTo>
                  <a:lnTo>
                    <a:pt x="3273" y="3851"/>
                  </a:lnTo>
                  <a:lnTo>
                    <a:pt x="3340" y="3811"/>
                  </a:lnTo>
                  <a:lnTo>
                    <a:pt x="3406" y="3768"/>
                  </a:lnTo>
                  <a:lnTo>
                    <a:pt x="3406" y="3768"/>
                  </a:lnTo>
                  <a:lnTo>
                    <a:pt x="3352" y="3730"/>
                  </a:lnTo>
                  <a:lnTo>
                    <a:pt x="3300" y="3691"/>
                  </a:lnTo>
                  <a:lnTo>
                    <a:pt x="3250" y="3650"/>
                  </a:lnTo>
                  <a:lnTo>
                    <a:pt x="3199" y="3608"/>
                  </a:lnTo>
                  <a:lnTo>
                    <a:pt x="3151" y="3564"/>
                  </a:lnTo>
                  <a:lnTo>
                    <a:pt x="3103" y="3519"/>
                  </a:lnTo>
                  <a:lnTo>
                    <a:pt x="3058" y="3473"/>
                  </a:lnTo>
                  <a:lnTo>
                    <a:pt x="3014" y="3426"/>
                  </a:lnTo>
                  <a:lnTo>
                    <a:pt x="2969" y="3376"/>
                  </a:lnTo>
                  <a:lnTo>
                    <a:pt x="2929" y="3326"/>
                  </a:lnTo>
                  <a:lnTo>
                    <a:pt x="2888" y="3274"/>
                  </a:lnTo>
                  <a:lnTo>
                    <a:pt x="2850" y="3222"/>
                  </a:lnTo>
                  <a:lnTo>
                    <a:pt x="2813" y="3168"/>
                  </a:lnTo>
                  <a:lnTo>
                    <a:pt x="2778" y="3114"/>
                  </a:lnTo>
                  <a:lnTo>
                    <a:pt x="2743" y="3058"/>
                  </a:lnTo>
                  <a:lnTo>
                    <a:pt x="2712" y="3000"/>
                  </a:lnTo>
                  <a:lnTo>
                    <a:pt x="2682" y="2942"/>
                  </a:lnTo>
                  <a:lnTo>
                    <a:pt x="2653" y="2882"/>
                  </a:lnTo>
                  <a:lnTo>
                    <a:pt x="2625" y="2822"/>
                  </a:lnTo>
                  <a:lnTo>
                    <a:pt x="2600" y="2760"/>
                  </a:lnTo>
                  <a:lnTo>
                    <a:pt x="2577" y="2698"/>
                  </a:lnTo>
                  <a:lnTo>
                    <a:pt x="2556" y="2635"/>
                  </a:lnTo>
                  <a:lnTo>
                    <a:pt x="2537" y="2571"/>
                  </a:lnTo>
                  <a:lnTo>
                    <a:pt x="2519" y="2507"/>
                  </a:lnTo>
                  <a:lnTo>
                    <a:pt x="2502" y="2441"/>
                  </a:lnTo>
                  <a:lnTo>
                    <a:pt x="2488" y="2376"/>
                  </a:lnTo>
                  <a:lnTo>
                    <a:pt x="2477" y="2308"/>
                  </a:lnTo>
                  <a:lnTo>
                    <a:pt x="2467" y="2241"/>
                  </a:lnTo>
                  <a:lnTo>
                    <a:pt x="2459" y="2171"/>
                  </a:lnTo>
                  <a:lnTo>
                    <a:pt x="2454" y="2103"/>
                  </a:lnTo>
                  <a:lnTo>
                    <a:pt x="2452" y="2034"/>
                  </a:lnTo>
                  <a:lnTo>
                    <a:pt x="2450" y="1964"/>
                  </a:lnTo>
                  <a:lnTo>
                    <a:pt x="2450" y="1964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3592440" y="3446392"/>
              <a:ext cx="266552" cy="271718"/>
              <a:chOff x="4570413" y="6557963"/>
              <a:chExt cx="819150" cy="835025"/>
            </a:xfrm>
            <a:solidFill>
              <a:schemeClr val="bg1"/>
            </a:solidFill>
          </p:grpSpPr>
          <p:sp>
            <p:nvSpPr>
              <p:cNvPr id="129" name="Freeform 22"/>
              <p:cNvSpPr>
                <a:spLocks noEditPoints="1"/>
              </p:cNvSpPr>
              <p:nvPr/>
            </p:nvSpPr>
            <p:spPr bwMode="auto">
              <a:xfrm>
                <a:off x="4570413" y="6557963"/>
                <a:ext cx="582613" cy="717550"/>
              </a:xfrm>
              <a:custGeom>
                <a:avLst/>
                <a:gdLst>
                  <a:gd name="T0" fmla="*/ 251 w 735"/>
                  <a:gd name="T1" fmla="*/ 431 h 903"/>
                  <a:gd name="T2" fmla="*/ 272 w 735"/>
                  <a:gd name="T3" fmla="*/ 430 h 903"/>
                  <a:gd name="T4" fmla="*/ 308 w 735"/>
                  <a:gd name="T5" fmla="*/ 415 h 903"/>
                  <a:gd name="T6" fmla="*/ 337 w 735"/>
                  <a:gd name="T7" fmla="*/ 387 h 903"/>
                  <a:gd name="T8" fmla="*/ 351 w 735"/>
                  <a:gd name="T9" fmla="*/ 351 h 903"/>
                  <a:gd name="T10" fmla="*/ 355 w 735"/>
                  <a:gd name="T11" fmla="*/ 102 h 903"/>
                  <a:gd name="T12" fmla="*/ 355 w 735"/>
                  <a:gd name="T13" fmla="*/ 97 h 903"/>
                  <a:gd name="T14" fmla="*/ 360 w 735"/>
                  <a:gd name="T15" fmla="*/ 84 h 903"/>
                  <a:gd name="T16" fmla="*/ 369 w 735"/>
                  <a:gd name="T17" fmla="*/ 75 h 903"/>
                  <a:gd name="T18" fmla="*/ 380 w 735"/>
                  <a:gd name="T19" fmla="*/ 72 h 903"/>
                  <a:gd name="T20" fmla="*/ 634 w 735"/>
                  <a:gd name="T21" fmla="*/ 70 h 903"/>
                  <a:gd name="T22" fmla="*/ 643 w 735"/>
                  <a:gd name="T23" fmla="*/ 72 h 903"/>
                  <a:gd name="T24" fmla="*/ 657 w 735"/>
                  <a:gd name="T25" fmla="*/ 81 h 903"/>
                  <a:gd name="T26" fmla="*/ 661 w 735"/>
                  <a:gd name="T27" fmla="*/ 86 h 903"/>
                  <a:gd name="T28" fmla="*/ 735 w 735"/>
                  <a:gd name="T29" fmla="*/ 84 h 903"/>
                  <a:gd name="T30" fmla="*/ 731 w 735"/>
                  <a:gd name="T31" fmla="*/ 68 h 903"/>
                  <a:gd name="T32" fmla="*/ 713 w 735"/>
                  <a:gd name="T33" fmla="*/ 37 h 903"/>
                  <a:gd name="T34" fmla="*/ 686 w 735"/>
                  <a:gd name="T35" fmla="*/ 14 h 903"/>
                  <a:gd name="T36" fmla="*/ 652 w 735"/>
                  <a:gd name="T37" fmla="*/ 1 h 903"/>
                  <a:gd name="T38" fmla="*/ 387 w 735"/>
                  <a:gd name="T39" fmla="*/ 0 h 903"/>
                  <a:gd name="T40" fmla="*/ 375 w 735"/>
                  <a:gd name="T41" fmla="*/ 0 h 903"/>
                  <a:gd name="T42" fmla="*/ 351 w 735"/>
                  <a:gd name="T43" fmla="*/ 5 h 903"/>
                  <a:gd name="T44" fmla="*/ 332 w 735"/>
                  <a:gd name="T45" fmla="*/ 16 h 903"/>
                  <a:gd name="T46" fmla="*/ 314 w 735"/>
                  <a:gd name="T47" fmla="*/ 30 h 903"/>
                  <a:gd name="T48" fmla="*/ 306 w 735"/>
                  <a:gd name="T49" fmla="*/ 37 h 903"/>
                  <a:gd name="T50" fmla="*/ 36 w 735"/>
                  <a:gd name="T51" fmla="*/ 387 h 903"/>
                  <a:gd name="T52" fmla="*/ 22 w 735"/>
                  <a:gd name="T53" fmla="*/ 403 h 903"/>
                  <a:gd name="T54" fmla="*/ 11 w 735"/>
                  <a:gd name="T55" fmla="*/ 421 h 903"/>
                  <a:gd name="T56" fmla="*/ 4 w 735"/>
                  <a:gd name="T57" fmla="*/ 442 h 903"/>
                  <a:gd name="T58" fmla="*/ 0 w 735"/>
                  <a:gd name="T59" fmla="*/ 464 h 903"/>
                  <a:gd name="T60" fmla="*/ 0 w 735"/>
                  <a:gd name="T61" fmla="*/ 800 h 903"/>
                  <a:gd name="T62" fmla="*/ 9 w 735"/>
                  <a:gd name="T63" fmla="*/ 840 h 903"/>
                  <a:gd name="T64" fmla="*/ 31 w 735"/>
                  <a:gd name="T65" fmla="*/ 872 h 903"/>
                  <a:gd name="T66" fmla="*/ 63 w 735"/>
                  <a:gd name="T67" fmla="*/ 894 h 903"/>
                  <a:gd name="T68" fmla="*/ 105 w 735"/>
                  <a:gd name="T69" fmla="*/ 903 h 903"/>
                  <a:gd name="T70" fmla="*/ 236 w 735"/>
                  <a:gd name="T71" fmla="*/ 833 h 903"/>
                  <a:gd name="T72" fmla="*/ 105 w 735"/>
                  <a:gd name="T73" fmla="*/ 833 h 903"/>
                  <a:gd name="T74" fmla="*/ 92 w 735"/>
                  <a:gd name="T75" fmla="*/ 829 h 903"/>
                  <a:gd name="T76" fmla="*/ 81 w 735"/>
                  <a:gd name="T77" fmla="*/ 822 h 903"/>
                  <a:gd name="T78" fmla="*/ 74 w 735"/>
                  <a:gd name="T79" fmla="*/ 813 h 903"/>
                  <a:gd name="T80" fmla="*/ 72 w 735"/>
                  <a:gd name="T81" fmla="*/ 800 h 903"/>
                  <a:gd name="T82" fmla="*/ 72 w 735"/>
                  <a:gd name="T83" fmla="*/ 464 h 903"/>
                  <a:gd name="T84" fmla="*/ 74 w 735"/>
                  <a:gd name="T85" fmla="*/ 451 h 903"/>
                  <a:gd name="T86" fmla="*/ 81 w 735"/>
                  <a:gd name="T87" fmla="*/ 442 h 903"/>
                  <a:gd name="T88" fmla="*/ 92 w 735"/>
                  <a:gd name="T89" fmla="*/ 435 h 903"/>
                  <a:gd name="T90" fmla="*/ 105 w 735"/>
                  <a:gd name="T91" fmla="*/ 431 h 903"/>
                  <a:gd name="T92" fmla="*/ 283 w 735"/>
                  <a:gd name="T93" fmla="*/ 183 h 903"/>
                  <a:gd name="T94" fmla="*/ 283 w 735"/>
                  <a:gd name="T95" fmla="*/ 329 h 903"/>
                  <a:gd name="T96" fmla="*/ 281 w 735"/>
                  <a:gd name="T97" fmla="*/ 342 h 903"/>
                  <a:gd name="T98" fmla="*/ 274 w 735"/>
                  <a:gd name="T99" fmla="*/ 352 h 903"/>
                  <a:gd name="T100" fmla="*/ 263 w 735"/>
                  <a:gd name="T101" fmla="*/ 360 h 903"/>
                  <a:gd name="T102" fmla="*/ 251 w 735"/>
                  <a:gd name="T103" fmla="*/ 361 h 903"/>
                  <a:gd name="T104" fmla="*/ 283 w 735"/>
                  <a:gd name="T105" fmla="*/ 18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5" h="903">
                    <a:moveTo>
                      <a:pt x="105" y="431"/>
                    </a:moveTo>
                    <a:lnTo>
                      <a:pt x="251" y="431"/>
                    </a:lnTo>
                    <a:lnTo>
                      <a:pt x="251" y="431"/>
                    </a:lnTo>
                    <a:lnTo>
                      <a:pt x="272" y="430"/>
                    </a:lnTo>
                    <a:lnTo>
                      <a:pt x="292" y="424"/>
                    </a:lnTo>
                    <a:lnTo>
                      <a:pt x="308" y="415"/>
                    </a:lnTo>
                    <a:lnTo>
                      <a:pt x="324" y="403"/>
                    </a:lnTo>
                    <a:lnTo>
                      <a:pt x="337" y="387"/>
                    </a:lnTo>
                    <a:lnTo>
                      <a:pt x="346" y="369"/>
                    </a:lnTo>
                    <a:lnTo>
                      <a:pt x="351" y="351"/>
                    </a:lnTo>
                    <a:lnTo>
                      <a:pt x="355" y="329"/>
                    </a:lnTo>
                    <a:lnTo>
                      <a:pt x="355" y="102"/>
                    </a:lnTo>
                    <a:lnTo>
                      <a:pt x="355" y="102"/>
                    </a:lnTo>
                    <a:lnTo>
                      <a:pt x="355" y="97"/>
                    </a:lnTo>
                    <a:lnTo>
                      <a:pt x="357" y="90"/>
                    </a:lnTo>
                    <a:lnTo>
                      <a:pt x="360" y="84"/>
                    </a:lnTo>
                    <a:lnTo>
                      <a:pt x="364" y="79"/>
                    </a:lnTo>
                    <a:lnTo>
                      <a:pt x="369" y="75"/>
                    </a:lnTo>
                    <a:lnTo>
                      <a:pt x="375" y="73"/>
                    </a:lnTo>
                    <a:lnTo>
                      <a:pt x="380" y="72"/>
                    </a:lnTo>
                    <a:lnTo>
                      <a:pt x="387" y="70"/>
                    </a:lnTo>
                    <a:lnTo>
                      <a:pt x="634" y="70"/>
                    </a:lnTo>
                    <a:lnTo>
                      <a:pt x="634" y="70"/>
                    </a:lnTo>
                    <a:lnTo>
                      <a:pt x="643" y="72"/>
                    </a:lnTo>
                    <a:lnTo>
                      <a:pt x="650" y="75"/>
                    </a:lnTo>
                    <a:lnTo>
                      <a:pt x="657" y="81"/>
                    </a:lnTo>
                    <a:lnTo>
                      <a:pt x="661" y="86"/>
                    </a:lnTo>
                    <a:lnTo>
                      <a:pt x="661" y="86"/>
                    </a:lnTo>
                    <a:lnTo>
                      <a:pt x="684" y="84"/>
                    </a:lnTo>
                    <a:lnTo>
                      <a:pt x="735" y="84"/>
                    </a:lnTo>
                    <a:lnTo>
                      <a:pt x="735" y="84"/>
                    </a:lnTo>
                    <a:lnTo>
                      <a:pt x="731" y="68"/>
                    </a:lnTo>
                    <a:lnTo>
                      <a:pt x="722" y="52"/>
                    </a:lnTo>
                    <a:lnTo>
                      <a:pt x="713" y="37"/>
                    </a:lnTo>
                    <a:lnTo>
                      <a:pt x="701" y="25"/>
                    </a:lnTo>
                    <a:lnTo>
                      <a:pt x="686" y="14"/>
                    </a:lnTo>
                    <a:lnTo>
                      <a:pt x="670" y="7"/>
                    </a:lnTo>
                    <a:lnTo>
                      <a:pt x="652" y="1"/>
                    </a:lnTo>
                    <a:lnTo>
                      <a:pt x="634" y="0"/>
                    </a:lnTo>
                    <a:lnTo>
                      <a:pt x="387" y="0"/>
                    </a:lnTo>
                    <a:lnTo>
                      <a:pt x="387" y="0"/>
                    </a:lnTo>
                    <a:lnTo>
                      <a:pt x="375" y="0"/>
                    </a:lnTo>
                    <a:lnTo>
                      <a:pt x="364" y="1"/>
                    </a:lnTo>
                    <a:lnTo>
                      <a:pt x="351" y="5"/>
                    </a:lnTo>
                    <a:lnTo>
                      <a:pt x="342" y="10"/>
                    </a:lnTo>
                    <a:lnTo>
                      <a:pt x="332" y="16"/>
                    </a:lnTo>
                    <a:lnTo>
                      <a:pt x="323" y="21"/>
                    </a:lnTo>
                    <a:lnTo>
                      <a:pt x="314" y="30"/>
                    </a:lnTo>
                    <a:lnTo>
                      <a:pt x="306" y="37"/>
                    </a:lnTo>
                    <a:lnTo>
                      <a:pt x="306" y="37"/>
                    </a:lnTo>
                    <a:lnTo>
                      <a:pt x="36" y="387"/>
                    </a:lnTo>
                    <a:lnTo>
                      <a:pt x="36" y="387"/>
                    </a:lnTo>
                    <a:lnTo>
                      <a:pt x="29" y="394"/>
                    </a:lnTo>
                    <a:lnTo>
                      <a:pt x="22" y="403"/>
                    </a:lnTo>
                    <a:lnTo>
                      <a:pt x="17" y="412"/>
                    </a:lnTo>
                    <a:lnTo>
                      <a:pt x="11" y="421"/>
                    </a:lnTo>
                    <a:lnTo>
                      <a:pt x="6" y="431"/>
                    </a:lnTo>
                    <a:lnTo>
                      <a:pt x="4" y="442"/>
                    </a:lnTo>
                    <a:lnTo>
                      <a:pt x="2" y="453"/>
                    </a:lnTo>
                    <a:lnTo>
                      <a:pt x="0" y="46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2" y="820"/>
                    </a:lnTo>
                    <a:lnTo>
                      <a:pt x="9" y="840"/>
                    </a:lnTo>
                    <a:lnTo>
                      <a:pt x="18" y="858"/>
                    </a:lnTo>
                    <a:lnTo>
                      <a:pt x="31" y="872"/>
                    </a:lnTo>
                    <a:lnTo>
                      <a:pt x="47" y="885"/>
                    </a:lnTo>
                    <a:lnTo>
                      <a:pt x="63" y="894"/>
                    </a:lnTo>
                    <a:lnTo>
                      <a:pt x="83" y="901"/>
                    </a:lnTo>
                    <a:lnTo>
                      <a:pt x="105" y="903"/>
                    </a:lnTo>
                    <a:lnTo>
                      <a:pt x="236" y="903"/>
                    </a:lnTo>
                    <a:lnTo>
                      <a:pt x="236" y="833"/>
                    </a:lnTo>
                    <a:lnTo>
                      <a:pt x="105" y="833"/>
                    </a:lnTo>
                    <a:lnTo>
                      <a:pt x="105" y="833"/>
                    </a:lnTo>
                    <a:lnTo>
                      <a:pt x="98" y="831"/>
                    </a:lnTo>
                    <a:lnTo>
                      <a:pt x="92" y="829"/>
                    </a:lnTo>
                    <a:lnTo>
                      <a:pt x="87" y="827"/>
                    </a:lnTo>
                    <a:lnTo>
                      <a:pt x="81" y="822"/>
                    </a:lnTo>
                    <a:lnTo>
                      <a:pt x="78" y="818"/>
                    </a:lnTo>
                    <a:lnTo>
                      <a:pt x="74" y="813"/>
                    </a:lnTo>
                    <a:lnTo>
                      <a:pt x="72" y="806"/>
                    </a:lnTo>
                    <a:lnTo>
                      <a:pt x="72" y="800"/>
                    </a:lnTo>
                    <a:lnTo>
                      <a:pt x="72" y="464"/>
                    </a:lnTo>
                    <a:lnTo>
                      <a:pt x="72" y="464"/>
                    </a:lnTo>
                    <a:lnTo>
                      <a:pt x="72" y="458"/>
                    </a:lnTo>
                    <a:lnTo>
                      <a:pt x="74" y="451"/>
                    </a:lnTo>
                    <a:lnTo>
                      <a:pt x="78" y="446"/>
                    </a:lnTo>
                    <a:lnTo>
                      <a:pt x="81" y="442"/>
                    </a:lnTo>
                    <a:lnTo>
                      <a:pt x="87" y="437"/>
                    </a:lnTo>
                    <a:lnTo>
                      <a:pt x="92" y="435"/>
                    </a:lnTo>
                    <a:lnTo>
                      <a:pt x="98" y="433"/>
                    </a:lnTo>
                    <a:lnTo>
                      <a:pt x="105" y="431"/>
                    </a:lnTo>
                    <a:lnTo>
                      <a:pt x="105" y="431"/>
                    </a:lnTo>
                    <a:close/>
                    <a:moveTo>
                      <a:pt x="283" y="183"/>
                    </a:moveTo>
                    <a:lnTo>
                      <a:pt x="283" y="329"/>
                    </a:lnTo>
                    <a:lnTo>
                      <a:pt x="283" y="329"/>
                    </a:lnTo>
                    <a:lnTo>
                      <a:pt x="283" y="336"/>
                    </a:lnTo>
                    <a:lnTo>
                      <a:pt x="281" y="342"/>
                    </a:lnTo>
                    <a:lnTo>
                      <a:pt x="278" y="347"/>
                    </a:lnTo>
                    <a:lnTo>
                      <a:pt x="274" y="352"/>
                    </a:lnTo>
                    <a:lnTo>
                      <a:pt x="269" y="356"/>
                    </a:lnTo>
                    <a:lnTo>
                      <a:pt x="263" y="360"/>
                    </a:lnTo>
                    <a:lnTo>
                      <a:pt x="258" y="361"/>
                    </a:lnTo>
                    <a:lnTo>
                      <a:pt x="251" y="361"/>
                    </a:lnTo>
                    <a:lnTo>
                      <a:pt x="146" y="361"/>
                    </a:lnTo>
                    <a:lnTo>
                      <a:pt x="283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3"/>
              <p:cNvSpPr>
                <a:spLocks noEditPoints="1"/>
              </p:cNvSpPr>
              <p:nvPr/>
            </p:nvSpPr>
            <p:spPr bwMode="auto">
              <a:xfrm>
                <a:off x="4805363" y="6675438"/>
                <a:ext cx="584200" cy="717550"/>
              </a:xfrm>
              <a:custGeom>
                <a:avLst/>
                <a:gdLst>
                  <a:gd name="T0" fmla="*/ 387 w 737"/>
                  <a:gd name="T1" fmla="*/ 0 h 904"/>
                  <a:gd name="T2" fmla="*/ 375 w 737"/>
                  <a:gd name="T3" fmla="*/ 0 h 904"/>
                  <a:gd name="T4" fmla="*/ 353 w 737"/>
                  <a:gd name="T5" fmla="*/ 6 h 904"/>
                  <a:gd name="T6" fmla="*/ 332 w 737"/>
                  <a:gd name="T7" fmla="*/ 16 h 904"/>
                  <a:gd name="T8" fmla="*/ 314 w 737"/>
                  <a:gd name="T9" fmla="*/ 29 h 904"/>
                  <a:gd name="T10" fmla="*/ 306 w 737"/>
                  <a:gd name="T11" fmla="*/ 38 h 904"/>
                  <a:gd name="T12" fmla="*/ 36 w 737"/>
                  <a:gd name="T13" fmla="*/ 387 h 904"/>
                  <a:gd name="T14" fmla="*/ 22 w 737"/>
                  <a:gd name="T15" fmla="*/ 403 h 904"/>
                  <a:gd name="T16" fmla="*/ 11 w 737"/>
                  <a:gd name="T17" fmla="*/ 421 h 904"/>
                  <a:gd name="T18" fmla="*/ 4 w 737"/>
                  <a:gd name="T19" fmla="*/ 443 h 904"/>
                  <a:gd name="T20" fmla="*/ 0 w 737"/>
                  <a:gd name="T21" fmla="*/ 464 h 904"/>
                  <a:gd name="T22" fmla="*/ 0 w 737"/>
                  <a:gd name="T23" fmla="*/ 801 h 904"/>
                  <a:gd name="T24" fmla="*/ 9 w 737"/>
                  <a:gd name="T25" fmla="*/ 841 h 904"/>
                  <a:gd name="T26" fmla="*/ 31 w 737"/>
                  <a:gd name="T27" fmla="*/ 873 h 904"/>
                  <a:gd name="T28" fmla="*/ 63 w 737"/>
                  <a:gd name="T29" fmla="*/ 895 h 904"/>
                  <a:gd name="T30" fmla="*/ 105 w 737"/>
                  <a:gd name="T31" fmla="*/ 904 h 904"/>
                  <a:gd name="T32" fmla="*/ 634 w 737"/>
                  <a:gd name="T33" fmla="*/ 904 h 904"/>
                  <a:gd name="T34" fmla="*/ 674 w 737"/>
                  <a:gd name="T35" fmla="*/ 895 h 904"/>
                  <a:gd name="T36" fmla="*/ 708 w 737"/>
                  <a:gd name="T37" fmla="*/ 873 h 904"/>
                  <a:gd name="T38" fmla="*/ 729 w 737"/>
                  <a:gd name="T39" fmla="*/ 841 h 904"/>
                  <a:gd name="T40" fmla="*/ 737 w 737"/>
                  <a:gd name="T41" fmla="*/ 801 h 904"/>
                  <a:gd name="T42" fmla="*/ 737 w 737"/>
                  <a:gd name="T43" fmla="*/ 103 h 904"/>
                  <a:gd name="T44" fmla="*/ 729 w 737"/>
                  <a:gd name="T45" fmla="*/ 63 h 904"/>
                  <a:gd name="T46" fmla="*/ 708 w 737"/>
                  <a:gd name="T47" fmla="*/ 31 h 904"/>
                  <a:gd name="T48" fmla="*/ 674 w 737"/>
                  <a:gd name="T49" fmla="*/ 7 h 904"/>
                  <a:gd name="T50" fmla="*/ 634 w 737"/>
                  <a:gd name="T51" fmla="*/ 0 h 904"/>
                  <a:gd name="T52" fmla="*/ 283 w 737"/>
                  <a:gd name="T53" fmla="*/ 184 h 904"/>
                  <a:gd name="T54" fmla="*/ 283 w 737"/>
                  <a:gd name="T55" fmla="*/ 329 h 904"/>
                  <a:gd name="T56" fmla="*/ 281 w 737"/>
                  <a:gd name="T57" fmla="*/ 342 h 904"/>
                  <a:gd name="T58" fmla="*/ 274 w 737"/>
                  <a:gd name="T59" fmla="*/ 353 h 904"/>
                  <a:gd name="T60" fmla="*/ 263 w 737"/>
                  <a:gd name="T61" fmla="*/ 358 h 904"/>
                  <a:gd name="T62" fmla="*/ 251 w 737"/>
                  <a:gd name="T63" fmla="*/ 362 h 904"/>
                  <a:gd name="T64" fmla="*/ 283 w 737"/>
                  <a:gd name="T65" fmla="*/ 184 h 904"/>
                  <a:gd name="T66" fmla="*/ 666 w 737"/>
                  <a:gd name="T67" fmla="*/ 801 h 904"/>
                  <a:gd name="T68" fmla="*/ 665 w 737"/>
                  <a:gd name="T69" fmla="*/ 814 h 904"/>
                  <a:gd name="T70" fmla="*/ 657 w 737"/>
                  <a:gd name="T71" fmla="*/ 823 h 904"/>
                  <a:gd name="T72" fmla="*/ 647 w 737"/>
                  <a:gd name="T73" fmla="*/ 830 h 904"/>
                  <a:gd name="T74" fmla="*/ 634 w 737"/>
                  <a:gd name="T75" fmla="*/ 832 h 904"/>
                  <a:gd name="T76" fmla="*/ 105 w 737"/>
                  <a:gd name="T77" fmla="*/ 832 h 904"/>
                  <a:gd name="T78" fmla="*/ 92 w 737"/>
                  <a:gd name="T79" fmla="*/ 830 h 904"/>
                  <a:gd name="T80" fmla="*/ 81 w 737"/>
                  <a:gd name="T81" fmla="*/ 823 h 904"/>
                  <a:gd name="T82" fmla="*/ 74 w 737"/>
                  <a:gd name="T83" fmla="*/ 814 h 904"/>
                  <a:gd name="T84" fmla="*/ 72 w 737"/>
                  <a:gd name="T85" fmla="*/ 801 h 904"/>
                  <a:gd name="T86" fmla="*/ 72 w 737"/>
                  <a:gd name="T87" fmla="*/ 464 h 904"/>
                  <a:gd name="T88" fmla="*/ 74 w 737"/>
                  <a:gd name="T89" fmla="*/ 452 h 904"/>
                  <a:gd name="T90" fmla="*/ 81 w 737"/>
                  <a:gd name="T91" fmla="*/ 441 h 904"/>
                  <a:gd name="T92" fmla="*/ 92 w 737"/>
                  <a:gd name="T93" fmla="*/ 436 h 904"/>
                  <a:gd name="T94" fmla="*/ 105 w 737"/>
                  <a:gd name="T95" fmla="*/ 432 h 904"/>
                  <a:gd name="T96" fmla="*/ 251 w 737"/>
                  <a:gd name="T97" fmla="*/ 432 h 904"/>
                  <a:gd name="T98" fmla="*/ 292 w 737"/>
                  <a:gd name="T99" fmla="*/ 425 h 904"/>
                  <a:gd name="T100" fmla="*/ 324 w 737"/>
                  <a:gd name="T101" fmla="*/ 401 h 904"/>
                  <a:gd name="T102" fmla="*/ 346 w 737"/>
                  <a:gd name="T103" fmla="*/ 369 h 904"/>
                  <a:gd name="T104" fmla="*/ 355 w 737"/>
                  <a:gd name="T105" fmla="*/ 329 h 904"/>
                  <a:gd name="T106" fmla="*/ 355 w 737"/>
                  <a:gd name="T107" fmla="*/ 103 h 904"/>
                  <a:gd name="T108" fmla="*/ 357 w 737"/>
                  <a:gd name="T109" fmla="*/ 90 h 904"/>
                  <a:gd name="T110" fmla="*/ 364 w 737"/>
                  <a:gd name="T111" fmla="*/ 79 h 904"/>
                  <a:gd name="T112" fmla="*/ 375 w 737"/>
                  <a:gd name="T113" fmla="*/ 72 h 904"/>
                  <a:gd name="T114" fmla="*/ 387 w 737"/>
                  <a:gd name="T115" fmla="*/ 70 h 904"/>
                  <a:gd name="T116" fmla="*/ 634 w 737"/>
                  <a:gd name="T117" fmla="*/ 70 h 904"/>
                  <a:gd name="T118" fmla="*/ 647 w 737"/>
                  <a:gd name="T119" fmla="*/ 72 h 904"/>
                  <a:gd name="T120" fmla="*/ 657 w 737"/>
                  <a:gd name="T121" fmla="*/ 79 h 904"/>
                  <a:gd name="T122" fmla="*/ 665 w 737"/>
                  <a:gd name="T123" fmla="*/ 90 h 904"/>
                  <a:gd name="T124" fmla="*/ 666 w 737"/>
                  <a:gd name="T125" fmla="*/ 103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7" h="904">
                    <a:moveTo>
                      <a:pt x="634" y="0"/>
                    </a:moveTo>
                    <a:lnTo>
                      <a:pt x="387" y="0"/>
                    </a:lnTo>
                    <a:lnTo>
                      <a:pt x="387" y="0"/>
                    </a:lnTo>
                    <a:lnTo>
                      <a:pt x="375" y="0"/>
                    </a:lnTo>
                    <a:lnTo>
                      <a:pt x="364" y="2"/>
                    </a:lnTo>
                    <a:lnTo>
                      <a:pt x="353" y="6"/>
                    </a:lnTo>
                    <a:lnTo>
                      <a:pt x="342" y="9"/>
                    </a:lnTo>
                    <a:lnTo>
                      <a:pt x="332" y="16"/>
                    </a:lnTo>
                    <a:lnTo>
                      <a:pt x="323" y="22"/>
                    </a:lnTo>
                    <a:lnTo>
                      <a:pt x="314" y="29"/>
                    </a:lnTo>
                    <a:lnTo>
                      <a:pt x="306" y="38"/>
                    </a:lnTo>
                    <a:lnTo>
                      <a:pt x="306" y="38"/>
                    </a:lnTo>
                    <a:lnTo>
                      <a:pt x="36" y="387"/>
                    </a:lnTo>
                    <a:lnTo>
                      <a:pt x="36" y="387"/>
                    </a:lnTo>
                    <a:lnTo>
                      <a:pt x="29" y="394"/>
                    </a:lnTo>
                    <a:lnTo>
                      <a:pt x="22" y="403"/>
                    </a:lnTo>
                    <a:lnTo>
                      <a:pt x="17" y="412"/>
                    </a:lnTo>
                    <a:lnTo>
                      <a:pt x="11" y="421"/>
                    </a:lnTo>
                    <a:lnTo>
                      <a:pt x="8" y="432"/>
                    </a:lnTo>
                    <a:lnTo>
                      <a:pt x="4" y="443"/>
                    </a:lnTo>
                    <a:lnTo>
                      <a:pt x="2" y="454"/>
                    </a:lnTo>
                    <a:lnTo>
                      <a:pt x="0" y="464"/>
                    </a:lnTo>
                    <a:lnTo>
                      <a:pt x="0" y="801"/>
                    </a:lnTo>
                    <a:lnTo>
                      <a:pt x="0" y="801"/>
                    </a:lnTo>
                    <a:lnTo>
                      <a:pt x="4" y="821"/>
                    </a:lnTo>
                    <a:lnTo>
                      <a:pt x="9" y="841"/>
                    </a:lnTo>
                    <a:lnTo>
                      <a:pt x="18" y="857"/>
                    </a:lnTo>
                    <a:lnTo>
                      <a:pt x="31" y="873"/>
                    </a:lnTo>
                    <a:lnTo>
                      <a:pt x="47" y="886"/>
                    </a:lnTo>
                    <a:lnTo>
                      <a:pt x="63" y="895"/>
                    </a:lnTo>
                    <a:lnTo>
                      <a:pt x="83" y="902"/>
                    </a:lnTo>
                    <a:lnTo>
                      <a:pt x="105" y="904"/>
                    </a:lnTo>
                    <a:lnTo>
                      <a:pt x="634" y="904"/>
                    </a:lnTo>
                    <a:lnTo>
                      <a:pt x="634" y="904"/>
                    </a:lnTo>
                    <a:lnTo>
                      <a:pt x="656" y="902"/>
                    </a:lnTo>
                    <a:lnTo>
                      <a:pt x="674" y="895"/>
                    </a:lnTo>
                    <a:lnTo>
                      <a:pt x="692" y="886"/>
                    </a:lnTo>
                    <a:lnTo>
                      <a:pt x="708" y="873"/>
                    </a:lnTo>
                    <a:lnTo>
                      <a:pt x="720" y="857"/>
                    </a:lnTo>
                    <a:lnTo>
                      <a:pt x="729" y="841"/>
                    </a:lnTo>
                    <a:lnTo>
                      <a:pt x="735" y="821"/>
                    </a:lnTo>
                    <a:lnTo>
                      <a:pt x="737" y="801"/>
                    </a:lnTo>
                    <a:lnTo>
                      <a:pt x="737" y="103"/>
                    </a:lnTo>
                    <a:lnTo>
                      <a:pt x="737" y="103"/>
                    </a:lnTo>
                    <a:lnTo>
                      <a:pt x="735" y="81"/>
                    </a:lnTo>
                    <a:lnTo>
                      <a:pt x="729" y="63"/>
                    </a:lnTo>
                    <a:lnTo>
                      <a:pt x="720" y="45"/>
                    </a:lnTo>
                    <a:lnTo>
                      <a:pt x="708" y="31"/>
                    </a:lnTo>
                    <a:lnTo>
                      <a:pt x="692" y="18"/>
                    </a:lnTo>
                    <a:lnTo>
                      <a:pt x="674" y="7"/>
                    </a:lnTo>
                    <a:lnTo>
                      <a:pt x="656" y="2"/>
                    </a:lnTo>
                    <a:lnTo>
                      <a:pt x="634" y="0"/>
                    </a:lnTo>
                    <a:lnTo>
                      <a:pt x="634" y="0"/>
                    </a:lnTo>
                    <a:close/>
                    <a:moveTo>
                      <a:pt x="283" y="184"/>
                    </a:moveTo>
                    <a:lnTo>
                      <a:pt x="283" y="329"/>
                    </a:lnTo>
                    <a:lnTo>
                      <a:pt x="283" y="329"/>
                    </a:lnTo>
                    <a:lnTo>
                      <a:pt x="283" y="335"/>
                    </a:lnTo>
                    <a:lnTo>
                      <a:pt x="281" y="342"/>
                    </a:lnTo>
                    <a:lnTo>
                      <a:pt x="278" y="347"/>
                    </a:lnTo>
                    <a:lnTo>
                      <a:pt x="274" y="353"/>
                    </a:lnTo>
                    <a:lnTo>
                      <a:pt x="270" y="356"/>
                    </a:lnTo>
                    <a:lnTo>
                      <a:pt x="263" y="358"/>
                    </a:lnTo>
                    <a:lnTo>
                      <a:pt x="258" y="360"/>
                    </a:lnTo>
                    <a:lnTo>
                      <a:pt x="251" y="362"/>
                    </a:lnTo>
                    <a:lnTo>
                      <a:pt x="146" y="362"/>
                    </a:lnTo>
                    <a:lnTo>
                      <a:pt x="283" y="184"/>
                    </a:lnTo>
                    <a:close/>
                    <a:moveTo>
                      <a:pt x="666" y="801"/>
                    </a:moveTo>
                    <a:lnTo>
                      <a:pt x="666" y="801"/>
                    </a:lnTo>
                    <a:lnTo>
                      <a:pt x="666" y="806"/>
                    </a:lnTo>
                    <a:lnTo>
                      <a:pt x="665" y="814"/>
                    </a:lnTo>
                    <a:lnTo>
                      <a:pt x="661" y="819"/>
                    </a:lnTo>
                    <a:lnTo>
                      <a:pt x="657" y="823"/>
                    </a:lnTo>
                    <a:lnTo>
                      <a:pt x="652" y="826"/>
                    </a:lnTo>
                    <a:lnTo>
                      <a:pt x="647" y="830"/>
                    </a:lnTo>
                    <a:lnTo>
                      <a:pt x="641" y="832"/>
                    </a:lnTo>
                    <a:lnTo>
                      <a:pt x="634" y="832"/>
                    </a:lnTo>
                    <a:lnTo>
                      <a:pt x="105" y="832"/>
                    </a:lnTo>
                    <a:lnTo>
                      <a:pt x="105" y="832"/>
                    </a:lnTo>
                    <a:lnTo>
                      <a:pt x="98" y="832"/>
                    </a:lnTo>
                    <a:lnTo>
                      <a:pt x="92" y="830"/>
                    </a:lnTo>
                    <a:lnTo>
                      <a:pt x="87" y="826"/>
                    </a:lnTo>
                    <a:lnTo>
                      <a:pt x="81" y="823"/>
                    </a:lnTo>
                    <a:lnTo>
                      <a:pt x="78" y="819"/>
                    </a:lnTo>
                    <a:lnTo>
                      <a:pt x="74" y="814"/>
                    </a:lnTo>
                    <a:lnTo>
                      <a:pt x="72" y="806"/>
                    </a:lnTo>
                    <a:lnTo>
                      <a:pt x="72" y="801"/>
                    </a:lnTo>
                    <a:lnTo>
                      <a:pt x="72" y="464"/>
                    </a:lnTo>
                    <a:lnTo>
                      <a:pt x="72" y="464"/>
                    </a:lnTo>
                    <a:lnTo>
                      <a:pt x="72" y="457"/>
                    </a:lnTo>
                    <a:lnTo>
                      <a:pt x="74" y="452"/>
                    </a:lnTo>
                    <a:lnTo>
                      <a:pt x="78" y="446"/>
                    </a:lnTo>
                    <a:lnTo>
                      <a:pt x="81" y="441"/>
                    </a:lnTo>
                    <a:lnTo>
                      <a:pt x="87" y="437"/>
                    </a:lnTo>
                    <a:lnTo>
                      <a:pt x="92" y="436"/>
                    </a:lnTo>
                    <a:lnTo>
                      <a:pt x="98" y="432"/>
                    </a:lnTo>
                    <a:lnTo>
                      <a:pt x="105" y="432"/>
                    </a:lnTo>
                    <a:lnTo>
                      <a:pt x="251" y="432"/>
                    </a:lnTo>
                    <a:lnTo>
                      <a:pt x="251" y="432"/>
                    </a:lnTo>
                    <a:lnTo>
                      <a:pt x="272" y="430"/>
                    </a:lnTo>
                    <a:lnTo>
                      <a:pt x="292" y="425"/>
                    </a:lnTo>
                    <a:lnTo>
                      <a:pt x="308" y="414"/>
                    </a:lnTo>
                    <a:lnTo>
                      <a:pt x="324" y="401"/>
                    </a:lnTo>
                    <a:lnTo>
                      <a:pt x="337" y="387"/>
                    </a:lnTo>
                    <a:lnTo>
                      <a:pt x="346" y="369"/>
                    </a:lnTo>
                    <a:lnTo>
                      <a:pt x="353" y="349"/>
                    </a:lnTo>
                    <a:lnTo>
                      <a:pt x="355" y="329"/>
                    </a:lnTo>
                    <a:lnTo>
                      <a:pt x="355" y="103"/>
                    </a:lnTo>
                    <a:lnTo>
                      <a:pt x="355" y="103"/>
                    </a:lnTo>
                    <a:lnTo>
                      <a:pt x="355" y="96"/>
                    </a:lnTo>
                    <a:lnTo>
                      <a:pt x="357" y="90"/>
                    </a:lnTo>
                    <a:lnTo>
                      <a:pt x="360" y="85"/>
                    </a:lnTo>
                    <a:lnTo>
                      <a:pt x="364" y="79"/>
                    </a:lnTo>
                    <a:lnTo>
                      <a:pt x="369" y="76"/>
                    </a:lnTo>
                    <a:lnTo>
                      <a:pt x="375" y="72"/>
                    </a:lnTo>
                    <a:lnTo>
                      <a:pt x="380" y="70"/>
                    </a:lnTo>
                    <a:lnTo>
                      <a:pt x="387" y="70"/>
                    </a:lnTo>
                    <a:lnTo>
                      <a:pt x="634" y="70"/>
                    </a:lnTo>
                    <a:lnTo>
                      <a:pt x="634" y="70"/>
                    </a:lnTo>
                    <a:lnTo>
                      <a:pt x="641" y="70"/>
                    </a:lnTo>
                    <a:lnTo>
                      <a:pt x="647" y="72"/>
                    </a:lnTo>
                    <a:lnTo>
                      <a:pt x="652" y="76"/>
                    </a:lnTo>
                    <a:lnTo>
                      <a:pt x="657" y="79"/>
                    </a:lnTo>
                    <a:lnTo>
                      <a:pt x="661" y="85"/>
                    </a:lnTo>
                    <a:lnTo>
                      <a:pt x="665" y="90"/>
                    </a:lnTo>
                    <a:lnTo>
                      <a:pt x="666" y="96"/>
                    </a:lnTo>
                    <a:lnTo>
                      <a:pt x="666" y="103"/>
                    </a:lnTo>
                    <a:lnTo>
                      <a:pt x="666" y="8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6213535" y="3433895"/>
            <a:ext cx="1858554" cy="2260461"/>
            <a:chOff x="4660162" y="2575420"/>
            <a:chExt cx="1394097" cy="1695346"/>
          </a:xfrm>
        </p:grpSpPr>
        <p:sp>
          <p:nvSpPr>
            <p:cNvPr id="132" name="Freeform 8"/>
            <p:cNvSpPr/>
            <p:nvPr/>
          </p:nvSpPr>
          <p:spPr bwMode="auto">
            <a:xfrm>
              <a:off x="4660162" y="2575420"/>
              <a:ext cx="1394097" cy="1695346"/>
            </a:xfrm>
            <a:custGeom>
              <a:avLst/>
              <a:gdLst>
                <a:gd name="T0" fmla="*/ 2168 w 3406"/>
                <a:gd name="T1" fmla="*/ 75 h 4143"/>
                <a:gd name="T2" fmla="*/ 2135 w 3406"/>
                <a:gd name="T3" fmla="*/ 294 h 4143"/>
                <a:gd name="T4" fmla="*/ 2079 w 3406"/>
                <a:gd name="T5" fmla="*/ 504 h 4143"/>
                <a:gd name="T6" fmla="*/ 2003 w 3406"/>
                <a:gd name="T7" fmla="*/ 705 h 4143"/>
                <a:gd name="T8" fmla="*/ 1909 w 3406"/>
                <a:gd name="T9" fmla="*/ 896 h 4143"/>
                <a:gd name="T10" fmla="*/ 1797 w 3406"/>
                <a:gd name="T11" fmla="*/ 1078 h 4143"/>
                <a:gd name="T12" fmla="*/ 1669 w 3406"/>
                <a:gd name="T13" fmla="*/ 1246 h 4143"/>
                <a:gd name="T14" fmla="*/ 1526 w 3406"/>
                <a:gd name="T15" fmla="*/ 1400 h 4143"/>
                <a:gd name="T16" fmla="*/ 1368 w 3406"/>
                <a:gd name="T17" fmla="*/ 1541 h 4143"/>
                <a:gd name="T18" fmla="*/ 1196 w 3406"/>
                <a:gd name="T19" fmla="*/ 1665 h 4143"/>
                <a:gd name="T20" fmla="*/ 1014 w 3406"/>
                <a:gd name="T21" fmla="*/ 1773 h 4143"/>
                <a:gd name="T22" fmla="*/ 954 w 3406"/>
                <a:gd name="T23" fmla="*/ 1883 h 4143"/>
                <a:gd name="T24" fmla="*/ 954 w 3406"/>
                <a:gd name="T25" fmla="*/ 2034 h 4143"/>
                <a:gd name="T26" fmla="*/ 939 w 3406"/>
                <a:gd name="T27" fmla="*/ 2241 h 4143"/>
                <a:gd name="T28" fmla="*/ 904 w 3406"/>
                <a:gd name="T29" fmla="*/ 2441 h 4143"/>
                <a:gd name="T30" fmla="*/ 850 w 3406"/>
                <a:gd name="T31" fmla="*/ 2635 h 4143"/>
                <a:gd name="T32" fmla="*/ 781 w 3406"/>
                <a:gd name="T33" fmla="*/ 2822 h 4143"/>
                <a:gd name="T34" fmla="*/ 694 w 3406"/>
                <a:gd name="T35" fmla="*/ 3000 h 4143"/>
                <a:gd name="T36" fmla="*/ 593 w 3406"/>
                <a:gd name="T37" fmla="*/ 3168 h 4143"/>
                <a:gd name="T38" fmla="*/ 477 w 3406"/>
                <a:gd name="T39" fmla="*/ 3326 h 4143"/>
                <a:gd name="T40" fmla="*/ 348 w 3406"/>
                <a:gd name="T41" fmla="*/ 3473 h 4143"/>
                <a:gd name="T42" fmla="*/ 207 w 3406"/>
                <a:gd name="T43" fmla="*/ 3608 h 4143"/>
                <a:gd name="T44" fmla="*/ 54 w 3406"/>
                <a:gd name="T45" fmla="*/ 3730 h 4143"/>
                <a:gd name="T46" fmla="*/ 66 w 3406"/>
                <a:gd name="T47" fmla="*/ 3811 h 4143"/>
                <a:gd name="T48" fmla="*/ 274 w 3406"/>
                <a:gd name="T49" fmla="*/ 3927 h 4143"/>
                <a:gd name="T50" fmla="*/ 497 w 3406"/>
                <a:gd name="T51" fmla="*/ 4019 h 4143"/>
                <a:gd name="T52" fmla="*/ 730 w 3406"/>
                <a:gd name="T53" fmla="*/ 4087 h 4143"/>
                <a:gd name="T54" fmla="*/ 974 w 3406"/>
                <a:gd name="T55" fmla="*/ 4129 h 4143"/>
                <a:gd name="T56" fmla="*/ 1225 w 3406"/>
                <a:gd name="T57" fmla="*/ 4143 h 4143"/>
                <a:gd name="T58" fmla="*/ 1337 w 3406"/>
                <a:gd name="T59" fmla="*/ 4141 h 4143"/>
                <a:gd name="T60" fmla="*/ 1503 w 3406"/>
                <a:gd name="T61" fmla="*/ 4126 h 4143"/>
                <a:gd name="T62" fmla="*/ 1663 w 3406"/>
                <a:gd name="T63" fmla="*/ 4099 h 4143"/>
                <a:gd name="T64" fmla="*/ 1822 w 3406"/>
                <a:gd name="T65" fmla="*/ 4060 h 4143"/>
                <a:gd name="T66" fmla="*/ 1974 w 3406"/>
                <a:gd name="T67" fmla="*/ 4012 h 4143"/>
                <a:gd name="T68" fmla="*/ 2121 w 3406"/>
                <a:gd name="T69" fmla="*/ 3952 h 4143"/>
                <a:gd name="T70" fmla="*/ 2264 w 3406"/>
                <a:gd name="T71" fmla="*/ 3880 h 4143"/>
                <a:gd name="T72" fmla="*/ 2399 w 3406"/>
                <a:gd name="T73" fmla="*/ 3799 h 4143"/>
                <a:gd name="T74" fmla="*/ 2529 w 3406"/>
                <a:gd name="T75" fmla="*/ 3710 h 4143"/>
                <a:gd name="T76" fmla="*/ 2653 w 3406"/>
                <a:gd name="T77" fmla="*/ 3612 h 4143"/>
                <a:gd name="T78" fmla="*/ 2767 w 3406"/>
                <a:gd name="T79" fmla="*/ 3506 h 4143"/>
                <a:gd name="T80" fmla="*/ 2873 w 3406"/>
                <a:gd name="T81" fmla="*/ 3390 h 4143"/>
                <a:gd name="T82" fmla="*/ 2971 w 3406"/>
                <a:gd name="T83" fmla="*/ 3268 h 4143"/>
                <a:gd name="T84" fmla="*/ 3062 w 3406"/>
                <a:gd name="T85" fmla="*/ 3139 h 4143"/>
                <a:gd name="T86" fmla="*/ 3141 w 3406"/>
                <a:gd name="T87" fmla="*/ 3003 h 4143"/>
                <a:gd name="T88" fmla="*/ 3213 w 3406"/>
                <a:gd name="T89" fmla="*/ 2861 h 4143"/>
                <a:gd name="T90" fmla="*/ 3273 w 3406"/>
                <a:gd name="T91" fmla="*/ 2714 h 4143"/>
                <a:gd name="T92" fmla="*/ 3323 w 3406"/>
                <a:gd name="T93" fmla="*/ 2561 h 4143"/>
                <a:gd name="T94" fmla="*/ 3362 w 3406"/>
                <a:gd name="T95" fmla="*/ 2403 h 4143"/>
                <a:gd name="T96" fmla="*/ 3389 w 3406"/>
                <a:gd name="T97" fmla="*/ 2241 h 4143"/>
                <a:gd name="T98" fmla="*/ 3402 w 3406"/>
                <a:gd name="T99" fmla="*/ 2076 h 4143"/>
                <a:gd name="T100" fmla="*/ 3406 w 3406"/>
                <a:gd name="T101" fmla="*/ 1964 h 4143"/>
                <a:gd name="T102" fmla="*/ 3392 w 3406"/>
                <a:gd name="T103" fmla="*/ 1725 h 4143"/>
                <a:gd name="T104" fmla="*/ 3354 w 3406"/>
                <a:gd name="T105" fmla="*/ 1491 h 4143"/>
                <a:gd name="T106" fmla="*/ 3292 w 3406"/>
                <a:gd name="T107" fmla="*/ 1269 h 4143"/>
                <a:gd name="T108" fmla="*/ 3209 w 3406"/>
                <a:gd name="T109" fmla="*/ 1057 h 4143"/>
                <a:gd name="T110" fmla="*/ 3103 w 3406"/>
                <a:gd name="T111" fmla="*/ 856 h 4143"/>
                <a:gd name="T112" fmla="*/ 2977 w 3406"/>
                <a:gd name="T113" fmla="*/ 666 h 4143"/>
                <a:gd name="T114" fmla="*/ 2834 w 3406"/>
                <a:gd name="T115" fmla="*/ 493 h 4143"/>
                <a:gd name="T116" fmla="*/ 2674 w 3406"/>
                <a:gd name="T117" fmla="*/ 334 h 4143"/>
                <a:gd name="T118" fmla="*/ 2498 w 3406"/>
                <a:gd name="T119" fmla="*/ 193 h 4143"/>
                <a:gd name="T120" fmla="*/ 2309 w 3406"/>
                <a:gd name="T121" fmla="*/ 72 h 4143"/>
                <a:gd name="T122" fmla="*/ 2175 w 3406"/>
                <a:gd name="T123" fmla="*/ 0 h 4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06" h="4143">
                  <a:moveTo>
                    <a:pt x="2175" y="0"/>
                  </a:moveTo>
                  <a:lnTo>
                    <a:pt x="2175" y="0"/>
                  </a:lnTo>
                  <a:lnTo>
                    <a:pt x="2168" y="75"/>
                  </a:lnTo>
                  <a:lnTo>
                    <a:pt x="2160" y="149"/>
                  </a:lnTo>
                  <a:lnTo>
                    <a:pt x="2148" y="222"/>
                  </a:lnTo>
                  <a:lnTo>
                    <a:pt x="2135" y="294"/>
                  </a:lnTo>
                  <a:lnTo>
                    <a:pt x="2117" y="365"/>
                  </a:lnTo>
                  <a:lnTo>
                    <a:pt x="2100" y="435"/>
                  </a:lnTo>
                  <a:lnTo>
                    <a:pt x="2079" y="504"/>
                  </a:lnTo>
                  <a:lnTo>
                    <a:pt x="2056" y="572"/>
                  </a:lnTo>
                  <a:lnTo>
                    <a:pt x="2030" y="639"/>
                  </a:lnTo>
                  <a:lnTo>
                    <a:pt x="2003" y="705"/>
                  </a:lnTo>
                  <a:lnTo>
                    <a:pt x="1974" y="771"/>
                  </a:lnTo>
                  <a:lnTo>
                    <a:pt x="1944" y="834"/>
                  </a:lnTo>
                  <a:lnTo>
                    <a:pt x="1909" y="896"/>
                  </a:lnTo>
                  <a:lnTo>
                    <a:pt x="1874" y="958"/>
                  </a:lnTo>
                  <a:lnTo>
                    <a:pt x="1837" y="1018"/>
                  </a:lnTo>
                  <a:lnTo>
                    <a:pt x="1797" y="1078"/>
                  </a:lnTo>
                  <a:lnTo>
                    <a:pt x="1756" y="1134"/>
                  </a:lnTo>
                  <a:lnTo>
                    <a:pt x="1714" y="1192"/>
                  </a:lnTo>
                  <a:lnTo>
                    <a:pt x="1669" y="1246"/>
                  </a:lnTo>
                  <a:lnTo>
                    <a:pt x="1623" y="1298"/>
                  </a:lnTo>
                  <a:lnTo>
                    <a:pt x="1575" y="1350"/>
                  </a:lnTo>
                  <a:lnTo>
                    <a:pt x="1526" y="1400"/>
                  </a:lnTo>
                  <a:lnTo>
                    <a:pt x="1474" y="1449"/>
                  </a:lnTo>
                  <a:lnTo>
                    <a:pt x="1422" y="1495"/>
                  </a:lnTo>
                  <a:lnTo>
                    <a:pt x="1368" y="1541"/>
                  </a:lnTo>
                  <a:lnTo>
                    <a:pt x="1312" y="1584"/>
                  </a:lnTo>
                  <a:lnTo>
                    <a:pt x="1256" y="1626"/>
                  </a:lnTo>
                  <a:lnTo>
                    <a:pt x="1196" y="1665"/>
                  </a:lnTo>
                  <a:lnTo>
                    <a:pt x="1138" y="1704"/>
                  </a:lnTo>
                  <a:lnTo>
                    <a:pt x="1076" y="1738"/>
                  </a:lnTo>
                  <a:lnTo>
                    <a:pt x="1014" y="1773"/>
                  </a:lnTo>
                  <a:lnTo>
                    <a:pt x="951" y="1806"/>
                  </a:lnTo>
                  <a:lnTo>
                    <a:pt x="951" y="1806"/>
                  </a:lnTo>
                  <a:lnTo>
                    <a:pt x="954" y="1883"/>
                  </a:lnTo>
                  <a:lnTo>
                    <a:pt x="956" y="1964"/>
                  </a:lnTo>
                  <a:lnTo>
                    <a:pt x="956" y="1964"/>
                  </a:lnTo>
                  <a:lnTo>
                    <a:pt x="954" y="2034"/>
                  </a:lnTo>
                  <a:lnTo>
                    <a:pt x="952" y="2103"/>
                  </a:lnTo>
                  <a:lnTo>
                    <a:pt x="947" y="2171"/>
                  </a:lnTo>
                  <a:lnTo>
                    <a:pt x="939" y="2241"/>
                  </a:lnTo>
                  <a:lnTo>
                    <a:pt x="929" y="2308"/>
                  </a:lnTo>
                  <a:lnTo>
                    <a:pt x="918" y="2376"/>
                  </a:lnTo>
                  <a:lnTo>
                    <a:pt x="904" y="2441"/>
                  </a:lnTo>
                  <a:lnTo>
                    <a:pt x="889" y="2507"/>
                  </a:lnTo>
                  <a:lnTo>
                    <a:pt x="869" y="2571"/>
                  </a:lnTo>
                  <a:lnTo>
                    <a:pt x="850" y="2635"/>
                  </a:lnTo>
                  <a:lnTo>
                    <a:pt x="829" y="2698"/>
                  </a:lnTo>
                  <a:lnTo>
                    <a:pt x="806" y="2760"/>
                  </a:lnTo>
                  <a:lnTo>
                    <a:pt x="781" y="2822"/>
                  </a:lnTo>
                  <a:lnTo>
                    <a:pt x="753" y="2882"/>
                  </a:lnTo>
                  <a:lnTo>
                    <a:pt x="724" y="2942"/>
                  </a:lnTo>
                  <a:lnTo>
                    <a:pt x="694" y="3000"/>
                  </a:lnTo>
                  <a:lnTo>
                    <a:pt x="663" y="3058"/>
                  </a:lnTo>
                  <a:lnTo>
                    <a:pt x="628" y="3114"/>
                  </a:lnTo>
                  <a:lnTo>
                    <a:pt x="593" y="3168"/>
                  </a:lnTo>
                  <a:lnTo>
                    <a:pt x="556" y="3222"/>
                  </a:lnTo>
                  <a:lnTo>
                    <a:pt x="518" y="3274"/>
                  </a:lnTo>
                  <a:lnTo>
                    <a:pt x="477" y="3326"/>
                  </a:lnTo>
                  <a:lnTo>
                    <a:pt x="437" y="3376"/>
                  </a:lnTo>
                  <a:lnTo>
                    <a:pt x="392" y="3426"/>
                  </a:lnTo>
                  <a:lnTo>
                    <a:pt x="348" y="3473"/>
                  </a:lnTo>
                  <a:lnTo>
                    <a:pt x="303" y="3519"/>
                  </a:lnTo>
                  <a:lnTo>
                    <a:pt x="255" y="3564"/>
                  </a:lnTo>
                  <a:lnTo>
                    <a:pt x="207" y="3608"/>
                  </a:lnTo>
                  <a:lnTo>
                    <a:pt x="156" y="3650"/>
                  </a:lnTo>
                  <a:lnTo>
                    <a:pt x="106" y="3691"/>
                  </a:lnTo>
                  <a:lnTo>
                    <a:pt x="54" y="3730"/>
                  </a:lnTo>
                  <a:lnTo>
                    <a:pt x="0" y="3768"/>
                  </a:lnTo>
                  <a:lnTo>
                    <a:pt x="0" y="3768"/>
                  </a:lnTo>
                  <a:lnTo>
                    <a:pt x="66" y="3811"/>
                  </a:lnTo>
                  <a:lnTo>
                    <a:pt x="133" y="3851"/>
                  </a:lnTo>
                  <a:lnTo>
                    <a:pt x="203" y="3890"/>
                  </a:lnTo>
                  <a:lnTo>
                    <a:pt x="274" y="3927"/>
                  </a:lnTo>
                  <a:lnTo>
                    <a:pt x="348" y="3960"/>
                  </a:lnTo>
                  <a:lnTo>
                    <a:pt x="421" y="3990"/>
                  </a:lnTo>
                  <a:lnTo>
                    <a:pt x="497" y="4019"/>
                  </a:lnTo>
                  <a:lnTo>
                    <a:pt x="574" y="4044"/>
                  </a:lnTo>
                  <a:lnTo>
                    <a:pt x="651" y="4068"/>
                  </a:lnTo>
                  <a:lnTo>
                    <a:pt x="730" y="4087"/>
                  </a:lnTo>
                  <a:lnTo>
                    <a:pt x="809" y="4104"/>
                  </a:lnTo>
                  <a:lnTo>
                    <a:pt x="891" y="4118"/>
                  </a:lnTo>
                  <a:lnTo>
                    <a:pt x="974" y="4129"/>
                  </a:lnTo>
                  <a:lnTo>
                    <a:pt x="1057" y="4137"/>
                  </a:lnTo>
                  <a:lnTo>
                    <a:pt x="1140" y="4141"/>
                  </a:lnTo>
                  <a:lnTo>
                    <a:pt x="1225" y="4143"/>
                  </a:lnTo>
                  <a:lnTo>
                    <a:pt x="1225" y="4143"/>
                  </a:lnTo>
                  <a:lnTo>
                    <a:pt x="1281" y="4143"/>
                  </a:lnTo>
                  <a:lnTo>
                    <a:pt x="1337" y="4141"/>
                  </a:lnTo>
                  <a:lnTo>
                    <a:pt x="1393" y="4137"/>
                  </a:lnTo>
                  <a:lnTo>
                    <a:pt x="1447" y="4131"/>
                  </a:lnTo>
                  <a:lnTo>
                    <a:pt x="1503" y="4126"/>
                  </a:lnTo>
                  <a:lnTo>
                    <a:pt x="1557" y="4118"/>
                  </a:lnTo>
                  <a:lnTo>
                    <a:pt x="1611" y="4110"/>
                  </a:lnTo>
                  <a:lnTo>
                    <a:pt x="1663" y="4099"/>
                  </a:lnTo>
                  <a:lnTo>
                    <a:pt x="1717" y="4087"/>
                  </a:lnTo>
                  <a:lnTo>
                    <a:pt x="1770" y="4075"/>
                  </a:lnTo>
                  <a:lnTo>
                    <a:pt x="1822" y="4060"/>
                  </a:lnTo>
                  <a:lnTo>
                    <a:pt x="1874" y="4046"/>
                  </a:lnTo>
                  <a:lnTo>
                    <a:pt x="1924" y="4029"/>
                  </a:lnTo>
                  <a:lnTo>
                    <a:pt x="1974" y="4012"/>
                  </a:lnTo>
                  <a:lnTo>
                    <a:pt x="2025" y="3992"/>
                  </a:lnTo>
                  <a:lnTo>
                    <a:pt x="2073" y="3973"/>
                  </a:lnTo>
                  <a:lnTo>
                    <a:pt x="2121" y="3952"/>
                  </a:lnTo>
                  <a:lnTo>
                    <a:pt x="2170" y="3929"/>
                  </a:lnTo>
                  <a:lnTo>
                    <a:pt x="2218" y="3905"/>
                  </a:lnTo>
                  <a:lnTo>
                    <a:pt x="2264" y="3880"/>
                  </a:lnTo>
                  <a:lnTo>
                    <a:pt x="2311" y="3855"/>
                  </a:lnTo>
                  <a:lnTo>
                    <a:pt x="2355" y="3828"/>
                  </a:lnTo>
                  <a:lnTo>
                    <a:pt x="2399" y="3799"/>
                  </a:lnTo>
                  <a:lnTo>
                    <a:pt x="2444" y="3770"/>
                  </a:lnTo>
                  <a:lnTo>
                    <a:pt x="2486" y="3741"/>
                  </a:lnTo>
                  <a:lnTo>
                    <a:pt x="2529" y="3710"/>
                  </a:lnTo>
                  <a:lnTo>
                    <a:pt x="2571" y="3679"/>
                  </a:lnTo>
                  <a:lnTo>
                    <a:pt x="2612" y="3647"/>
                  </a:lnTo>
                  <a:lnTo>
                    <a:pt x="2653" y="3612"/>
                  </a:lnTo>
                  <a:lnTo>
                    <a:pt x="2691" y="3577"/>
                  </a:lnTo>
                  <a:lnTo>
                    <a:pt x="2730" y="3542"/>
                  </a:lnTo>
                  <a:lnTo>
                    <a:pt x="2767" y="3506"/>
                  </a:lnTo>
                  <a:lnTo>
                    <a:pt x="2803" y="3467"/>
                  </a:lnTo>
                  <a:lnTo>
                    <a:pt x="2838" y="3428"/>
                  </a:lnTo>
                  <a:lnTo>
                    <a:pt x="2873" y="3390"/>
                  </a:lnTo>
                  <a:lnTo>
                    <a:pt x="2908" y="3351"/>
                  </a:lnTo>
                  <a:lnTo>
                    <a:pt x="2940" y="3309"/>
                  </a:lnTo>
                  <a:lnTo>
                    <a:pt x="2971" y="3268"/>
                  </a:lnTo>
                  <a:lnTo>
                    <a:pt x="3002" y="3226"/>
                  </a:lnTo>
                  <a:lnTo>
                    <a:pt x="3033" y="3183"/>
                  </a:lnTo>
                  <a:lnTo>
                    <a:pt x="3062" y="3139"/>
                  </a:lnTo>
                  <a:lnTo>
                    <a:pt x="3089" y="3094"/>
                  </a:lnTo>
                  <a:lnTo>
                    <a:pt x="3116" y="3048"/>
                  </a:lnTo>
                  <a:lnTo>
                    <a:pt x="3141" y="3003"/>
                  </a:lnTo>
                  <a:lnTo>
                    <a:pt x="3166" y="2955"/>
                  </a:lnTo>
                  <a:lnTo>
                    <a:pt x="3190" y="2909"/>
                  </a:lnTo>
                  <a:lnTo>
                    <a:pt x="3213" y="2861"/>
                  </a:lnTo>
                  <a:lnTo>
                    <a:pt x="3234" y="2812"/>
                  </a:lnTo>
                  <a:lnTo>
                    <a:pt x="3253" y="2762"/>
                  </a:lnTo>
                  <a:lnTo>
                    <a:pt x="3273" y="2714"/>
                  </a:lnTo>
                  <a:lnTo>
                    <a:pt x="3290" y="2664"/>
                  </a:lnTo>
                  <a:lnTo>
                    <a:pt x="3307" y="2611"/>
                  </a:lnTo>
                  <a:lnTo>
                    <a:pt x="3323" y="2561"/>
                  </a:lnTo>
                  <a:lnTo>
                    <a:pt x="3336" y="2509"/>
                  </a:lnTo>
                  <a:lnTo>
                    <a:pt x="3350" y="2455"/>
                  </a:lnTo>
                  <a:lnTo>
                    <a:pt x="3362" y="2403"/>
                  </a:lnTo>
                  <a:lnTo>
                    <a:pt x="3371" y="2349"/>
                  </a:lnTo>
                  <a:lnTo>
                    <a:pt x="3381" y="2295"/>
                  </a:lnTo>
                  <a:lnTo>
                    <a:pt x="3389" y="2241"/>
                  </a:lnTo>
                  <a:lnTo>
                    <a:pt x="3394" y="2186"/>
                  </a:lnTo>
                  <a:lnTo>
                    <a:pt x="3398" y="2130"/>
                  </a:lnTo>
                  <a:lnTo>
                    <a:pt x="3402" y="2076"/>
                  </a:lnTo>
                  <a:lnTo>
                    <a:pt x="3404" y="2020"/>
                  </a:lnTo>
                  <a:lnTo>
                    <a:pt x="3406" y="1964"/>
                  </a:lnTo>
                  <a:lnTo>
                    <a:pt x="3406" y="1964"/>
                  </a:lnTo>
                  <a:lnTo>
                    <a:pt x="3404" y="1883"/>
                  </a:lnTo>
                  <a:lnTo>
                    <a:pt x="3400" y="1802"/>
                  </a:lnTo>
                  <a:lnTo>
                    <a:pt x="3392" y="1725"/>
                  </a:lnTo>
                  <a:lnTo>
                    <a:pt x="3383" y="1646"/>
                  </a:lnTo>
                  <a:lnTo>
                    <a:pt x="3369" y="1568"/>
                  </a:lnTo>
                  <a:lnTo>
                    <a:pt x="3354" y="1491"/>
                  </a:lnTo>
                  <a:lnTo>
                    <a:pt x="3336" y="1416"/>
                  </a:lnTo>
                  <a:lnTo>
                    <a:pt x="3315" y="1342"/>
                  </a:lnTo>
                  <a:lnTo>
                    <a:pt x="3292" y="1269"/>
                  </a:lnTo>
                  <a:lnTo>
                    <a:pt x="3267" y="1198"/>
                  </a:lnTo>
                  <a:lnTo>
                    <a:pt x="3238" y="1126"/>
                  </a:lnTo>
                  <a:lnTo>
                    <a:pt x="3209" y="1057"/>
                  </a:lnTo>
                  <a:lnTo>
                    <a:pt x="3176" y="987"/>
                  </a:lnTo>
                  <a:lnTo>
                    <a:pt x="3139" y="921"/>
                  </a:lnTo>
                  <a:lnTo>
                    <a:pt x="3103" y="856"/>
                  </a:lnTo>
                  <a:lnTo>
                    <a:pt x="3064" y="790"/>
                  </a:lnTo>
                  <a:lnTo>
                    <a:pt x="3022" y="728"/>
                  </a:lnTo>
                  <a:lnTo>
                    <a:pt x="2977" y="666"/>
                  </a:lnTo>
                  <a:lnTo>
                    <a:pt x="2933" y="607"/>
                  </a:lnTo>
                  <a:lnTo>
                    <a:pt x="2884" y="549"/>
                  </a:lnTo>
                  <a:lnTo>
                    <a:pt x="2834" y="493"/>
                  </a:lnTo>
                  <a:lnTo>
                    <a:pt x="2784" y="438"/>
                  </a:lnTo>
                  <a:lnTo>
                    <a:pt x="2730" y="386"/>
                  </a:lnTo>
                  <a:lnTo>
                    <a:pt x="2674" y="334"/>
                  </a:lnTo>
                  <a:lnTo>
                    <a:pt x="2618" y="286"/>
                  </a:lnTo>
                  <a:lnTo>
                    <a:pt x="2560" y="240"/>
                  </a:lnTo>
                  <a:lnTo>
                    <a:pt x="2498" y="193"/>
                  </a:lnTo>
                  <a:lnTo>
                    <a:pt x="2436" y="151"/>
                  </a:lnTo>
                  <a:lnTo>
                    <a:pt x="2374" y="110"/>
                  </a:lnTo>
                  <a:lnTo>
                    <a:pt x="2309" y="72"/>
                  </a:lnTo>
                  <a:lnTo>
                    <a:pt x="2243" y="35"/>
                  </a:lnTo>
                  <a:lnTo>
                    <a:pt x="2175" y="0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33" name="Freeform 24"/>
            <p:cNvSpPr>
              <a:spLocks noEditPoints="1"/>
            </p:cNvSpPr>
            <p:nvPr/>
          </p:nvSpPr>
          <p:spPr bwMode="auto">
            <a:xfrm>
              <a:off x="5285481" y="3370024"/>
              <a:ext cx="278949" cy="273784"/>
            </a:xfrm>
            <a:custGeom>
              <a:avLst/>
              <a:gdLst>
                <a:gd name="T0" fmla="*/ 860 w 1082"/>
                <a:gd name="T1" fmla="*/ 689 h 1058"/>
                <a:gd name="T2" fmla="*/ 844 w 1082"/>
                <a:gd name="T3" fmla="*/ 709 h 1058"/>
                <a:gd name="T4" fmla="*/ 905 w 1082"/>
                <a:gd name="T5" fmla="*/ 783 h 1058"/>
                <a:gd name="T6" fmla="*/ 808 w 1082"/>
                <a:gd name="T7" fmla="*/ 855 h 1058"/>
                <a:gd name="T8" fmla="*/ 657 w 1082"/>
                <a:gd name="T9" fmla="*/ 914 h 1058"/>
                <a:gd name="T10" fmla="*/ 738 w 1082"/>
                <a:gd name="T11" fmla="*/ 525 h 1058"/>
                <a:gd name="T12" fmla="*/ 760 w 1082"/>
                <a:gd name="T13" fmla="*/ 515 h 1058"/>
                <a:gd name="T14" fmla="*/ 770 w 1082"/>
                <a:gd name="T15" fmla="*/ 493 h 1058"/>
                <a:gd name="T16" fmla="*/ 767 w 1082"/>
                <a:gd name="T17" fmla="*/ 391 h 1058"/>
                <a:gd name="T18" fmla="*/ 751 w 1082"/>
                <a:gd name="T19" fmla="*/ 374 h 1058"/>
                <a:gd name="T20" fmla="*/ 616 w 1082"/>
                <a:gd name="T21" fmla="*/ 266 h 1058"/>
                <a:gd name="T22" fmla="*/ 655 w 1082"/>
                <a:gd name="T23" fmla="*/ 230 h 1058"/>
                <a:gd name="T24" fmla="*/ 684 w 1082"/>
                <a:gd name="T25" fmla="*/ 162 h 1058"/>
                <a:gd name="T26" fmla="*/ 682 w 1082"/>
                <a:gd name="T27" fmla="*/ 115 h 1058"/>
                <a:gd name="T28" fmla="*/ 661 w 1082"/>
                <a:gd name="T29" fmla="*/ 63 h 1058"/>
                <a:gd name="T30" fmla="*/ 621 w 1082"/>
                <a:gd name="T31" fmla="*/ 25 h 1058"/>
                <a:gd name="T32" fmla="*/ 571 w 1082"/>
                <a:gd name="T33" fmla="*/ 4 h 1058"/>
                <a:gd name="T34" fmla="*/ 527 w 1082"/>
                <a:gd name="T35" fmla="*/ 0 h 1058"/>
                <a:gd name="T36" fmla="*/ 473 w 1082"/>
                <a:gd name="T37" fmla="*/ 18 h 1058"/>
                <a:gd name="T38" fmla="*/ 430 w 1082"/>
                <a:gd name="T39" fmla="*/ 52 h 1058"/>
                <a:gd name="T40" fmla="*/ 405 w 1082"/>
                <a:gd name="T41" fmla="*/ 101 h 1058"/>
                <a:gd name="T42" fmla="*/ 398 w 1082"/>
                <a:gd name="T43" fmla="*/ 144 h 1058"/>
                <a:gd name="T44" fmla="*/ 418 w 1082"/>
                <a:gd name="T45" fmla="*/ 214 h 1058"/>
                <a:gd name="T46" fmla="*/ 468 w 1082"/>
                <a:gd name="T47" fmla="*/ 266 h 1058"/>
                <a:gd name="T48" fmla="*/ 338 w 1082"/>
                <a:gd name="T49" fmla="*/ 373 h 1058"/>
                <a:gd name="T50" fmla="*/ 319 w 1082"/>
                <a:gd name="T51" fmla="*/ 385 h 1058"/>
                <a:gd name="T52" fmla="*/ 313 w 1082"/>
                <a:gd name="T53" fmla="*/ 493 h 1058"/>
                <a:gd name="T54" fmla="*/ 319 w 1082"/>
                <a:gd name="T55" fmla="*/ 511 h 1058"/>
                <a:gd name="T56" fmla="*/ 338 w 1082"/>
                <a:gd name="T57" fmla="*/ 524 h 1058"/>
                <a:gd name="T58" fmla="*/ 468 w 1082"/>
                <a:gd name="T59" fmla="*/ 921 h 1058"/>
                <a:gd name="T60" fmla="*/ 310 w 1082"/>
                <a:gd name="T61" fmla="*/ 875 h 1058"/>
                <a:gd name="T62" fmla="*/ 176 w 1082"/>
                <a:gd name="T63" fmla="*/ 783 h 1058"/>
                <a:gd name="T64" fmla="*/ 238 w 1082"/>
                <a:gd name="T65" fmla="*/ 716 h 1058"/>
                <a:gd name="T66" fmla="*/ 229 w 1082"/>
                <a:gd name="T67" fmla="*/ 693 h 1058"/>
                <a:gd name="T68" fmla="*/ 23 w 1082"/>
                <a:gd name="T69" fmla="*/ 689 h 1058"/>
                <a:gd name="T70" fmla="*/ 0 w 1082"/>
                <a:gd name="T71" fmla="*/ 713 h 1058"/>
                <a:gd name="T72" fmla="*/ 4 w 1082"/>
                <a:gd name="T73" fmla="*/ 916 h 1058"/>
                <a:gd name="T74" fmla="*/ 27 w 1082"/>
                <a:gd name="T75" fmla="*/ 927 h 1058"/>
                <a:gd name="T76" fmla="*/ 83 w 1082"/>
                <a:gd name="T77" fmla="*/ 876 h 1058"/>
                <a:gd name="T78" fmla="*/ 180 w 1082"/>
                <a:gd name="T79" fmla="*/ 952 h 1058"/>
                <a:gd name="T80" fmla="*/ 292 w 1082"/>
                <a:gd name="T81" fmla="*/ 1010 h 1058"/>
                <a:gd name="T82" fmla="*/ 412 w 1082"/>
                <a:gd name="T83" fmla="*/ 1046 h 1058"/>
                <a:gd name="T84" fmla="*/ 542 w 1082"/>
                <a:gd name="T85" fmla="*/ 1058 h 1058"/>
                <a:gd name="T86" fmla="*/ 639 w 1082"/>
                <a:gd name="T87" fmla="*/ 1051 h 1058"/>
                <a:gd name="T88" fmla="*/ 761 w 1082"/>
                <a:gd name="T89" fmla="*/ 1020 h 1058"/>
                <a:gd name="T90" fmla="*/ 875 w 1082"/>
                <a:gd name="T91" fmla="*/ 968 h 1058"/>
                <a:gd name="T92" fmla="*/ 976 w 1082"/>
                <a:gd name="T93" fmla="*/ 896 h 1058"/>
                <a:gd name="T94" fmla="*/ 1049 w 1082"/>
                <a:gd name="T95" fmla="*/ 923 h 1058"/>
                <a:gd name="T96" fmla="*/ 1075 w 1082"/>
                <a:gd name="T97" fmla="*/ 921 h 1058"/>
                <a:gd name="T98" fmla="*/ 1082 w 1082"/>
                <a:gd name="T99" fmla="*/ 713 h 1058"/>
                <a:gd name="T100" fmla="*/ 1069 w 1082"/>
                <a:gd name="T101" fmla="*/ 691 h 1058"/>
                <a:gd name="T102" fmla="*/ 542 w 1082"/>
                <a:gd name="T103" fmla="*/ 189 h 1058"/>
                <a:gd name="T104" fmla="*/ 509 w 1082"/>
                <a:gd name="T105" fmla="*/ 175 h 1058"/>
                <a:gd name="T106" fmla="*/ 497 w 1082"/>
                <a:gd name="T107" fmla="*/ 144 h 1058"/>
                <a:gd name="T108" fmla="*/ 504 w 1082"/>
                <a:gd name="T109" fmla="*/ 119 h 1058"/>
                <a:gd name="T110" fmla="*/ 533 w 1082"/>
                <a:gd name="T111" fmla="*/ 99 h 1058"/>
                <a:gd name="T112" fmla="*/ 558 w 1082"/>
                <a:gd name="T113" fmla="*/ 103 h 1058"/>
                <a:gd name="T114" fmla="*/ 583 w 1082"/>
                <a:gd name="T115" fmla="*/ 126 h 1058"/>
                <a:gd name="T116" fmla="*/ 585 w 1082"/>
                <a:gd name="T117" fmla="*/ 153 h 1058"/>
                <a:gd name="T118" fmla="*/ 567 w 1082"/>
                <a:gd name="T119" fmla="*/ 180 h 1058"/>
                <a:gd name="T120" fmla="*/ 542 w 1082"/>
                <a:gd name="T121" fmla="*/ 189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2" h="1058">
                  <a:moveTo>
                    <a:pt x="1058" y="689"/>
                  </a:moveTo>
                  <a:lnTo>
                    <a:pt x="868" y="689"/>
                  </a:lnTo>
                  <a:lnTo>
                    <a:pt x="868" y="689"/>
                  </a:lnTo>
                  <a:lnTo>
                    <a:pt x="860" y="689"/>
                  </a:lnTo>
                  <a:lnTo>
                    <a:pt x="855" y="693"/>
                  </a:lnTo>
                  <a:lnTo>
                    <a:pt x="850" y="698"/>
                  </a:lnTo>
                  <a:lnTo>
                    <a:pt x="846" y="704"/>
                  </a:lnTo>
                  <a:lnTo>
                    <a:pt x="844" y="709"/>
                  </a:lnTo>
                  <a:lnTo>
                    <a:pt x="844" y="716"/>
                  </a:lnTo>
                  <a:lnTo>
                    <a:pt x="848" y="722"/>
                  </a:lnTo>
                  <a:lnTo>
                    <a:pt x="851" y="729"/>
                  </a:lnTo>
                  <a:lnTo>
                    <a:pt x="905" y="783"/>
                  </a:lnTo>
                  <a:lnTo>
                    <a:pt x="905" y="783"/>
                  </a:lnTo>
                  <a:lnTo>
                    <a:pt x="875" y="810"/>
                  </a:lnTo>
                  <a:lnTo>
                    <a:pt x="842" y="833"/>
                  </a:lnTo>
                  <a:lnTo>
                    <a:pt x="808" y="855"/>
                  </a:lnTo>
                  <a:lnTo>
                    <a:pt x="772" y="875"/>
                  </a:lnTo>
                  <a:lnTo>
                    <a:pt x="736" y="891"/>
                  </a:lnTo>
                  <a:lnTo>
                    <a:pt x="697" y="903"/>
                  </a:lnTo>
                  <a:lnTo>
                    <a:pt x="657" y="914"/>
                  </a:lnTo>
                  <a:lnTo>
                    <a:pt x="616" y="921"/>
                  </a:lnTo>
                  <a:lnTo>
                    <a:pt x="616" y="525"/>
                  </a:lnTo>
                  <a:lnTo>
                    <a:pt x="738" y="525"/>
                  </a:lnTo>
                  <a:lnTo>
                    <a:pt x="738" y="525"/>
                  </a:lnTo>
                  <a:lnTo>
                    <a:pt x="743" y="524"/>
                  </a:lnTo>
                  <a:lnTo>
                    <a:pt x="751" y="522"/>
                  </a:lnTo>
                  <a:lnTo>
                    <a:pt x="756" y="520"/>
                  </a:lnTo>
                  <a:lnTo>
                    <a:pt x="760" y="515"/>
                  </a:lnTo>
                  <a:lnTo>
                    <a:pt x="763" y="511"/>
                  </a:lnTo>
                  <a:lnTo>
                    <a:pt x="767" y="506"/>
                  </a:lnTo>
                  <a:lnTo>
                    <a:pt x="769" y="498"/>
                  </a:lnTo>
                  <a:lnTo>
                    <a:pt x="770" y="493"/>
                  </a:lnTo>
                  <a:lnTo>
                    <a:pt x="770" y="403"/>
                  </a:lnTo>
                  <a:lnTo>
                    <a:pt x="770" y="403"/>
                  </a:lnTo>
                  <a:lnTo>
                    <a:pt x="769" y="398"/>
                  </a:lnTo>
                  <a:lnTo>
                    <a:pt x="767" y="391"/>
                  </a:lnTo>
                  <a:lnTo>
                    <a:pt x="763" y="385"/>
                  </a:lnTo>
                  <a:lnTo>
                    <a:pt x="760" y="382"/>
                  </a:lnTo>
                  <a:lnTo>
                    <a:pt x="756" y="378"/>
                  </a:lnTo>
                  <a:lnTo>
                    <a:pt x="751" y="374"/>
                  </a:lnTo>
                  <a:lnTo>
                    <a:pt x="743" y="373"/>
                  </a:lnTo>
                  <a:lnTo>
                    <a:pt x="738" y="373"/>
                  </a:lnTo>
                  <a:lnTo>
                    <a:pt x="616" y="373"/>
                  </a:lnTo>
                  <a:lnTo>
                    <a:pt x="616" y="266"/>
                  </a:lnTo>
                  <a:lnTo>
                    <a:pt x="616" y="266"/>
                  </a:lnTo>
                  <a:lnTo>
                    <a:pt x="630" y="256"/>
                  </a:lnTo>
                  <a:lnTo>
                    <a:pt x="644" y="243"/>
                  </a:lnTo>
                  <a:lnTo>
                    <a:pt x="655" y="230"/>
                  </a:lnTo>
                  <a:lnTo>
                    <a:pt x="666" y="214"/>
                  </a:lnTo>
                  <a:lnTo>
                    <a:pt x="673" y="198"/>
                  </a:lnTo>
                  <a:lnTo>
                    <a:pt x="680" y="182"/>
                  </a:lnTo>
                  <a:lnTo>
                    <a:pt x="684" y="162"/>
                  </a:lnTo>
                  <a:lnTo>
                    <a:pt x="684" y="144"/>
                  </a:lnTo>
                  <a:lnTo>
                    <a:pt x="684" y="144"/>
                  </a:lnTo>
                  <a:lnTo>
                    <a:pt x="684" y="130"/>
                  </a:lnTo>
                  <a:lnTo>
                    <a:pt x="682" y="115"/>
                  </a:lnTo>
                  <a:lnTo>
                    <a:pt x="679" y="101"/>
                  </a:lnTo>
                  <a:lnTo>
                    <a:pt x="673" y="88"/>
                  </a:lnTo>
                  <a:lnTo>
                    <a:pt x="668" y="76"/>
                  </a:lnTo>
                  <a:lnTo>
                    <a:pt x="661" y="63"/>
                  </a:lnTo>
                  <a:lnTo>
                    <a:pt x="652" y="52"/>
                  </a:lnTo>
                  <a:lnTo>
                    <a:pt x="643" y="41"/>
                  </a:lnTo>
                  <a:lnTo>
                    <a:pt x="632" y="32"/>
                  </a:lnTo>
                  <a:lnTo>
                    <a:pt x="621" y="25"/>
                  </a:lnTo>
                  <a:lnTo>
                    <a:pt x="610" y="18"/>
                  </a:lnTo>
                  <a:lnTo>
                    <a:pt x="598" y="11"/>
                  </a:lnTo>
                  <a:lnTo>
                    <a:pt x="583" y="7"/>
                  </a:lnTo>
                  <a:lnTo>
                    <a:pt x="571" y="4"/>
                  </a:lnTo>
                  <a:lnTo>
                    <a:pt x="556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27" y="0"/>
                  </a:lnTo>
                  <a:lnTo>
                    <a:pt x="513" y="4"/>
                  </a:lnTo>
                  <a:lnTo>
                    <a:pt x="499" y="7"/>
                  </a:lnTo>
                  <a:lnTo>
                    <a:pt x="486" y="11"/>
                  </a:lnTo>
                  <a:lnTo>
                    <a:pt x="473" y="18"/>
                  </a:lnTo>
                  <a:lnTo>
                    <a:pt x="461" y="25"/>
                  </a:lnTo>
                  <a:lnTo>
                    <a:pt x="450" y="32"/>
                  </a:lnTo>
                  <a:lnTo>
                    <a:pt x="439" y="41"/>
                  </a:lnTo>
                  <a:lnTo>
                    <a:pt x="430" y="52"/>
                  </a:lnTo>
                  <a:lnTo>
                    <a:pt x="423" y="63"/>
                  </a:lnTo>
                  <a:lnTo>
                    <a:pt x="416" y="76"/>
                  </a:lnTo>
                  <a:lnTo>
                    <a:pt x="409" y="88"/>
                  </a:lnTo>
                  <a:lnTo>
                    <a:pt x="405" y="101"/>
                  </a:lnTo>
                  <a:lnTo>
                    <a:pt x="401" y="115"/>
                  </a:lnTo>
                  <a:lnTo>
                    <a:pt x="398" y="130"/>
                  </a:lnTo>
                  <a:lnTo>
                    <a:pt x="398" y="144"/>
                  </a:lnTo>
                  <a:lnTo>
                    <a:pt x="398" y="144"/>
                  </a:lnTo>
                  <a:lnTo>
                    <a:pt x="400" y="162"/>
                  </a:lnTo>
                  <a:lnTo>
                    <a:pt x="403" y="182"/>
                  </a:lnTo>
                  <a:lnTo>
                    <a:pt x="409" y="198"/>
                  </a:lnTo>
                  <a:lnTo>
                    <a:pt x="418" y="214"/>
                  </a:lnTo>
                  <a:lnTo>
                    <a:pt x="427" y="230"/>
                  </a:lnTo>
                  <a:lnTo>
                    <a:pt x="439" y="243"/>
                  </a:lnTo>
                  <a:lnTo>
                    <a:pt x="452" y="256"/>
                  </a:lnTo>
                  <a:lnTo>
                    <a:pt x="468" y="266"/>
                  </a:lnTo>
                  <a:lnTo>
                    <a:pt x="468" y="373"/>
                  </a:lnTo>
                  <a:lnTo>
                    <a:pt x="346" y="373"/>
                  </a:lnTo>
                  <a:lnTo>
                    <a:pt x="346" y="373"/>
                  </a:lnTo>
                  <a:lnTo>
                    <a:pt x="338" y="373"/>
                  </a:lnTo>
                  <a:lnTo>
                    <a:pt x="333" y="374"/>
                  </a:lnTo>
                  <a:lnTo>
                    <a:pt x="328" y="378"/>
                  </a:lnTo>
                  <a:lnTo>
                    <a:pt x="322" y="382"/>
                  </a:lnTo>
                  <a:lnTo>
                    <a:pt x="319" y="385"/>
                  </a:lnTo>
                  <a:lnTo>
                    <a:pt x="315" y="391"/>
                  </a:lnTo>
                  <a:lnTo>
                    <a:pt x="313" y="398"/>
                  </a:lnTo>
                  <a:lnTo>
                    <a:pt x="313" y="403"/>
                  </a:lnTo>
                  <a:lnTo>
                    <a:pt x="313" y="493"/>
                  </a:lnTo>
                  <a:lnTo>
                    <a:pt x="313" y="493"/>
                  </a:lnTo>
                  <a:lnTo>
                    <a:pt x="313" y="498"/>
                  </a:lnTo>
                  <a:lnTo>
                    <a:pt x="315" y="506"/>
                  </a:lnTo>
                  <a:lnTo>
                    <a:pt x="319" y="511"/>
                  </a:lnTo>
                  <a:lnTo>
                    <a:pt x="322" y="515"/>
                  </a:lnTo>
                  <a:lnTo>
                    <a:pt x="328" y="520"/>
                  </a:lnTo>
                  <a:lnTo>
                    <a:pt x="333" y="522"/>
                  </a:lnTo>
                  <a:lnTo>
                    <a:pt x="338" y="524"/>
                  </a:lnTo>
                  <a:lnTo>
                    <a:pt x="346" y="525"/>
                  </a:lnTo>
                  <a:lnTo>
                    <a:pt x="468" y="525"/>
                  </a:lnTo>
                  <a:lnTo>
                    <a:pt x="468" y="921"/>
                  </a:lnTo>
                  <a:lnTo>
                    <a:pt x="468" y="921"/>
                  </a:lnTo>
                  <a:lnTo>
                    <a:pt x="427" y="914"/>
                  </a:lnTo>
                  <a:lnTo>
                    <a:pt x="385" y="903"/>
                  </a:lnTo>
                  <a:lnTo>
                    <a:pt x="347" y="891"/>
                  </a:lnTo>
                  <a:lnTo>
                    <a:pt x="310" y="875"/>
                  </a:lnTo>
                  <a:lnTo>
                    <a:pt x="274" y="855"/>
                  </a:lnTo>
                  <a:lnTo>
                    <a:pt x="239" y="833"/>
                  </a:lnTo>
                  <a:lnTo>
                    <a:pt x="207" y="810"/>
                  </a:lnTo>
                  <a:lnTo>
                    <a:pt x="176" y="783"/>
                  </a:lnTo>
                  <a:lnTo>
                    <a:pt x="230" y="729"/>
                  </a:lnTo>
                  <a:lnTo>
                    <a:pt x="230" y="729"/>
                  </a:lnTo>
                  <a:lnTo>
                    <a:pt x="236" y="722"/>
                  </a:lnTo>
                  <a:lnTo>
                    <a:pt x="238" y="716"/>
                  </a:lnTo>
                  <a:lnTo>
                    <a:pt x="238" y="709"/>
                  </a:lnTo>
                  <a:lnTo>
                    <a:pt x="236" y="704"/>
                  </a:lnTo>
                  <a:lnTo>
                    <a:pt x="232" y="698"/>
                  </a:lnTo>
                  <a:lnTo>
                    <a:pt x="229" y="693"/>
                  </a:lnTo>
                  <a:lnTo>
                    <a:pt x="221" y="689"/>
                  </a:lnTo>
                  <a:lnTo>
                    <a:pt x="214" y="689"/>
                  </a:lnTo>
                  <a:lnTo>
                    <a:pt x="23" y="689"/>
                  </a:lnTo>
                  <a:lnTo>
                    <a:pt x="23" y="689"/>
                  </a:lnTo>
                  <a:lnTo>
                    <a:pt x="14" y="691"/>
                  </a:lnTo>
                  <a:lnTo>
                    <a:pt x="7" y="695"/>
                  </a:lnTo>
                  <a:lnTo>
                    <a:pt x="2" y="704"/>
                  </a:lnTo>
                  <a:lnTo>
                    <a:pt x="0" y="713"/>
                  </a:lnTo>
                  <a:lnTo>
                    <a:pt x="0" y="903"/>
                  </a:lnTo>
                  <a:lnTo>
                    <a:pt x="0" y="903"/>
                  </a:lnTo>
                  <a:lnTo>
                    <a:pt x="2" y="911"/>
                  </a:lnTo>
                  <a:lnTo>
                    <a:pt x="4" y="916"/>
                  </a:lnTo>
                  <a:lnTo>
                    <a:pt x="9" y="921"/>
                  </a:lnTo>
                  <a:lnTo>
                    <a:pt x="14" y="925"/>
                  </a:lnTo>
                  <a:lnTo>
                    <a:pt x="20" y="927"/>
                  </a:lnTo>
                  <a:lnTo>
                    <a:pt x="27" y="927"/>
                  </a:lnTo>
                  <a:lnTo>
                    <a:pt x="34" y="923"/>
                  </a:lnTo>
                  <a:lnTo>
                    <a:pt x="40" y="920"/>
                  </a:lnTo>
                  <a:lnTo>
                    <a:pt x="83" y="876"/>
                  </a:lnTo>
                  <a:lnTo>
                    <a:pt x="83" y="876"/>
                  </a:lnTo>
                  <a:lnTo>
                    <a:pt x="106" y="896"/>
                  </a:lnTo>
                  <a:lnTo>
                    <a:pt x="130" y="916"/>
                  </a:lnTo>
                  <a:lnTo>
                    <a:pt x="155" y="934"/>
                  </a:lnTo>
                  <a:lnTo>
                    <a:pt x="180" y="952"/>
                  </a:lnTo>
                  <a:lnTo>
                    <a:pt x="207" y="968"/>
                  </a:lnTo>
                  <a:lnTo>
                    <a:pt x="234" y="983"/>
                  </a:lnTo>
                  <a:lnTo>
                    <a:pt x="263" y="997"/>
                  </a:lnTo>
                  <a:lnTo>
                    <a:pt x="292" y="1010"/>
                  </a:lnTo>
                  <a:lnTo>
                    <a:pt x="320" y="1020"/>
                  </a:lnTo>
                  <a:lnTo>
                    <a:pt x="351" y="1029"/>
                  </a:lnTo>
                  <a:lnTo>
                    <a:pt x="382" y="1038"/>
                  </a:lnTo>
                  <a:lnTo>
                    <a:pt x="412" y="1046"/>
                  </a:lnTo>
                  <a:lnTo>
                    <a:pt x="443" y="1051"/>
                  </a:lnTo>
                  <a:lnTo>
                    <a:pt x="475" y="1055"/>
                  </a:lnTo>
                  <a:lnTo>
                    <a:pt x="508" y="1056"/>
                  </a:lnTo>
                  <a:lnTo>
                    <a:pt x="542" y="1058"/>
                  </a:lnTo>
                  <a:lnTo>
                    <a:pt x="542" y="1058"/>
                  </a:lnTo>
                  <a:lnTo>
                    <a:pt x="574" y="1056"/>
                  </a:lnTo>
                  <a:lnTo>
                    <a:pt x="607" y="1055"/>
                  </a:lnTo>
                  <a:lnTo>
                    <a:pt x="639" y="1051"/>
                  </a:lnTo>
                  <a:lnTo>
                    <a:pt x="671" y="1046"/>
                  </a:lnTo>
                  <a:lnTo>
                    <a:pt x="702" y="1038"/>
                  </a:lnTo>
                  <a:lnTo>
                    <a:pt x="733" y="1029"/>
                  </a:lnTo>
                  <a:lnTo>
                    <a:pt x="761" y="1020"/>
                  </a:lnTo>
                  <a:lnTo>
                    <a:pt x="792" y="1010"/>
                  </a:lnTo>
                  <a:lnTo>
                    <a:pt x="821" y="997"/>
                  </a:lnTo>
                  <a:lnTo>
                    <a:pt x="848" y="983"/>
                  </a:lnTo>
                  <a:lnTo>
                    <a:pt x="875" y="968"/>
                  </a:lnTo>
                  <a:lnTo>
                    <a:pt x="902" y="952"/>
                  </a:lnTo>
                  <a:lnTo>
                    <a:pt x="927" y="934"/>
                  </a:lnTo>
                  <a:lnTo>
                    <a:pt x="952" y="916"/>
                  </a:lnTo>
                  <a:lnTo>
                    <a:pt x="976" y="896"/>
                  </a:lnTo>
                  <a:lnTo>
                    <a:pt x="999" y="876"/>
                  </a:lnTo>
                  <a:lnTo>
                    <a:pt x="1042" y="920"/>
                  </a:lnTo>
                  <a:lnTo>
                    <a:pt x="1042" y="920"/>
                  </a:lnTo>
                  <a:lnTo>
                    <a:pt x="1049" y="923"/>
                  </a:lnTo>
                  <a:lnTo>
                    <a:pt x="1055" y="927"/>
                  </a:lnTo>
                  <a:lnTo>
                    <a:pt x="1062" y="927"/>
                  </a:lnTo>
                  <a:lnTo>
                    <a:pt x="1067" y="925"/>
                  </a:lnTo>
                  <a:lnTo>
                    <a:pt x="1075" y="921"/>
                  </a:lnTo>
                  <a:lnTo>
                    <a:pt x="1078" y="916"/>
                  </a:lnTo>
                  <a:lnTo>
                    <a:pt x="1082" y="911"/>
                  </a:lnTo>
                  <a:lnTo>
                    <a:pt x="1082" y="903"/>
                  </a:lnTo>
                  <a:lnTo>
                    <a:pt x="1082" y="713"/>
                  </a:lnTo>
                  <a:lnTo>
                    <a:pt x="1082" y="713"/>
                  </a:lnTo>
                  <a:lnTo>
                    <a:pt x="1080" y="704"/>
                  </a:lnTo>
                  <a:lnTo>
                    <a:pt x="1076" y="695"/>
                  </a:lnTo>
                  <a:lnTo>
                    <a:pt x="1069" y="691"/>
                  </a:lnTo>
                  <a:lnTo>
                    <a:pt x="1058" y="689"/>
                  </a:lnTo>
                  <a:lnTo>
                    <a:pt x="1058" y="689"/>
                  </a:lnTo>
                  <a:close/>
                  <a:moveTo>
                    <a:pt x="542" y="189"/>
                  </a:moveTo>
                  <a:lnTo>
                    <a:pt x="542" y="189"/>
                  </a:lnTo>
                  <a:lnTo>
                    <a:pt x="533" y="187"/>
                  </a:lnTo>
                  <a:lnTo>
                    <a:pt x="524" y="185"/>
                  </a:lnTo>
                  <a:lnTo>
                    <a:pt x="517" y="180"/>
                  </a:lnTo>
                  <a:lnTo>
                    <a:pt x="509" y="175"/>
                  </a:lnTo>
                  <a:lnTo>
                    <a:pt x="504" y="169"/>
                  </a:lnTo>
                  <a:lnTo>
                    <a:pt x="500" y="160"/>
                  </a:lnTo>
                  <a:lnTo>
                    <a:pt x="497" y="153"/>
                  </a:lnTo>
                  <a:lnTo>
                    <a:pt x="497" y="144"/>
                  </a:lnTo>
                  <a:lnTo>
                    <a:pt x="497" y="144"/>
                  </a:lnTo>
                  <a:lnTo>
                    <a:pt x="497" y="135"/>
                  </a:lnTo>
                  <a:lnTo>
                    <a:pt x="500" y="126"/>
                  </a:lnTo>
                  <a:lnTo>
                    <a:pt x="504" y="119"/>
                  </a:lnTo>
                  <a:lnTo>
                    <a:pt x="509" y="112"/>
                  </a:lnTo>
                  <a:lnTo>
                    <a:pt x="517" y="106"/>
                  </a:lnTo>
                  <a:lnTo>
                    <a:pt x="524" y="103"/>
                  </a:lnTo>
                  <a:lnTo>
                    <a:pt x="533" y="99"/>
                  </a:lnTo>
                  <a:lnTo>
                    <a:pt x="542" y="99"/>
                  </a:lnTo>
                  <a:lnTo>
                    <a:pt x="542" y="99"/>
                  </a:lnTo>
                  <a:lnTo>
                    <a:pt x="551" y="99"/>
                  </a:lnTo>
                  <a:lnTo>
                    <a:pt x="558" y="103"/>
                  </a:lnTo>
                  <a:lnTo>
                    <a:pt x="567" y="106"/>
                  </a:lnTo>
                  <a:lnTo>
                    <a:pt x="572" y="112"/>
                  </a:lnTo>
                  <a:lnTo>
                    <a:pt x="578" y="119"/>
                  </a:lnTo>
                  <a:lnTo>
                    <a:pt x="583" y="126"/>
                  </a:lnTo>
                  <a:lnTo>
                    <a:pt x="585" y="135"/>
                  </a:lnTo>
                  <a:lnTo>
                    <a:pt x="587" y="144"/>
                  </a:lnTo>
                  <a:lnTo>
                    <a:pt x="587" y="144"/>
                  </a:lnTo>
                  <a:lnTo>
                    <a:pt x="585" y="153"/>
                  </a:lnTo>
                  <a:lnTo>
                    <a:pt x="583" y="160"/>
                  </a:lnTo>
                  <a:lnTo>
                    <a:pt x="578" y="169"/>
                  </a:lnTo>
                  <a:lnTo>
                    <a:pt x="572" y="175"/>
                  </a:lnTo>
                  <a:lnTo>
                    <a:pt x="567" y="180"/>
                  </a:lnTo>
                  <a:lnTo>
                    <a:pt x="558" y="185"/>
                  </a:lnTo>
                  <a:lnTo>
                    <a:pt x="551" y="187"/>
                  </a:lnTo>
                  <a:lnTo>
                    <a:pt x="542" y="189"/>
                  </a:lnTo>
                  <a:lnTo>
                    <a:pt x="542" y="1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733786" y="5043838"/>
            <a:ext cx="313618" cy="313139"/>
            <a:chOff x="2887663" y="5335588"/>
            <a:chExt cx="957262" cy="955676"/>
          </a:xfrm>
          <a:solidFill>
            <a:schemeClr val="accent1"/>
          </a:solidFill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2887663" y="5335588"/>
              <a:ext cx="723900" cy="722313"/>
            </a:xfrm>
            <a:custGeom>
              <a:avLst/>
              <a:gdLst>
                <a:gd name="T0" fmla="*/ 761 w 911"/>
                <a:gd name="T1" fmla="*/ 119 h 911"/>
                <a:gd name="T2" fmla="*/ 705 w 911"/>
                <a:gd name="T3" fmla="*/ 76 h 911"/>
                <a:gd name="T4" fmla="*/ 648 w 911"/>
                <a:gd name="T5" fmla="*/ 43 h 911"/>
                <a:gd name="T6" fmla="*/ 585 w 911"/>
                <a:gd name="T7" fmla="*/ 20 h 911"/>
                <a:gd name="T8" fmla="*/ 455 w 911"/>
                <a:gd name="T9" fmla="*/ 0 h 911"/>
                <a:gd name="T10" fmla="*/ 326 w 911"/>
                <a:gd name="T11" fmla="*/ 20 h 911"/>
                <a:gd name="T12" fmla="*/ 265 w 911"/>
                <a:gd name="T13" fmla="*/ 43 h 911"/>
                <a:gd name="T14" fmla="*/ 205 w 911"/>
                <a:gd name="T15" fmla="*/ 76 h 911"/>
                <a:gd name="T16" fmla="*/ 151 w 911"/>
                <a:gd name="T17" fmla="*/ 119 h 911"/>
                <a:gd name="T18" fmla="*/ 117 w 911"/>
                <a:gd name="T19" fmla="*/ 151 h 911"/>
                <a:gd name="T20" fmla="*/ 76 w 911"/>
                <a:gd name="T21" fmla="*/ 205 h 911"/>
                <a:gd name="T22" fmla="*/ 43 w 911"/>
                <a:gd name="T23" fmla="*/ 265 h 911"/>
                <a:gd name="T24" fmla="*/ 20 w 911"/>
                <a:gd name="T25" fmla="*/ 326 h 911"/>
                <a:gd name="T26" fmla="*/ 0 w 911"/>
                <a:gd name="T27" fmla="*/ 455 h 911"/>
                <a:gd name="T28" fmla="*/ 20 w 911"/>
                <a:gd name="T29" fmla="*/ 587 h 911"/>
                <a:gd name="T30" fmla="*/ 43 w 911"/>
                <a:gd name="T31" fmla="*/ 648 h 911"/>
                <a:gd name="T32" fmla="*/ 76 w 911"/>
                <a:gd name="T33" fmla="*/ 707 h 911"/>
                <a:gd name="T34" fmla="*/ 117 w 911"/>
                <a:gd name="T35" fmla="*/ 761 h 911"/>
                <a:gd name="T36" fmla="*/ 151 w 911"/>
                <a:gd name="T37" fmla="*/ 794 h 911"/>
                <a:gd name="T38" fmla="*/ 205 w 911"/>
                <a:gd name="T39" fmla="*/ 837 h 911"/>
                <a:gd name="T40" fmla="*/ 265 w 911"/>
                <a:gd name="T41" fmla="*/ 869 h 911"/>
                <a:gd name="T42" fmla="*/ 326 w 911"/>
                <a:gd name="T43" fmla="*/ 893 h 911"/>
                <a:gd name="T44" fmla="*/ 455 w 911"/>
                <a:gd name="T45" fmla="*/ 911 h 911"/>
                <a:gd name="T46" fmla="*/ 585 w 911"/>
                <a:gd name="T47" fmla="*/ 893 h 911"/>
                <a:gd name="T48" fmla="*/ 648 w 911"/>
                <a:gd name="T49" fmla="*/ 869 h 911"/>
                <a:gd name="T50" fmla="*/ 705 w 911"/>
                <a:gd name="T51" fmla="*/ 837 h 911"/>
                <a:gd name="T52" fmla="*/ 761 w 911"/>
                <a:gd name="T53" fmla="*/ 794 h 911"/>
                <a:gd name="T54" fmla="*/ 794 w 911"/>
                <a:gd name="T55" fmla="*/ 761 h 911"/>
                <a:gd name="T56" fmla="*/ 835 w 911"/>
                <a:gd name="T57" fmla="*/ 707 h 911"/>
                <a:gd name="T58" fmla="*/ 869 w 911"/>
                <a:gd name="T59" fmla="*/ 648 h 911"/>
                <a:gd name="T60" fmla="*/ 893 w 911"/>
                <a:gd name="T61" fmla="*/ 587 h 911"/>
                <a:gd name="T62" fmla="*/ 911 w 911"/>
                <a:gd name="T63" fmla="*/ 455 h 911"/>
                <a:gd name="T64" fmla="*/ 893 w 911"/>
                <a:gd name="T65" fmla="*/ 326 h 911"/>
                <a:gd name="T66" fmla="*/ 869 w 911"/>
                <a:gd name="T67" fmla="*/ 265 h 911"/>
                <a:gd name="T68" fmla="*/ 835 w 911"/>
                <a:gd name="T69" fmla="*/ 205 h 911"/>
                <a:gd name="T70" fmla="*/ 794 w 911"/>
                <a:gd name="T71" fmla="*/ 151 h 911"/>
                <a:gd name="T72" fmla="*/ 220 w 911"/>
                <a:gd name="T73" fmla="*/ 693 h 911"/>
                <a:gd name="T74" fmla="*/ 176 w 911"/>
                <a:gd name="T75" fmla="*/ 639 h 911"/>
                <a:gd name="T76" fmla="*/ 135 w 911"/>
                <a:gd name="T77" fmla="*/ 551 h 911"/>
                <a:gd name="T78" fmla="*/ 122 w 911"/>
                <a:gd name="T79" fmla="*/ 455 h 911"/>
                <a:gd name="T80" fmla="*/ 135 w 911"/>
                <a:gd name="T81" fmla="*/ 362 h 911"/>
                <a:gd name="T82" fmla="*/ 176 w 911"/>
                <a:gd name="T83" fmla="*/ 272 h 911"/>
                <a:gd name="T84" fmla="*/ 220 w 911"/>
                <a:gd name="T85" fmla="*/ 220 h 911"/>
                <a:gd name="T86" fmla="*/ 301 w 911"/>
                <a:gd name="T87" fmla="*/ 160 h 911"/>
                <a:gd name="T88" fmla="*/ 392 w 911"/>
                <a:gd name="T89" fmla="*/ 130 h 911"/>
                <a:gd name="T90" fmla="*/ 488 w 911"/>
                <a:gd name="T91" fmla="*/ 124 h 911"/>
                <a:gd name="T92" fmla="*/ 581 w 911"/>
                <a:gd name="T93" fmla="*/ 148 h 911"/>
                <a:gd name="T94" fmla="*/ 666 w 911"/>
                <a:gd name="T95" fmla="*/ 198 h 911"/>
                <a:gd name="T96" fmla="*/ 714 w 911"/>
                <a:gd name="T97" fmla="*/ 245 h 911"/>
                <a:gd name="T98" fmla="*/ 765 w 911"/>
                <a:gd name="T99" fmla="*/ 331 h 911"/>
                <a:gd name="T100" fmla="*/ 788 w 911"/>
                <a:gd name="T101" fmla="*/ 425 h 911"/>
                <a:gd name="T102" fmla="*/ 783 w 911"/>
                <a:gd name="T103" fmla="*/ 520 h 911"/>
                <a:gd name="T104" fmla="*/ 750 w 911"/>
                <a:gd name="T105" fmla="*/ 612 h 911"/>
                <a:gd name="T106" fmla="*/ 691 w 911"/>
                <a:gd name="T107" fmla="*/ 693 h 911"/>
                <a:gd name="T108" fmla="*/ 639 w 911"/>
                <a:gd name="T109" fmla="*/ 734 h 911"/>
                <a:gd name="T110" fmla="*/ 551 w 911"/>
                <a:gd name="T111" fmla="*/ 776 h 911"/>
                <a:gd name="T112" fmla="*/ 455 w 911"/>
                <a:gd name="T113" fmla="*/ 790 h 911"/>
                <a:gd name="T114" fmla="*/ 360 w 911"/>
                <a:gd name="T115" fmla="*/ 776 h 911"/>
                <a:gd name="T116" fmla="*/ 272 w 911"/>
                <a:gd name="T117" fmla="*/ 734 h 911"/>
                <a:gd name="T118" fmla="*/ 220 w 911"/>
                <a:gd name="T119" fmla="*/ 693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1" h="911">
                  <a:moveTo>
                    <a:pt x="777" y="133"/>
                  </a:moveTo>
                  <a:lnTo>
                    <a:pt x="777" y="133"/>
                  </a:lnTo>
                  <a:lnTo>
                    <a:pt x="761" y="119"/>
                  </a:lnTo>
                  <a:lnTo>
                    <a:pt x="743" y="103"/>
                  </a:lnTo>
                  <a:lnTo>
                    <a:pt x="725" y="88"/>
                  </a:lnTo>
                  <a:lnTo>
                    <a:pt x="705" y="76"/>
                  </a:lnTo>
                  <a:lnTo>
                    <a:pt x="687" y="63"/>
                  </a:lnTo>
                  <a:lnTo>
                    <a:pt x="668" y="52"/>
                  </a:lnTo>
                  <a:lnTo>
                    <a:pt x="648" y="43"/>
                  </a:lnTo>
                  <a:lnTo>
                    <a:pt x="626" y="34"/>
                  </a:lnTo>
                  <a:lnTo>
                    <a:pt x="607" y="27"/>
                  </a:lnTo>
                  <a:lnTo>
                    <a:pt x="585" y="20"/>
                  </a:lnTo>
                  <a:lnTo>
                    <a:pt x="544" y="9"/>
                  </a:lnTo>
                  <a:lnTo>
                    <a:pt x="499" y="4"/>
                  </a:lnTo>
                  <a:lnTo>
                    <a:pt x="455" y="0"/>
                  </a:lnTo>
                  <a:lnTo>
                    <a:pt x="412" y="4"/>
                  </a:lnTo>
                  <a:lnTo>
                    <a:pt x="369" y="9"/>
                  </a:lnTo>
                  <a:lnTo>
                    <a:pt x="326" y="20"/>
                  </a:lnTo>
                  <a:lnTo>
                    <a:pt x="304" y="27"/>
                  </a:lnTo>
                  <a:lnTo>
                    <a:pt x="284" y="34"/>
                  </a:lnTo>
                  <a:lnTo>
                    <a:pt x="265" y="43"/>
                  </a:lnTo>
                  <a:lnTo>
                    <a:pt x="243" y="52"/>
                  </a:lnTo>
                  <a:lnTo>
                    <a:pt x="225" y="63"/>
                  </a:lnTo>
                  <a:lnTo>
                    <a:pt x="205" y="76"/>
                  </a:lnTo>
                  <a:lnTo>
                    <a:pt x="187" y="88"/>
                  </a:lnTo>
                  <a:lnTo>
                    <a:pt x="167" y="103"/>
                  </a:lnTo>
                  <a:lnTo>
                    <a:pt x="151" y="119"/>
                  </a:lnTo>
                  <a:lnTo>
                    <a:pt x="133" y="133"/>
                  </a:lnTo>
                  <a:lnTo>
                    <a:pt x="133" y="133"/>
                  </a:lnTo>
                  <a:lnTo>
                    <a:pt x="117" y="151"/>
                  </a:lnTo>
                  <a:lnTo>
                    <a:pt x="103" y="169"/>
                  </a:lnTo>
                  <a:lnTo>
                    <a:pt x="88" y="187"/>
                  </a:lnTo>
                  <a:lnTo>
                    <a:pt x="76" y="205"/>
                  </a:lnTo>
                  <a:lnTo>
                    <a:pt x="63" y="225"/>
                  </a:lnTo>
                  <a:lnTo>
                    <a:pt x="52" y="245"/>
                  </a:lnTo>
                  <a:lnTo>
                    <a:pt x="43" y="265"/>
                  </a:lnTo>
                  <a:lnTo>
                    <a:pt x="34" y="284"/>
                  </a:lnTo>
                  <a:lnTo>
                    <a:pt x="25" y="306"/>
                  </a:lnTo>
                  <a:lnTo>
                    <a:pt x="20" y="326"/>
                  </a:lnTo>
                  <a:lnTo>
                    <a:pt x="9" y="369"/>
                  </a:lnTo>
                  <a:lnTo>
                    <a:pt x="2" y="412"/>
                  </a:lnTo>
                  <a:lnTo>
                    <a:pt x="0" y="455"/>
                  </a:lnTo>
                  <a:lnTo>
                    <a:pt x="2" y="500"/>
                  </a:lnTo>
                  <a:lnTo>
                    <a:pt x="9" y="544"/>
                  </a:lnTo>
                  <a:lnTo>
                    <a:pt x="20" y="587"/>
                  </a:lnTo>
                  <a:lnTo>
                    <a:pt x="25" y="607"/>
                  </a:lnTo>
                  <a:lnTo>
                    <a:pt x="34" y="628"/>
                  </a:lnTo>
                  <a:lnTo>
                    <a:pt x="43" y="648"/>
                  </a:lnTo>
                  <a:lnTo>
                    <a:pt x="52" y="668"/>
                  </a:lnTo>
                  <a:lnTo>
                    <a:pt x="63" y="687"/>
                  </a:lnTo>
                  <a:lnTo>
                    <a:pt x="76" y="707"/>
                  </a:lnTo>
                  <a:lnTo>
                    <a:pt x="88" y="725"/>
                  </a:lnTo>
                  <a:lnTo>
                    <a:pt x="103" y="743"/>
                  </a:lnTo>
                  <a:lnTo>
                    <a:pt x="117" y="761"/>
                  </a:lnTo>
                  <a:lnTo>
                    <a:pt x="133" y="777"/>
                  </a:lnTo>
                  <a:lnTo>
                    <a:pt x="133" y="777"/>
                  </a:lnTo>
                  <a:lnTo>
                    <a:pt x="151" y="794"/>
                  </a:lnTo>
                  <a:lnTo>
                    <a:pt x="167" y="810"/>
                  </a:lnTo>
                  <a:lnTo>
                    <a:pt x="187" y="824"/>
                  </a:lnTo>
                  <a:lnTo>
                    <a:pt x="205" y="837"/>
                  </a:lnTo>
                  <a:lnTo>
                    <a:pt x="225" y="848"/>
                  </a:lnTo>
                  <a:lnTo>
                    <a:pt x="243" y="858"/>
                  </a:lnTo>
                  <a:lnTo>
                    <a:pt x="265" y="869"/>
                  </a:lnTo>
                  <a:lnTo>
                    <a:pt x="284" y="878"/>
                  </a:lnTo>
                  <a:lnTo>
                    <a:pt x="304" y="885"/>
                  </a:lnTo>
                  <a:lnTo>
                    <a:pt x="326" y="893"/>
                  </a:lnTo>
                  <a:lnTo>
                    <a:pt x="369" y="903"/>
                  </a:lnTo>
                  <a:lnTo>
                    <a:pt x="412" y="909"/>
                  </a:lnTo>
                  <a:lnTo>
                    <a:pt x="455" y="911"/>
                  </a:lnTo>
                  <a:lnTo>
                    <a:pt x="499" y="909"/>
                  </a:lnTo>
                  <a:lnTo>
                    <a:pt x="544" y="903"/>
                  </a:lnTo>
                  <a:lnTo>
                    <a:pt x="585" y="893"/>
                  </a:lnTo>
                  <a:lnTo>
                    <a:pt x="607" y="885"/>
                  </a:lnTo>
                  <a:lnTo>
                    <a:pt x="626" y="878"/>
                  </a:lnTo>
                  <a:lnTo>
                    <a:pt x="648" y="869"/>
                  </a:lnTo>
                  <a:lnTo>
                    <a:pt x="668" y="858"/>
                  </a:lnTo>
                  <a:lnTo>
                    <a:pt x="687" y="848"/>
                  </a:lnTo>
                  <a:lnTo>
                    <a:pt x="705" y="837"/>
                  </a:lnTo>
                  <a:lnTo>
                    <a:pt x="725" y="824"/>
                  </a:lnTo>
                  <a:lnTo>
                    <a:pt x="743" y="810"/>
                  </a:lnTo>
                  <a:lnTo>
                    <a:pt x="761" y="794"/>
                  </a:lnTo>
                  <a:lnTo>
                    <a:pt x="777" y="777"/>
                  </a:lnTo>
                  <a:lnTo>
                    <a:pt x="777" y="777"/>
                  </a:lnTo>
                  <a:lnTo>
                    <a:pt x="794" y="761"/>
                  </a:lnTo>
                  <a:lnTo>
                    <a:pt x="808" y="743"/>
                  </a:lnTo>
                  <a:lnTo>
                    <a:pt x="822" y="725"/>
                  </a:lnTo>
                  <a:lnTo>
                    <a:pt x="835" y="707"/>
                  </a:lnTo>
                  <a:lnTo>
                    <a:pt x="848" y="687"/>
                  </a:lnTo>
                  <a:lnTo>
                    <a:pt x="858" y="668"/>
                  </a:lnTo>
                  <a:lnTo>
                    <a:pt x="869" y="648"/>
                  </a:lnTo>
                  <a:lnTo>
                    <a:pt x="878" y="628"/>
                  </a:lnTo>
                  <a:lnTo>
                    <a:pt x="885" y="607"/>
                  </a:lnTo>
                  <a:lnTo>
                    <a:pt x="893" y="587"/>
                  </a:lnTo>
                  <a:lnTo>
                    <a:pt x="902" y="544"/>
                  </a:lnTo>
                  <a:lnTo>
                    <a:pt x="909" y="500"/>
                  </a:lnTo>
                  <a:lnTo>
                    <a:pt x="911" y="455"/>
                  </a:lnTo>
                  <a:lnTo>
                    <a:pt x="909" y="412"/>
                  </a:lnTo>
                  <a:lnTo>
                    <a:pt x="902" y="369"/>
                  </a:lnTo>
                  <a:lnTo>
                    <a:pt x="893" y="326"/>
                  </a:lnTo>
                  <a:lnTo>
                    <a:pt x="885" y="306"/>
                  </a:lnTo>
                  <a:lnTo>
                    <a:pt x="878" y="284"/>
                  </a:lnTo>
                  <a:lnTo>
                    <a:pt x="869" y="265"/>
                  </a:lnTo>
                  <a:lnTo>
                    <a:pt x="858" y="245"/>
                  </a:lnTo>
                  <a:lnTo>
                    <a:pt x="848" y="225"/>
                  </a:lnTo>
                  <a:lnTo>
                    <a:pt x="835" y="205"/>
                  </a:lnTo>
                  <a:lnTo>
                    <a:pt x="822" y="187"/>
                  </a:lnTo>
                  <a:lnTo>
                    <a:pt x="808" y="169"/>
                  </a:lnTo>
                  <a:lnTo>
                    <a:pt x="794" y="151"/>
                  </a:lnTo>
                  <a:lnTo>
                    <a:pt x="777" y="133"/>
                  </a:lnTo>
                  <a:lnTo>
                    <a:pt x="777" y="133"/>
                  </a:lnTo>
                  <a:close/>
                  <a:moveTo>
                    <a:pt x="220" y="693"/>
                  </a:moveTo>
                  <a:lnTo>
                    <a:pt x="220" y="693"/>
                  </a:lnTo>
                  <a:lnTo>
                    <a:pt x="196" y="666"/>
                  </a:lnTo>
                  <a:lnTo>
                    <a:pt x="176" y="639"/>
                  </a:lnTo>
                  <a:lnTo>
                    <a:pt x="160" y="612"/>
                  </a:lnTo>
                  <a:lnTo>
                    <a:pt x="146" y="581"/>
                  </a:lnTo>
                  <a:lnTo>
                    <a:pt x="135" y="551"/>
                  </a:lnTo>
                  <a:lnTo>
                    <a:pt x="128" y="520"/>
                  </a:lnTo>
                  <a:lnTo>
                    <a:pt x="124" y="488"/>
                  </a:lnTo>
                  <a:lnTo>
                    <a:pt x="122" y="455"/>
                  </a:lnTo>
                  <a:lnTo>
                    <a:pt x="124" y="425"/>
                  </a:lnTo>
                  <a:lnTo>
                    <a:pt x="128" y="392"/>
                  </a:lnTo>
                  <a:lnTo>
                    <a:pt x="135" y="362"/>
                  </a:lnTo>
                  <a:lnTo>
                    <a:pt x="146" y="331"/>
                  </a:lnTo>
                  <a:lnTo>
                    <a:pt x="160" y="301"/>
                  </a:lnTo>
                  <a:lnTo>
                    <a:pt x="176" y="272"/>
                  </a:lnTo>
                  <a:lnTo>
                    <a:pt x="196" y="245"/>
                  </a:lnTo>
                  <a:lnTo>
                    <a:pt x="220" y="220"/>
                  </a:lnTo>
                  <a:lnTo>
                    <a:pt x="220" y="220"/>
                  </a:lnTo>
                  <a:lnTo>
                    <a:pt x="245" y="198"/>
                  </a:lnTo>
                  <a:lnTo>
                    <a:pt x="272" y="178"/>
                  </a:lnTo>
                  <a:lnTo>
                    <a:pt x="301" y="160"/>
                  </a:lnTo>
                  <a:lnTo>
                    <a:pt x="329" y="148"/>
                  </a:lnTo>
                  <a:lnTo>
                    <a:pt x="360" y="137"/>
                  </a:lnTo>
                  <a:lnTo>
                    <a:pt x="392" y="130"/>
                  </a:lnTo>
                  <a:lnTo>
                    <a:pt x="423" y="124"/>
                  </a:lnTo>
                  <a:lnTo>
                    <a:pt x="455" y="122"/>
                  </a:lnTo>
                  <a:lnTo>
                    <a:pt x="488" y="124"/>
                  </a:lnTo>
                  <a:lnTo>
                    <a:pt x="520" y="130"/>
                  </a:lnTo>
                  <a:lnTo>
                    <a:pt x="551" y="137"/>
                  </a:lnTo>
                  <a:lnTo>
                    <a:pt x="581" y="148"/>
                  </a:lnTo>
                  <a:lnTo>
                    <a:pt x="610" y="160"/>
                  </a:lnTo>
                  <a:lnTo>
                    <a:pt x="639" y="178"/>
                  </a:lnTo>
                  <a:lnTo>
                    <a:pt x="666" y="198"/>
                  </a:lnTo>
                  <a:lnTo>
                    <a:pt x="691" y="220"/>
                  </a:lnTo>
                  <a:lnTo>
                    <a:pt x="691" y="220"/>
                  </a:lnTo>
                  <a:lnTo>
                    <a:pt x="714" y="245"/>
                  </a:lnTo>
                  <a:lnTo>
                    <a:pt x="734" y="272"/>
                  </a:lnTo>
                  <a:lnTo>
                    <a:pt x="750" y="301"/>
                  </a:lnTo>
                  <a:lnTo>
                    <a:pt x="765" y="331"/>
                  </a:lnTo>
                  <a:lnTo>
                    <a:pt x="776" y="362"/>
                  </a:lnTo>
                  <a:lnTo>
                    <a:pt x="783" y="392"/>
                  </a:lnTo>
                  <a:lnTo>
                    <a:pt x="788" y="425"/>
                  </a:lnTo>
                  <a:lnTo>
                    <a:pt x="788" y="455"/>
                  </a:lnTo>
                  <a:lnTo>
                    <a:pt x="788" y="488"/>
                  </a:lnTo>
                  <a:lnTo>
                    <a:pt x="783" y="520"/>
                  </a:lnTo>
                  <a:lnTo>
                    <a:pt x="776" y="551"/>
                  </a:lnTo>
                  <a:lnTo>
                    <a:pt x="765" y="581"/>
                  </a:lnTo>
                  <a:lnTo>
                    <a:pt x="750" y="612"/>
                  </a:lnTo>
                  <a:lnTo>
                    <a:pt x="734" y="639"/>
                  </a:lnTo>
                  <a:lnTo>
                    <a:pt x="714" y="666"/>
                  </a:lnTo>
                  <a:lnTo>
                    <a:pt x="691" y="693"/>
                  </a:lnTo>
                  <a:lnTo>
                    <a:pt x="691" y="693"/>
                  </a:lnTo>
                  <a:lnTo>
                    <a:pt x="666" y="714"/>
                  </a:lnTo>
                  <a:lnTo>
                    <a:pt x="639" y="734"/>
                  </a:lnTo>
                  <a:lnTo>
                    <a:pt x="610" y="752"/>
                  </a:lnTo>
                  <a:lnTo>
                    <a:pt x="581" y="765"/>
                  </a:lnTo>
                  <a:lnTo>
                    <a:pt x="551" y="776"/>
                  </a:lnTo>
                  <a:lnTo>
                    <a:pt x="520" y="783"/>
                  </a:lnTo>
                  <a:lnTo>
                    <a:pt x="488" y="788"/>
                  </a:lnTo>
                  <a:lnTo>
                    <a:pt x="455" y="790"/>
                  </a:lnTo>
                  <a:lnTo>
                    <a:pt x="423" y="788"/>
                  </a:lnTo>
                  <a:lnTo>
                    <a:pt x="392" y="783"/>
                  </a:lnTo>
                  <a:lnTo>
                    <a:pt x="360" y="776"/>
                  </a:lnTo>
                  <a:lnTo>
                    <a:pt x="329" y="765"/>
                  </a:lnTo>
                  <a:lnTo>
                    <a:pt x="301" y="752"/>
                  </a:lnTo>
                  <a:lnTo>
                    <a:pt x="272" y="734"/>
                  </a:lnTo>
                  <a:lnTo>
                    <a:pt x="245" y="714"/>
                  </a:lnTo>
                  <a:lnTo>
                    <a:pt x="220" y="693"/>
                  </a:lnTo>
                  <a:lnTo>
                    <a:pt x="220" y="6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6"/>
            <p:cNvSpPr/>
            <p:nvPr/>
          </p:nvSpPr>
          <p:spPr bwMode="auto">
            <a:xfrm>
              <a:off x="3479800" y="5927726"/>
              <a:ext cx="365125" cy="363538"/>
            </a:xfrm>
            <a:custGeom>
              <a:avLst/>
              <a:gdLst>
                <a:gd name="T0" fmla="*/ 427 w 459"/>
                <a:gd name="T1" fmla="*/ 277 h 459"/>
                <a:gd name="T2" fmla="*/ 151 w 459"/>
                <a:gd name="T3" fmla="*/ 0 h 459"/>
                <a:gd name="T4" fmla="*/ 151 w 459"/>
                <a:gd name="T5" fmla="*/ 0 h 459"/>
                <a:gd name="T6" fmla="*/ 135 w 459"/>
                <a:gd name="T7" fmla="*/ 22 h 459"/>
                <a:gd name="T8" fmla="*/ 119 w 459"/>
                <a:gd name="T9" fmla="*/ 43 h 459"/>
                <a:gd name="T10" fmla="*/ 101 w 459"/>
                <a:gd name="T11" fmla="*/ 63 h 459"/>
                <a:gd name="T12" fmla="*/ 83 w 459"/>
                <a:gd name="T13" fmla="*/ 83 h 459"/>
                <a:gd name="T14" fmla="*/ 83 w 459"/>
                <a:gd name="T15" fmla="*/ 83 h 459"/>
                <a:gd name="T16" fmla="*/ 63 w 459"/>
                <a:gd name="T17" fmla="*/ 103 h 459"/>
                <a:gd name="T18" fmla="*/ 43 w 459"/>
                <a:gd name="T19" fmla="*/ 119 h 459"/>
                <a:gd name="T20" fmla="*/ 22 w 459"/>
                <a:gd name="T21" fmla="*/ 135 h 459"/>
                <a:gd name="T22" fmla="*/ 0 w 459"/>
                <a:gd name="T23" fmla="*/ 151 h 459"/>
                <a:gd name="T24" fmla="*/ 277 w 459"/>
                <a:gd name="T25" fmla="*/ 428 h 459"/>
                <a:gd name="T26" fmla="*/ 277 w 459"/>
                <a:gd name="T27" fmla="*/ 428 h 459"/>
                <a:gd name="T28" fmla="*/ 284 w 459"/>
                <a:gd name="T29" fmla="*/ 436 h 459"/>
                <a:gd name="T30" fmla="*/ 293 w 459"/>
                <a:gd name="T31" fmla="*/ 441 h 459"/>
                <a:gd name="T32" fmla="*/ 311 w 459"/>
                <a:gd name="T33" fmla="*/ 452 h 459"/>
                <a:gd name="T34" fmla="*/ 331 w 459"/>
                <a:gd name="T35" fmla="*/ 457 h 459"/>
                <a:gd name="T36" fmla="*/ 353 w 459"/>
                <a:gd name="T37" fmla="*/ 459 h 459"/>
                <a:gd name="T38" fmla="*/ 373 w 459"/>
                <a:gd name="T39" fmla="*/ 457 h 459"/>
                <a:gd name="T40" fmla="*/ 392 w 459"/>
                <a:gd name="T41" fmla="*/ 452 h 459"/>
                <a:gd name="T42" fmla="*/ 410 w 459"/>
                <a:gd name="T43" fmla="*/ 441 h 459"/>
                <a:gd name="T44" fmla="*/ 419 w 459"/>
                <a:gd name="T45" fmla="*/ 436 h 459"/>
                <a:gd name="T46" fmla="*/ 427 w 459"/>
                <a:gd name="T47" fmla="*/ 428 h 459"/>
                <a:gd name="T48" fmla="*/ 427 w 459"/>
                <a:gd name="T49" fmla="*/ 428 h 459"/>
                <a:gd name="T50" fmla="*/ 434 w 459"/>
                <a:gd name="T51" fmla="*/ 419 h 459"/>
                <a:gd name="T52" fmla="*/ 441 w 459"/>
                <a:gd name="T53" fmla="*/ 410 h 459"/>
                <a:gd name="T54" fmla="*/ 450 w 459"/>
                <a:gd name="T55" fmla="*/ 392 h 459"/>
                <a:gd name="T56" fmla="*/ 457 w 459"/>
                <a:gd name="T57" fmla="*/ 373 h 459"/>
                <a:gd name="T58" fmla="*/ 459 w 459"/>
                <a:gd name="T59" fmla="*/ 353 h 459"/>
                <a:gd name="T60" fmla="*/ 457 w 459"/>
                <a:gd name="T61" fmla="*/ 333 h 459"/>
                <a:gd name="T62" fmla="*/ 450 w 459"/>
                <a:gd name="T63" fmla="*/ 313 h 459"/>
                <a:gd name="T64" fmla="*/ 441 w 459"/>
                <a:gd name="T65" fmla="*/ 293 h 459"/>
                <a:gd name="T66" fmla="*/ 434 w 459"/>
                <a:gd name="T67" fmla="*/ 284 h 459"/>
                <a:gd name="T68" fmla="*/ 427 w 459"/>
                <a:gd name="T69" fmla="*/ 277 h 459"/>
                <a:gd name="T70" fmla="*/ 427 w 459"/>
                <a:gd name="T71" fmla="*/ 27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9" h="459">
                  <a:moveTo>
                    <a:pt x="427" y="277"/>
                  </a:moveTo>
                  <a:lnTo>
                    <a:pt x="151" y="0"/>
                  </a:lnTo>
                  <a:lnTo>
                    <a:pt x="151" y="0"/>
                  </a:lnTo>
                  <a:lnTo>
                    <a:pt x="135" y="22"/>
                  </a:lnTo>
                  <a:lnTo>
                    <a:pt x="119" y="43"/>
                  </a:lnTo>
                  <a:lnTo>
                    <a:pt x="101" y="63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63" y="103"/>
                  </a:lnTo>
                  <a:lnTo>
                    <a:pt x="43" y="119"/>
                  </a:lnTo>
                  <a:lnTo>
                    <a:pt x="22" y="135"/>
                  </a:lnTo>
                  <a:lnTo>
                    <a:pt x="0" y="151"/>
                  </a:lnTo>
                  <a:lnTo>
                    <a:pt x="277" y="428"/>
                  </a:lnTo>
                  <a:lnTo>
                    <a:pt x="277" y="428"/>
                  </a:lnTo>
                  <a:lnTo>
                    <a:pt x="284" y="436"/>
                  </a:lnTo>
                  <a:lnTo>
                    <a:pt x="293" y="441"/>
                  </a:lnTo>
                  <a:lnTo>
                    <a:pt x="311" y="452"/>
                  </a:lnTo>
                  <a:lnTo>
                    <a:pt x="331" y="457"/>
                  </a:lnTo>
                  <a:lnTo>
                    <a:pt x="353" y="459"/>
                  </a:lnTo>
                  <a:lnTo>
                    <a:pt x="373" y="457"/>
                  </a:lnTo>
                  <a:lnTo>
                    <a:pt x="392" y="452"/>
                  </a:lnTo>
                  <a:lnTo>
                    <a:pt x="410" y="441"/>
                  </a:lnTo>
                  <a:lnTo>
                    <a:pt x="419" y="436"/>
                  </a:lnTo>
                  <a:lnTo>
                    <a:pt x="427" y="428"/>
                  </a:lnTo>
                  <a:lnTo>
                    <a:pt x="427" y="428"/>
                  </a:lnTo>
                  <a:lnTo>
                    <a:pt x="434" y="419"/>
                  </a:lnTo>
                  <a:lnTo>
                    <a:pt x="441" y="410"/>
                  </a:lnTo>
                  <a:lnTo>
                    <a:pt x="450" y="392"/>
                  </a:lnTo>
                  <a:lnTo>
                    <a:pt x="457" y="373"/>
                  </a:lnTo>
                  <a:lnTo>
                    <a:pt x="459" y="353"/>
                  </a:lnTo>
                  <a:lnTo>
                    <a:pt x="457" y="333"/>
                  </a:lnTo>
                  <a:lnTo>
                    <a:pt x="450" y="313"/>
                  </a:lnTo>
                  <a:lnTo>
                    <a:pt x="441" y="293"/>
                  </a:lnTo>
                  <a:lnTo>
                    <a:pt x="434" y="284"/>
                  </a:lnTo>
                  <a:lnTo>
                    <a:pt x="427" y="277"/>
                  </a:lnTo>
                  <a:lnTo>
                    <a:pt x="42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3040063" y="5486401"/>
              <a:ext cx="193675" cy="193675"/>
            </a:xfrm>
            <a:custGeom>
              <a:avLst/>
              <a:gdLst>
                <a:gd name="T0" fmla="*/ 0 w 245"/>
                <a:gd name="T1" fmla="*/ 243 h 243"/>
                <a:gd name="T2" fmla="*/ 61 w 245"/>
                <a:gd name="T3" fmla="*/ 243 h 243"/>
                <a:gd name="T4" fmla="*/ 61 w 245"/>
                <a:gd name="T5" fmla="*/ 243 h 243"/>
                <a:gd name="T6" fmla="*/ 63 w 245"/>
                <a:gd name="T7" fmla="*/ 227 h 243"/>
                <a:gd name="T8" fmla="*/ 68 w 245"/>
                <a:gd name="T9" fmla="*/ 209 h 243"/>
                <a:gd name="T10" fmla="*/ 72 w 245"/>
                <a:gd name="T11" fmla="*/ 192 h 243"/>
                <a:gd name="T12" fmla="*/ 79 w 245"/>
                <a:gd name="T13" fmla="*/ 178 h 243"/>
                <a:gd name="T14" fmla="*/ 88 w 245"/>
                <a:gd name="T15" fmla="*/ 162 h 243"/>
                <a:gd name="T16" fmla="*/ 97 w 245"/>
                <a:gd name="T17" fmla="*/ 147 h 243"/>
                <a:gd name="T18" fmla="*/ 108 w 245"/>
                <a:gd name="T19" fmla="*/ 133 h 243"/>
                <a:gd name="T20" fmla="*/ 120 w 245"/>
                <a:gd name="T21" fmla="*/ 120 h 243"/>
                <a:gd name="T22" fmla="*/ 120 w 245"/>
                <a:gd name="T23" fmla="*/ 120 h 243"/>
                <a:gd name="T24" fmla="*/ 133 w 245"/>
                <a:gd name="T25" fmla="*/ 108 h 243"/>
                <a:gd name="T26" fmla="*/ 147 w 245"/>
                <a:gd name="T27" fmla="*/ 97 h 243"/>
                <a:gd name="T28" fmla="*/ 162 w 245"/>
                <a:gd name="T29" fmla="*/ 88 h 243"/>
                <a:gd name="T30" fmla="*/ 178 w 245"/>
                <a:gd name="T31" fmla="*/ 79 h 243"/>
                <a:gd name="T32" fmla="*/ 194 w 245"/>
                <a:gd name="T33" fmla="*/ 74 h 243"/>
                <a:gd name="T34" fmla="*/ 210 w 245"/>
                <a:gd name="T35" fmla="*/ 68 h 243"/>
                <a:gd name="T36" fmla="*/ 227 w 245"/>
                <a:gd name="T37" fmla="*/ 63 h 243"/>
                <a:gd name="T38" fmla="*/ 245 w 245"/>
                <a:gd name="T39" fmla="*/ 61 h 243"/>
                <a:gd name="T40" fmla="*/ 245 w 245"/>
                <a:gd name="T41" fmla="*/ 0 h 243"/>
                <a:gd name="T42" fmla="*/ 245 w 245"/>
                <a:gd name="T43" fmla="*/ 0 h 243"/>
                <a:gd name="T44" fmla="*/ 221 w 245"/>
                <a:gd name="T45" fmla="*/ 3 h 243"/>
                <a:gd name="T46" fmla="*/ 198 w 245"/>
                <a:gd name="T47" fmla="*/ 7 h 243"/>
                <a:gd name="T48" fmla="*/ 176 w 245"/>
                <a:gd name="T49" fmla="*/ 14 h 243"/>
                <a:gd name="T50" fmla="*/ 155 w 245"/>
                <a:gd name="T51" fmla="*/ 23 h 243"/>
                <a:gd name="T52" fmla="*/ 133 w 245"/>
                <a:gd name="T53" fmla="*/ 34 h 243"/>
                <a:gd name="T54" fmla="*/ 113 w 245"/>
                <a:gd name="T55" fmla="*/ 47 h 243"/>
                <a:gd name="T56" fmla="*/ 95 w 245"/>
                <a:gd name="T57" fmla="*/ 61 h 243"/>
                <a:gd name="T58" fmla="*/ 77 w 245"/>
                <a:gd name="T59" fmla="*/ 77 h 243"/>
                <a:gd name="T60" fmla="*/ 77 w 245"/>
                <a:gd name="T61" fmla="*/ 77 h 243"/>
                <a:gd name="T62" fmla="*/ 61 w 245"/>
                <a:gd name="T63" fmla="*/ 95 h 243"/>
                <a:gd name="T64" fmla="*/ 47 w 245"/>
                <a:gd name="T65" fmla="*/ 113 h 243"/>
                <a:gd name="T66" fmla="*/ 34 w 245"/>
                <a:gd name="T67" fmla="*/ 133 h 243"/>
                <a:gd name="T68" fmla="*/ 23 w 245"/>
                <a:gd name="T69" fmla="*/ 155 h 243"/>
                <a:gd name="T70" fmla="*/ 14 w 245"/>
                <a:gd name="T71" fmla="*/ 176 h 243"/>
                <a:gd name="T72" fmla="*/ 7 w 245"/>
                <a:gd name="T73" fmla="*/ 198 h 243"/>
                <a:gd name="T74" fmla="*/ 3 w 245"/>
                <a:gd name="T75" fmla="*/ 219 h 243"/>
                <a:gd name="T76" fmla="*/ 0 w 245"/>
                <a:gd name="T77" fmla="*/ 243 h 243"/>
                <a:gd name="T78" fmla="*/ 0 w 245"/>
                <a:gd name="T7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5" h="243">
                  <a:moveTo>
                    <a:pt x="0" y="243"/>
                  </a:moveTo>
                  <a:lnTo>
                    <a:pt x="61" y="243"/>
                  </a:lnTo>
                  <a:lnTo>
                    <a:pt x="61" y="243"/>
                  </a:lnTo>
                  <a:lnTo>
                    <a:pt x="63" y="227"/>
                  </a:lnTo>
                  <a:lnTo>
                    <a:pt x="68" y="209"/>
                  </a:lnTo>
                  <a:lnTo>
                    <a:pt x="72" y="192"/>
                  </a:lnTo>
                  <a:lnTo>
                    <a:pt x="79" y="178"/>
                  </a:lnTo>
                  <a:lnTo>
                    <a:pt x="88" y="162"/>
                  </a:lnTo>
                  <a:lnTo>
                    <a:pt x="97" y="147"/>
                  </a:lnTo>
                  <a:lnTo>
                    <a:pt x="108" y="133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33" y="108"/>
                  </a:lnTo>
                  <a:lnTo>
                    <a:pt x="147" y="97"/>
                  </a:lnTo>
                  <a:lnTo>
                    <a:pt x="162" y="88"/>
                  </a:lnTo>
                  <a:lnTo>
                    <a:pt x="178" y="79"/>
                  </a:lnTo>
                  <a:lnTo>
                    <a:pt x="194" y="74"/>
                  </a:lnTo>
                  <a:lnTo>
                    <a:pt x="210" y="68"/>
                  </a:lnTo>
                  <a:lnTo>
                    <a:pt x="227" y="63"/>
                  </a:lnTo>
                  <a:lnTo>
                    <a:pt x="245" y="6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1" y="3"/>
                  </a:lnTo>
                  <a:lnTo>
                    <a:pt x="198" y="7"/>
                  </a:lnTo>
                  <a:lnTo>
                    <a:pt x="176" y="14"/>
                  </a:lnTo>
                  <a:lnTo>
                    <a:pt x="155" y="23"/>
                  </a:lnTo>
                  <a:lnTo>
                    <a:pt x="133" y="34"/>
                  </a:lnTo>
                  <a:lnTo>
                    <a:pt x="113" y="47"/>
                  </a:lnTo>
                  <a:lnTo>
                    <a:pt x="95" y="61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61" y="95"/>
                  </a:lnTo>
                  <a:lnTo>
                    <a:pt x="47" y="113"/>
                  </a:lnTo>
                  <a:lnTo>
                    <a:pt x="34" y="133"/>
                  </a:lnTo>
                  <a:lnTo>
                    <a:pt x="23" y="155"/>
                  </a:lnTo>
                  <a:lnTo>
                    <a:pt x="14" y="176"/>
                  </a:lnTo>
                  <a:lnTo>
                    <a:pt x="7" y="198"/>
                  </a:lnTo>
                  <a:lnTo>
                    <a:pt x="3" y="219"/>
                  </a:lnTo>
                  <a:lnTo>
                    <a:pt x="0" y="243"/>
                  </a:lnTo>
                  <a:lnTo>
                    <a:pt x="0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746720" y="2180451"/>
            <a:ext cx="314111" cy="314152"/>
            <a:chOff x="2409825" y="6532563"/>
            <a:chExt cx="885825" cy="885825"/>
          </a:xfrm>
          <a:solidFill>
            <a:schemeClr val="accent1"/>
          </a:solidFill>
        </p:grpSpPr>
        <p:sp>
          <p:nvSpPr>
            <p:cNvPr id="139" name="Freeform 8"/>
            <p:cNvSpPr>
              <a:spLocks noEditPoints="1"/>
            </p:cNvSpPr>
            <p:nvPr/>
          </p:nvSpPr>
          <p:spPr bwMode="auto">
            <a:xfrm>
              <a:off x="2724150" y="6846888"/>
              <a:ext cx="257175" cy="257175"/>
            </a:xfrm>
            <a:custGeom>
              <a:avLst/>
              <a:gdLst>
                <a:gd name="T0" fmla="*/ 146 w 324"/>
                <a:gd name="T1" fmla="*/ 0 h 324"/>
                <a:gd name="T2" fmla="*/ 99 w 324"/>
                <a:gd name="T3" fmla="*/ 13 h 324"/>
                <a:gd name="T4" fmla="*/ 59 w 324"/>
                <a:gd name="T5" fmla="*/ 36 h 324"/>
                <a:gd name="T6" fmla="*/ 29 w 324"/>
                <a:gd name="T7" fmla="*/ 72 h 324"/>
                <a:gd name="T8" fmla="*/ 7 w 324"/>
                <a:gd name="T9" fmla="*/ 113 h 324"/>
                <a:gd name="T10" fmla="*/ 0 w 324"/>
                <a:gd name="T11" fmla="*/ 162 h 324"/>
                <a:gd name="T12" fmla="*/ 4 w 324"/>
                <a:gd name="T13" fmla="*/ 194 h 324"/>
                <a:gd name="T14" fmla="*/ 20 w 324"/>
                <a:gd name="T15" fmla="*/ 239 h 324"/>
                <a:gd name="T16" fmla="*/ 49 w 324"/>
                <a:gd name="T17" fmla="*/ 275 h 324"/>
                <a:gd name="T18" fmla="*/ 85 w 324"/>
                <a:gd name="T19" fmla="*/ 304 h 324"/>
                <a:gd name="T20" fmla="*/ 130 w 324"/>
                <a:gd name="T21" fmla="*/ 320 h 324"/>
                <a:gd name="T22" fmla="*/ 162 w 324"/>
                <a:gd name="T23" fmla="*/ 324 h 324"/>
                <a:gd name="T24" fmla="*/ 211 w 324"/>
                <a:gd name="T25" fmla="*/ 317 h 324"/>
                <a:gd name="T26" fmla="*/ 252 w 324"/>
                <a:gd name="T27" fmla="*/ 295 h 324"/>
                <a:gd name="T28" fmla="*/ 286 w 324"/>
                <a:gd name="T29" fmla="*/ 265 h 324"/>
                <a:gd name="T30" fmla="*/ 311 w 324"/>
                <a:gd name="T31" fmla="*/ 225 h 324"/>
                <a:gd name="T32" fmla="*/ 324 w 324"/>
                <a:gd name="T33" fmla="*/ 178 h 324"/>
                <a:gd name="T34" fmla="*/ 324 w 324"/>
                <a:gd name="T35" fmla="*/ 146 h 324"/>
                <a:gd name="T36" fmla="*/ 311 w 324"/>
                <a:gd name="T37" fmla="*/ 99 h 324"/>
                <a:gd name="T38" fmla="*/ 286 w 324"/>
                <a:gd name="T39" fmla="*/ 60 h 324"/>
                <a:gd name="T40" fmla="*/ 252 w 324"/>
                <a:gd name="T41" fmla="*/ 27 h 324"/>
                <a:gd name="T42" fmla="*/ 211 w 324"/>
                <a:gd name="T43" fmla="*/ 7 h 324"/>
                <a:gd name="T44" fmla="*/ 162 w 324"/>
                <a:gd name="T45" fmla="*/ 0 h 324"/>
                <a:gd name="T46" fmla="*/ 162 w 324"/>
                <a:gd name="T47" fmla="*/ 277 h 324"/>
                <a:gd name="T48" fmla="*/ 128 w 324"/>
                <a:gd name="T49" fmla="*/ 272 h 324"/>
                <a:gd name="T50" fmla="*/ 97 w 324"/>
                <a:gd name="T51" fmla="*/ 257 h 324"/>
                <a:gd name="T52" fmla="*/ 61 w 324"/>
                <a:gd name="T53" fmla="*/ 216 h 324"/>
                <a:gd name="T54" fmla="*/ 50 w 324"/>
                <a:gd name="T55" fmla="*/ 185 h 324"/>
                <a:gd name="T56" fmla="*/ 47 w 324"/>
                <a:gd name="T57" fmla="*/ 162 h 324"/>
                <a:gd name="T58" fmla="*/ 52 w 324"/>
                <a:gd name="T59" fmla="*/ 128 h 324"/>
                <a:gd name="T60" fmla="*/ 67 w 324"/>
                <a:gd name="T61" fmla="*/ 97 h 324"/>
                <a:gd name="T62" fmla="*/ 108 w 324"/>
                <a:gd name="T63" fmla="*/ 61 h 324"/>
                <a:gd name="T64" fmla="*/ 139 w 324"/>
                <a:gd name="T65" fmla="*/ 49 h 324"/>
                <a:gd name="T66" fmla="*/ 162 w 324"/>
                <a:gd name="T67" fmla="*/ 47 h 324"/>
                <a:gd name="T68" fmla="*/ 196 w 324"/>
                <a:gd name="T69" fmla="*/ 52 h 324"/>
                <a:gd name="T70" fmla="*/ 227 w 324"/>
                <a:gd name="T71" fmla="*/ 67 h 324"/>
                <a:gd name="T72" fmla="*/ 263 w 324"/>
                <a:gd name="T73" fmla="*/ 106 h 324"/>
                <a:gd name="T74" fmla="*/ 275 w 324"/>
                <a:gd name="T75" fmla="*/ 139 h 324"/>
                <a:gd name="T76" fmla="*/ 277 w 324"/>
                <a:gd name="T77" fmla="*/ 162 h 324"/>
                <a:gd name="T78" fmla="*/ 272 w 324"/>
                <a:gd name="T79" fmla="*/ 196 h 324"/>
                <a:gd name="T80" fmla="*/ 257 w 324"/>
                <a:gd name="T81" fmla="*/ 227 h 324"/>
                <a:gd name="T82" fmla="*/ 216 w 324"/>
                <a:gd name="T83" fmla="*/ 263 h 324"/>
                <a:gd name="T84" fmla="*/ 185 w 324"/>
                <a:gd name="T85" fmla="*/ 274 h 324"/>
                <a:gd name="T86" fmla="*/ 162 w 324"/>
                <a:gd name="T87" fmla="*/ 27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324">
                  <a:moveTo>
                    <a:pt x="162" y="0"/>
                  </a:moveTo>
                  <a:lnTo>
                    <a:pt x="162" y="0"/>
                  </a:lnTo>
                  <a:lnTo>
                    <a:pt x="146" y="0"/>
                  </a:lnTo>
                  <a:lnTo>
                    <a:pt x="130" y="4"/>
                  </a:lnTo>
                  <a:lnTo>
                    <a:pt x="113" y="7"/>
                  </a:lnTo>
                  <a:lnTo>
                    <a:pt x="99" y="13"/>
                  </a:lnTo>
                  <a:lnTo>
                    <a:pt x="85" y="20"/>
                  </a:lnTo>
                  <a:lnTo>
                    <a:pt x="72" y="27"/>
                  </a:lnTo>
                  <a:lnTo>
                    <a:pt x="59" y="36"/>
                  </a:lnTo>
                  <a:lnTo>
                    <a:pt x="49" y="47"/>
                  </a:lnTo>
                  <a:lnTo>
                    <a:pt x="38" y="60"/>
                  </a:lnTo>
                  <a:lnTo>
                    <a:pt x="29" y="72"/>
                  </a:lnTo>
                  <a:lnTo>
                    <a:pt x="20" y="85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8"/>
                  </a:lnTo>
                  <a:lnTo>
                    <a:pt x="4" y="194"/>
                  </a:lnTo>
                  <a:lnTo>
                    <a:pt x="7" y="211"/>
                  </a:lnTo>
                  <a:lnTo>
                    <a:pt x="13" y="225"/>
                  </a:lnTo>
                  <a:lnTo>
                    <a:pt x="20" y="239"/>
                  </a:lnTo>
                  <a:lnTo>
                    <a:pt x="29" y="252"/>
                  </a:lnTo>
                  <a:lnTo>
                    <a:pt x="38" y="265"/>
                  </a:lnTo>
                  <a:lnTo>
                    <a:pt x="49" y="275"/>
                  </a:lnTo>
                  <a:lnTo>
                    <a:pt x="59" y="286"/>
                  </a:lnTo>
                  <a:lnTo>
                    <a:pt x="72" y="295"/>
                  </a:lnTo>
                  <a:lnTo>
                    <a:pt x="85" y="304"/>
                  </a:lnTo>
                  <a:lnTo>
                    <a:pt x="99" y="311"/>
                  </a:lnTo>
                  <a:lnTo>
                    <a:pt x="113" y="317"/>
                  </a:lnTo>
                  <a:lnTo>
                    <a:pt x="130" y="320"/>
                  </a:lnTo>
                  <a:lnTo>
                    <a:pt x="146" y="322"/>
                  </a:lnTo>
                  <a:lnTo>
                    <a:pt x="162" y="324"/>
                  </a:lnTo>
                  <a:lnTo>
                    <a:pt x="162" y="324"/>
                  </a:lnTo>
                  <a:lnTo>
                    <a:pt x="178" y="322"/>
                  </a:lnTo>
                  <a:lnTo>
                    <a:pt x="194" y="320"/>
                  </a:lnTo>
                  <a:lnTo>
                    <a:pt x="211" y="317"/>
                  </a:lnTo>
                  <a:lnTo>
                    <a:pt x="225" y="311"/>
                  </a:lnTo>
                  <a:lnTo>
                    <a:pt x="239" y="304"/>
                  </a:lnTo>
                  <a:lnTo>
                    <a:pt x="252" y="295"/>
                  </a:lnTo>
                  <a:lnTo>
                    <a:pt x="265" y="286"/>
                  </a:lnTo>
                  <a:lnTo>
                    <a:pt x="277" y="275"/>
                  </a:lnTo>
                  <a:lnTo>
                    <a:pt x="286" y="265"/>
                  </a:lnTo>
                  <a:lnTo>
                    <a:pt x="297" y="252"/>
                  </a:lnTo>
                  <a:lnTo>
                    <a:pt x="304" y="239"/>
                  </a:lnTo>
                  <a:lnTo>
                    <a:pt x="311" y="225"/>
                  </a:lnTo>
                  <a:lnTo>
                    <a:pt x="317" y="211"/>
                  </a:lnTo>
                  <a:lnTo>
                    <a:pt x="320" y="194"/>
                  </a:lnTo>
                  <a:lnTo>
                    <a:pt x="324" y="178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24" y="146"/>
                  </a:lnTo>
                  <a:lnTo>
                    <a:pt x="320" y="130"/>
                  </a:lnTo>
                  <a:lnTo>
                    <a:pt x="317" y="113"/>
                  </a:lnTo>
                  <a:lnTo>
                    <a:pt x="311" y="99"/>
                  </a:lnTo>
                  <a:lnTo>
                    <a:pt x="304" y="85"/>
                  </a:lnTo>
                  <a:lnTo>
                    <a:pt x="297" y="72"/>
                  </a:lnTo>
                  <a:lnTo>
                    <a:pt x="286" y="60"/>
                  </a:lnTo>
                  <a:lnTo>
                    <a:pt x="277" y="47"/>
                  </a:lnTo>
                  <a:lnTo>
                    <a:pt x="265" y="36"/>
                  </a:lnTo>
                  <a:lnTo>
                    <a:pt x="252" y="27"/>
                  </a:lnTo>
                  <a:lnTo>
                    <a:pt x="239" y="20"/>
                  </a:lnTo>
                  <a:lnTo>
                    <a:pt x="225" y="13"/>
                  </a:lnTo>
                  <a:lnTo>
                    <a:pt x="211" y="7"/>
                  </a:lnTo>
                  <a:lnTo>
                    <a:pt x="194" y="4"/>
                  </a:lnTo>
                  <a:lnTo>
                    <a:pt x="178" y="0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162" y="277"/>
                  </a:moveTo>
                  <a:lnTo>
                    <a:pt x="162" y="277"/>
                  </a:lnTo>
                  <a:lnTo>
                    <a:pt x="151" y="275"/>
                  </a:lnTo>
                  <a:lnTo>
                    <a:pt x="139" y="274"/>
                  </a:lnTo>
                  <a:lnTo>
                    <a:pt x="128" y="272"/>
                  </a:lnTo>
                  <a:lnTo>
                    <a:pt x="117" y="268"/>
                  </a:lnTo>
                  <a:lnTo>
                    <a:pt x="108" y="263"/>
                  </a:lnTo>
                  <a:lnTo>
                    <a:pt x="97" y="257"/>
                  </a:lnTo>
                  <a:lnTo>
                    <a:pt x="81" y="243"/>
                  </a:lnTo>
                  <a:lnTo>
                    <a:pt x="67" y="227"/>
                  </a:lnTo>
                  <a:lnTo>
                    <a:pt x="61" y="216"/>
                  </a:lnTo>
                  <a:lnTo>
                    <a:pt x="56" y="207"/>
                  </a:lnTo>
                  <a:lnTo>
                    <a:pt x="52" y="196"/>
                  </a:lnTo>
                  <a:lnTo>
                    <a:pt x="50" y="185"/>
                  </a:lnTo>
                  <a:lnTo>
                    <a:pt x="49" y="173"/>
                  </a:lnTo>
                  <a:lnTo>
                    <a:pt x="47" y="162"/>
                  </a:lnTo>
                  <a:lnTo>
                    <a:pt x="47" y="162"/>
                  </a:lnTo>
                  <a:lnTo>
                    <a:pt x="49" y="149"/>
                  </a:lnTo>
                  <a:lnTo>
                    <a:pt x="50" y="139"/>
                  </a:lnTo>
                  <a:lnTo>
                    <a:pt x="52" y="128"/>
                  </a:lnTo>
                  <a:lnTo>
                    <a:pt x="56" y="117"/>
                  </a:lnTo>
                  <a:lnTo>
                    <a:pt x="61" y="106"/>
                  </a:lnTo>
                  <a:lnTo>
                    <a:pt x="67" y="97"/>
                  </a:lnTo>
                  <a:lnTo>
                    <a:pt x="81" y="81"/>
                  </a:lnTo>
                  <a:lnTo>
                    <a:pt x="97" y="67"/>
                  </a:lnTo>
                  <a:lnTo>
                    <a:pt x="108" y="61"/>
                  </a:lnTo>
                  <a:lnTo>
                    <a:pt x="117" y="56"/>
                  </a:lnTo>
                  <a:lnTo>
                    <a:pt x="128" y="52"/>
                  </a:lnTo>
                  <a:lnTo>
                    <a:pt x="139" y="49"/>
                  </a:lnTo>
                  <a:lnTo>
                    <a:pt x="151" y="47"/>
                  </a:lnTo>
                  <a:lnTo>
                    <a:pt x="162" y="47"/>
                  </a:lnTo>
                  <a:lnTo>
                    <a:pt x="162" y="47"/>
                  </a:lnTo>
                  <a:lnTo>
                    <a:pt x="175" y="47"/>
                  </a:lnTo>
                  <a:lnTo>
                    <a:pt x="185" y="49"/>
                  </a:lnTo>
                  <a:lnTo>
                    <a:pt x="196" y="52"/>
                  </a:lnTo>
                  <a:lnTo>
                    <a:pt x="207" y="56"/>
                  </a:lnTo>
                  <a:lnTo>
                    <a:pt x="216" y="61"/>
                  </a:lnTo>
                  <a:lnTo>
                    <a:pt x="227" y="67"/>
                  </a:lnTo>
                  <a:lnTo>
                    <a:pt x="243" y="81"/>
                  </a:lnTo>
                  <a:lnTo>
                    <a:pt x="257" y="97"/>
                  </a:lnTo>
                  <a:lnTo>
                    <a:pt x="263" y="106"/>
                  </a:lnTo>
                  <a:lnTo>
                    <a:pt x="268" y="117"/>
                  </a:lnTo>
                  <a:lnTo>
                    <a:pt x="272" y="128"/>
                  </a:lnTo>
                  <a:lnTo>
                    <a:pt x="275" y="139"/>
                  </a:lnTo>
                  <a:lnTo>
                    <a:pt x="277" y="149"/>
                  </a:lnTo>
                  <a:lnTo>
                    <a:pt x="277" y="162"/>
                  </a:lnTo>
                  <a:lnTo>
                    <a:pt x="277" y="162"/>
                  </a:lnTo>
                  <a:lnTo>
                    <a:pt x="277" y="173"/>
                  </a:lnTo>
                  <a:lnTo>
                    <a:pt x="275" y="185"/>
                  </a:lnTo>
                  <a:lnTo>
                    <a:pt x="272" y="196"/>
                  </a:lnTo>
                  <a:lnTo>
                    <a:pt x="268" y="207"/>
                  </a:lnTo>
                  <a:lnTo>
                    <a:pt x="263" y="216"/>
                  </a:lnTo>
                  <a:lnTo>
                    <a:pt x="257" y="227"/>
                  </a:lnTo>
                  <a:lnTo>
                    <a:pt x="243" y="243"/>
                  </a:lnTo>
                  <a:lnTo>
                    <a:pt x="227" y="257"/>
                  </a:lnTo>
                  <a:lnTo>
                    <a:pt x="216" y="263"/>
                  </a:lnTo>
                  <a:lnTo>
                    <a:pt x="207" y="268"/>
                  </a:lnTo>
                  <a:lnTo>
                    <a:pt x="196" y="272"/>
                  </a:lnTo>
                  <a:lnTo>
                    <a:pt x="185" y="274"/>
                  </a:lnTo>
                  <a:lnTo>
                    <a:pt x="175" y="275"/>
                  </a:lnTo>
                  <a:lnTo>
                    <a:pt x="162" y="277"/>
                  </a:lnTo>
                  <a:lnTo>
                    <a:pt x="162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9"/>
            <p:cNvSpPr>
              <a:spLocks noEditPoints="1"/>
            </p:cNvSpPr>
            <p:nvPr/>
          </p:nvSpPr>
          <p:spPr bwMode="auto">
            <a:xfrm>
              <a:off x="2409825" y="6532563"/>
              <a:ext cx="885825" cy="885825"/>
            </a:xfrm>
            <a:custGeom>
              <a:avLst/>
              <a:gdLst>
                <a:gd name="T0" fmla="*/ 992 w 1116"/>
                <a:gd name="T1" fmla="*/ 294 h 1116"/>
                <a:gd name="T2" fmla="*/ 954 w 1116"/>
                <a:gd name="T3" fmla="*/ 162 h 1116"/>
                <a:gd name="T4" fmla="*/ 866 w 1116"/>
                <a:gd name="T5" fmla="*/ 121 h 1116"/>
                <a:gd name="T6" fmla="*/ 779 w 1116"/>
                <a:gd name="T7" fmla="*/ 141 h 1116"/>
                <a:gd name="T8" fmla="*/ 646 w 1116"/>
                <a:gd name="T9" fmla="*/ 29 h 1116"/>
                <a:gd name="T10" fmla="*/ 511 w 1116"/>
                <a:gd name="T11" fmla="*/ 7 h 1116"/>
                <a:gd name="T12" fmla="*/ 418 w 1116"/>
                <a:gd name="T13" fmla="*/ 106 h 1116"/>
                <a:gd name="T14" fmla="*/ 266 w 1116"/>
                <a:gd name="T15" fmla="*/ 121 h 1116"/>
                <a:gd name="T16" fmla="*/ 185 w 1116"/>
                <a:gd name="T17" fmla="*/ 144 h 1116"/>
                <a:gd name="T18" fmla="*/ 122 w 1116"/>
                <a:gd name="T19" fmla="*/ 247 h 1116"/>
                <a:gd name="T20" fmla="*/ 106 w 1116"/>
                <a:gd name="T21" fmla="*/ 418 h 1116"/>
                <a:gd name="T22" fmla="*/ 7 w 1116"/>
                <a:gd name="T23" fmla="*/ 509 h 1116"/>
                <a:gd name="T24" fmla="*/ 31 w 1116"/>
                <a:gd name="T25" fmla="*/ 646 h 1116"/>
                <a:gd name="T26" fmla="*/ 140 w 1116"/>
                <a:gd name="T27" fmla="*/ 778 h 1116"/>
                <a:gd name="T28" fmla="*/ 135 w 1116"/>
                <a:gd name="T29" fmla="*/ 913 h 1116"/>
                <a:gd name="T30" fmla="*/ 211 w 1116"/>
                <a:gd name="T31" fmla="*/ 985 h 1116"/>
                <a:gd name="T32" fmla="*/ 302 w 1116"/>
                <a:gd name="T33" fmla="*/ 990 h 1116"/>
                <a:gd name="T34" fmla="*/ 427 w 1116"/>
                <a:gd name="T35" fmla="*/ 1031 h 1116"/>
                <a:gd name="T36" fmla="*/ 558 w 1116"/>
                <a:gd name="T37" fmla="*/ 1116 h 1116"/>
                <a:gd name="T38" fmla="*/ 679 w 1116"/>
                <a:gd name="T39" fmla="*/ 1051 h 1116"/>
                <a:gd name="T40" fmla="*/ 796 w 1116"/>
                <a:gd name="T41" fmla="*/ 985 h 1116"/>
                <a:gd name="T42" fmla="*/ 866 w 1116"/>
                <a:gd name="T43" fmla="*/ 994 h 1116"/>
                <a:gd name="T44" fmla="*/ 954 w 1116"/>
                <a:gd name="T45" fmla="*/ 952 h 1116"/>
                <a:gd name="T46" fmla="*/ 992 w 1116"/>
                <a:gd name="T47" fmla="*/ 823 h 1116"/>
                <a:gd name="T48" fmla="*/ 1031 w 1116"/>
                <a:gd name="T49" fmla="*/ 689 h 1116"/>
                <a:gd name="T50" fmla="*/ 1116 w 1116"/>
                <a:gd name="T51" fmla="*/ 558 h 1116"/>
                <a:gd name="T52" fmla="*/ 1053 w 1116"/>
                <a:gd name="T53" fmla="*/ 438 h 1116"/>
                <a:gd name="T54" fmla="*/ 927 w 1116"/>
                <a:gd name="T55" fmla="*/ 644 h 1116"/>
                <a:gd name="T56" fmla="*/ 887 w 1116"/>
                <a:gd name="T57" fmla="*/ 815 h 1116"/>
                <a:gd name="T58" fmla="*/ 893 w 1116"/>
                <a:gd name="T59" fmla="*/ 878 h 1116"/>
                <a:gd name="T60" fmla="*/ 851 w 1116"/>
                <a:gd name="T61" fmla="*/ 902 h 1116"/>
                <a:gd name="T62" fmla="*/ 758 w 1116"/>
                <a:gd name="T63" fmla="*/ 880 h 1116"/>
                <a:gd name="T64" fmla="*/ 608 w 1116"/>
                <a:gd name="T65" fmla="*/ 972 h 1116"/>
                <a:gd name="T66" fmla="*/ 578 w 1116"/>
                <a:gd name="T67" fmla="*/ 1019 h 1116"/>
                <a:gd name="T68" fmla="*/ 522 w 1116"/>
                <a:gd name="T69" fmla="*/ 1008 h 1116"/>
                <a:gd name="T70" fmla="*/ 472 w 1116"/>
                <a:gd name="T71" fmla="*/ 927 h 1116"/>
                <a:gd name="T72" fmla="*/ 301 w 1116"/>
                <a:gd name="T73" fmla="*/ 886 h 1116"/>
                <a:gd name="T74" fmla="*/ 238 w 1116"/>
                <a:gd name="T75" fmla="*/ 893 h 1116"/>
                <a:gd name="T76" fmla="*/ 216 w 1116"/>
                <a:gd name="T77" fmla="*/ 841 h 1116"/>
                <a:gd name="T78" fmla="*/ 221 w 1116"/>
                <a:gd name="T79" fmla="*/ 731 h 1116"/>
                <a:gd name="T80" fmla="*/ 133 w 1116"/>
                <a:gd name="T81" fmla="*/ 607 h 1116"/>
                <a:gd name="T82" fmla="*/ 94 w 1116"/>
                <a:gd name="T83" fmla="*/ 558 h 1116"/>
                <a:gd name="T84" fmla="*/ 124 w 1116"/>
                <a:gd name="T85" fmla="*/ 511 h 1116"/>
                <a:gd name="T86" fmla="*/ 209 w 1116"/>
                <a:gd name="T87" fmla="*/ 412 h 1116"/>
                <a:gd name="T88" fmla="*/ 218 w 1116"/>
                <a:gd name="T89" fmla="*/ 285 h 1116"/>
                <a:gd name="T90" fmla="*/ 230 w 1116"/>
                <a:gd name="T91" fmla="*/ 229 h 1116"/>
                <a:gd name="T92" fmla="*/ 293 w 1116"/>
                <a:gd name="T93" fmla="*/ 223 h 1116"/>
                <a:gd name="T94" fmla="*/ 441 w 1116"/>
                <a:gd name="T95" fmla="*/ 198 h 1116"/>
                <a:gd name="T96" fmla="*/ 517 w 1116"/>
                <a:gd name="T97" fmla="*/ 115 h 1116"/>
                <a:gd name="T98" fmla="*/ 569 w 1116"/>
                <a:gd name="T99" fmla="*/ 94 h 1116"/>
                <a:gd name="T100" fmla="*/ 608 w 1116"/>
                <a:gd name="T101" fmla="*/ 144 h 1116"/>
                <a:gd name="T102" fmla="*/ 758 w 1116"/>
                <a:gd name="T103" fmla="*/ 236 h 1116"/>
                <a:gd name="T104" fmla="*/ 851 w 1116"/>
                <a:gd name="T105" fmla="*/ 214 h 1116"/>
                <a:gd name="T106" fmla="*/ 898 w 1116"/>
                <a:gd name="T107" fmla="*/ 247 h 1116"/>
                <a:gd name="T108" fmla="*/ 860 w 1116"/>
                <a:gd name="T109" fmla="*/ 328 h 1116"/>
                <a:gd name="T110" fmla="*/ 936 w 1116"/>
                <a:gd name="T111" fmla="*/ 508 h 1116"/>
                <a:gd name="T112" fmla="*/ 1013 w 1116"/>
                <a:gd name="T113" fmla="*/ 529 h 1116"/>
                <a:gd name="T114" fmla="*/ 1013 w 1116"/>
                <a:gd name="T115" fmla="*/ 587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6" h="1116">
                  <a:moveTo>
                    <a:pt x="1010" y="418"/>
                  </a:moveTo>
                  <a:lnTo>
                    <a:pt x="1010" y="418"/>
                  </a:lnTo>
                  <a:lnTo>
                    <a:pt x="995" y="376"/>
                  </a:lnTo>
                  <a:lnTo>
                    <a:pt x="976" y="337"/>
                  </a:lnTo>
                  <a:lnTo>
                    <a:pt x="976" y="337"/>
                  </a:lnTo>
                  <a:lnTo>
                    <a:pt x="986" y="315"/>
                  </a:lnTo>
                  <a:lnTo>
                    <a:pt x="992" y="294"/>
                  </a:lnTo>
                  <a:lnTo>
                    <a:pt x="995" y="270"/>
                  </a:lnTo>
                  <a:lnTo>
                    <a:pt x="994" y="247"/>
                  </a:lnTo>
                  <a:lnTo>
                    <a:pt x="990" y="223"/>
                  </a:lnTo>
                  <a:lnTo>
                    <a:pt x="981" y="202"/>
                  </a:lnTo>
                  <a:lnTo>
                    <a:pt x="968" y="182"/>
                  </a:lnTo>
                  <a:lnTo>
                    <a:pt x="954" y="162"/>
                  </a:lnTo>
                  <a:lnTo>
                    <a:pt x="954" y="162"/>
                  </a:lnTo>
                  <a:lnTo>
                    <a:pt x="943" y="153"/>
                  </a:lnTo>
                  <a:lnTo>
                    <a:pt x="931" y="144"/>
                  </a:lnTo>
                  <a:lnTo>
                    <a:pt x="920" y="137"/>
                  </a:lnTo>
                  <a:lnTo>
                    <a:pt x="905" y="132"/>
                  </a:lnTo>
                  <a:lnTo>
                    <a:pt x="893" y="126"/>
                  </a:lnTo>
                  <a:lnTo>
                    <a:pt x="878" y="123"/>
                  </a:lnTo>
                  <a:lnTo>
                    <a:pt x="866" y="121"/>
                  </a:lnTo>
                  <a:lnTo>
                    <a:pt x="851" y="121"/>
                  </a:lnTo>
                  <a:lnTo>
                    <a:pt x="851" y="121"/>
                  </a:lnTo>
                  <a:lnTo>
                    <a:pt x="832" y="123"/>
                  </a:lnTo>
                  <a:lnTo>
                    <a:pt x="814" y="126"/>
                  </a:lnTo>
                  <a:lnTo>
                    <a:pt x="796" y="132"/>
                  </a:lnTo>
                  <a:lnTo>
                    <a:pt x="779" y="141"/>
                  </a:lnTo>
                  <a:lnTo>
                    <a:pt x="779" y="141"/>
                  </a:lnTo>
                  <a:lnTo>
                    <a:pt x="740" y="121"/>
                  </a:lnTo>
                  <a:lnTo>
                    <a:pt x="698" y="106"/>
                  </a:lnTo>
                  <a:lnTo>
                    <a:pt x="698" y="106"/>
                  </a:lnTo>
                  <a:lnTo>
                    <a:pt x="689" y="85"/>
                  </a:lnTo>
                  <a:lnTo>
                    <a:pt x="679" y="63"/>
                  </a:lnTo>
                  <a:lnTo>
                    <a:pt x="664" y="45"/>
                  </a:lnTo>
                  <a:lnTo>
                    <a:pt x="646" y="29"/>
                  </a:lnTo>
                  <a:lnTo>
                    <a:pt x="626" y="16"/>
                  </a:lnTo>
                  <a:lnTo>
                    <a:pt x="607" y="7"/>
                  </a:lnTo>
                  <a:lnTo>
                    <a:pt x="583" y="2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35" y="2"/>
                  </a:lnTo>
                  <a:lnTo>
                    <a:pt x="511" y="7"/>
                  </a:lnTo>
                  <a:lnTo>
                    <a:pt x="490" y="16"/>
                  </a:lnTo>
                  <a:lnTo>
                    <a:pt x="470" y="29"/>
                  </a:lnTo>
                  <a:lnTo>
                    <a:pt x="452" y="45"/>
                  </a:lnTo>
                  <a:lnTo>
                    <a:pt x="437" y="63"/>
                  </a:lnTo>
                  <a:lnTo>
                    <a:pt x="427" y="85"/>
                  </a:lnTo>
                  <a:lnTo>
                    <a:pt x="418" y="106"/>
                  </a:lnTo>
                  <a:lnTo>
                    <a:pt x="418" y="106"/>
                  </a:lnTo>
                  <a:lnTo>
                    <a:pt x="378" y="121"/>
                  </a:lnTo>
                  <a:lnTo>
                    <a:pt x="338" y="141"/>
                  </a:lnTo>
                  <a:lnTo>
                    <a:pt x="338" y="141"/>
                  </a:lnTo>
                  <a:lnTo>
                    <a:pt x="320" y="132"/>
                  </a:lnTo>
                  <a:lnTo>
                    <a:pt x="302" y="126"/>
                  </a:lnTo>
                  <a:lnTo>
                    <a:pt x="284" y="123"/>
                  </a:lnTo>
                  <a:lnTo>
                    <a:pt x="266" y="121"/>
                  </a:lnTo>
                  <a:lnTo>
                    <a:pt x="266" y="121"/>
                  </a:lnTo>
                  <a:lnTo>
                    <a:pt x="252" y="121"/>
                  </a:lnTo>
                  <a:lnTo>
                    <a:pt x="238" y="123"/>
                  </a:lnTo>
                  <a:lnTo>
                    <a:pt x="223" y="126"/>
                  </a:lnTo>
                  <a:lnTo>
                    <a:pt x="211" y="132"/>
                  </a:lnTo>
                  <a:lnTo>
                    <a:pt x="198" y="137"/>
                  </a:lnTo>
                  <a:lnTo>
                    <a:pt x="185" y="144"/>
                  </a:lnTo>
                  <a:lnTo>
                    <a:pt x="175" y="153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48" y="182"/>
                  </a:lnTo>
                  <a:lnTo>
                    <a:pt x="135" y="202"/>
                  </a:lnTo>
                  <a:lnTo>
                    <a:pt x="126" y="223"/>
                  </a:lnTo>
                  <a:lnTo>
                    <a:pt x="122" y="247"/>
                  </a:lnTo>
                  <a:lnTo>
                    <a:pt x="121" y="270"/>
                  </a:lnTo>
                  <a:lnTo>
                    <a:pt x="124" y="294"/>
                  </a:lnTo>
                  <a:lnTo>
                    <a:pt x="130" y="315"/>
                  </a:lnTo>
                  <a:lnTo>
                    <a:pt x="140" y="337"/>
                  </a:lnTo>
                  <a:lnTo>
                    <a:pt x="140" y="337"/>
                  </a:lnTo>
                  <a:lnTo>
                    <a:pt x="121" y="376"/>
                  </a:lnTo>
                  <a:lnTo>
                    <a:pt x="106" y="418"/>
                  </a:lnTo>
                  <a:lnTo>
                    <a:pt x="106" y="418"/>
                  </a:lnTo>
                  <a:lnTo>
                    <a:pt x="85" y="427"/>
                  </a:lnTo>
                  <a:lnTo>
                    <a:pt x="65" y="438"/>
                  </a:lnTo>
                  <a:lnTo>
                    <a:pt x="45" y="452"/>
                  </a:lnTo>
                  <a:lnTo>
                    <a:pt x="31" y="470"/>
                  </a:lnTo>
                  <a:lnTo>
                    <a:pt x="18" y="488"/>
                  </a:lnTo>
                  <a:lnTo>
                    <a:pt x="7" y="509"/>
                  </a:lnTo>
                  <a:lnTo>
                    <a:pt x="2" y="53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2" y="581"/>
                  </a:lnTo>
                  <a:lnTo>
                    <a:pt x="7" y="605"/>
                  </a:lnTo>
                  <a:lnTo>
                    <a:pt x="18" y="626"/>
                  </a:lnTo>
                  <a:lnTo>
                    <a:pt x="31" y="646"/>
                  </a:lnTo>
                  <a:lnTo>
                    <a:pt x="45" y="664"/>
                  </a:lnTo>
                  <a:lnTo>
                    <a:pt x="65" y="679"/>
                  </a:lnTo>
                  <a:lnTo>
                    <a:pt x="85" y="689"/>
                  </a:lnTo>
                  <a:lnTo>
                    <a:pt x="106" y="697"/>
                  </a:lnTo>
                  <a:lnTo>
                    <a:pt x="106" y="697"/>
                  </a:lnTo>
                  <a:lnTo>
                    <a:pt x="121" y="738"/>
                  </a:lnTo>
                  <a:lnTo>
                    <a:pt x="140" y="778"/>
                  </a:lnTo>
                  <a:lnTo>
                    <a:pt x="140" y="778"/>
                  </a:lnTo>
                  <a:lnTo>
                    <a:pt x="130" y="799"/>
                  </a:lnTo>
                  <a:lnTo>
                    <a:pt x="124" y="823"/>
                  </a:lnTo>
                  <a:lnTo>
                    <a:pt x="121" y="846"/>
                  </a:lnTo>
                  <a:lnTo>
                    <a:pt x="122" y="869"/>
                  </a:lnTo>
                  <a:lnTo>
                    <a:pt x="126" y="891"/>
                  </a:lnTo>
                  <a:lnTo>
                    <a:pt x="135" y="913"/>
                  </a:lnTo>
                  <a:lnTo>
                    <a:pt x="148" y="934"/>
                  </a:lnTo>
                  <a:lnTo>
                    <a:pt x="164" y="952"/>
                  </a:lnTo>
                  <a:lnTo>
                    <a:pt x="164" y="952"/>
                  </a:lnTo>
                  <a:lnTo>
                    <a:pt x="175" y="963"/>
                  </a:lnTo>
                  <a:lnTo>
                    <a:pt x="185" y="970"/>
                  </a:lnTo>
                  <a:lnTo>
                    <a:pt x="198" y="977"/>
                  </a:lnTo>
                  <a:lnTo>
                    <a:pt x="211" y="985"/>
                  </a:lnTo>
                  <a:lnTo>
                    <a:pt x="223" y="988"/>
                  </a:lnTo>
                  <a:lnTo>
                    <a:pt x="238" y="992"/>
                  </a:lnTo>
                  <a:lnTo>
                    <a:pt x="252" y="994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84" y="994"/>
                  </a:lnTo>
                  <a:lnTo>
                    <a:pt x="302" y="990"/>
                  </a:lnTo>
                  <a:lnTo>
                    <a:pt x="320" y="985"/>
                  </a:lnTo>
                  <a:lnTo>
                    <a:pt x="338" y="976"/>
                  </a:lnTo>
                  <a:lnTo>
                    <a:pt x="338" y="976"/>
                  </a:lnTo>
                  <a:lnTo>
                    <a:pt x="378" y="994"/>
                  </a:lnTo>
                  <a:lnTo>
                    <a:pt x="418" y="1010"/>
                  </a:lnTo>
                  <a:lnTo>
                    <a:pt x="418" y="1010"/>
                  </a:lnTo>
                  <a:lnTo>
                    <a:pt x="427" y="1031"/>
                  </a:lnTo>
                  <a:lnTo>
                    <a:pt x="437" y="1051"/>
                  </a:lnTo>
                  <a:lnTo>
                    <a:pt x="452" y="1071"/>
                  </a:lnTo>
                  <a:lnTo>
                    <a:pt x="470" y="1085"/>
                  </a:lnTo>
                  <a:lnTo>
                    <a:pt x="490" y="1098"/>
                  </a:lnTo>
                  <a:lnTo>
                    <a:pt x="511" y="1109"/>
                  </a:lnTo>
                  <a:lnTo>
                    <a:pt x="535" y="1114"/>
                  </a:lnTo>
                  <a:lnTo>
                    <a:pt x="558" y="1116"/>
                  </a:lnTo>
                  <a:lnTo>
                    <a:pt x="558" y="1116"/>
                  </a:lnTo>
                  <a:lnTo>
                    <a:pt x="583" y="1114"/>
                  </a:lnTo>
                  <a:lnTo>
                    <a:pt x="607" y="1109"/>
                  </a:lnTo>
                  <a:lnTo>
                    <a:pt x="626" y="1098"/>
                  </a:lnTo>
                  <a:lnTo>
                    <a:pt x="646" y="1085"/>
                  </a:lnTo>
                  <a:lnTo>
                    <a:pt x="664" y="1071"/>
                  </a:lnTo>
                  <a:lnTo>
                    <a:pt x="679" y="1051"/>
                  </a:lnTo>
                  <a:lnTo>
                    <a:pt x="689" y="1031"/>
                  </a:lnTo>
                  <a:lnTo>
                    <a:pt x="698" y="1010"/>
                  </a:lnTo>
                  <a:lnTo>
                    <a:pt x="698" y="1010"/>
                  </a:lnTo>
                  <a:lnTo>
                    <a:pt x="740" y="994"/>
                  </a:lnTo>
                  <a:lnTo>
                    <a:pt x="779" y="976"/>
                  </a:lnTo>
                  <a:lnTo>
                    <a:pt x="779" y="976"/>
                  </a:lnTo>
                  <a:lnTo>
                    <a:pt x="796" y="985"/>
                  </a:lnTo>
                  <a:lnTo>
                    <a:pt x="814" y="990"/>
                  </a:lnTo>
                  <a:lnTo>
                    <a:pt x="832" y="994"/>
                  </a:lnTo>
                  <a:lnTo>
                    <a:pt x="851" y="995"/>
                  </a:lnTo>
                  <a:lnTo>
                    <a:pt x="851" y="995"/>
                  </a:lnTo>
                  <a:lnTo>
                    <a:pt x="851" y="995"/>
                  </a:lnTo>
                  <a:lnTo>
                    <a:pt x="851" y="995"/>
                  </a:lnTo>
                  <a:lnTo>
                    <a:pt x="866" y="994"/>
                  </a:lnTo>
                  <a:lnTo>
                    <a:pt x="878" y="992"/>
                  </a:lnTo>
                  <a:lnTo>
                    <a:pt x="893" y="988"/>
                  </a:lnTo>
                  <a:lnTo>
                    <a:pt x="905" y="985"/>
                  </a:lnTo>
                  <a:lnTo>
                    <a:pt x="920" y="977"/>
                  </a:lnTo>
                  <a:lnTo>
                    <a:pt x="931" y="970"/>
                  </a:lnTo>
                  <a:lnTo>
                    <a:pt x="943" y="963"/>
                  </a:lnTo>
                  <a:lnTo>
                    <a:pt x="954" y="952"/>
                  </a:lnTo>
                  <a:lnTo>
                    <a:pt x="954" y="952"/>
                  </a:lnTo>
                  <a:lnTo>
                    <a:pt x="968" y="934"/>
                  </a:lnTo>
                  <a:lnTo>
                    <a:pt x="981" y="913"/>
                  </a:lnTo>
                  <a:lnTo>
                    <a:pt x="990" y="891"/>
                  </a:lnTo>
                  <a:lnTo>
                    <a:pt x="994" y="869"/>
                  </a:lnTo>
                  <a:lnTo>
                    <a:pt x="995" y="846"/>
                  </a:lnTo>
                  <a:lnTo>
                    <a:pt x="992" y="823"/>
                  </a:lnTo>
                  <a:lnTo>
                    <a:pt x="986" y="799"/>
                  </a:lnTo>
                  <a:lnTo>
                    <a:pt x="976" y="778"/>
                  </a:lnTo>
                  <a:lnTo>
                    <a:pt x="976" y="778"/>
                  </a:lnTo>
                  <a:lnTo>
                    <a:pt x="995" y="738"/>
                  </a:lnTo>
                  <a:lnTo>
                    <a:pt x="1010" y="697"/>
                  </a:lnTo>
                  <a:lnTo>
                    <a:pt x="1010" y="697"/>
                  </a:lnTo>
                  <a:lnTo>
                    <a:pt x="1031" y="689"/>
                  </a:lnTo>
                  <a:lnTo>
                    <a:pt x="1053" y="679"/>
                  </a:lnTo>
                  <a:lnTo>
                    <a:pt x="1071" y="664"/>
                  </a:lnTo>
                  <a:lnTo>
                    <a:pt x="1085" y="646"/>
                  </a:lnTo>
                  <a:lnTo>
                    <a:pt x="1100" y="626"/>
                  </a:lnTo>
                  <a:lnTo>
                    <a:pt x="1109" y="605"/>
                  </a:lnTo>
                  <a:lnTo>
                    <a:pt x="1114" y="581"/>
                  </a:lnTo>
                  <a:lnTo>
                    <a:pt x="1116" y="558"/>
                  </a:lnTo>
                  <a:lnTo>
                    <a:pt x="1116" y="558"/>
                  </a:lnTo>
                  <a:lnTo>
                    <a:pt x="1114" y="533"/>
                  </a:lnTo>
                  <a:lnTo>
                    <a:pt x="1109" y="509"/>
                  </a:lnTo>
                  <a:lnTo>
                    <a:pt x="1100" y="488"/>
                  </a:lnTo>
                  <a:lnTo>
                    <a:pt x="1085" y="470"/>
                  </a:lnTo>
                  <a:lnTo>
                    <a:pt x="1071" y="452"/>
                  </a:lnTo>
                  <a:lnTo>
                    <a:pt x="1053" y="438"/>
                  </a:lnTo>
                  <a:lnTo>
                    <a:pt x="1031" y="427"/>
                  </a:lnTo>
                  <a:lnTo>
                    <a:pt x="1010" y="418"/>
                  </a:lnTo>
                  <a:lnTo>
                    <a:pt x="1010" y="418"/>
                  </a:lnTo>
                  <a:close/>
                  <a:moveTo>
                    <a:pt x="972" y="608"/>
                  </a:moveTo>
                  <a:lnTo>
                    <a:pt x="936" y="608"/>
                  </a:lnTo>
                  <a:lnTo>
                    <a:pt x="927" y="644"/>
                  </a:lnTo>
                  <a:lnTo>
                    <a:pt x="927" y="644"/>
                  </a:lnTo>
                  <a:lnTo>
                    <a:pt x="918" y="675"/>
                  </a:lnTo>
                  <a:lnTo>
                    <a:pt x="907" y="702"/>
                  </a:lnTo>
                  <a:lnTo>
                    <a:pt x="895" y="731"/>
                  </a:lnTo>
                  <a:lnTo>
                    <a:pt x="880" y="756"/>
                  </a:lnTo>
                  <a:lnTo>
                    <a:pt x="860" y="788"/>
                  </a:lnTo>
                  <a:lnTo>
                    <a:pt x="887" y="815"/>
                  </a:lnTo>
                  <a:lnTo>
                    <a:pt x="887" y="815"/>
                  </a:lnTo>
                  <a:lnTo>
                    <a:pt x="893" y="823"/>
                  </a:lnTo>
                  <a:lnTo>
                    <a:pt x="898" y="832"/>
                  </a:lnTo>
                  <a:lnTo>
                    <a:pt x="900" y="841"/>
                  </a:lnTo>
                  <a:lnTo>
                    <a:pt x="902" y="850"/>
                  </a:lnTo>
                  <a:lnTo>
                    <a:pt x="900" y="860"/>
                  </a:lnTo>
                  <a:lnTo>
                    <a:pt x="898" y="869"/>
                  </a:lnTo>
                  <a:lnTo>
                    <a:pt x="893" y="878"/>
                  </a:lnTo>
                  <a:lnTo>
                    <a:pt x="887" y="886"/>
                  </a:lnTo>
                  <a:lnTo>
                    <a:pt x="887" y="886"/>
                  </a:lnTo>
                  <a:lnTo>
                    <a:pt x="878" y="893"/>
                  </a:lnTo>
                  <a:lnTo>
                    <a:pt x="869" y="896"/>
                  </a:lnTo>
                  <a:lnTo>
                    <a:pt x="860" y="900"/>
                  </a:lnTo>
                  <a:lnTo>
                    <a:pt x="851" y="902"/>
                  </a:lnTo>
                  <a:lnTo>
                    <a:pt x="851" y="902"/>
                  </a:lnTo>
                  <a:lnTo>
                    <a:pt x="851" y="902"/>
                  </a:lnTo>
                  <a:lnTo>
                    <a:pt x="841" y="900"/>
                  </a:lnTo>
                  <a:lnTo>
                    <a:pt x="832" y="896"/>
                  </a:lnTo>
                  <a:lnTo>
                    <a:pt x="823" y="893"/>
                  </a:lnTo>
                  <a:lnTo>
                    <a:pt x="815" y="886"/>
                  </a:lnTo>
                  <a:lnTo>
                    <a:pt x="788" y="860"/>
                  </a:lnTo>
                  <a:lnTo>
                    <a:pt x="758" y="880"/>
                  </a:lnTo>
                  <a:lnTo>
                    <a:pt x="758" y="880"/>
                  </a:lnTo>
                  <a:lnTo>
                    <a:pt x="731" y="895"/>
                  </a:lnTo>
                  <a:lnTo>
                    <a:pt x="704" y="907"/>
                  </a:lnTo>
                  <a:lnTo>
                    <a:pt x="675" y="918"/>
                  </a:lnTo>
                  <a:lnTo>
                    <a:pt x="644" y="927"/>
                  </a:lnTo>
                  <a:lnTo>
                    <a:pt x="608" y="934"/>
                  </a:lnTo>
                  <a:lnTo>
                    <a:pt x="608" y="972"/>
                  </a:lnTo>
                  <a:lnTo>
                    <a:pt x="608" y="972"/>
                  </a:lnTo>
                  <a:lnTo>
                    <a:pt x="608" y="983"/>
                  </a:lnTo>
                  <a:lnTo>
                    <a:pt x="605" y="992"/>
                  </a:lnTo>
                  <a:lnTo>
                    <a:pt x="599" y="1001"/>
                  </a:lnTo>
                  <a:lnTo>
                    <a:pt x="594" y="1008"/>
                  </a:lnTo>
                  <a:lnTo>
                    <a:pt x="587" y="1013"/>
                  </a:lnTo>
                  <a:lnTo>
                    <a:pt x="578" y="1019"/>
                  </a:lnTo>
                  <a:lnTo>
                    <a:pt x="569" y="1021"/>
                  </a:lnTo>
                  <a:lnTo>
                    <a:pt x="558" y="1022"/>
                  </a:lnTo>
                  <a:lnTo>
                    <a:pt x="558" y="1022"/>
                  </a:lnTo>
                  <a:lnTo>
                    <a:pt x="547" y="1021"/>
                  </a:lnTo>
                  <a:lnTo>
                    <a:pt x="538" y="1019"/>
                  </a:lnTo>
                  <a:lnTo>
                    <a:pt x="529" y="1013"/>
                  </a:lnTo>
                  <a:lnTo>
                    <a:pt x="522" y="1008"/>
                  </a:lnTo>
                  <a:lnTo>
                    <a:pt x="517" y="1001"/>
                  </a:lnTo>
                  <a:lnTo>
                    <a:pt x="511" y="992"/>
                  </a:lnTo>
                  <a:lnTo>
                    <a:pt x="509" y="983"/>
                  </a:lnTo>
                  <a:lnTo>
                    <a:pt x="508" y="972"/>
                  </a:lnTo>
                  <a:lnTo>
                    <a:pt x="508" y="934"/>
                  </a:lnTo>
                  <a:lnTo>
                    <a:pt x="472" y="927"/>
                  </a:lnTo>
                  <a:lnTo>
                    <a:pt x="472" y="927"/>
                  </a:lnTo>
                  <a:lnTo>
                    <a:pt x="441" y="918"/>
                  </a:lnTo>
                  <a:lnTo>
                    <a:pt x="414" y="907"/>
                  </a:lnTo>
                  <a:lnTo>
                    <a:pt x="385" y="895"/>
                  </a:lnTo>
                  <a:lnTo>
                    <a:pt x="358" y="880"/>
                  </a:lnTo>
                  <a:lnTo>
                    <a:pt x="328" y="860"/>
                  </a:lnTo>
                  <a:lnTo>
                    <a:pt x="301" y="886"/>
                  </a:lnTo>
                  <a:lnTo>
                    <a:pt x="301" y="886"/>
                  </a:lnTo>
                  <a:lnTo>
                    <a:pt x="293" y="893"/>
                  </a:lnTo>
                  <a:lnTo>
                    <a:pt x="284" y="896"/>
                  </a:lnTo>
                  <a:lnTo>
                    <a:pt x="275" y="900"/>
                  </a:lnTo>
                  <a:lnTo>
                    <a:pt x="265" y="900"/>
                  </a:lnTo>
                  <a:lnTo>
                    <a:pt x="256" y="900"/>
                  </a:lnTo>
                  <a:lnTo>
                    <a:pt x="247" y="896"/>
                  </a:lnTo>
                  <a:lnTo>
                    <a:pt x="238" y="893"/>
                  </a:lnTo>
                  <a:lnTo>
                    <a:pt x="230" y="886"/>
                  </a:lnTo>
                  <a:lnTo>
                    <a:pt x="230" y="886"/>
                  </a:lnTo>
                  <a:lnTo>
                    <a:pt x="223" y="878"/>
                  </a:lnTo>
                  <a:lnTo>
                    <a:pt x="218" y="869"/>
                  </a:lnTo>
                  <a:lnTo>
                    <a:pt x="216" y="860"/>
                  </a:lnTo>
                  <a:lnTo>
                    <a:pt x="214" y="850"/>
                  </a:lnTo>
                  <a:lnTo>
                    <a:pt x="216" y="841"/>
                  </a:lnTo>
                  <a:lnTo>
                    <a:pt x="218" y="832"/>
                  </a:lnTo>
                  <a:lnTo>
                    <a:pt x="223" y="823"/>
                  </a:lnTo>
                  <a:lnTo>
                    <a:pt x="230" y="815"/>
                  </a:lnTo>
                  <a:lnTo>
                    <a:pt x="256" y="788"/>
                  </a:lnTo>
                  <a:lnTo>
                    <a:pt x="236" y="756"/>
                  </a:lnTo>
                  <a:lnTo>
                    <a:pt x="236" y="756"/>
                  </a:lnTo>
                  <a:lnTo>
                    <a:pt x="221" y="731"/>
                  </a:lnTo>
                  <a:lnTo>
                    <a:pt x="209" y="702"/>
                  </a:lnTo>
                  <a:lnTo>
                    <a:pt x="198" y="675"/>
                  </a:lnTo>
                  <a:lnTo>
                    <a:pt x="189" y="644"/>
                  </a:lnTo>
                  <a:lnTo>
                    <a:pt x="182" y="608"/>
                  </a:lnTo>
                  <a:lnTo>
                    <a:pt x="144" y="608"/>
                  </a:lnTo>
                  <a:lnTo>
                    <a:pt x="144" y="608"/>
                  </a:lnTo>
                  <a:lnTo>
                    <a:pt x="133" y="607"/>
                  </a:lnTo>
                  <a:lnTo>
                    <a:pt x="124" y="605"/>
                  </a:lnTo>
                  <a:lnTo>
                    <a:pt x="115" y="599"/>
                  </a:lnTo>
                  <a:lnTo>
                    <a:pt x="108" y="594"/>
                  </a:lnTo>
                  <a:lnTo>
                    <a:pt x="103" y="587"/>
                  </a:lnTo>
                  <a:lnTo>
                    <a:pt x="97" y="578"/>
                  </a:lnTo>
                  <a:lnTo>
                    <a:pt x="95" y="567"/>
                  </a:lnTo>
                  <a:lnTo>
                    <a:pt x="94" y="558"/>
                  </a:lnTo>
                  <a:lnTo>
                    <a:pt x="94" y="558"/>
                  </a:lnTo>
                  <a:lnTo>
                    <a:pt x="95" y="547"/>
                  </a:lnTo>
                  <a:lnTo>
                    <a:pt x="97" y="538"/>
                  </a:lnTo>
                  <a:lnTo>
                    <a:pt x="103" y="529"/>
                  </a:lnTo>
                  <a:lnTo>
                    <a:pt x="108" y="522"/>
                  </a:lnTo>
                  <a:lnTo>
                    <a:pt x="115" y="517"/>
                  </a:lnTo>
                  <a:lnTo>
                    <a:pt x="124" y="511"/>
                  </a:lnTo>
                  <a:lnTo>
                    <a:pt x="133" y="508"/>
                  </a:lnTo>
                  <a:lnTo>
                    <a:pt x="144" y="508"/>
                  </a:lnTo>
                  <a:lnTo>
                    <a:pt x="182" y="508"/>
                  </a:lnTo>
                  <a:lnTo>
                    <a:pt x="189" y="472"/>
                  </a:lnTo>
                  <a:lnTo>
                    <a:pt x="189" y="472"/>
                  </a:lnTo>
                  <a:lnTo>
                    <a:pt x="198" y="441"/>
                  </a:lnTo>
                  <a:lnTo>
                    <a:pt x="209" y="412"/>
                  </a:lnTo>
                  <a:lnTo>
                    <a:pt x="221" y="385"/>
                  </a:lnTo>
                  <a:lnTo>
                    <a:pt x="236" y="358"/>
                  </a:lnTo>
                  <a:lnTo>
                    <a:pt x="256" y="328"/>
                  </a:lnTo>
                  <a:lnTo>
                    <a:pt x="230" y="301"/>
                  </a:lnTo>
                  <a:lnTo>
                    <a:pt x="230" y="301"/>
                  </a:lnTo>
                  <a:lnTo>
                    <a:pt x="223" y="294"/>
                  </a:lnTo>
                  <a:lnTo>
                    <a:pt x="218" y="285"/>
                  </a:lnTo>
                  <a:lnTo>
                    <a:pt x="216" y="276"/>
                  </a:lnTo>
                  <a:lnTo>
                    <a:pt x="214" y="265"/>
                  </a:lnTo>
                  <a:lnTo>
                    <a:pt x="216" y="256"/>
                  </a:lnTo>
                  <a:lnTo>
                    <a:pt x="218" y="247"/>
                  </a:lnTo>
                  <a:lnTo>
                    <a:pt x="223" y="238"/>
                  </a:lnTo>
                  <a:lnTo>
                    <a:pt x="230" y="229"/>
                  </a:lnTo>
                  <a:lnTo>
                    <a:pt x="230" y="229"/>
                  </a:lnTo>
                  <a:lnTo>
                    <a:pt x="238" y="223"/>
                  </a:lnTo>
                  <a:lnTo>
                    <a:pt x="247" y="218"/>
                  </a:lnTo>
                  <a:lnTo>
                    <a:pt x="256" y="216"/>
                  </a:lnTo>
                  <a:lnTo>
                    <a:pt x="265" y="214"/>
                  </a:lnTo>
                  <a:lnTo>
                    <a:pt x="275" y="216"/>
                  </a:lnTo>
                  <a:lnTo>
                    <a:pt x="284" y="218"/>
                  </a:lnTo>
                  <a:lnTo>
                    <a:pt x="293" y="223"/>
                  </a:lnTo>
                  <a:lnTo>
                    <a:pt x="301" y="229"/>
                  </a:lnTo>
                  <a:lnTo>
                    <a:pt x="328" y="256"/>
                  </a:lnTo>
                  <a:lnTo>
                    <a:pt x="358" y="236"/>
                  </a:lnTo>
                  <a:lnTo>
                    <a:pt x="358" y="236"/>
                  </a:lnTo>
                  <a:lnTo>
                    <a:pt x="385" y="222"/>
                  </a:lnTo>
                  <a:lnTo>
                    <a:pt x="414" y="209"/>
                  </a:lnTo>
                  <a:lnTo>
                    <a:pt x="441" y="198"/>
                  </a:lnTo>
                  <a:lnTo>
                    <a:pt x="472" y="189"/>
                  </a:lnTo>
                  <a:lnTo>
                    <a:pt x="508" y="180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09" y="133"/>
                  </a:lnTo>
                  <a:lnTo>
                    <a:pt x="511" y="124"/>
                  </a:lnTo>
                  <a:lnTo>
                    <a:pt x="517" y="115"/>
                  </a:lnTo>
                  <a:lnTo>
                    <a:pt x="522" y="108"/>
                  </a:lnTo>
                  <a:lnTo>
                    <a:pt x="529" y="103"/>
                  </a:lnTo>
                  <a:lnTo>
                    <a:pt x="538" y="97"/>
                  </a:lnTo>
                  <a:lnTo>
                    <a:pt x="547" y="94"/>
                  </a:lnTo>
                  <a:lnTo>
                    <a:pt x="558" y="94"/>
                  </a:lnTo>
                  <a:lnTo>
                    <a:pt x="558" y="94"/>
                  </a:lnTo>
                  <a:lnTo>
                    <a:pt x="569" y="94"/>
                  </a:lnTo>
                  <a:lnTo>
                    <a:pt x="578" y="97"/>
                  </a:lnTo>
                  <a:lnTo>
                    <a:pt x="587" y="103"/>
                  </a:lnTo>
                  <a:lnTo>
                    <a:pt x="594" y="108"/>
                  </a:lnTo>
                  <a:lnTo>
                    <a:pt x="599" y="115"/>
                  </a:lnTo>
                  <a:lnTo>
                    <a:pt x="605" y="124"/>
                  </a:lnTo>
                  <a:lnTo>
                    <a:pt x="608" y="133"/>
                  </a:lnTo>
                  <a:lnTo>
                    <a:pt x="608" y="144"/>
                  </a:lnTo>
                  <a:lnTo>
                    <a:pt x="608" y="180"/>
                  </a:lnTo>
                  <a:lnTo>
                    <a:pt x="644" y="189"/>
                  </a:lnTo>
                  <a:lnTo>
                    <a:pt x="644" y="189"/>
                  </a:lnTo>
                  <a:lnTo>
                    <a:pt x="675" y="198"/>
                  </a:lnTo>
                  <a:lnTo>
                    <a:pt x="704" y="209"/>
                  </a:lnTo>
                  <a:lnTo>
                    <a:pt x="731" y="222"/>
                  </a:lnTo>
                  <a:lnTo>
                    <a:pt x="758" y="236"/>
                  </a:lnTo>
                  <a:lnTo>
                    <a:pt x="788" y="256"/>
                  </a:lnTo>
                  <a:lnTo>
                    <a:pt x="815" y="229"/>
                  </a:lnTo>
                  <a:lnTo>
                    <a:pt x="815" y="229"/>
                  </a:lnTo>
                  <a:lnTo>
                    <a:pt x="823" y="223"/>
                  </a:lnTo>
                  <a:lnTo>
                    <a:pt x="832" y="218"/>
                  </a:lnTo>
                  <a:lnTo>
                    <a:pt x="841" y="216"/>
                  </a:lnTo>
                  <a:lnTo>
                    <a:pt x="851" y="214"/>
                  </a:lnTo>
                  <a:lnTo>
                    <a:pt x="860" y="216"/>
                  </a:lnTo>
                  <a:lnTo>
                    <a:pt x="869" y="218"/>
                  </a:lnTo>
                  <a:lnTo>
                    <a:pt x="878" y="223"/>
                  </a:lnTo>
                  <a:lnTo>
                    <a:pt x="887" y="229"/>
                  </a:lnTo>
                  <a:lnTo>
                    <a:pt x="887" y="229"/>
                  </a:lnTo>
                  <a:lnTo>
                    <a:pt x="893" y="238"/>
                  </a:lnTo>
                  <a:lnTo>
                    <a:pt x="898" y="247"/>
                  </a:lnTo>
                  <a:lnTo>
                    <a:pt x="900" y="256"/>
                  </a:lnTo>
                  <a:lnTo>
                    <a:pt x="902" y="265"/>
                  </a:lnTo>
                  <a:lnTo>
                    <a:pt x="900" y="276"/>
                  </a:lnTo>
                  <a:lnTo>
                    <a:pt x="898" y="285"/>
                  </a:lnTo>
                  <a:lnTo>
                    <a:pt x="893" y="294"/>
                  </a:lnTo>
                  <a:lnTo>
                    <a:pt x="887" y="301"/>
                  </a:lnTo>
                  <a:lnTo>
                    <a:pt x="860" y="328"/>
                  </a:lnTo>
                  <a:lnTo>
                    <a:pt x="880" y="358"/>
                  </a:lnTo>
                  <a:lnTo>
                    <a:pt x="880" y="358"/>
                  </a:lnTo>
                  <a:lnTo>
                    <a:pt x="895" y="385"/>
                  </a:lnTo>
                  <a:lnTo>
                    <a:pt x="907" y="412"/>
                  </a:lnTo>
                  <a:lnTo>
                    <a:pt x="918" y="441"/>
                  </a:lnTo>
                  <a:lnTo>
                    <a:pt x="927" y="472"/>
                  </a:lnTo>
                  <a:lnTo>
                    <a:pt x="936" y="508"/>
                  </a:lnTo>
                  <a:lnTo>
                    <a:pt x="972" y="508"/>
                  </a:lnTo>
                  <a:lnTo>
                    <a:pt x="972" y="508"/>
                  </a:lnTo>
                  <a:lnTo>
                    <a:pt x="983" y="508"/>
                  </a:lnTo>
                  <a:lnTo>
                    <a:pt x="992" y="511"/>
                  </a:lnTo>
                  <a:lnTo>
                    <a:pt x="1001" y="517"/>
                  </a:lnTo>
                  <a:lnTo>
                    <a:pt x="1008" y="522"/>
                  </a:lnTo>
                  <a:lnTo>
                    <a:pt x="1013" y="529"/>
                  </a:lnTo>
                  <a:lnTo>
                    <a:pt x="1019" y="538"/>
                  </a:lnTo>
                  <a:lnTo>
                    <a:pt x="1022" y="547"/>
                  </a:lnTo>
                  <a:lnTo>
                    <a:pt x="1022" y="558"/>
                  </a:lnTo>
                  <a:lnTo>
                    <a:pt x="1022" y="558"/>
                  </a:lnTo>
                  <a:lnTo>
                    <a:pt x="1022" y="567"/>
                  </a:lnTo>
                  <a:lnTo>
                    <a:pt x="1019" y="578"/>
                  </a:lnTo>
                  <a:lnTo>
                    <a:pt x="1013" y="587"/>
                  </a:lnTo>
                  <a:lnTo>
                    <a:pt x="1008" y="594"/>
                  </a:lnTo>
                  <a:lnTo>
                    <a:pt x="1001" y="599"/>
                  </a:lnTo>
                  <a:lnTo>
                    <a:pt x="992" y="605"/>
                  </a:lnTo>
                  <a:lnTo>
                    <a:pt x="983" y="607"/>
                  </a:lnTo>
                  <a:lnTo>
                    <a:pt x="972" y="608"/>
                  </a:lnTo>
                  <a:lnTo>
                    <a:pt x="97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0"/>
            <p:cNvSpPr/>
            <p:nvPr/>
          </p:nvSpPr>
          <p:spPr bwMode="auto">
            <a:xfrm>
              <a:off x="2852738" y="6713538"/>
              <a:ext cx="261938" cy="261938"/>
            </a:xfrm>
            <a:custGeom>
              <a:avLst/>
              <a:gdLst>
                <a:gd name="T0" fmla="*/ 0 w 329"/>
                <a:gd name="T1" fmla="*/ 0 h 329"/>
                <a:gd name="T2" fmla="*/ 0 w 329"/>
                <a:gd name="T3" fmla="*/ 47 h 329"/>
                <a:gd name="T4" fmla="*/ 0 w 329"/>
                <a:gd name="T5" fmla="*/ 47 h 329"/>
                <a:gd name="T6" fmla="*/ 29 w 329"/>
                <a:gd name="T7" fmla="*/ 48 h 329"/>
                <a:gd name="T8" fmla="*/ 58 w 329"/>
                <a:gd name="T9" fmla="*/ 52 h 329"/>
                <a:gd name="T10" fmla="*/ 85 w 329"/>
                <a:gd name="T11" fmla="*/ 59 h 329"/>
                <a:gd name="T12" fmla="*/ 110 w 329"/>
                <a:gd name="T13" fmla="*/ 70 h 329"/>
                <a:gd name="T14" fmla="*/ 135 w 329"/>
                <a:gd name="T15" fmla="*/ 81 h 329"/>
                <a:gd name="T16" fmla="*/ 158 w 329"/>
                <a:gd name="T17" fmla="*/ 95 h 329"/>
                <a:gd name="T18" fmla="*/ 180 w 329"/>
                <a:gd name="T19" fmla="*/ 111 h 329"/>
                <a:gd name="T20" fmla="*/ 200 w 329"/>
                <a:gd name="T21" fmla="*/ 129 h 329"/>
                <a:gd name="T22" fmla="*/ 218 w 329"/>
                <a:gd name="T23" fmla="*/ 149 h 329"/>
                <a:gd name="T24" fmla="*/ 234 w 329"/>
                <a:gd name="T25" fmla="*/ 171 h 329"/>
                <a:gd name="T26" fmla="*/ 248 w 329"/>
                <a:gd name="T27" fmla="*/ 194 h 329"/>
                <a:gd name="T28" fmla="*/ 259 w 329"/>
                <a:gd name="T29" fmla="*/ 219 h 329"/>
                <a:gd name="T30" fmla="*/ 270 w 329"/>
                <a:gd name="T31" fmla="*/ 244 h 329"/>
                <a:gd name="T32" fmla="*/ 277 w 329"/>
                <a:gd name="T33" fmla="*/ 271 h 329"/>
                <a:gd name="T34" fmla="*/ 281 w 329"/>
                <a:gd name="T35" fmla="*/ 300 h 329"/>
                <a:gd name="T36" fmla="*/ 283 w 329"/>
                <a:gd name="T37" fmla="*/ 329 h 329"/>
                <a:gd name="T38" fmla="*/ 329 w 329"/>
                <a:gd name="T39" fmla="*/ 329 h 329"/>
                <a:gd name="T40" fmla="*/ 329 w 329"/>
                <a:gd name="T41" fmla="*/ 329 h 329"/>
                <a:gd name="T42" fmla="*/ 328 w 329"/>
                <a:gd name="T43" fmla="*/ 295 h 329"/>
                <a:gd name="T44" fmla="*/ 322 w 329"/>
                <a:gd name="T45" fmla="*/ 262 h 329"/>
                <a:gd name="T46" fmla="*/ 315 w 329"/>
                <a:gd name="T47" fmla="*/ 232 h 329"/>
                <a:gd name="T48" fmla="*/ 304 w 329"/>
                <a:gd name="T49" fmla="*/ 201 h 329"/>
                <a:gd name="T50" fmla="*/ 290 w 329"/>
                <a:gd name="T51" fmla="*/ 173 h 329"/>
                <a:gd name="T52" fmla="*/ 274 w 329"/>
                <a:gd name="T53" fmla="*/ 146 h 329"/>
                <a:gd name="T54" fmla="*/ 254 w 329"/>
                <a:gd name="T55" fmla="*/ 120 h 329"/>
                <a:gd name="T56" fmla="*/ 232 w 329"/>
                <a:gd name="T57" fmla="*/ 97 h 329"/>
                <a:gd name="T58" fmla="*/ 209 w 329"/>
                <a:gd name="T59" fmla="*/ 75 h 329"/>
                <a:gd name="T60" fmla="*/ 184 w 329"/>
                <a:gd name="T61" fmla="*/ 56 h 329"/>
                <a:gd name="T62" fmla="*/ 157 w 329"/>
                <a:gd name="T63" fmla="*/ 39 h 329"/>
                <a:gd name="T64" fmla="*/ 128 w 329"/>
                <a:gd name="T65" fmla="*/ 25 h 329"/>
                <a:gd name="T66" fmla="*/ 97 w 329"/>
                <a:gd name="T67" fmla="*/ 14 h 329"/>
                <a:gd name="T68" fmla="*/ 67 w 329"/>
                <a:gd name="T69" fmla="*/ 7 h 329"/>
                <a:gd name="T70" fmla="*/ 34 w 329"/>
                <a:gd name="T71" fmla="*/ 2 h 329"/>
                <a:gd name="T72" fmla="*/ 0 w 329"/>
                <a:gd name="T73" fmla="*/ 0 h 329"/>
                <a:gd name="T74" fmla="*/ 0 w 329"/>
                <a:gd name="T7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9" h="329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29" y="48"/>
                  </a:lnTo>
                  <a:lnTo>
                    <a:pt x="58" y="52"/>
                  </a:lnTo>
                  <a:lnTo>
                    <a:pt x="85" y="59"/>
                  </a:lnTo>
                  <a:lnTo>
                    <a:pt x="110" y="70"/>
                  </a:lnTo>
                  <a:lnTo>
                    <a:pt x="135" y="81"/>
                  </a:lnTo>
                  <a:lnTo>
                    <a:pt x="158" y="95"/>
                  </a:lnTo>
                  <a:lnTo>
                    <a:pt x="180" y="111"/>
                  </a:lnTo>
                  <a:lnTo>
                    <a:pt x="200" y="129"/>
                  </a:lnTo>
                  <a:lnTo>
                    <a:pt x="218" y="149"/>
                  </a:lnTo>
                  <a:lnTo>
                    <a:pt x="234" y="171"/>
                  </a:lnTo>
                  <a:lnTo>
                    <a:pt x="248" y="194"/>
                  </a:lnTo>
                  <a:lnTo>
                    <a:pt x="259" y="219"/>
                  </a:lnTo>
                  <a:lnTo>
                    <a:pt x="270" y="244"/>
                  </a:lnTo>
                  <a:lnTo>
                    <a:pt x="277" y="271"/>
                  </a:lnTo>
                  <a:lnTo>
                    <a:pt x="281" y="300"/>
                  </a:lnTo>
                  <a:lnTo>
                    <a:pt x="283" y="329"/>
                  </a:lnTo>
                  <a:lnTo>
                    <a:pt x="329" y="329"/>
                  </a:lnTo>
                  <a:lnTo>
                    <a:pt x="329" y="329"/>
                  </a:lnTo>
                  <a:lnTo>
                    <a:pt x="328" y="295"/>
                  </a:lnTo>
                  <a:lnTo>
                    <a:pt x="322" y="262"/>
                  </a:lnTo>
                  <a:lnTo>
                    <a:pt x="315" y="232"/>
                  </a:lnTo>
                  <a:lnTo>
                    <a:pt x="304" y="201"/>
                  </a:lnTo>
                  <a:lnTo>
                    <a:pt x="290" y="173"/>
                  </a:lnTo>
                  <a:lnTo>
                    <a:pt x="274" y="146"/>
                  </a:lnTo>
                  <a:lnTo>
                    <a:pt x="254" y="120"/>
                  </a:lnTo>
                  <a:lnTo>
                    <a:pt x="232" y="97"/>
                  </a:lnTo>
                  <a:lnTo>
                    <a:pt x="209" y="75"/>
                  </a:lnTo>
                  <a:lnTo>
                    <a:pt x="184" y="56"/>
                  </a:lnTo>
                  <a:lnTo>
                    <a:pt x="157" y="39"/>
                  </a:lnTo>
                  <a:lnTo>
                    <a:pt x="128" y="25"/>
                  </a:lnTo>
                  <a:lnTo>
                    <a:pt x="97" y="14"/>
                  </a:lnTo>
                  <a:lnTo>
                    <a:pt x="67" y="7"/>
                  </a:lnTo>
                  <a:lnTo>
                    <a:pt x="3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1"/>
            <p:cNvSpPr/>
            <p:nvPr/>
          </p:nvSpPr>
          <p:spPr bwMode="auto">
            <a:xfrm>
              <a:off x="2590800" y="6975476"/>
              <a:ext cx="53975" cy="103188"/>
            </a:xfrm>
            <a:custGeom>
              <a:avLst/>
              <a:gdLst>
                <a:gd name="T0" fmla="*/ 46 w 68"/>
                <a:gd name="T1" fmla="*/ 0 h 130"/>
                <a:gd name="T2" fmla="*/ 0 w 68"/>
                <a:gd name="T3" fmla="*/ 0 h 130"/>
                <a:gd name="T4" fmla="*/ 0 w 68"/>
                <a:gd name="T5" fmla="*/ 0 h 130"/>
                <a:gd name="T6" fmla="*/ 1 w 68"/>
                <a:gd name="T7" fmla="*/ 34 h 130"/>
                <a:gd name="T8" fmla="*/ 7 w 68"/>
                <a:gd name="T9" fmla="*/ 67 h 130"/>
                <a:gd name="T10" fmla="*/ 16 w 68"/>
                <a:gd name="T11" fmla="*/ 99 h 130"/>
                <a:gd name="T12" fmla="*/ 27 w 68"/>
                <a:gd name="T13" fmla="*/ 130 h 130"/>
                <a:gd name="T14" fmla="*/ 68 w 68"/>
                <a:gd name="T15" fmla="*/ 106 h 130"/>
                <a:gd name="T16" fmla="*/ 68 w 68"/>
                <a:gd name="T17" fmla="*/ 106 h 130"/>
                <a:gd name="T18" fmla="*/ 59 w 68"/>
                <a:gd name="T19" fmla="*/ 81 h 130"/>
                <a:gd name="T20" fmla="*/ 52 w 68"/>
                <a:gd name="T21" fmla="*/ 56 h 130"/>
                <a:gd name="T22" fmla="*/ 48 w 68"/>
                <a:gd name="T23" fmla="*/ 27 h 130"/>
                <a:gd name="T24" fmla="*/ 46 w 68"/>
                <a:gd name="T25" fmla="*/ 0 h 130"/>
                <a:gd name="T26" fmla="*/ 46 w 68"/>
                <a:gd name="T2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30">
                  <a:moveTo>
                    <a:pt x="4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34"/>
                  </a:lnTo>
                  <a:lnTo>
                    <a:pt x="7" y="67"/>
                  </a:lnTo>
                  <a:lnTo>
                    <a:pt x="16" y="99"/>
                  </a:lnTo>
                  <a:lnTo>
                    <a:pt x="27" y="130"/>
                  </a:lnTo>
                  <a:lnTo>
                    <a:pt x="68" y="106"/>
                  </a:lnTo>
                  <a:lnTo>
                    <a:pt x="68" y="106"/>
                  </a:lnTo>
                  <a:lnTo>
                    <a:pt x="59" y="81"/>
                  </a:lnTo>
                  <a:lnTo>
                    <a:pt x="52" y="56"/>
                  </a:lnTo>
                  <a:lnTo>
                    <a:pt x="48" y="27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2"/>
            <p:cNvSpPr/>
            <p:nvPr/>
          </p:nvSpPr>
          <p:spPr bwMode="auto">
            <a:xfrm>
              <a:off x="2638425" y="7105651"/>
              <a:ext cx="214313" cy="131763"/>
            </a:xfrm>
            <a:custGeom>
              <a:avLst/>
              <a:gdLst>
                <a:gd name="T0" fmla="*/ 41 w 270"/>
                <a:gd name="T1" fmla="*/ 0 h 165"/>
                <a:gd name="T2" fmla="*/ 0 w 270"/>
                <a:gd name="T3" fmla="*/ 23 h 165"/>
                <a:gd name="T4" fmla="*/ 0 w 270"/>
                <a:gd name="T5" fmla="*/ 23 h 165"/>
                <a:gd name="T6" fmla="*/ 11 w 270"/>
                <a:gd name="T7" fmla="*/ 38 h 165"/>
                <a:gd name="T8" fmla="*/ 23 w 270"/>
                <a:gd name="T9" fmla="*/ 54 h 165"/>
                <a:gd name="T10" fmla="*/ 38 w 270"/>
                <a:gd name="T11" fmla="*/ 68 h 165"/>
                <a:gd name="T12" fmla="*/ 52 w 270"/>
                <a:gd name="T13" fmla="*/ 81 h 165"/>
                <a:gd name="T14" fmla="*/ 67 w 270"/>
                <a:gd name="T15" fmla="*/ 93 h 165"/>
                <a:gd name="T16" fmla="*/ 81 w 270"/>
                <a:gd name="T17" fmla="*/ 106 h 165"/>
                <a:gd name="T18" fmla="*/ 99 w 270"/>
                <a:gd name="T19" fmla="*/ 117 h 165"/>
                <a:gd name="T20" fmla="*/ 115 w 270"/>
                <a:gd name="T21" fmla="*/ 126 h 165"/>
                <a:gd name="T22" fmla="*/ 133 w 270"/>
                <a:gd name="T23" fmla="*/ 135 h 165"/>
                <a:gd name="T24" fmla="*/ 151 w 270"/>
                <a:gd name="T25" fmla="*/ 142 h 165"/>
                <a:gd name="T26" fmla="*/ 169 w 270"/>
                <a:gd name="T27" fmla="*/ 149 h 165"/>
                <a:gd name="T28" fmla="*/ 189 w 270"/>
                <a:gd name="T29" fmla="*/ 155 h 165"/>
                <a:gd name="T30" fmla="*/ 209 w 270"/>
                <a:gd name="T31" fmla="*/ 158 h 165"/>
                <a:gd name="T32" fmla="*/ 229 w 270"/>
                <a:gd name="T33" fmla="*/ 162 h 165"/>
                <a:gd name="T34" fmla="*/ 250 w 270"/>
                <a:gd name="T35" fmla="*/ 164 h 165"/>
                <a:gd name="T36" fmla="*/ 270 w 270"/>
                <a:gd name="T37" fmla="*/ 165 h 165"/>
                <a:gd name="T38" fmla="*/ 270 w 270"/>
                <a:gd name="T39" fmla="*/ 119 h 165"/>
                <a:gd name="T40" fmla="*/ 270 w 270"/>
                <a:gd name="T41" fmla="*/ 119 h 165"/>
                <a:gd name="T42" fmla="*/ 252 w 270"/>
                <a:gd name="T43" fmla="*/ 117 h 165"/>
                <a:gd name="T44" fmla="*/ 236 w 270"/>
                <a:gd name="T45" fmla="*/ 115 h 165"/>
                <a:gd name="T46" fmla="*/ 202 w 270"/>
                <a:gd name="T47" fmla="*/ 110 h 165"/>
                <a:gd name="T48" fmla="*/ 169 w 270"/>
                <a:gd name="T49" fmla="*/ 99 h 165"/>
                <a:gd name="T50" fmla="*/ 140 w 270"/>
                <a:gd name="T51" fmla="*/ 86 h 165"/>
                <a:gd name="T52" fmla="*/ 112 w 270"/>
                <a:gd name="T53" fmla="*/ 68 h 165"/>
                <a:gd name="T54" fmla="*/ 86 w 270"/>
                <a:gd name="T55" fmla="*/ 48 h 165"/>
                <a:gd name="T56" fmla="*/ 63 w 270"/>
                <a:gd name="T57" fmla="*/ 25 h 165"/>
                <a:gd name="T58" fmla="*/ 41 w 270"/>
                <a:gd name="T59" fmla="*/ 0 h 165"/>
                <a:gd name="T60" fmla="*/ 41 w 270"/>
                <a:gd name="T6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165">
                  <a:moveTo>
                    <a:pt x="41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1" y="38"/>
                  </a:lnTo>
                  <a:lnTo>
                    <a:pt x="23" y="54"/>
                  </a:lnTo>
                  <a:lnTo>
                    <a:pt x="38" y="68"/>
                  </a:lnTo>
                  <a:lnTo>
                    <a:pt x="52" y="81"/>
                  </a:lnTo>
                  <a:lnTo>
                    <a:pt x="67" y="93"/>
                  </a:lnTo>
                  <a:lnTo>
                    <a:pt x="81" y="106"/>
                  </a:lnTo>
                  <a:lnTo>
                    <a:pt x="99" y="117"/>
                  </a:lnTo>
                  <a:lnTo>
                    <a:pt x="115" y="126"/>
                  </a:lnTo>
                  <a:lnTo>
                    <a:pt x="133" y="135"/>
                  </a:lnTo>
                  <a:lnTo>
                    <a:pt x="151" y="142"/>
                  </a:lnTo>
                  <a:lnTo>
                    <a:pt x="169" y="149"/>
                  </a:lnTo>
                  <a:lnTo>
                    <a:pt x="189" y="155"/>
                  </a:lnTo>
                  <a:lnTo>
                    <a:pt x="209" y="158"/>
                  </a:lnTo>
                  <a:lnTo>
                    <a:pt x="229" y="162"/>
                  </a:lnTo>
                  <a:lnTo>
                    <a:pt x="250" y="164"/>
                  </a:lnTo>
                  <a:lnTo>
                    <a:pt x="270" y="165"/>
                  </a:lnTo>
                  <a:lnTo>
                    <a:pt x="270" y="119"/>
                  </a:lnTo>
                  <a:lnTo>
                    <a:pt x="270" y="119"/>
                  </a:lnTo>
                  <a:lnTo>
                    <a:pt x="252" y="117"/>
                  </a:lnTo>
                  <a:lnTo>
                    <a:pt x="236" y="115"/>
                  </a:lnTo>
                  <a:lnTo>
                    <a:pt x="202" y="110"/>
                  </a:lnTo>
                  <a:lnTo>
                    <a:pt x="169" y="99"/>
                  </a:lnTo>
                  <a:lnTo>
                    <a:pt x="140" y="86"/>
                  </a:lnTo>
                  <a:lnTo>
                    <a:pt x="112" y="68"/>
                  </a:lnTo>
                  <a:lnTo>
                    <a:pt x="86" y="48"/>
                  </a:lnTo>
                  <a:lnTo>
                    <a:pt x="63" y="25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4" name="Freeform 13"/>
          <p:cNvSpPr>
            <a:spLocks noEditPoints="1"/>
          </p:cNvSpPr>
          <p:nvPr/>
        </p:nvSpPr>
        <p:spPr bwMode="auto">
          <a:xfrm>
            <a:off x="3781079" y="3129526"/>
            <a:ext cx="214641" cy="313668"/>
          </a:xfrm>
          <a:custGeom>
            <a:avLst/>
            <a:gdLst>
              <a:gd name="T0" fmla="*/ 330 w 825"/>
              <a:gd name="T1" fmla="*/ 9 h 1204"/>
              <a:gd name="T2" fmla="*/ 182 w 825"/>
              <a:gd name="T3" fmla="*/ 72 h 1204"/>
              <a:gd name="T4" fmla="*/ 72 w 825"/>
              <a:gd name="T5" fmla="*/ 184 h 1204"/>
              <a:gd name="T6" fmla="*/ 9 w 825"/>
              <a:gd name="T7" fmla="*/ 329 h 1204"/>
              <a:gd name="T8" fmla="*/ 2 w 825"/>
              <a:gd name="T9" fmla="*/ 436 h 1204"/>
              <a:gd name="T10" fmla="*/ 17 w 825"/>
              <a:gd name="T11" fmla="*/ 533 h 1204"/>
              <a:gd name="T12" fmla="*/ 40 w 825"/>
              <a:gd name="T13" fmla="*/ 608 h 1204"/>
              <a:gd name="T14" fmla="*/ 107 w 825"/>
              <a:gd name="T15" fmla="*/ 819 h 1204"/>
              <a:gd name="T16" fmla="*/ 114 w 825"/>
              <a:gd name="T17" fmla="*/ 911 h 1204"/>
              <a:gd name="T18" fmla="*/ 128 w 825"/>
              <a:gd name="T19" fmla="*/ 1035 h 1204"/>
              <a:gd name="T20" fmla="*/ 157 w 825"/>
              <a:gd name="T21" fmla="*/ 1071 h 1204"/>
              <a:gd name="T22" fmla="*/ 184 w 825"/>
              <a:gd name="T23" fmla="*/ 1100 h 1204"/>
              <a:gd name="T24" fmla="*/ 216 w 825"/>
              <a:gd name="T25" fmla="*/ 1152 h 1204"/>
              <a:gd name="T26" fmla="*/ 278 w 825"/>
              <a:gd name="T27" fmla="*/ 1191 h 1204"/>
              <a:gd name="T28" fmla="*/ 359 w 825"/>
              <a:gd name="T29" fmla="*/ 1204 h 1204"/>
              <a:gd name="T30" fmla="*/ 512 w 825"/>
              <a:gd name="T31" fmla="*/ 1200 h 1204"/>
              <a:gd name="T32" fmla="*/ 582 w 825"/>
              <a:gd name="T33" fmla="*/ 1175 h 1204"/>
              <a:gd name="T34" fmla="*/ 625 w 825"/>
              <a:gd name="T35" fmla="*/ 1134 h 1204"/>
              <a:gd name="T36" fmla="*/ 648 w 825"/>
              <a:gd name="T37" fmla="*/ 1082 h 1204"/>
              <a:gd name="T38" fmla="*/ 686 w 825"/>
              <a:gd name="T39" fmla="*/ 1055 h 1204"/>
              <a:gd name="T40" fmla="*/ 710 w 825"/>
              <a:gd name="T41" fmla="*/ 986 h 1204"/>
              <a:gd name="T42" fmla="*/ 713 w 825"/>
              <a:gd name="T43" fmla="*/ 878 h 1204"/>
              <a:gd name="T44" fmla="*/ 735 w 825"/>
              <a:gd name="T45" fmla="*/ 756 h 1204"/>
              <a:gd name="T46" fmla="*/ 796 w 825"/>
              <a:gd name="T47" fmla="*/ 583 h 1204"/>
              <a:gd name="T48" fmla="*/ 819 w 825"/>
              <a:gd name="T49" fmla="*/ 484 h 1204"/>
              <a:gd name="T50" fmla="*/ 825 w 825"/>
              <a:gd name="T51" fmla="*/ 414 h 1204"/>
              <a:gd name="T52" fmla="*/ 792 w 825"/>
              <a:gd name="T53" fmla="*/ 252 h 1204"/>
              <a:gd name="T54" fmla="*/ 704 w 825"/>
              <a:gd name="T55" fmla="*/ 122 h 1204"/>
              <a:gd name="T56" fmla="*/ 573 w 825"/>
              <a:gd name="T57" fmla="*/ 34 h 1204"/>
              <a:gd name="T58" fmla="*/ 413 w 825"/>
              <a:gd name="T59" fmla="*/ 0 h 1204"/>
              <a:gd name="T60" fmla="*/ 558 w 825"/>
              <a:gd name="T61" fmla="*/ 1047 h 1204"/>
              <a:gd name="T62" fmla="*/ 540 w 825"/>
              <a:gd name="T63" fmla="*/ 1085 h 1204"/>
              <a:gd name="T64" fmla="*/ 512 w 825"/>
              <a:gd name="T65" fmla="*/ 1101 h 1204"/>
              <a:gd name="T66" fmla="*/ 359 w 825"/>
              <a:gd name="T67" fmla="*/ 1109 h 1204"/>
              <a:gd name="T68" fmla="*/ 310 w 825"/>
              <a:gd name="T69" fmla="*/ 1100 h 1204"/>
              <a:gd name="T70" fmla="*/ 276 w 825"/>
              <a:gd name="T71" fmla="*/ 1071 h 1204"/>
              <a:gd name="T72" fmla="*/ 269 w 825"/>
              <a:gd name="T73" fmla="*/ 1042 h 1204"/>
              <a:gd name="T74" fmla="*/ 558 w 825"/>
              <a:gd name="T75" fmla="*/ 1042 h 1204"/>
              <a:gd name="T76" fmla="*/ 215 w 825"/>
              <a:gd name="T77" fmla="*/ 993 h 1204"/>
              <a:gd name="T78" fmla="*/ 618 w 825"/>
              <a:gd name="T79" fmla="*/ 941 h 1204"/>
              <a:gd name="T80" fmla="*/ 618 w 825"/>
              <a:gd name="T81" fmla="*/ 893 h 1204"/>
              <a:gd name="T82" fmla="*/ 620 w 825"/>
              <a:gd name="T83" fmla="*/ 840 h 1204"/>
              <a:gd name="T84" fmla="*/ 697 w 825"/>
              <a:gd name="T85" fmla="*/ 574 h 1204"/>
              <a:gd name="T86" fmla="*/ 636 w 825"/>
              <a:gd name="T87" fmla="*/ 750 h 1204"/>
              <a:gd name="T88" fmla="*/ 189 w 825"/>
              <a:gd name="T89" fmla="*/ 750 h 1204"/>
              <a:gd name="T90" fmla="*/ 130 w 825"/>
              <a:gd name="T91" fmla="*/ 574 h 1204"/>
              <a:gd name="T92" fmla="*/ 98 w 825"/>
              <a:gd name="T93" fmla="*/ 414 h 1204"/>
              <a:gd name="T94" fmla="*/ 112 w 825"/>
              <a:gd name="T95" fmla="*/ 319 h 1204"/>
              <a:gd name="T96" fmla="*/ 170 w 825"/>
              <a:gd name="T97" fmla="*/ 212 h 1204"/>
              <a:gd name="T98" fmla="*/ 263 w 825"/>
              <a:gd name="T99" fmla="*/ 135 h 1204"/>
              <a:gd name="T100" fmla="*/ 380 w 825"/>
              <a:gd name="T101" fmla="*/ 99 h 1204"/>
              <a:gd name="T102" fmla="*/ 477 w 825"/>
              <a:gd name="T103" fmla="*/ 103 h 1204"/>
              <a:gd name="T104" fmla="*/ 591 w 825"/>
              <a:gd name="T105" fmla="*/ 151 h 1204"/>
              <a:gd name="T106" fmla="*/ 675 w 825"/>
              <a:gd name="T107" fmla="*/ 236 h 1204"/>
              <a:gd name="T108" fmla="*/ 722 w 825"/>
              <a:gd name="T109" fmla="*/ 349 h 1204"/>
              <a:gd name="T110" fmla="*/ 728 w 825"/>
              <a:gd name="T111" fmla="*/ 452 h 1204"/>
              <a:gd name="T112" fmla="*/ 697 w 825"/>
              <a:gd name="T113" fmla="*/ 574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25" h="1204">
                <a:moveTo>
                  <a:pt x="413" y="0"/>
                </a:moveTo>
                <a:lnTo>
                  <a:pt x="413" y="0"/>
                </a:lnTo>
                <a:lnTo>
                  <a:pt x="371" y="4"/>
                </a:lnTo>
                <a:lnTo>
                  <a:pt x="330" y="9"/>
                </a:lnTo>
                <a:lnTo>
                  <a:pt x="290" y="20"/>
                </a:lnTo>
                <a:lnTo>
                  <a:pt x="252" y="34"/>
                </a:lnTo>
                <a:lnTo>
                  <a:pt x="216" y="50"/>
                </a:lnTo>
                <a:lnTo>
                  <a:pt x="182" y="72"/>
                </a:lnTo>
                <a:lnTo>
                  <a:pt x="152" y="95"/>
                </a:lnTo>
                <a:lnTo>
                  <a:pt x="123" y="122"/>
                </a:lnTo>
                <a:lnTo>
                  <a:pt x="96" y="151"/>
                </a:lnTo>
                <a:lnTo>
                  <a:pt x="72" y="184"/>
                </a:lnTo>
                <a:lnTo>
                  <a:pt x="51" y="216"/>
                </a:lnTo>
                <a:lnTo>
                  <a:pt x="33" y="252"/>
                </a:lnTo>
                <a:lnTo>
                  <a:pt x="20" y="290"/>
                </a:lnTo>
                <a:lnTo>
                  <a:pt x="9" y="329"/>
                </a:lnTo>
                <a:lnTo>
                  <a:pt x="4" y="371"/>
                </a:lnTo>
                <a:lnTo>
                  <a:pt x="0" y="414"/>
                </a:lnTo>
                <a:lnTo>
                  <a:pt x="0" y="414"/>
                </a:lnTo>
                <a:lnTo>
                  <a:pt x="2" y="436"/>
                </a:lnTo>
                <a:lnTo>
                  <a:pt x="4" y="461"/>
                </a:lnTo>
                <a:lnTo>
                  <a:pt x="6" y="484"/>
                </a:lnTo>
                <a:lnTo>
                  <a:pt x="11" y="509"/>
                </a:lnTo>
                <a:lnTo>
                  <a:pt x="17" y="533"/>
                </a:lnTo>
                <a:lnTo>
                  <a:pt x="24" y="558"/>
                </a:lnTo>
                <a:lnTo>
                  <a:pt x="31" y="583"/>
                </a:lnTo>
                <a:lnTo>
                  <a:pt x="40" y="608"/>
                </a:lnTo>
                <a:lnTo>
                  <a:pt x="40" y="608"/>
                </a:lnTo>
                <a:lnTo>
                  <a:pt x="80" y="714"/>
                </a:lnTo>
                <a:lnTo>
                  <a:pt x="92" y="756"/>
                </a:lnTo>
                <a:lnTo>
                  <a:pt x="101" y="788"/>
                </a:lnTo>
                <a:lnTo>
                  <a:pt x="107" y="819"/>
                </a:lnTo>
                <a:lnTo>
                  <a:pt x="110" y="848"/>
                </a:lnTo>
                <a:lnTo>
                  <a:pt x="112" y="878"/>
                </a:lnTo>
                <a:lnTo>
                  <a:pt x="114" y="911"/>
                </a:lnTo>
                <a:lnTo>
                  <a:pt x="114" y="911"/>
                </a:lnTo>
                <a:lnTo>
                  <a:pt x="114" y="961"/>
                </a:lnTo>
                <a:lnTo>
                  <a:pt x="117" y="986"/>
                </a:lnTo>
                <a:lnTo>
                  <a:pt x="121" y="1011"/>
                </a:lnTo>
                <a:lnTo>
                  <a:pt x="128" y="1035"/>
                </a:lnTo>
                <a:lnTo>
                  <a:pt x="134" y="1044"/>
                </a:lnTo>
                <a:lnTo>
                  <a:pt x="141" y="1055"/>
                </a:lnTo>
                <a:lnTo>
                  <a:pt x="148" y="1064"/>
                </a:lnTo>
                <a:lnTo>
                  <a:pt x="157" y="1071"/>
                </a:lnTo>
                <a:lnTo>
                  <a:pt x="166" y="1078"/>
                </a:lnTo>
                <a:lnTo>
                  <a:pt x="179" y="1082"/>
                </a:lnTo>
                <a:lnTo>
                  <a:pt x="179" y="1082"/>
                </a:lnTo>
                <a:lnTo>
                  <a:pt x="184" y="1100"/>
                </a:lnTo>
                <a:lnTo>
                  <a:pt x="191" y="1118"/>
                </a:lnTo>
                <a:lnTo>
                  <a:pt x="202" y="1134"/>
                </a:lnTo>
                <a:lnTo>
                  <a:pt x="216" y="1152"/>
                </a:lnTo>
                <a:lnTo>
                  <a:pt x="216" y="1152"/>
                </a:lnTo>
                <a:lnTo>
                  <a:pt x="231" y="1164"/>
                </a:lnTo>
                <a:lnTo>
                  <a:pt x="245" y="1175"/>
                </a:lnTo>
                <a:lnTo>
                  <a:pt x="261" y="1184"/>
                </a:lnTo>
                <a:lnTo>
                  <a:pt x="278" y="1191"/>
                </a:lnTo>
                <a:lnTo>
                  <a:pt x="296" y="1197"/>
                </a:lnTo>
                <a:lnTo>
                  <a:pt x="315" y="1200"/>
                </a:lnTo>
                <a:lnTo>
                  <a:pt x="337" y="1204"/>
                </a:lnTo>
                <a:lnTo>
                  <a:pt x="359" y="1204"/>
                </a:lnTo>
                <a:lnTo>
                  <a:pt x="468" y="1204"/>
                </a:lnTo>
                <a:lnTo>
                  <a:pt x="468" y="1204"/>
                </a:lnTo>
                <a:lnTo>
                  <a:pt x="490" y="1204"/>
                </a:lnTo>
                <a:lnTo>
                  <a:pt x="512" y="1200"/>
                </a:lnTo>
                <a:lnTo>
                  <a:pt x="530" y="1197"/>
                </a:lnTo>
                <a:lnTo>
                  <a:pt x="549" y="1191"/>
                </a:lnTo>
                <a:lnTo>
                  <a:pt x="566" y="1184"/>
                </a:lnTo>
                <a:lnTo>
                  <a:pt x="582" y="1175"/>
                </a:lnTo>
                <a:lnTo>
                  <a:pt x="596" y="1164"/>
                </a:lnTo>
                <a:lnTo>
                  <a:pt x="609" y="1152"/>
                </a:lnTo>
                <a:lnTo>
                  <a:pt x="609" y="1152"/>
                </a:lnTo>
                <a:lnTo>
                  <a:pt x="625" y="1134"/>
                </a:lnTo>
                <a:lnTo>
                  <a:pt x="636" y="1118"/>
                </a:lnTo>
                <a:lnTo>
                  <a:pt x="643" y="1100"/>
                </a:lnTo>
                <a:lnTo>
                  <a:pt x="648" y="1082"/>
                </a:lnTo>
                <a:lnTo>
                  <a:pt x="648" y="1082"/>
                </a:lnTo>
                <a:lnTo>
                  <a:pt x="661" y="1078"/>
                </a:lnTo>
                <a:lnTo>
                  <a:pt x="670" y="1071"/>
                </a:lnTo>
                <a:lnTo>
                  <a:pt x="679" y="1064"/>
                </a:lnTo>
                <a:lnTo>
                  <a:pt x="686" y="1055"/>
                </a:lnTo>
                <a:lnTo>
                  <a:pt x="692" y="1044"/>
                </a:lnTo>
                <a:lnTo>
                  <a:pt x="697" y="1035"/>
                </a:lnTo>
                <a:lnTo>
                  <a:pt x="706" y="1011"/>
                </a:lnTo>
                <a:lnTo>
                  <a:pt x="710" y="986"/>
                </a:lnTo>
                <a:lnTo>
                  <a:pt x="713" y="961"/>
                </a:lnTo>
                <a:lnTo>
                  <a:pt x="713" y="911"/>
                </a:lnTo>
                <a:lnTo>
                  <a:pt x="713" y="911"/>
                </a:lnTo>
                <a:lnTo>
                  <a:pt x="713" y="878"/>
                </a:lnTo>
                <a:lnTo>
                  <a:pt x="715" y="848"/>
                </a:lnTo>
                <a:lnTo>
                  <a:pt x="719" y="819"/>
                </a:lnTo>
                <a:lnTo>
                  <a:pt x="726" y="788"/>
                </a:lnTo>
                <a:lnTo>
                  <a:pt x="735" y="756"/>
                </a:lnTo>
                <a:lnTo>
                  <a:pt x="747" y="714"/>
                </a:lnTo>
                <a:lnTo>
                  <a:pt x="787" y="608"/>
                </a:lnTo>
                <a:lnTo>
                  <a:pt x="787" y="608"/>
                </a:lnTo>
                <a:lnTo>
                  <a:pt x="796" y="583"/>
                </a:lnTo>
                <a:lnTo>
                  <a:pt x="803" y="558"/>
                </a:lnTo>
                <a:lnTo>
                  <a:pt x="810" y="533"/>
                </a:lnTo>
                <a:lnTo>
                  <a:pt x="816" y="509"/>
                </a:lnTo>
                <a:lnTo>
                  <a:pt x="819" y="484"/>
                </a:lnTo>
                <a:lnTo>
                  <a:pt x="823" y="461"/>
                </a:lnTo>
                <a:lnTo>
                  <a:pt x="825" y="436"/>
                </a:lnTo>
                <a:lnTo>
                  <a:pt x="825" y="414"/>
                </a:lnTo>
                <a:lnTo>
                  <a:pt x="825" y="414"/>
                </a:lnTo>
                <a:lnTo>
                  <a:pt x="823" y="371"/>
                </a:lnTo>
                <a:lnTo>
                  <a:pt x="818" y="329"/>
                </a:lnTo>
                <a:lnTo>
                  <a:pt x="807" y="290"/>
                </a:lnTo>
                <a:lnTo>
                  <a:pt x="792" y="252"/>
                </a:lnTo>
                <a:lnTo>
                  <a:pt x="776" y="216"/>
                </a:lnTo>
                <a:lnTo>
                  <a:pt x="755" y="184"/>
                </a:lnTo>
                <a:lnTo>
                  <a:pt x="731" y="151"/>
                </a:lnTo>
                <a:lnTo>
                  <a:pt x="704" y="122"/>
                </a:lnTo>
                <a:lnTo>
                  <a:pt x="675" y="95"/>
                </a:lnTo>
                <a:lnTo>
                  <a:pt x="643" y="72"/>
                </a:lnTo>
                <a:lnTo>
                  <a:pt x="609" y="50"/>
                </a:lnTo>
                <a:lnTo>
                  <a:pt x="573" y="34"/>
                </a:lnTo>
                <a:lnTo>
                  <a:pt x="535" y="20"/>
                </a:lnTo>
                <a:lnTo>
                  <a:pt x="495" y="9"/>
                </a:lnTo>
                <a:lnTo>
                  <a:pt x="456" y="4"/>
                </a:lnTo>
                <a:lnTo>
                  <a:pt x="413" y="0"/>
                </a:lnTo>
                <a:lnTo>
                  <a:pt x="413" y="0"/>
                </a:lnTo>
                <a:close/>
                <a:moveTo>
                  <a:pt x="558" y="1042"/>
                </a:moveTo>
                <a:lnTo>
                  <a:pt x="558" y="1042"/>
                </a:lnTo>
                <a:lnTo>
                  <a:pt x="558" y="1047"/>
                </a:lnTo>
                <a:lnTo>
                  <a:pt x="557" y="1056"/>
                </a:lnTo>
                <a:lnTo>
                  <a:pt x="551" y="1071"/>
                </a:lnTo>
                <a:lnTo>
                  <a:pt x="546" y="1078"/>
                </a:lnTo>
                <a:lnTo>
                  <a:pt x="540" y="1085"/>
                </a:lnTo>
                <a:lnTo>
                  <a:pt x="540" y="1085"/>
                </a:lnTo>
                <a:lnTo>
                  <a:pt x="535" y="1091"/>
                </a:lnTo>
                <a:lnTo>
                  <a:pt x="528" y="1096"/>
                </a:lnTo>
                <a:lnTo>
                  <a:pt x="512" y="1101"/>
                </a:lnTo>
                <a:lnTo>
                  <a:pt x="492" y="1107"/>
                </a:lnTo>
                <a:lnTo>
                  <a:pt x="468" y="1109"/>
                </a:lnTo>
                <a:lnTo>
                  <a:pt x="359" y="1109"/>
                </a:lnTo>
                <a:lnTo>
                  <a:pt x="359" y="1109"/>
                </a:lnTo>
                <a:lnTo>
                  <a:pt x="344" y="1107"/>
                </a:lnTo>
                <a:lnTo>
                  <a:pt x="332" y="1107"/>
                </a:lnTo>
                <a:lnTo>
                  <a:pt x="321" y="1103"/>
                </a:lnTo>
                <a:lnTo>
                  <a:pt x="310" y="1100"/>
                </a:lnTo>
                <a:lnTo>
                  <a:pt x="301" y="1096"/>
                </a:lnTo>
                <a:lnTo>
                  <a:pt x="294" y="1092"/>
                </a:lnTo>
                <a:lnTo>
                  <a:pt x="283" y="1082"/>
                </a:lnTo>
                <a:lnTo>
                  <a:pt x="276" y="1071"/>
                </a:lnTo>
                <a:lnTo>
                  <a:pt x="270" y="1060"/>
                </a:lnTo>
                <a:lnTo>
                  <a:pt x="269" y="1051"/>
                </a:lnTo>
                <a:lnTo>
                  <a:pt x="269" y="1042"/>
                </a:lnTo>
                <a:lnTo>
                  <a:pt x="269" y="1042"/>
                </a:lnTo>
                <a:lnTo>
                  <a:pt x="269" y="1040"/>
                </a:lnTo>
                <a:lnTo>
                  <a:pt x="558" y="1040"/>
                </a:lnTo>
                <a:lnTo>
                  <a:pt x="558" y="1040"/>
                </a:lnTo>
                <a:lnTo>
                  <a:pt x="558" y="1042"/>
                </a:lnTo>
                <a:lnTo>
                  <a:pt x="558" y="1042"/>
                </a:lnTo>
                <a:close/>
                <a:moveTo>
                  <a:pt x="611" y="993"/>
                </a:moveTo>
                <a:lnTo>
                  <a:pt x="215" y="993"/>
                </a:lnTo>
                <a:lnTo>
                  <a:pt x="215" y="993"/>
                </a:lnTo>
                <a:lnTo>
                  <a:pt x="213" y="975"/>
                </a:lnTo>
                <a:lnTo>
                  <a:pt x="209" y="941"/>
                </a:lnTo>
                <a:lnTo>
                  <a:pt x="618" y="941"/>
                </a:lnTo>
                <a:lnTo>
                  <a:pt x="618" y="941"/>
                </a:lnTo>
                <a:lnTo>
                  <a:pt x="614" y="975"/>
                </a:lnTo>
                <a:lnTo>
                  <a:pt x="611" y="993"/>
                </a:lnTo>
                <a:lnTo>
                  <a:pt x="611" y="993"/>
                </a:lnTo>
                <a:close/>
                <a:moveTo>
                  <a:pt x="618" y="893"/>
                </a:moveTo>
                <a:lnTo>
                  <a:pt x="209" y="893"/>
                </a:lnTo>
                <a:lnTo>
                  <a:pt x="209" y="893"/>
                </a:lnTo>
                <a:lnTo>
                  <a:pt x="207" y="840"/>
                </a:lnTo>
                <a:lnTo>
                  <a:pt x="620" y="840"/>
                </a:lnTo>
                <a:lnTo>
                  <a:pt x="620" y="840"/>
                </a:lnTo>
                <a:lnTo>
                  <a:pt x="618" y="893"/>
                </a:lnTo>
                <a:lnTo>
                  <a:pt x="618" y="893"/>
                </a:lnTo>
                <a:close/>
                <a:moveTo>
                  <a:pt x="697" y="574"/>
                </a:moveTo>
                <a:lnTo>
                  <a:pt x="697" y="574"/>
                </a:lnTo>
                <a:lnTo>
                  <a:pt x="670" y="644"/>
                </a:lnTo>
                <a:lnTo>
                  <a:pt x="650" y="702"/>
                </a:lnTo>
                <a:lnTo>
                  <a:pt x="636" y="750"/>
                </a:lnTo>
                <a:lnTo>
                  <a:pt x="627" y="794"/>
                </a:lnTo>
                <a:lnTo>
                  <a:pt x="200" y="794"/>
                </a:lnTo>
                <a:lnTo>
                  <a:pt x="200" y="794"/>
                </a:lnTo>
                <a:lnTo>
                  <a:pt x="189" y="750"/>
                </a:lnTo>
                <a:lnTo>
                  <a:pt x="175" y="702"/>
                </a:lnTo>
                <a:lnTo>
                  <a:pt x="155" y="644"/>
                </a:lnTo>
                <a:lnTo>
                  <a:pt x="130" y="574"/>
                </a:lnTo>
                <a:lnTo>
                  <a:pt x="130" y="574"/>
                </a:lnTo>
                <a:lnTo>
                  <a:pt x="116" y="533"/>
                </a:lnTo>
                <a:lnTo>
                  <a:pt x="105" y="491"/>
                </a:lnTo>
                <a:lnTo>
                  <a:pt x="99" y="452"/>
                </a:lnTo>
                <a:lnTo>
                  <a:pt x="98" y="414"/>
                </a:lnTo>
                <a:lnTo>
                  <a:pt x="98" y="414"/>
                </a:lnTo>
                <a:lnTo>
                  <a:pt x="99" y="382"/>
                </a:lnTo>
                <a:lnTo>
                  <a:pt x="103" y="349"/>
                </a:lnTo>
                <a:lnTo>
                  <a:pt x="112" y="319"/>
                </a:lnTo>
                <a:lnTo>
                  <a:pt x="123" y="290"/>
                </a:lnTo>
                <a:lnTo>
                  <a:pt x="135" y="263"/>
                </a:lnTo>
                <a:lnTo>
                  <a:pt x="152" y="236"/>
                </a:lnTo>
                <a:lnTo>
                  <a:pt x="170" y="212"/>
                </a:lnTo>
                <a:lnTo>
                  <a:pt x="189" y="189"/>
                </a:lnTo>
                <a:lnTo>
                  <a:pt x="213" y="169"/>
                </a:lnTo>
                <a:lnTo>
                  <a:pt x="236" y="151"/>
                </a:lnTo>
                <a:lnTo>
                  <a:pt x="263" y="135"/>
                </a:lnTo>
                <a:lnTo>
                  <a:pt x="290" y="122"/>
                </a:lnTo>
                <a:lnTo>
                  <a:pt x="319" y="112"/>
                </a:lnTo>
                <a:lnTo>
                  <a:pt x="350" y="103"/>
                </a:lnTo>
                <a:lnTo>
                  <a:pt x="380" y="99"/>
                </a:lnTo>
                <a:lnTo>
                  <a:pt x="413" y="97"/>
                </a:lnTo>
                <a:lnTo>
                  <a:pt x="413" y="97"/>
                </a:lnTo>
                <a:lnTo>
                  <a:pt x="445" y="99"/>
                </a:lnTo>
                <a:lnTo>
                  <a:pt x="477" y="103"/>
                </a:lnTo>
                <a:lnTo>
                  <a:pt x="508" y="112"/>
                </a:lnTo>
                <a:lnTo>
                  <a:pt x="537" y="122"/>
                </a:lnTo>
                <a:lnTo>
                  <a:pt x="564" y="135"/>
                </a:lnTo>
                <a:lnTo>
                  <a:pt x="591" y="151"/>
                </a:lnTo>
                <a:lnTo>
                  <a:pt x="614" y="169"/>
                </a:lnTo>
                <a:lnTo>
                  <a:pt x="638" y="189"/>
                </a:lnTo>
                <a:lnTo>
                  <a:pt x="657" y="212"/>
                </a:lnTo>
                <a:lnTo>
                  <a:pt x="675" y="236"/>
                </a:lnTo>
                <a:lnTo>
                  <a:pt x="692" y="263"/>
                </a:lnTo>
                <a:lnTo>
                  <a:pt x="704" y="290"/>
                </a:lnTo>
                <a:lnTo>
                  <a:pt x="715" y="319"/>
                </a:lnTo>
                <a:lnTo>
                  <a:pt x="722" y="349"/>
                </a:lnTo>
                <a:lnTo>
                  <a:pt x="728" y="382"/>
                </a:lnTo>
                <a:lnTo>
                  <a:pt x="729" y="414"/>
                </a:lnTo>
                <a:lnTo>
                  <a:pt x="729" y="414"/>
                </a:lnTo>
                <a:lnTo>
                  <a:pt x="728" y="452"/>
                </a:lnTo>
                <a:lnTo>
                  <a:pt x="720" y="491"/>
                </a:lnTo>
                <a:lnTo>
                  <a:pt x="711" y="533"/>
                </a:lnTo>
                <a:lnTo>
                  <a:pt x="697" y="574"/>
                </a:lnTo>
                <a:lnTo>
                  <a:pt x="697" y="5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8376101" y="2174063"/>
            <a:ext cx="293283" cy="293321"/>
            <a:chOff x="5608638" y="6561138"/>
            <a:chExt cx="827088" cy="827088"/>
          </a:xfrm>
          <a:solidFill>
            <a:schemeClr val="accent2"/>
          </a:solidFill>
        </p:grpSpPr>
        <p:sp>
          <p:nvSpPr>
            <p:cNvPr id="146" name="Freeform 14"/>
            <p:cNvSpPr/>
            <p:nvPr/>
          </p:nvSpPr>
          <p:spPr bwMode="auto">
            <a:xfrm>
              <a:off x="5672138" y="7112001"/>
              <a:ext cx="212725" cy="214313"/>
            </a:xfrm>
            <a:custGeom>
              <a:avLst/>
              <a:gdLst>
                <a:gd name="T0" fmla="*/ 265 w 268"/>
                <a:gd name="T1" fmla="*/ 3 h 268"/>
                <a:gd name="T2" fmla="*/ 265 w 268"/>
                <a:gd name="T3" fmla="*/ 3 h 268"/>
                <a:gd name="T4" fmla="*/ 261 w 268"/>
                <a:gd name="T5" fmla="*/ 2 h 268"/>
                <a:gd name="T6" fmla="*/ 256 w 268"/>
                <a:gd name="T7" fmla="*/ 0 h 268"/>
                <a:gd name="T8" fmla="*/ 250 w 268"/>
                <a:gd name="T9" fmla="*/ 2 h 268"/>
                <a:gd name="T10" fmla="*/ 243 w 268"/>
                <a:gd name="T11" fmla="*/ 3 h 268"/>
                <a:gd name="T12" fmla="*/ 227 w 268"/>
                <a:gd name="T13" fmla="*/ 9 h 268"/>
                <a:gd name="T14" fmla="*/ 205 w 268"/>
                <a:gd name="T15" fmla="*/ 21 h 268"/>
                <a:gd name="T16" fmla="*/ 184 w 268"/>
                <a:gd name="T17" fmla="*/ 38 h 268"/>
                <a:gd name="T18" fmla="*/ 158 w 268"/>
                <a:gd name="T19" fmla="*/ 57 h 268"/>
                <a:gd name="T20" fmla="*/ 131 w 268"/>
                <a:gd name="T21" fmla="*/ 79 h 268"/>
                <a:gd name="T22" fmla="*/ 104 w 268"/>
                <a:gd name="T23" fmla="*/ 106 h 268"/>
                <a:gd name="T24" fmla="*/ 104 w 268"/>
                <a:gd name="T25" fmla="*/ 106 h 268"/>
                <a:gd name="T26" fmla="*/ 79 w 268"/>
                <a:gd name="T27" fmla="*/ 133 h 268"/>
                <a:gd name="T28" fmla="*/ 56 w 268"/>
                <a:gd name="T29" fmla="*/ 158 h 268"/>
                <a:gd name="T30" fmla="*/ 36 w 268"/>
                <a:gd name="T31" fmla="*/ 183 h 268"/>
                <a:gd name="T32" fmla="*/ 20 w 268"/>
                <a:gd name="T33" fmla="*/ 207 h 268"/>
                <a:gd name="T34" fmla="*/ 9 w 268"/>
                <a:gd name="T35" fmla="*/ 227 h 268"/>
                <a:gd name="T36" fmla="*/ 2 w 268"/>
                <a:gd name="T37" fmla="*/ 245 h 268"/>
                <a:gd name="T38" fmla="*/ 0 w 268"/>
                <a:gd name="T39" fmla="*/ 252 h 268"/>
                <a:gd name="T40" fmla="*/ 0 w 268"/>
                <a:gd name="T41" fmla="*/ 257 h 268"/>
                <a:gd name="T42" fmla="*/ 0 w 268"/>
                <a:gd name="T43" fmla="*/ 263 h 268"/>
                <a:gd name="T44" fmla="*/ 4 w 268"/>
                <a:gd name="T45" fmla="*/ 266 h 268"/>
                <a:gd name="T46" fmla="*/ 4 w 268"/>
                <a:gd name="T47" fmla="*/ 266 h 268"/>
                <a:gd name="T48" fmla="*/ 7 w 268"/>
                <a:gd name="T49" fmla="*/ 268 h 268"/>
                <a:gd name="T50" fmla="*/ 11 w 268"/>
                <a:gd name="T51" fmla="*/ 268 h 268"/>
                <a:gd name="T52" fmla="*/ 18 w 268"/>
                <a:gd name="T53" fmla="*/ 268 h 268"/>
                <a:gd name="T54" fmla="*/ 25 w 268"/>
                <a:gd name="T55" fmla="*/ 266 h 268"/>
                <a:gd name="T56" fmla="*/ 41 w 268"/>
                <a:gd name="T57" fmla="*/ 259 h 268"/>
                <a:gd name="T58" fmla="*/ 61 w 268"/>
                <a:gd name="T59" fmla="*/ 248 h 268"/>
                <a:gd name="T60" fmla="*/ 85 w 268"/>
                <a:gd name="T61" fmla="*/ 232 h 268"/>
                <a:gd name="T62" fmla="*/ 110 w 268"/>
                <a:gd name="T63" fmla="*/ 212 h 268"/>
                <a:gd name="T64" fmla="*/ 137 w 268"/>
                <a:gd name="T65" fmla="*/ 191 h 268"/>
                <a:gd name="T66" fmla="*/ 164 w 268"/>
                <a:gd name="T67" fmla="*/ 164 h 268"/>
                <a:gd name="T68" fmla="*/ 164 w 268"/>
                <a:gd name="T69" fmla="*/ 164 h 268"/>
                <a:gd name="T70" fmla="*/ 189 w 268"/>
                <a:gd name="T71" fmla="*/ 137 h 268"/>
                <a:gd name="T72" fmla="*/ 212 w 268"/>
                <a:gd name="T73" fmla="*/ 111 h 268"/>
                <a:gd name="T74" fmla="*/ 232 w 268"/>
                <a:gd name="T75" fmla="*/ 86 h 268"/>
                <a:gd name="T76" fmla="*/ 247 w 268"/>
                <a:gd name="T77" fmla="*/ 63 h 268"/>
                <a:gd name="T78" fmla="*/ 259 w 268"/>
                <a:gd name="T79" fmla="*/ 43 h 268"/>
                <a:gd name="T80" fmla="*/ 266 w 268"/>
                <a:gd name="T81" fmla="*/ 25 h 268"/>
                <a:gd name="T82" fmla="*/ 268 w 268"/>
                <a:gd name="T83" fmla="*/ 18 h 268"/>
                <a:gd name="T84" fmla="*/ 268 w 268"/>
                <a:gd name="T85" fmla="*/ 12 h 268"/>
                <a:gd name="T86" fmla="*/ 266 w 268"/>
                <a:gd name="T87" fmla="*/ 7 h 268"/>
                <a:gd name="T88" fmla="*/ 265 w 268"/>
                <a:gd name="T89" fmla="*/ 3 h 268"/>
                <a:gd name="T90" fmla="*/ 265 w 268"/>
                <a:gd name="T91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268">
                  <a:moveTo>
                    <a:pt x="265" y="3"/>
                  </a:moveTo>
                  <a:lnTo>
                    <a:pt x="265" y="3"/>
                  </a:lnTo>
                  <a:lnTo>
                    <a:pt x="261" y="2"/>
                  </a:lnTo>
                  <a:lnTo>
                    <a:pt x="256" y="0"/>
                  </a:lnTo>
                  <a:lnTo>
                    <a:pt x="250" y="2"/>
                  </a:lnTo>
                  <a:lnTo>
                    <a:pt x="243" y="3"/>
                  </a:lnTo>
                  <a:lnTo>
                    <a:pt x="227" y="9"/>
                  </a:lnTo>
                  <a:lnTo>
                    <a:pt x="205" y="21"/>
                  </a:lnTo>
                  <a:lnTo>
                    <a:pt x="184" y="38"/>
                  </a:lnTo>
                  <a:lnTo>
                    <a:pt x="158" y="57"/>
                  </a:lnTo>
                  <a:lnTo>
                    <a:pt x="131" y="79"/>
                  </a:lnTo>
                  <a:lnTo>
                    <a:pt x="104" y="106"/>
                  </a:lnTo>
                  <a:lnTo>
                    <a:pt x="104" y="106"/>
                  </a:lnTo>
                  <a:lnTo>
                    <a:pt x="79" y="133"/>
                  </a:lnTo>
                  <a:lnTo>
                    <a:pt x="56" y="158"/>
                  </a:lnTo>
                  <a:lnTo>
                    <a:pt x="36" y="183"/>
                  </a:lnTo>
                  <a:lnTo>
                    <a:pt x="20" y="207"/>
                  </a:lnTo>
                  <a:lnTo>
                    <a:pt x="9" y="227"/>
                  </a:lnTo>
                  <a:lnTo>
                    <a:pt x="2" y="245"/>
                  </a:lnTo>
                  <a:lnTo>
                    <a:pt x="0" y="252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7" y="268"/>
                  </a:lnTo>
                  <a:lnTo>
                    <a:pt x="11" y="268"/>
                  </a:lnTo>
                  <a:lnTo>
                    <a:pt x="18" y="268"/>
                  </a:lnTo>
                  <a:lnTo>
                    <a:pt x="25" y="266"/>
                  </a:lnTo>
                  <a:lnTo>
                    <a:pt x="41" y="259"/>
                  </a:lnTo>
                  <a:lnTo>
                    <a:pt x="61" y="248"/>
                  </a:lnTo>
                  <a:lnTo>
                    <a:pt x="85" y="232"/>
                  </a:lnTo>
                  <a:lnTo>
                    <a:pt x="110" y="212"/>
                  </a:lnTo>
                  <a:lnTo>
                    <a:pt x="137" y="191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89" y="137"/>
                  </a:lnTo>
                  <a:lnTo>
                    <a:pt x="212" y="111"/>
                  </a:lnTo>
                  <a:lnTo>
                    <a:pt x="232" y="86"/>
                  </a:lnTo>
                  <a:lnTo>
                    <a:pt x="247" y="63"/>
                  </a:lnTo>
                  <a:lnTo>
                    <a:pt x="259" y="43"/>
                  </a:lnTo>
                  <a:lnTo>
                    <a:pt x="266" y="25"/>
                  </a:lnTo>
                  <a:lnTo>
                    <a:pt x="268" y="18"/>
                  </a:lnTo>
                  <a:lnTo>
                    <a:pt x="268" y="12"/>
                  </a:lnTo>
                  <a:lnTo>
                    <a:pt x="266" y="7"/>
                  </a:lnTo>
                  <a:lnTo>
                    <a:pt x="265" y="3"/>
                  </a:lnTo>
                  <a:lnTo>
                    <a:pt x="2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5"/>
            <p:cNvSpPr/>
            <p:nvPr/>
          </p:nvSpPr>
          <p:spPr bwMode="auto">
            <a:xfrm>
              <a:off x="5608638" y="7046913"/>
              <a:ext cx="176213" cy="176213"/>
            </a:xfrm>
            <a:custGeom>
              <a:avLst/>
              <a:gdLst>
                <a:gd name="T0" fmla="*/ 218 w 221"/>
                <a:gd name="T1" fmla="*/ 4 h 221"/>
                <a:gd name="T2" fmla="*/ 218 w 221"/>
                <a:gd name="T3" fmla="*/ 4 h 221"/>
                <a:gd name="T4" fmla="*/ 214 w 221"/>
                <a:gd name="T5" fmla="*/ 2 h 221"/>
                <a:gd name="T6" fmla="*/ 209 w 221"/>
                <a:gd name="T7" fmla="*/ 0 h 221"/>
                <a:gd name="T8" fmla="*/ 198 w 221"/>
                <a:gd name="T9" fmla="*/ 2 h 221"/>
                <a:gd name="T10" fmla="*/ 182 w 221"/>
                <a:gd name="T11" fmla="*/ 5 h 221"/>
                <a:gd name="T12" fmla="*/ 165 w 221"/>
                <a:gd name="T13" fmla="*/ 14 h 221"/>
                <a:gd name="T14" fmla="*/ 146 w 221"/>
                <a:gd name="T15" fmla="*/ 27 h 221"/>
                <a:gd name="T16" fmla="*/ 124 w 221"/>
                <a:gd name="T17" fmla="*/ 43 h 221"/>
                <a:gd name="T18" fmla="*/ 102 w 221"/>
                <a:gd name="T19" fmla="*/ 61 h 221"/>
                <a:gd name="T20" fmla="*/ 81 w 221"/>
                <a:gd name="T21" fmla="*/ 81 h 221"/>
                <a:gd name="T22" fmla="*/ 81 w 221"/>
                <a:gd name="T23" fmla="*/ 81 h 221"/>
                <a:gd name="T24" fmla="*/ 59 w 221"/>
                <a:gd name="T25" fmla="*/ 104 h 221"/>
                <a:gd name="T26" fmla="*/ 41 w 221"/>
                <a:gd name="T27" fmla="*/ 126 h 221"/>
                <a:gd name="T28" fmla="*/ 27 w 221"/>
                <a:gd name="T29" fmla="*/ 146 h 221"/>
                <a:gd name="T30" fmla="*/ 14 w 221"/>
                <a:gd name="T31" fmla="*/ 166 h 221"/>
                <a:gd name="T32" fmla="*/ 5 w 221"/>
                <a:gd name="T33" fmla="*/ 184 h 221"/>
                <a:gd name="T34" fmla="*/ 0 w 221"/>
                <a:gd name="T35" fmla="*/ 198 h 221"/>
                <a:gd name="T36" fmla="*/ 0 w 221"/>
                <a:gd name="T37" fmla="*/ 211 h 221"/>
                <a:gd name="T38" fmla="*/ 2 w 221"/>
                <a:gd name="T39" fmla="*/ 214 h 221"/>
                <a:gd name="T40" fmla="*/ 3 w 221"/>
                <a:gd name="T41" fmla="*/ 218 h 221"/>
                <a:gd name="T42" fmla="*/ 3 w 221"/>
                <a:gd name="T43" fmla="*/ 218 h 221"/>
                <a:gd name="T44" fmla="*/ 7 w 221"/>
                <a:gd name="T45" fmla="*/ 220 h 221"/>
                <a:gd name="T46" fmla="*/ 12 w 221"/>
                <a:gd name="T47" fmla="*/ 221 h 221"/>
                <a:gd name="T48" fmla="*/ 23 w 221"/>
                <a:gd name="T49" fmla="*/ 221 h 221"/>
                <a:gd name="T50" fmla="*/ 38 w 221"/>
                <a:gd name="T51" fmla="*/ 216 h 221"/>
                <a:gd name="T52" fmla="*/ 56 w 221"/>
                <a:gd name="T53" fmla="*/ 207 h 221"/>
                <a:gd name="T54" fmla="*/ 75 w 221"/>
                <a:gd name="T55" fmla="*/ 194 h 221"/>
                <a:gd name="T56" fmla="*/ 95 w 221"/>
                <a:gd name="T57" fmla="*/ 180 h 221"/>
                <a:gd name="T58" fmla="*/ 117 w 221"/>
                <a:gd name="T59" fmla="*/ 162 h 221"/>
                <a:gd name="T60" fmla="*/ 140 w 221"/>
                <a:gd name="T61" fmla="*/ 140 h 221"/>
                <a:gd name="T62" fmla="*/ 140 w 221"/>
                <a:gd name="T63" fmla="*/ 140 h 221"/>
                <a:gd name="T64" fmla="*/ 160 w 221"/>
                <a:gd name="T65" fmla="*/ 119 h 221"/>
                <a:gd name="T66" fmla="*/ 178 w 221"/>
                <a:gd name="T67" fmla="*/ 97 h 221"/>
                <a:gd name="T68" fmla="*/ 194 w 221"/>
                <a:gd name="T69" fmla="*/ 76 h 221"/>
                <a:gd name="T70" fmla="*/ 207 w 221"/>
                <a:gd name="T71" fmla="*/ 56 h 221"/>
                <a:gd name="T72" fmla="*/ 216 w 221"/>
                <a:gd name="T73" fmla="*/ 40 h 221"/>
                <a:gd name="T74" fmla="*/ 219 w 221"/>
                <a:gd name="T75" fmla="*/ 23 h 221"/>
                <a:gd name="T76" fmla="*/ 221 w 221"/>
                <a:gd name="T77" fmla="*/ 13 h 221"/>
                <a:gd name="T78" fmla="*/ 219 w 221"/>
                <a:gd name="T79" fmla="*/ 7 h 221"/>
                <a:gd name="T80" fmla="*/ 218 w 221"/>
                <a:gd name="T81" fmla="*/ 4 h 221"/>
                <a:gd name="T82" fmla="*/ 218 w 221"/>
                <a:gd name="T83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21">
                  <a:moveTo>
                    <a:pt x="218" y="4"/>
                  </a:moveTo>
                  <a:lnTo>
                    <a:pt x="218" y="4"/>
                  </a:lnTo>
                  <a:lnTo>
                    <a:pt x="214" y="2"/>
                  </a:lnTo>
                  <a:lnTo>
                    <a:pt x="209" y="0"/>
                  </a:lnTo>
                  <a:lnTo>
                    <a:pt x="198" y="2"/>
                  </a:lnTo>
                  <a:lnTo>
                    <a:pt x="182" y="5"/>
                  </a:lnTo>
                  <a:lnTo>
                    <a:pt x="165" y="14"/>
                  </a:lnTo>
                  <a:lnTo>
                    <a:pt x="146" y="27"/>
                  </a:lnTo>
                  <a:lnTo>
                    <a:pt x="124" y="43"/>
                  </a:lnTo>
                  <a:lnTo>
                    <a:pt x="102" y="61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59" y="104"/>
                  </a:lnTo>
                  <a:lnTo>
                    <a:pt x="41" y="126"/>
                  </a:lnTo>
                  <a:lnTo>
                    <a:pt x="27" y="146"/>
                  </a:lnTo>
                  <a:lnTo>
                    <a:pt x="14" y="166"/>
                  </a:lnTo>
                  <a:lnTo>
                    <a:pt x="5" y="184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2" y="214"/>
                  </a:lnTo>
                  <a:lnTo>
                    <a:pt x="3" y="218"/>
                  </a:lnTo>
                  <a:lnTo>
                    <a:pt x="3" y="218"/>
                  </a:lnTo>
                  <a:lnTo>
                    <a:pt x="7" y="220"/>
                  </a:lnTo>
                  <a:lnTo>
                    <a:pt x="12" y="221"/>
                  </a:lnTo>
                  <a:lnTo>
                    <a:pt x="23" y="221"/>
                  </a:lnTo>
                  <a:lnTo>
                    <a:pt x="38" y="216"/>
                  </a:lnTo>
                  <a:lnTo>
                    <a:pt x="56" y="207"/>
                  </a:lnTo>
                  <a:lnTo>
                    <a:pt x="75" y="194"/>
                  </a:lnTo>
                  <a:lnTo>
                    <a:pt x="95" y="180"/>
                  </a:lnTo>
                  <a:lnTo>
                    <a:pt x="117" y="162"/>
                  </a:lnTo>
                  <a:lnTo>
                    <a:pt x="140" y="140"/>
                  </a:lnTo>
                  <a:lnTo>
                    <a:pt x="140" y="140"/>
                  </a:lnTo>
                  <a:lnTo>
                    <a:pt x="160" y="119"/>
                  </a:lnTo>
                  <a:lnTo>
                    <a:pt x="178" y="97"/>
                  </a:lnTo>
                  <a:lnTo>
                    <a:pt x="194" y="76"/>
                  </a:lnTo>
                  <a:lnTo>
                    <a:pt x="207" y="56"/>
                  </a:lnTo>
                  <a:lnTo>
                    <a:pt x="216" y="40"/>
                  </a:lnTo>
                  <a:lnTo>
                    <a:pt x="219" y="23"/>
                  </a:lnTo>
                  <a:lnTo>
                    <a:pt x="221" y="13"/>
                  </a:lnTo>
                  <a:lnTo>
                    <a:pt x="219" y="7"/>
                  </a:lnTo>
                  <a:lnTo>
                    <a:pt x="218" y="4"/>
                  </a:lnTo>
                  <a:lnTo>
                    <a:pt x="2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6"/>
            <p:cNvSpPr/>
            <p:nvPr/>
          </p:nvSpPr>
          <p:spPr bwMode="auto">
            <a:xfrm>
              <a:off x="5773738" y="7213601"/>
              <a:ext cx="176213" cy="174625"/>
            </a:xfrm>
            <a:custGeom>
              <a:avLst/>
              <a:gdLst>
                <a:gd name="T0" fmla="*/ 81 w 221"/>
                <a:gd name="T1" fmla="*/ 81 h 219"/>
                <a:gd name="T2" fmla="*/ 81 w 221"/>
                <a:gd name="T3" fmla="*/ 81 h 219"/>
                <a:gd name="T4" fmla="*/ 61 w 221"/>
                <a:gd name="T5" fmla="*/ 102 h 219"/>
                <a:gd name="T6" fmla="*/ 41 w 221"/>
                <a:gd name="T7" fmla="*/ 124 h 219"/>
                <a:gd name="T8" fmla="*/ 27 w 221"/>
                <a:gd name="T9" fmla="*/ 145 h 219"/>
                <a:gd name="T10" fmla="*/ 14 w 221"/>
                <a:gd name="T11" fmla="*/ 163 h 219"/>
                <a:gd name="T12" fmla="*/ 5 w 221"/>
                <a:gd name="T13" fmla="*/ 181 h 219"/>
                <a:gd name="T14" fmla="*/ 1 w 221"/>
                <a:gd name="T15" fmla="*/ 196 h 219"/>
                <a:gd name="T16" fmla="*/ 0 w 221"/>
                <a:gd name="T17" fmla="*/ 208 h 219"/>
                <a:gd name="T18" fmla="*/ 1 w 221"/>
                <a:gd name="T19" fmla="*/ 212 h 219"/>
                <a:gd name="T20" fmla="*/ 3 w 221"/>
                <a:gd name="T21" fmla="*/ 216 h 219"/>
                <a:gd name="T22" fmla="*/ 3 w 221"/>
                <a:gd name="T23" fmla="*/ 216 h 219"/>
                <a:gd name="T24" fmla="*/ 7 w 221"/>
                <a:gd name="T25" fmla="*/ 219 h 219"/>
                <a:gd name="T26" fmla="*/ 12 w 221"/>
                <a:gd name="T27" fmla="*/ 219 h 219"/>
                <a:gd name="T28" fmla="*/ 23 w 221"/>
                <a:gd name="T29" fmla="*/ 219 h 219"/>
                <a:gd name="T30" fmla="*/ 37 w 221"/>
                <a:gd name="T31" fmla="*/ 214 h 219"/>
                <a:gd name="T32" fmla="*/ 55 w 221"/>
                <a:gd name="T33" fmla="*/ 205 h 219"/>
                <a:gd name="T34" fmla="*/ 75 w 221"/>
                <a:gd name="T35" fmla="*/ 194 h 219"/>
                <a:gd name="T36" fmla="*/ 97 w 221"/>
                <a:gd name="T37" fmla="*/ 178 h 219"/>
                <a:gd name="T38" fmla="*/ 118 w 221"/>
                <a:gd name="T39" fmla="*/ 160 h 219"/>
                <a:gd name="T40" fmla="*/ 140 w 221"/>
                <a:gd name="T41" fmla="*/ 138 h 219"/>
                <a:gd name="T42" fmla="*/ 140 w 221"/>
                <a:gd name="T43" fmla="*/ 138 h 219"/>
                <a:gd name="T44" fmla="*/ 160 w 221"/>
                <a:gd name="T45" fmla="*/ 117 h 219"/>
                <a:gd name="T46" fmla="*/ 180 w 221"/>
                <a:gd name="T47" fmla="*/ 95 h 219"/>
                <a:gd name="T48" fmla="*/ 194 w 221"/>
                <a:gd name="T49" fmla="*/ 73 h 219"/>
                <a:gd name="T50" fmla="*/ 207 w 221"/>
                <a:gd name="T51" fmla="*/ 55 h 219"/>
                <a:gd name="T52" fmla="*/ 216 w 221"/>
                <a:gd name="T53" fmla="*/ 37 h 219"/>
                <a:gd name="T54" fmla="*/ 221 w 221"/>
                <a:gd name="T55" fmla="*/ 23 h 219"/>
                <a:gd name="T56" fmla="*/ 221 w 221"/>
                <a:gd name="T57" fmla="*/ 10 h 219"/>
                <a:gd name="T58" fmla="*/ 219 w 221"/>
                <a:gd name="T59" fmla="*/ 7 h 219"/>
                <a:gd name="T60" fmla="*/ 217 w 221"/>
                <a:gd name="T61" fmla="*/ 3 h 219"/>
                <a:gd name="T62" fmla="*/ 217 w 221"/>
                <a:gd name="T63" fmla="*/ 3 h 219"/>
                <a:gd name="T64" fmla="*/ 214 w 221"/>
                <a:gd name="T65" fmla="*/ 0 h 219"/>
                <a:gd name="T66" fmla="*/ 208 w 221"/>
                <a:gd name="T67" fmla="*/ 0 h 219"/>
                <a:gd name="T68" fmla="*/ 198 w 221"/>
                <a:gd name="T69" fmla="*/ 0 h 219"/>
                <a:gd name="T70" fmla="*/ 183 w 221"/>
                <a:gd name="T71" fmla="*/ 5 h 219"/>
                <a:gd name="T72" fmla="*/ 165 w 221"/>
                <a:gd name="T73" fmla="*/ 12 h 219"/>
                <a:gd name="T74" fmla="*/ 145 w 221"/>
                <a:gd name="T75" fmla="*/ 25 h 219"/>
                <a:gd name="T76" fmla="*/ 126 w 221"/>
                <a:gd name="T77" fmla="*/ 41 h 219"/>
                <a:gd name="T78" fmla="*/ 104 w 221"/>
                <a:gd name="T79" fmla="*/ 59 h 219"/>
                <a:gd name="T80" fmla="*/ 81 w 221"/>
                <a:gd name="T81" fmla="*/ 81 h 219"/>
                <a:gd name="T82" fmla="*/ 81 w 221"/>
                <a:gd name="T83" fmla="*/ 8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19">
                  <a:moveTo>
                    <a:pt x="81" y="81"/>
                  </a:moveTo>
                  <a:lnTo>
                    <a:pt x="81" y="81"/>
                  </a:lnTo>
                  <a:lnTo>
                    <a:pt x="61" y="102"/>
                  </a:lnTo>
                  <a:lnTo>
                    <a:pt x="41" y="124"/>
                  </a:lnTo>
                  <a:lnTo>
                    <a:pt x="27" y="145"/>
                  </a:lnTo>
                  <a:lnTo>
                    <a:pt x="14" y="163"/>
                  </a:lnTo>
                  <a:lnTo>
                    <a:pt x="5" y="181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1" y="212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7" y="219"/>
                  </a:lnTo>
                  <a:lnTo>
                    <a:pt x="12" y="219"/>
                  </a:lnTo>
                  <a:lnTo>
                    <a:pt x="23" y="219"/>
                  </a:lnTo>
                  <a:lnTo>
                    <a:pt x="37" y="214"/>
                  </a:lnTo>
                  <a:lnTo>
                    <a:pt x="55" y="205"/>
                  </a:lnTo>
                  <a:lnTo>
                    <a:pt x="75" y="194"/>
                  </a:lnTo>
                  <a:lnTo>
                    <a:pt x="97" y="178"/>
                  </a:lnTo>
                  <a:lnTo>
                    <a:pt x="118" y="16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60" y="117"/>
                  </a:lnTo>
                  <a:lnTo>
                    <a:pt x="180" y="95"/>
                  </a:lnTo>
                  <a:lnTo>
                    <a:pt x="194" y="73"/>
                  </a:lnTo>
                  <a:lnTo>
                    <a:pt x="207" y="55"/>
                  </a:lnTo>
                  <a:lnTo>
                    <a:pt x="216" y="37"/>
                  </a:lnTo>
                  <a:lnTo>
                    <a:pt x="221" y="23"/>
                  </a:lnTo>
                  <a:lnTo>
                    <a:pt x="221" y="10"/>
                  </a:lnTo>
                  <a:lnTo>
                    <a:pt x="219" y="7"/>
                  </a:lnTo>
                  <a:lnTo>
                    <a:pt x="217" y="3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08" y="0"/>
                  </a:lnTo>
                  <a:lnTo>
                    <a:pt x="198" y="0"/>
                  </a:lnTo>
                  <a:lnTo>
                    <a:pt x="183" y="5"/>
                  </a:lnTo>
                  <a:lnTo>
                    <a:pt x="165" y="12"/>
                  </a:lnTo>
                  <a:lnTo>
                    <a:pt x="145" y="25"/>
                  </a:lnTo>
                  <a:lnTo>
                    <a:pt x="126" y="41"/>
                  </a:lnTo>
                  <a:lnTo>
                    <a:pt x="104" y="59"/>
                  </a:lnTo>
                  <a:lnTo>
                    <a:pt x="81" y="81"/>
                  </a:lnTo>
                  <a:lnTo>
                    <a:pt x="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7"/>
            <p:cNvSpPr>
              <a:spLocks noEditPoints="1"/>
            </p:cNvSpPr>
            <p:nvPr/>
          </p:nvSpPr>
          <p:spPr bwMode="auto">
            <a:xfrm>
              <a:off x="5630863" y="6561138"/>
              <a:ext cx="804863" cy="806450"/>
            </a:xfrm>
            <a:custGeom>
              <a:avLst/>
              <a:gdLst>
                <a:gd name="T0" fmla="*/ 990 w 1013"/>
                <a:gd name="T1" fmla="*/ 13 h 1015"/>
                <a:gd name="T2" fmla="*/ 964 w 1013"/>
                <a:gd name="T3" fmla="*/ 4 h 1015"/>
                <a:gd name="T4" fmla="*/ 882 w 1013"/>
                <a:gd name="T5" fmla="*/ 4 h 1015"/>
                <a:gd name="T6" fmla="*/ 770 w 1013"/>
                <a:gd name="T7" fmla="*/ 34 h 1015"/>
                <a:gd name="T8" fmla="*/ 640 w 1013"/>
                <a:gd name="T9" fmla="*/ 92 h 1015"/>
                <a:gd name="T10" fmla="*/ 504 w 1013"/>
                <a:gd name="T11" fmla="*/ 182 h 1015"/>
                <a:gd name="T12" fmla="*/ 297 w 1013"/>
                <a:gd name="T13" fmla="*/ 380 h 1015"/>
                <a:gd name="T14" fmla="*/ 286 w 1013"/>
                <a:gd name="T15" fmla="*/ 385 h 1015"/>
                <a:gd name="T16" fmla="*/ 273 w 1013"/>
                <a:gd name="T17" fmla="*/ 387 h 1015"/>
                <a:gd name="T18" fmla="*/ 172 w 1013"/>
                <a:gd name="T19" fmla="*/ 387 h 1015"/>
                <a:gd name="T20" fmla="*/ 73 w 1013"/>
                <a:gd name="T21" fmla="*/ 412 h 1015"/>
                <a:gd name="T22" fmla="*/ 12 w 1013"/>
                <a:gd name="T23" fmla="*/ 445 h 1015"/>
                <a:gd name="T24" fmla="*/ 0 w 1013"/>
                <a:gd name="T25" fmla="*/ 464 h 1015"/>
                <a:gd name="T26" fmla="*/ 7 w 1013"/>
                <a:gd name="T27" fmla="*/ 486 h 1015"/>
                <a:gd name="T28" fmla="*/ 21 w 1013"/>
                <a:gd name="T29" fmla="*/ 493 h 1015"/>
                <a:gd name="T30" fmla="*/ 154 w 1013"/>
                <a:gd name="T31" fmla="*/ 531 h 1015"/>
                <a:gd name="T32" fmla="*/ 279 w 1013"/>
                <a:gd name="T33" fmla="*/ 599 h 1015"/>
                <a:gd name="T34" fmla="*/ 352 w 1013"/>
                <a:gd name="T35" fmla="*/ 662 h 1015"/>
                <a:gd name="T36" fmla="*/ 441 w 1013"/>
                <a:gd name="T37" fmla="*/ 776 h 1015"/>
                <a:gd name="T38" fmla="*/ 500 w 1013"/>
                <a:gd name="T39" fmla="*/ 904 h 1015"/>
                <a:gd name="T40" fmla="*/ 520 w 1013"/>
                <a:gd name="T41" fmla="*/ 994 h 1015"/>
                <a:gd name="T42" fmla="*/ 534 w 1013"/>
                <a:gd name="T43" fmla="*/ 1012 h 1015"/>
                <a:gd name="T44" fmla="*/ 558 w 1013"/>
                <a:gd name="T45" fmla="*/ 1013 h 1015"/>
                <a:gd name="T46" fmla="*/ 570 w 1013"/>
                <a:gd name="T47" fmla="*/ 1003 h 1015"/>
                <a:gd name="T48" fmla="*/ 612 w 1013"/>
                <a:gd name="T49" fmla="*/ 907 h 1015"/>
                <a:gd name="T50" fmla="*/ 630 w 1013"/>
                <a:gd name="T51" fmla="*/ 808 h 1015"/>
                <a:gd name="T52" fmla="*/ 626 w 1013"/>
                <a:gd name="T53" fmla="*/ 740 h 1015"/>
                <a:gd name="T54" fmla="*/ 630 w 1013"/>
                <a:gd name="T55" fmla="*/ 722 h 1015"/>
                <a:gd name="T56" fmla="*/ 754 w 1013"/>
                <a:gd name="T57" fmla="*/ 598 h 1015"/>
                <a:gd name="T58" fmla="*/ 865 w 1013"/>
                <a:gd name="T59" fmla="*/ 464 h 1015"/>
                <a:gd name="T60" fmla="*/ 945 w 1013"/>
                <a:gd name="T61" fmla="*/ 330 h 1015"/>
                <a:gd name="T62" fmla="*/ 993 w 1013"/>
                <a:gd name="T63" fmla="*/ 204 h 1015"/>
                <a:gd name="T64" fmla="*/ 1013 w 1013"/>
                <a:gd name="T65" fmla="*/ 101 h 1015"/>
                <a:gd name="T66" fmla="*/ 1008 w 1013"/>
                <a:gd name="T67" fmla="*/ 40 h 1015"/>
                <a:gd name="T68" fmla="*/ 995 w 1013"/>
                <a:gd name="T69" fmla="*/ 18 h 1015"/>
                <a:gd name="T70" fmla="*/ 644 w 1013"/>
                <a:gd name="T71" fmla="*/ 533 h 1015"/>
                <a:gd name="T72" fmla="*/ 592 w 1013"/>
                <a:gd name="T73" fmla="*/ 560 h 1015"/>
                <a:gd name="T74" fmla="*/ 534 w 1013"/>
                <a:gd name="T75" fmla="*/ 554 h 1015"/>
                <a:gd name="T76" fmla="*/ 500 w 1013"/>
                <a:gd name="T77" fmla="*/ 533 h 1015"/>
                <a:gd name="T78" fmla="*/ 473 w 1013"/>
                <a:gd name="T79" fmla="*/ 481 h 1015"/>
                <a:gd name="T80" fmla="*/ 478 w 1013"/>
                <a:gd name="T81" fmla="*/ 423 h 1015"/>
                <a:gd name="T82" fmla="*/ 500 w 1013"/>
                <a:gd name="T83" fmla="*/ 389 h 1015"/>
                <a:gd name="T84" fmla="*/ 552 w 1013"/>
                <a:gd name="T85" fmla="*/ 362 h 1015"/>
                <a:gd name="T86" fmla="*/ 610 w 1013"/>
                <a:gd name="T87" fmla="*/ 367 h 1015"/>
                <a:gd name="T88" fmla="*/ 644 w 1013"/>
                <a:gd name="T89" fmla="*/ 389 h 1015"/>
                <a:gd name="T90" fmla="*/ 671 w 1013"/>
                <a:gd name="T91" fmla="*/ 441 h 1015"/>
                <a:gd name="T92" fmla="*/ 666 w 1013"/>
                <a:gd name="T93" fmla="*/ 499 h 1015"/>
                <a:gd name="T94" fmla="*/ 644 w 1013"/>
                <a:gd name="T95" fmla="*/ 533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3" h="1015">
                  <a:moveTo>
                    <a:pt x="995" y="18"/>
                  </a:moveTo>
                  <a:lnTo>
                    <a:pt x="995" y="18"/>
                  </a:lnTo>
                  <a:lnTo>
                    <a:pt x="990" y="13"/>
                  </a:lnTo>
                  <a:lnTo>
                    <a:pt x="982" y="9"/>
                  </a:lnTo>
                  <a:lnTo>
                    <a:pt x="973" y="6"/>
                  </a:lnTo>
                  <a:lnTo>
                    <a:pt x="964" y="4"/>
                  </a:lnTo>
                  <a:lnTo>
                    <a:pt x="941" y="0"/>
                  </a:lnTo>
                  <a:lnTo>
                    <a:pt x="914" y="2"/>
                  </a:lnTo>
                  <a:lnTo>
                    <a:pt x="882" y="4"/>
                  </a:lnTo>
                  <a:lnTo>
                    <a:pt x="847" y="11"/>
                  </a:lnTo>
                  <a:lnTo>
                    <a:pt x="810" y="20"/>
                  </a:lnTo>
                  <a:lnTo>
                    <a:pt x="770" y="34"/>
                  </a:lnTo>
                  <a:lnTo>
                    <a:pt x="729" y="51"/>
                  </a:lnTo>
                  <a:lnTo>
                    <a:pt x="685" y="69"/>
                  </a:lnTo>
                  <a:lnTo>
                    <a:pt x="640" y="92"/>
                  </a:lnTo>
                  <a:lnTo>
                    <a:pt x="595" y="119"/>
                  </a:lnTo>
                  <a:lnTo>
                    <a:pt x="549" y="148"/>
                  </a:lnTo>
                  <a:lnTo>
                    <a:pt x="504" y="182"/>
                  </a:lnTo>
                  <a:lnTo>
                    <a:pt x="460" y="220"/>
                  </a:lnTo>
                  <a:lnTo>
                    <a:pt x="415" y="259"/>
                  </a:lnTo>
                  <a:lnTo>
                    <a:pt x="297" y="380"/>
                  </a:lnTo>
                  <a:lnTo>
                    <a:pt x="297" y="380"/>
                  </a:lnTo>
                  <a:lnTo>
                    <a:pt x="291" y="384"/>
                  </a:lnTo>
                  <a:lnTo>
                    <a:pt x="286" y="385"/>
                  </a:lnTo>
                  <a:lnTo>
                    <a:pt x="280" y="387"/>
                  </a:lnTo>
                  <a:lnTo>
                    <a:pt x="273" y="387"/>
                  </a:lnTo>
                  <a:lnTo>
                    <a:pt x="273" y="387"/>
                  </a:lnTo>
                  <a:lnTo>
                    <a:pt x="241" y="385"/>
                  </a:lnTo>
                  <a:lnTo>
                    <a:pt x="207" y="385"/>
                  </a:lnTo>
                  <a:lnTo>
                    <a:pt x="172" y="387"/>
                  </a:lnTo>
                  <a:lnTo>
                    <a:pt x="138" y="393"/>
                  </a:lnTo>
                  <a:lnTo>
                    <a:pt x="106" y="402"/>
                  </a:lnTo>
                  <a:lnTo>
                    <a:pt x="73" y="412"/>
                  </a:lnTo>
                  <a:lnTo>
                    <a:pt x="43" y="427"/>
                  </a:lnTo>
                  <a:lnTo>
                    <a:pt x="12" y="445"/>
                  </a:lnTo>
                  <a:lnTo>
                    <a:pt x="12" y="445"/>
                  </a:lnTo>
                  <a:lnTo>
                    <a:pt x="5" y="450"/>
                  </a:lnTo>
                  <a:lnTo>
                    <a:pt x="1" y="457"/>
                  </a:lnTo>
                  <a:lnTo>
                    <a:pt x="0" y="464"/>
                  </a:lnTo>
                  <a:lnTo>
                    <a:pt x="0" y="472"/>
                  </a:lnTo>
                  <a:lnTo>
                    <a:pt x="1" y="479"/>
                  </a:lnTo>
                  <a:lnTo>
                    <a:pt x="7" y="486"/>
                  </a:lnTo>
                  <a:lnTo>
                    <a:pt x="12" y="491"/>
                  </a:lnTo>
                  <a:lnTo>
                    <a:pt x="21" y="493"/>
                  </a:lnTo>
                  <a:lnTo>
                    <a:pt x="21" y="493"/>
                  </a:lnTo>
                  <a:lnTo>
                    <a:pt x="66" y="502"/>
                  </a:lnTo>
                  <a:lnTo>
                    <a:pt x="111" y="515"/>
                  </a:lnTo>
                  <a:lnTo>
                    <a:pt x="154" y="531"/>
                  </a:lnTo>
                  <a:lnTo>
                    <a:pt x="198" y="551"/>
                  </a:lnTo>
                  <a:lnTo>
                    <a:pt x="237" y="572"/>
                  </a:lnTo>
                  <a:lnTo>
                    <a:pt x="279" y="599"/>
                  </a:lnTo>
                  <a:lnTo>
                    <a:pt x="316" y="628"/>
                  </a:lnTo>
                  <a:lnTo>
                    <a:pt x="352" y="662"/>
                  </a:lnTo>
                  <a:lnTo>
                    <a:pt x="352" y="662"/>
                  </a:lnTo>
                  <a:lnTo>
                    <a:pt x="385" y="698"/>
                  </a:lnTo>
                  <a:lnTo>
                    <a:pt x="415" y="736"/>
                  </a:lnTo>
                  <a:lnTo>
                    <a:pt x="441" y="776"/>
                  </a:lnTo>
                  <a:lnTo>
                    <a:pt x="464" y="817"/>
                  </a:lnTo>
                  <a:lnTo>
                    <a:pt x="484" y="860"/>
                  </a:lnTo>
                  <a:lnTo>
                    <a:pt x="500" y="904"/>
                  </a:lnTo>
                  <a:lnTo>
                    <a:pt x="511" y="947"/>
                  </a:lnTo>
                  <a:lnTo>
                    <a:pt x="520" y="994"/>
                  </a:lnTo>
                  <a:lnTo>
                    <a:pt x="520" y="994"/>
                  </a:lnTo>
                  <a:lnTo>
                    <a:pt x="523" y="1001"/>
                  </a:lnTo>
                  <a:lnTo>
                    <a:pt x="529" y="1008"/>
                  </a:lnTo>
                  <a:lnTo>
                    <a:pt x="534" y="1012"/>
                  </a:lnTo>
                  <a:lnTo>
                    <a:pt x="541" y="1015"/>
                  </a:lnTo>
                  <a:lnTo>
                    <a:pt x="549" y="1015"/>
                  </a:lnTo>
                  <a:lnTo>
                    <a:pt x="558" y="1013"/>
                  </a:lnTo>
                  <a:lnTo>
                    <a:pt x="565" y="1008"/>
                  </a:lnTo>
                  <a:lnTo>
                    <a:pt x="570" y="1003"/>
                  </a:lnTo>
                  <a:lnTo>
                    <a:pt x="570" y="1003"/>
                  </a:lnTo>
                  <a:lnTo>
                    <a:pt x="586" y="972"/>
                  </a:lnTo>
                  <a:lnTo>
                    <a:pt x="601" y="940"/>
                  </a:lnTo>
                  <a:lnTo>
                    <a:pt x="612" y="907"/>
                  </a:lnTo>
                  <a:lnTo>
                    <a:pt x="621" y="875"/>
                  </a:lnTo>
                  <a:lnTo>
                    <a:pt x="626" y="841"/>
                  </a:lnTo>
                  <a:lnTo>
                    <a:pt x="630" y="808"/>
                  </a:lnTo>
                  <a:lnTo>
                    <a:pt x="630" y="774"/>
                  </a:lnTo>
                  <a:lnTo>
                    <a:pt x="626" y="740"/>
                  </a:lnTo>
                  <a:lnTo>
                    <a:pt x="626" y="740"/>
                  </a:lnTo>
                  <a:lnTo>
                    <a:pt x="626" y="734"/>
                  </a:lnTo>
                  <a:lnTo>
                    <a:pt x="628" y="727"/>
                  </a:lnTo>
                  <a:lnTo>
                    <a:pt x="630" y="722"/>
                  </a:lnTo>
                  <a:lnTo>
                    <a:pt x="635" y="718"/>
                  </a:lnTo>
                  <a:lnTo>
                    <a:pt x="754" y="598"/>
                  </a:lnTo>
                  <a:lnTo>
                    <a:pt x="754" y="598"/>
                  </a:lnTo>
                  <a:lnTo>
                    <a:pt x="795" y="554"/>
                  </a:lnTo>
                  <a:lnTo>
                    <a:pt x="831" y="509"/>
                  </a:lnTo>
                  <a:lnTo>
                    <a:pt x="865" y="464"/>
                  </a:lnTo>
                  <a:lnTo>
                    <a:pt x="896" y="420"/>
                  </a:lnTo>
                  <a:lnTo>
                    <a:pt x="921" y="375"/>
                  </a:lnTo>
                  <a:lnTo>
                    <a:pt x="945" y="330"/>
                  </a:lnTo>
                  <a:lnTo>
                    <a:pt x="964" y="286"/>
                  </a:lnTo>
                  <a:lnTo>
                    <a:pt x="981" y="243"/>
                  </a:lnTo>
                  <a:lnTo>
                    <a:pt x="993" y="204"/>
                  </a:lnTo>
                  <a:lnTo>
                    <a:pt x="1004" y="166"/>
                  </a:lnTo>
                  <a:lnTo>
                    <a:pt x="1009" y="132"/>
                  </a:lnTo>
                  <a:lnTo>
                    <a:pt x="1013" y="101"/>
                  </a:lnTo>
                  <a:lnTo>
                    <a:pt x="1013" y="72"/>
                  </a:lnTo>
                  <a:lnTo>
                    <a:pt x="1009" y="51"/>
                  </a:lnTo>
                  <a:lnTo>
                    <a:pt x="1008" y="40"/>
                  </a:lnTo>
                  <a:lnTo>
                    <a:pt x="1004" y="31"/>
                  </a:lnTo>
                  <a:lnTo>
                    <a:pt x="1000" y="24"/>
                  </a:lnTo>
                  <a:lnTo>
                    <a:pt x="995" y="18"/>
                  </a:lnTo>
                  <a:lnTo>
                    <a:pt x="995" y="18"/>
                  </a:lnTo>
                  <a:close/>
                  <a:moveTo>
                    <a:pt x="644" y="533"/>
                  </a:moveTo>
                  <a:lnTo>
                    <a:pt x="644" y="533"/>
                  </a:lnTo>
                  <a:lnTo>
                    <a:pt x="628" y="545"/>
                  </a:lnTo>
                  <a:lnTo>
                    <a:pt x="610" y="554"/>
                  </a:lnTo>
                  <a:lnTo>
                    <a:pt x="592" y="560"/>
                  </a:lnTo>
                  <a:lnTo>
                    <a:pt x="572" y="562"/>
                  </a:lnTo>
                  <a:lnTo>
                    <a:pt x="552" y="560"/>
                  </a:lnTo>
                  <a:lnTo>
                    <a:pt x="534" y="554"/>
                  </a:lnTo>
                  <a:lnTo>
                    <a:pt x="516" y="545"/>
                  </a:lnTo>
                  <a:lnTo>
                    <a:pt x="500" y="533"/>
                  </a:lnTo>
                  <a:lnTo>
                    <a:pt x="500" y="533"/>
                  </a:lnTo>
                  <a:lnTo>
                    <a:pt x="487" y="517"/>
                  </a:lnTo>
                  <a:lnTo>
                    <a:pt x="478" y="499"/>
                  </a:lnTo>
                  <a:lnTo>
                    <a:pt x="473" y="481"/>
                  </a:lnTo>
                  <a:lnTo>
                    <a:pt x="471" y="461"/>
                  </a:lnTo>
                  <a:lnTo>
                    <a:pt x="473" y="441"/>
                  </a:lnTo>
                  <a:lnTo>
                    <a:pt x="478" y="423"/>
                  </a:lnTo>
                  <a:lnTo>
                    <a:pt x="487" y="405"/>
                  </a:lnTo>
                  <a:lnTo>
                    <a:pt x="500" y="389"/>
                  </a:lnTo>
                  <a:lnTo>
                    <a:pt x="500" y="389"/>
                  </a:lnTo>
                  <a:lnTo>
                    <a:pt x="516" y="376"/>
                  </a:lnTo>
                  <a:lnTo>
                    <a:pt x="534" y="367"/>
                  </a:lnTo>
                  <a:lnTo>
                    <a:pt x="552" y="362"/>
                  </a:lnTo>
                  <a:lnTo>
                    <a:pt x="572" y="360"/>
                  </a:lnTo>
                  <a:lnTo>
                    <a:pt x="592" y="362"/>
                  </a:lnTo>
                  <a:lnTo>
                    <a:pt x="610" y="367"/>
                  </a:lnTo>
                  <a:lnTo>
                    <a:pt x="628" y="376"/>
                  </a:lnTo>
                  <a:lnTo>
                    <a:pt x="644" y="389"/>
                  </a:lnTo>
                  <a:lnTo>
                    <a:pt x="644" y="389"/>
                  </a:lnTo>
                  <a:lnTo>
                    <a:pt x="657" y="405"/>
                  </a:lnTo>
                  <a:lnTo>
                    <a:pt x="666" y="423"/>
                  </a:lnTo>
                  <a:lnTo>
                    <a:pt x="671" y="441"/>
                  </a:lnTo>
                  <a:lnTo>
                    <a:pt x="673" y="461"/>
                  </a:lnTo>
                  <a:lnTo>
                    <a:pt x="671" y="481"/>
                  </a:lnTo>
                  <a:lnTo>
                    <a:pt x="666" y="499"/>
                  </a:lnTo>
                  <a:lnTo>
                    <a:pt x="657" y="517"/>
                  </a:lnTo>
                  <a:lnTo>
                    <a:pt x="644" y="533"/>
                  </a:lnTo>
                  <a:lnTo>
                    <a:pt x="644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762257" y="4079345"/>
            <a:ext cx="236028" cy="313667"/>
            <a:chOff x="5114925" y="5351463"/>
            <a:chExt cx="695325" cy="923926"/>
          </a:xfrm>
          <a:solidFill>
            <a:schemeClr val="accent1"/>
          </a:solidFill>
        </p:grpSpPr>
        <p:sp>
          <p:nvSpPr>
            <p:cNvPr id="151" name="Freeform 18"/>
            <p:cNvSpPr/>
            <p:nvPr/>
          </p:nvSpPr>
          <p:spPr bwMode="auto">
            <a:xfrm>
              <a:off x="5121275" y="5988051"/>
              <a:ext cx="311150" cy="287338"/>
            </a:xfrm>
            <a:custGeom>
              <a:avLst/>
              <a:gdLst>
                <a:gd name="T0" fmla="*/ 272 w 392"/>
                <a:gd name="T1" fmla="*/ 18 h 362"/>
                <a:gd name="T2" fmla="*/ 151 w 392"/>
                <a:gd name="T3" fmla="*/ 18 h 362"/>
                <a:gd name="T4" fmla="*/ 151 w 392"/>
                <a:gd name="T5" fmla="*/ 18 h 362"/>
                <a:gd name="T6" fmla="*/ 135 w 392"/>
                <a:gd name="T7" fmla="*/ 17 h 362"/>
                <a:gd name="T8" fmla="*/ 121 w 392"/>
                <a:gd name="T9" fmla="*/ 13 h 362"/>
                <a:gd name="T10" fmla="*/ 106 w 392"/>
                <a:gd name="T11" fmla="*/ 8 h 362"/>
                <a:gd name="T12" fmla="*/ 94 w 392"/>
                <a:gd name="T13" fmla="*/ 0 h 362"/>
                <a:gd name="T14" fmla="*/ 2 w 392"/>
                <a:gd name="T15" fmla="*/ 225 h 362"/>
                <a:gd name="T16" fmla="*/ 2 w 392"/>
                <a:gd name="T17" fmla="*/ 225 h 362"/>
                <a:gd name="T18" fmla="*/ 0 w 392"/>
                <a:gd name="T19" fmla="*/ 233 h 362"/>
                <a:gd name="T20" fmla="*/ 0 w 392"/>
                <a:gd name="T21" fmla="*/ 238 h 362"/>
                <a:gd name="T22" fmla="*/ 2 w 392"/>
                <a:gd name="T23" fmla="*/ 242 h 362"/>
                <a:gd name="T24" fmla="*/ 4 w 392"/>
                <a:gd name="T25" fmla="*/ 247 h 362"/>
                <a:gd name="T26" fmla="*/ 7 w 392"/>
                <a:gd name="T27" fmla="*/ 251 h 362"/>
                <a:gd name="T28" fmla="*/ 13 w 392"/>
                <a:gd name="T29" fmla="*/ 254 h 362"/>
                <a:gd name="T30" fmla="*/ 16 w 392"/>
                <a:gd name="T31" fmla="*/ 256 h 362"/>
                <a:gd name="T32" fmla="*/ 24 w 392"/>
                <a:gd name="T33" fmla="*/ 256 h 362"/>
                <a:gd name="T34" fmla="*/ 159 w 392"/>
                <a:gd name="T35" fmla="*/ 245 h 362"/>
                <a:gd name="T36" fmla="*/ 159 w 392"/>
                <a:gd name="T37" fmla="*/ 245 h 362"/>
                <a:gd name="T38" fmla="*/ 164 w 392"/>
                <a:gd name="T39" fmla="*/ 245 h 362"/>
                <a:gd name="T40" fmla="*/ 168 w 392"/>
                <a:gd name="T41" fmla="*/ 247 h 362"/>
                <a:gd name="T42" fmla="*/ 173 w 392"/>
                <a:gd name="T43" fmla="*/ 249 h 362"/>
                <a:gd name="T44" fmla="*/ 177 w 392"/>
                <a:gd name="T45" fmla="*/ 252 h 362"/>
                <a:gd name="T46" fmla="*/ 265 w 392"/>
                <a:gd name="T47" fmla="*/ 355 h 362"/>
                <a:gd name="T48" fmla="*/ 265 w 392"/>
                <a:gd name="T49" fmla="*/ 355 h 362"/>
                <a:gd name="T50" fmla="*/ 270 w 392"/>
                <a:gd name="T51" fmla="*/ 359 h 362"/>
                <a:gd name="T52" fmla="*/ 274 w 392"/>
                <a:gd name="T53" fmla="*/ 362 h 362"/>
                <a:gd name="T54" fmla="*/ 279 w 392"/>
                <a:gd name="T55" fmla="*/ 362 h 362"/>
                <a:gd name="T56" fmla="*/ 285 w 392"/>
                <a:gd name="T57" fmla="*/ 362 h 362"/>
                <a:gd name="T58" fmla="*/ 290 w 392"/>
                <a:gd name="T59" fmla="*/ 362 h 362"/>
                <a:gd name="T60" fmla="*/ 294 w 392"/>
                <a:gd name="T61" fmla="*/ 359 h 362"/>
                <a:gd name="T62" fmla="*/ 299 w 392"/>
                <a:gd name="T63" fmla="*/ 355 h 362"/>
                <a:gd name="T64" fmla="*/ 301 w 392"/>
                <a:gd name="T65" fmla="*/ 350 h 362"/>
                <a:gd name="T66" fmla="*/ 392 w 392"/>
                <a:gd name="T67" fmla="*/ 126 h 362"/>
                <a:gd name="T68" fmla="*/ 392 w 392"/>
                <a:gd name="T69" fmla="*/ 126 h 362"/>
                <a:gd name="T70" fmla="*/ 382 w 392"/>
                <a:gd name="T71" fmla="*/ 121 h 362"/>
                <a:gd name="T72" fmla="*/ 373 w 392"/>
                <a:gd name="T73" fmla="*/ 116 h 362"/>
                <a:gd name="T74" fmla="*/ 364 w 392"/>
                <a:gd name="T75" fmla="*/ 110 h 362"/>
                <a:gd name="T76" fmla="*/ 355 w 392"/>
                <a:gd name="T77" fmla="*/ 103 h 362"/>
                <a:gd name="T78" fmla="*/ 272 w 392"/>
                <a:gd name="T79" fmla="*/ 1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362">
                  <a:moveTo>
                    <a:pt x="272" y="18"/>
                  </a:moveTo>
                  <a:lnTo>
                    <a:pt x="151" y="18"/>
                  </a:lnTo>
                  <a:lnTo>
                    <a:pt x="151" y="18"/>
                  </a:lnTo>
                  <a:lnTo>
                    <a:pt x="135" y="17"/>
                  </a:lnTo>
                  <a:lnTo>
                    <a:pt x="121" y="13"/>
                  </a:lnTo>
                  <a:lnTo>
                    <a:pt x="106" y="8"/>
                  </a:lnTo>
                  <a:lnTo>
                    <a:pt x="94" y="0"/>
                  </a:lnTo>
                  <a:lnTo>
                    <a:pt x="2" y="225"/>
                  </a:lnTo>
                  <a:lnTo>
                    <a:pt x="2" y="225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2" y="242"/>
                  </a:lnTo>
                  <a:lnTo>
                    <a:pt x="4" y="247"/>
                  </a:lnTo>
                  <a:lnTo>
                    <a:pt x="7" y="251"/>
                  </a:lnTo>
                  <a:lnTo>
                    <a:pt x="13" y="254"/>
                  </a:lnTo>
                  <a:lnTo>
                    <a:pt x="16" y="256"/>
                  </a:lnTo>
                  <a:lnTo>
                    <a:pt x="24" y="256"/>
                  </a:lnTo>
                  <a:lnTo>
                    <a:pt x="159" y="245"/>
                  </a:lnTo>
                  <a:lnTo>
                    <a:pt x="159" y="245"/>
                  </a:lnTo>
                  <a:lnTo>
                    <a:pt x="164" y="245"/>
                  </a:lnTo>
                  <a:lnTo>
                    <a:pt x="168" y="247"/>
                  </a:lnTo>
                  <a:lnTo>
                    <a:pt x="173" y="249"/>
                  </a:lnTo>
                  <a:lnTo>
                    <a:pt x="177" y="252"/>
                  </a:lnTo>
                  <a:lnTo>
                    <a:pt x="265" y="355"/>
                  </a:lnTo>
                  <a:lnTo>
                    <a:pt x="265" y="355"/>
                  </a:lnTo>
                  <a:lnTo>
                    <a:pt x="270" y="359"/>
                  </a:lnTo>
                  <a:lnTo>
                    <a:pt x="274" y="362"/>
                  </a:lnTo>
                  <a:lnTo>
                    <a:pt x="279" y="362"/>
                  </a:lnTo>
                  <a:lnTo>
                    <a:pt x="285" y="362"/>
                  </a:lnTo>
                  <a:lnTo>
                    <a:pt x="290" y="362"/>
                  </a:lnTo>
                  <a:lnTo>
                    <a:pt x="294" y="359"/>
                  </a:lnTo>
                  <a:lnTo>
                    <a:pt x="299" y="355"/>
                  </a:lnTo>
                  <a:lnTo>
                    <a:pt x="301" y="350"/>
                  </a:lnTo>
                  <a:lnTo>
                    <a:pt x="392" y="126"/>
                  </a:lnTo>
                  <a:lnTo>
                    <a:pt x="392" y="126"/>
                  </a:lnTo>
                  <a:lnTo>
                    <a:pt x="382" y="121"/>
                  </a:lnTo>
                  <a:lnTo>
                    <a:pt x="373" y="116"/>
                  </a:lnTo>
                  <a:lnTo>
                    <a:pt x="364" y="110"/>
                  </a:lnTo>
                  <a:lnTo>
                    <a:pt x="355" y="103"/>
                  </a:lnTo>
                  <a:lnTo>
                    <a:pt x="27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 19"/>
            <p:cNvSpPr/>
            <p:nvPr/>
          </p:nvSpPr>
          <p:spPr bwMode="auto">
            <a:xfrm>
              <a:off x="5492750" y="5988051"/>
              <a:ext cx="311150" cy="287338"/>
            </a:xfrm>
            <a:custGeom>
              <a:avLst/>
              <a:gdLst>
                <a:gd name="T0" fmla="*/ 299 w 392"/>
                <a:gd name="T1" fmla="*/ 0 h 362"/>
                <a:gd name="T2" fmla="*/ 299 w 392"/>
                <a:gd name="T3" fmla="*/ 0 h 362"/>
                <a:gd name="T4" fmla="*/ 284 w 392"/>
                <a:gd name="T5" fmla="*/ 8 h 362"/>
                <a:gd name="T6" fmla="*/ 270 w 392"/>
                <a:gd name="T7" fmla="*/ 13 h 362"/>
                <a:gd name="T8" fmla="*/ 256 w 392"/>
                <a:gd name="T9" fmla="*/ 17 h 362"/>
                <a:gd name="T10" fmla="*/ 239 w 392"/>
                <a:gd name="T11" fmla="*/ 18 h 362"/>
                <a:gd name="T12" fmla="*/ 121 w 392"/>
                <a:gd name="T13" fmla="*/ 18 h 362"/>
                <a:gd name="T14" fmla="*/ 36 w 392"/>
                <a:gd name="T15" fmla="*/ 103 h 362"/>
                <a:gd name="T16" fmla="*/ 36 w 392"/>
                <a:gd name="T17" fmla="*/ 103 h 362"/>
                <a:gd name="T18" fmla="*/ 27 w 392"/>
                <a:gd name="T19" fmla="*/ 110 h 362"/>
                <a:gd name="T20" fmla="*/ 18 w 392"/>
                <a:gd name="T21" fmla="*/ 116 h 362"/>
                <a:gd name="T22" fmla="*/ 9 w 392"/>
                <a:gd name="T23" fmla="*/ 121 h 362"/>
                <a:gd name="T24" fmla="*/ 0 w 392"/>
                <a:gd name="T25" fmla="*/ 126 h 362"/>
                <a:gd name="T26" fmla="*/ 90 w 392"/>
                <a:gd name="T27" fmla="*/ 350 h 362"/>
                <a:gd name="T28" fmla="*/ 90 w 392"/>
                <a:gd name="T29" fmla="*/ 350 h 362"/>
                <a:gd name="T30" fmla="*/ 94 w 392"/>
                <a:gd name="T31" fmla="*/ 355 h 362"/>
                <a:gd name="T32" fmla="*/ 97 w 392"/>
                <a:gd name="T33" fmla="*/ 359 h 362"/>
                <a:gd name="T34" fmla="*/ 101 w 392"/>
                <a:gd name="T35" fmla="*/ 362 h 362"/>
                <a:gd name="T36" fmla="*/ 106 w 392"/>
                <a:gd name="T37" fmla="*/ 362 h 362"/>
                <a:gd name="T38" fmla="*/ 112 w 392"/>
                <a:gd name="T39" fmla="*/ 362 h 362"/>
                <a:gd name="T40" fmla="*/ 117 w 392"/>
                <a:gd name="T41" fmla="*/ 362 h 362"/>
                <a:gd name="T42" fmla="*/ 122 w 392"/>
                <a:gd name="T43" fmla="*/ 359 h 362"/>
                <a:gd name="T44" fmla="*/ 126 w 392"/>
                <a:gd name="T45" fmla="*/ 355 h 362"/>
                <a:gd name="T46" fmla="*/ 216 w 392"/>
                <a:gd name="T47" fmla="*/ 252 h 362"/>
                <a:gd name="T48" fmla="*/ 216 w 392"/>
                <a:gd name="T49" fmla="*/ 252 h 362"/>
                <a:gd name="T50" fmla="*/ 220 w 392"/>
                <a:gd name="T51" fmla="*/ 249 h 362"/>
                <a:gd name="T52" fmla="*/ 223 w 392"/>
                <a:gd name="T53" fmla="*/ 247 h 362"/>
                <a:gd name="T54" fmla="*/ 229 w 392"/>
                <a:gd name="T55" fmla="*/ 245 h 362"/>
                <a:gd name="T56" fmla="*/ 232 w 392"/>
                <a:gd name="T57" fmla="*/ 245 h 362"/>
                <a:gd name="T58" fmla="*/ 369 w 392"/>
                <a:gd name="T59" fmla="*/ 256 h 362"/>
                <a:gd name="T60" fmla="*/ 369 w 392"/>
                <a:gd name="T61" fmla="*/ 256 h 362"/>
                <a:gd name="T62" fmla="*/ 374 w 392"/>
                <a:gd name="T63" fmla="*/ 256 h 362"/>
                <a:gd name="T64" fmla="*/ 380 w 392"/>
                <a:gd name="T65" fmla="*/ 254 h 362"/>
                <a:gd name="T66" fmla="*/ 383 w 392"/>
                <a:gd name="T67" fmla="*/ 251 h 362"/>
                <a:gd name="T68" fmla="*/ 387 w 392"/>
                <a:gd name="T69" fmla="*/ 247 h 362"/>
                <a:gd name="T70" fmla="*/ 391 w 392"/>
                <a:gd name="T71" fmla="*/ 242 h 362"/>
                <a:gd name="T72" fmla="*/ 391 w 392"/>
                <a:gd name="T73" fmla="*/ 238 h 362"/>
                <a:gd name="T74" fmla="*/ 392 w 392"/>
                <a:gd name="T75" fmla="*/ 233 h 362"/>
                <a:gd name="T76" fmla="*/ 391 w 392"/>
                <a:gd name="T77" fmla="*/ 225 h 362"/>
                <a:gd name="T78" fmla="*/ 299 w 392"/>
                <a:gd name="T7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362">
                  <a:moveTo>
                    <a:pt x="299" y="0"/>
                  </a:moveTo>
                  <a:lnTo>
                    <a:pt x="299" y="0"/>
                  </a:lnTo>
                  <a:lnTo>
                    <a:pt x="284" y="8"/>
                  </a:lnTo>
                  <a:lnTo>
                    <a:pt x="270" y="13"/>
                  </a:lnTo>
                  <a:lnTo>
                    <a:pt x="256" y="17"/>
                  </a:lnTo>
                  <a:lnTo>
                    <a:pt x="239" y="18"/>
                  </a:lnTo>
                  <a:lnTo>
                    <a:pt x="121" y="18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27" y="110"/>
                  </a:lnTo>
                  <a:lnTo>
                    <a:pt x="18" y="116"/>
                  </a:lnTo>
                  <a:lnTo>
                    <a:pt x="9" y="121"/>
                  </a:lnTo>
                  <a:lnTo>
                    <a:pt x="0" y="126"/>
                  </a:lnTo>
                  <a:lnTo>
                    <a:pt x="90" y="350"/>
                  </a:lnTo>
                  <a:lnTo>
                    <a:pt x="90" y="350"/>
                  </a:lnTo>
                  <a:lnTo>
                    <a:pt x="94" y="355"/>
                  </a:lnTo>
                  <a:lnTo>
                    <a:pt x="97" y="359"/>
                  </a:lnTo>
                  <a:lnTo>
                    <a:pt x="101" y="362"/>
                  </a:lnTo>
                  <a:lnTo>
                    <a:pt x="106" y="362"/>
                  </a:lnTo>
                  <a:lnTo>
                    <a:pt x="112" y="362"/>
                  </a:lnTo>
                  <a:lnTo>
                    <a:pt x="117" y="362"/>
                  </a:lnTo>
                  <a:lnTo>
                    <a:pt x="122" y="359"/>
                  </a:lnTo>
                  <a:lnTo>
                    <a:pt x="126" y="355"/>
                  </a:lnTo>
                  <a:lnTo>
                    <a:pt x="216" y="252"/>
                  </a:lnTo>
                  <a:lnTo>
                    <a:pt x="216" y="252"/>
                  </a:lnTo>
                  <a:lnTo>
                    <a:pt x="220" y="249"/>
                  </a:lnTo>
                  <a:lnTo>
                    <a:pt x="223" y="247"/>
                  </a:lnTo>
                  <a:lnTo>
                    <a:pt x="229" y="245"/>
                  </a:lnTo>
                  <a:lnTo>
                    <a:pt x="232" y="245"/>
                  </a:lnTo>
                  <a:lnTo>
                    <a:pt x="369" y="256"/>
                  </a:lnTo>
                  <a:lnTo>
                    <a:pt x="369" y="256"/>
                  </a:lnTo>
                  <a:lnTo>
                    <a:pt x="374" y="256"/>
                  </a:lnTo>
                  <a:lnTo>
                    <a:pt x="380" y="254"/>
                  </a:lnTo>
                  <a:lnTo>
                    <a:pt x="383" y="251"/>
                  </a:lnTo>
                  <a:lnTo>
                    <a:pt x="387" y="247"/>
                  </a:lnTo>
                  <a:lnTo>
                    <a:pt x="391" y="242"/>
                  </a:lnTo>
                  <a:lnTo>
                    <a:pt x="391" y="238"/>
                  </a:lnTo>
                  <a:lnTo>
                    <a:pt x="392" y="233"/>
                  </a:lnTo>
                  <a:lnTo>
                    <a:pt x="391" y="225"/>
                  </a:lnTo>
                  <a:lnTo>
                    <a:pt x="2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5114925" y="5351463"/>
              <a:ext cx="695325" cy="693738"/>
            </a:xfrm>
            <a:custGeom>
              <a:avLst/>
              <a:gdLst>
                <a:gd name="T0" fmla="*/ 723 w 875"/>
                <a:gd name="T1" fmla="*/ 759 h 874"/>
                <a:gd name="T2" fmla="*/ 752 w 875"/>
                <a:gd name="T3" fmla="*/ 739 h 874"/>
                <a:gd name="T4" fmla="*/ 759 w 875"/>
                <a:gd name="T5" fmla="*/ 588 h 874"/>
                <a:gd name="T6" fmla="*/ 767 w 875"/>
                <a:gd name="T7" fmla="*/ 565 h 874"/>
                <a:gd name="T8" fmla="*/ 867 w 875"/>
                <a:gd name="T9" fmla="*/ 462 h 874"/>
                <a:gd name="T10" fmla="*/ 873 w 875"/>
                <a:gd name="T11" fmla="*/ 428 h 874"/>
                <a:gd name="T12" fmla="*/ 772 w 875"/>
                <a:gd name="T13" fmla="*/ 317 h 874"/>
                <a:gd name="T14" fmla="*/ 759 w 875"/>
                <a:gd name="T15" fmla="*/ 295 h 874"/>
                <a:gd name="T16" fmla="*/ 758 w 875"/>
                <a:gd name="T17" fmla="*/ 151 h 874"/>
                <a:gd name="T18" fmla="*/ 740 w 875"/>
                <a:gd name="T19" fmla="*/ 122 h 874"/>
                <a:gd name="T20" fmla="*/ 588 w 875"/>
                <a:gd name="T21" fmla="*/ 115 h 874"/>
                <a:gd name="T22" fmla="*/ 563 w 875"/>
                <a:gd name="T23" fmla="*/ 108 h 874"/>
                <a:gd name="T24" fmla="*/ 461 w 875"/>
                <a:gd name="T25" fmla="*/ 7 h 874"/>
                <a:gd name="T26" fmla="*/ 428 w 875"/>
                <a:gd name="T27" fmla="*/ 0 h 874"/>
                <a:gd name="T28" fmla="*/ 317 w 875"/>
                <a:gd name="T29" fmla="*/ 102 h 874"/>
                <a:gd name="T30" fmla="*/ 293 w 875"/>
                <a:gd name="T31" fmla="*/ 115 h 874"/>
                <a:gd name="T32" fmla="*/ 149 w 875"/>
                <a:gd name="T33" fmla="*/ 117 h 874"/>
                <a:gd name="T34" fmla="*/ 122 w 875"/>
                <a:gd name="T35" fmla="*/ 135 h 874"/>
                <a:gd name="T36" fmla="*/ 115 w 875"/>
                <a:gd name="T37" fmla="*/ 286 h 874"/>
                <a:gd name="T38" fmla="*/ 108 w 875"/>
                <a:gd name="T39" fmla="*/ 309 h 874"/>
                <a:gd name="T40" fmla="*/ 7 w 875"/>
                <a:gd name="T41" fmla="*/ 414 h 874"/>
                <a:gd name="T42" fmla="*/ 0 w 875"/>
                <a:gd name="T43" fmla="*/ 446 h 874"/>
                <a:gd name="T44" fmla="*/ 101 w 875"/>
                <a:gd name="T45" fmla="*/ 558 h 874"/>
                <a:gd name="T46" fmla="*/ 113 w 875"/>
                <a:gd name="T47" fmla="*/ 581 h 874"/>
                <a:gd name="T48" fmla="*/ 115 w 875"/>
                <a:gd name="T49" fmla="*/ 723 h 874"/>
                <a:gd name="T50" fmla="*/ 133 w 875"/>
                <a:gd name="T51" fmla="*/ 752 h 874"/>
                <a:gd name="T52" fmla="*/ 284 w 875"/>
                <a:gd name="T53" fmla="*/ 759 h 874"/>
                <a:gd name="T54" fmla="*/ 310 w 875"/>
                <a:gd name="T55" fmla="*/ 766 h 874"/>
                <a:gd name="T56" fmla="*/ 412 w 875"/>
                <a:gd name="T57" fmla="*/ 867 h 874"/>
                <a:gd name="T58" fmla="*/ 444 w 875"/>
                <a:gd name="T59" fmla="*/ 874 h 874"/>
                <a:gd name="T60" fmla="*/ 558 w 875"/>
                <a:gd name="T61" fmla="*/ 772 h 874"/>
                <a:gd name="T62" fmla="*/ 579 w 875"/>
                <a:gd name="T63" fmla="*/ 761 h 874"/>
                <a:gd name="T64" fmla="*/ 437 w 875"/>
                <a:gd name="T65" fmla="*/ 675 h 874"/>
                <a:gd name="T66" fmla="*/ 344 w 875"/>
                <a:gd name="T67" fmla="*/ 657 h 874"/>
                <a:gd name="T68" fmla="*/ 268 w 875"/>
                <a:gd name="T69" fmla="*/ 605 h 874"/>
                <a:gd name="T70" fmla="*/ 218 w 875"/>
                <a:gd name="T71" fmla="*/ 529 h 874"/>
                <a:gd name="T72" fmla="*/ 200 w 875"/>
                <a:gd name="T73" fmla="*/ 437 h 874"/>
                <a:gd name="T74" fmla="*/ 211 w 875"/>
                <a:gd name="T75" fmla="*/ 367 h 874"/>
                <a:gd name="T76" fmla="*/ 254 w 875"/>
                <a:gd name="T77" fmla="*/ 286 h 874"/>
                <a:gd name="T78" fmla="*/ 324 w 875"/>
                <a:gd name="T79" fmla="*/ 228 h 874"/>
                <a:gd name="T80" fmla="*/ 412 w 875"/>
                <a:gd name="T81" fmla="*/ 201 h 874"/>
                <a:gd name="T82" fmla="*/ 484 w 875"/>
                <a:gd name="T83" fmla="*/ 205 h 874"/>
                <a:gd name="T84" fmla="*/ 570 w 875"/>
                <a:gd name="T85" fmla="*/ 241 h 874"/>
                <a:gd name="T86" fmla="*/ 633 w 875"/>
                <a:gd name="T87" fmla="*/ 304 h 874"/>
                <a:gd name="T88" fmla="*/ 669 w 875"/>
                <a:gd name="T89" fmla="*/ 389 h 874"/>
                <a:gd name="T90" fmla="*/ 673 w 875"/>
                <a:gd name="T91" fmla="*/ 462 h 874"/>
                <a:gd name="T92" fmla="*/ 646 w 875"/>
                <a:gd name="T93" fmla="*/ 551 h 874"/>
                <a:gd name="T94" fmla="*/ 588 w 875"/>
                <a:gd name="T95" fmla="*/ 621 h 874"/>
                <a:gd name="T96" fmla="*/ 507 w 875"/>
                <a:gd name="T97" fmla="*/ 664 h 874"/>
                <a:gd name="T98" fmla="*/ 437 w 875"/>
                <a:gd name="T99" fmla="*/ 675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5" h="874">
                  <a:moveTo>
                    <a:pt x="588" y="759"/>
                  </a:moveTo>
                  <a:lnTo>
                    <a:pt x="714" y="759"/>
                  </a:lnTo>
                  <a:lnTo>
                    <a:pt x="714" y="759"/>
                  </a:lnTo>
                  <a:lnTo>
                    <a:pt x="723" y="759"/>
                  </a:lnTo>
                  <a:lnTo>
                    <a:pt x="732" y="756"/>
                  </a:lnTo>
                  <a:lnTo>
                    <a:pt x="740" y="752"/>
                  </a:lnTo>
                  <a:lnTo>
                    <a:pt x="747" y="747"/>
                  </a:lnTo>
                  <a:lnTo>
                    <a:pt x="752" y="739"/>
                  </a:lnTo>
                  <a:lnTo>
                    <a:pt x="756" y="732"/>
                  </a:lnTo>
                  <a:lnTo>
                    <a:pt x="758" y="723"/>
                  </a:lnTo>
                  <a:lnTo>
                    <a:pt x="759" y="716"/>
                  </a:lnTo>
                  <a:lnTo>
                    <a:pt x="759" y="588"/>
                  </a:lnTo>
                  <a:lnTo>
                    <a:pt x="759" y="588"/>
                  </a:lnTo>
                  <a:lnTo>
                    <a:pt x="759" y="581"/>
                  </a:lnTo>
                  <a:lnTo>
                    <a:pt x="763" y="572"/>
                  </a:lnTo>
                  <a:lnTo>
                    <a:pt x="767" y="565"/>
                  </a:lnTo>
                  <a:lnTo>
                    <a:pt x="772" y="558"/>
                  </a:lnTo>
                  <a:lnTo>
                    <a:pt x="862" y="468"/>
                  </a:lnTo>
                  <a:lnTo>
                    <a:pt x="862" y="468"/>
                  </a:lnTo>
                  <a:lnTo>
                    <a:pt x="867" y="462"/>
                  </a:lnTo>
                  <a:lnTo>
                    <a:pt x="871" y="453"/>
                  </a:lnTo>
                  <a:lnTo>
                    <a:pt x="873" y="446"/>
                  </a:lnTo>
                  <a:lnTo>
                    <a:pt x="875" y="437"/>
                  </a:lnTo>
                  <a:lnTo>
                    <a:pt x="873" y="428"/>
                  </a:lnTo>
                  <a:lnTo>
                    <a:pt x="871" y="421"/>
                  </a:lnTo>
                  <a:lnTo>
                    <a:pt x="867" y="414"/>
                  </a:lnTo>
                  <a:lnTo>
                    <a:pt x="862" y="407"/>
                  </a:lnTo>
                  <a:lnTo>
                    <a:pt x="772" y="317"/>
                  </a:lnTo>
                  <a:lnTo>
                    <a:pt x="772" y="317"/>
                  </a:lnTo>
                  <a:lnTo>
                    <a:pt x="767" y="309"/>
                  </a:lnTo>
                  <a:lnTo>
                    <a:pt x="763" y="302"/>
                  </a:lnTo>
                  <a:lnTo>
                    <a:pt x="759" y="295"/>
                  </a:lnTo>
                  <a:lnTo>
                    <a:pt x="759" y="286"/>
                  </a:lnTo>
                  <a:lnTo>
                    <a:pt x="759" y="160"/>
                  </a:lnTo>
                  <a:lnTo>
                    <a:pt x="759" y="160"/>
                  </a:lnTo>
                  <a:lnTo>
                    <a:pt x="758" y="151"/>
                  </a:lnTo>
                  <a:lnTo>
                    <a:pt x="756" y="142"/>
                  </a:lnTo>
                  <a:lnTo>
                    <a:pt x="752" y="135"/>
                  </a:lnTo>
                  <a:lnTo>
                    <a:pt x="747" y="128"/>
                  </a:lnTo>
                  <a:lnTo>
                    <a:pt x="740" y="122"/>
                  </a:lnTo>
                  <a:lnTo>
                    <a:pt x="732" y="119"/>
                  </a:lnTo>
                  <a:lnTo>
                    <a:pt x="723" y="117"/>
                  </a:lnTo>
                  <a:lnTo>
                    <a:pt x="714" y="115"/>
                  </a:lnTo>
                  <a:lnTo>
                    <a:pt x="588" y="115"/>
                  </a:lnTo>
                  <a:lnTo>
                    <a:pt x="588" y="115"/>
                  </a:lnTo>
                  <a:lnTo>
                    <a:pt x="579" y="115"/>
                  </a:lnTo>
                  <a:lnTo>
                    <a:pt x="572" y="111"/>
                  </a:lnTo>
                  <a:lnTo>
                    <a:pt x="563" y="108"/>
                  </a:lnTo>
                  <a:lnTo>
                    <a:pt x="558" y="102"/>
                  </a:lnTo>
                  <a:lnTo>
                    <a:pt x="468" y="12"/>
                  </a:lnTo>
                  <a:lnTo>
                    <a:pt x="468" y="12"/>
                  </a:lnTo>
                  <a:lnTo>
                    <a:pt x="461" y="7"/>
                  </a:lnTo>
                  <a:lnTo>
                    <a:pt x="453" y="3"/>
                  </a:lnTo>
                  <a:lnTo>
                    <a:pt x="444" y="0"/>
                  </a:lnTo>
                  <a:lnTo>
                    <a:pt x="437" y="0"/>
                  </a:lnTo>
                  <a:lnTo>
                    <a:pt x="428" y="0"/>
                  </a:lnTo>
                  <a:lnTo>
                    <a:pt x="419" y="3"/>
                  </a:lnTo>
                  <a:lnTo>
                    <a:pt x="412" y="7"/>
                  </a:lnTo>
                  <a:lnTo>
                    <a:pt x="405" y="12"/>
                  </a:lnTo>
                  <a:lnTo>
                    <a:pt x="317" y="102"/>
                  </a:lnTo>
                  <a:lnTo>
                    <a:pt x="317" y="102"/>
                  </a:lnTo>
                  <a:lnTo>
                    <a:pt x="310" y="108"/>
                  </a:lnTo>
                  <a:lnTo>
                    <a:pt x="302" y="111"/>
                  </a:lnTo>
                  <a:lnTo>
                    <a:pt x="293" y="115"/>
                  </a:lnTo>
                  <a:lnTo>
                    <a:pt x="284" y="115"/>
                  </a:lnTo>
                  <a:lnTo>
                    <a:pt x="158" y="115"/>
                  </a:lnTo>
                  <a:lnTo>
                    <a:pt x="158" y="115"/>
                  </a:lnTo>
                  <a:lnTo>
                    <a:pt x="149" y="117"/>
                  </a:lnTo>
                  <a:lnTo>
                    <a:pt x="142" y="119"/>
                  </a:lnTo>
                  <a:lnTo>
                    <a:pt x="133" y="122"/>
                  </a:lnTo>
                  <a:lnTo>
                    <a:pt x="128" y="128"/>
                  </a:lnTo>
                  <a:lnTo>
                    <a:pt x="122" y="135"/>
                  </a:lnTo>
                  <a:lnTo>
                    <a:pt x="119" y="142"/>
                  </a:lnTo>
                  <a:lnTo>
                    <a:pt x="115" y="151"/>
                  </a:lnTo>
                  <a:lnTo>
                    <a:pt x="115" y="160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3" y="295"/>
                  </a:lnTo>
                  <a:lnTo>
                    <a:pt x="112" y="302"/>
                  </a:lnTo>
                  <a:lnTo>
                    <a:pt x="108" y="309"/>
                  </a:lnTo>
                  <a:lnTo>
                    <a:pt x="101" y="317"/>
                  </a:lnTo>
                  <a:lnTo>
                    <a:pt x="13" y="407"/>
                  </a:lnTo>
                  <a:lnTo>
                    <a:pt x="13" y="407"/>
                  </a:lnTo>
                  <a:lnTo>
                    <a:pt x="7" y="414"/>
                  </a:lnTo>
                  <a:lnTo>
                    <a:pt x="2" y="421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2" y="453"/>
                  </a:lnTo>
                  <a:lnTo>
                    <a:pt x="7" y="462"/>
                  </a:lnTo>
                  <a:lnTo>
                    <a:pt x="13" y="468"/>
                  </a:lnTo>
                  <a:lnTo>
                    <a:pt x="101" y="558"/>
                  </a:lnTo>
                  <a:lnTo>
                    <a:pt x="101" y="558"/>
                  </a:lnTo>
                  <a:lnTo>
                    <a:pt x="108" y="565"/>
                  </a:lnTo>
                  <a:lnTo>
                    <a:pt x="112" y="572"/>
                  </a:lnTo>
                  <a:lnTo>
                    <a:pt x="113" y="581"/>
                  </a:lnTo>
                  <a:lnTo>
                    <a:pt x="115" y="588"/>
                  </a:lnTo>
                  <a:lnTo>
                    <a:pt x="115" y="716"/>
                  </a:lnTo>
                  <a:lnTo>
                    <a:pt x="115" y="716"/>
                  </a:lnTo>
                  <a:lnTo>
                    <a:pt x="115" y="723"/>
                  </a:lnTo>
                  <a:lnTo>
                    <a:pt x="119" y="732"/>
                  </a:lnTo>
                  <a:lnTo>
                    <a:pt x="122" y="739"/>
                  </a:lnTo>
                  <a:lnTo>
                    <a:pt x="128" y="747"/>
                  </a:lnTo>
                  <a:lnTo>
                    <a:pt x="133" y="752"/>
                  </a:lnTo>
                  <a:lnTo>
                    <a:pt x="142" y="756"/>
                  </a:lnTo>
                  <a:lnTo>
                    <a:pt x="149" y="759"/>
                  </a:lnTo>
                  <a:lnTo>
                    <a:pt x="158" y="759"/>
                  </a:lnTo>
                  <a:lnTo>
                    <a:pt x="284" y="759"/>
                  </a:lnTo>
                  <a:lnTo>
                    <a:pt x="284" y="759"/>
                  </a:lnTo>
                  <a:lnTo>
                    <a:pt x="293" y="761"/>
                  </a:lnTo>
                  <a:lnTo>
                    <a:pt x="302" y="763"/>
                  </a:lnTo>
                  <a:lnTo>
                    <a:pt x="310" y="766"/>
                  </a:lnTo>
                  <a:lnTo>
                    <a:pt x="317" y="772"/>
                  </a:lnTo>
                  <a:lnTo>
                    <a:pt x="405" y="862"/>
                  </a:lnTo>
                  <a:lnTo>
                    <a:pt x="405" y="862"/>
                  </a:lnTo>
                  <a:lnTo>
                    <a:pt x="412" y="867"/>
                  </a:lnTo>
                  <a:lnTo>
                    <a:pt x="419" y="871"/>
                  </a:lnTo>
                  <a:lnTo>
                    <a:pt x="428" y="874"/>
                  </a:lnTo>
                  <a:lnTo>
                    <a:pt x="437" y="874"/>
                  </a:lnTo>
                  <a:lnTo>
                    <a:pt x="444" y="874"/>
                  </a:lnTo>
                  <a:lnTo>
                    <a:pt x="453" y="871"/>
                  </a:lnTo>
                  <a:lnTo>
                    <a:pt x="461" y="867"/>
                  </a:lnTo>
                  <a:lnTo>
                    <a:pt x="468" y="862"/>
                  </a:lnTo>
                  <a:lnTo>
                    <a:pt x="558" y="772"/>
                  </a:lnTo>
                  <a:lnTo>
                    <a:pt x="558" y="772"/>
                  </a:lnTo>
                  <a:lnTo>
                    <a:pt x="563" y="766"/>
                  </a:lnTo>
                  <a:lnTo>
                    <a:pt x="572" y="763"/>
                  </a:lnTo>
                  <a:lnTo>
                    <a:pt x="579" y="761"/>
                  </a:lnTo>
                  <a:lnTo>
                    <a:pt x="588" y="759"/>
                  </a:lnTo>
                  <a:lnTo>
                    <a:pt x="588" y="759"/>
                  </a:lnTo>
                  <a:close/>
                  <a:moveTo>
                    <a:pt x="437" y="675"/>
                  </a:moveTo>
                  <a:lnTo>
                    <a:pt x="437" y="675"/>
                  </a:lnTo>
                  <a:lnTo>
                    <a:pt x="412" y="673"/>
                  </a:lnTo>
                  <a:lnTo>
                    <a:pt x="389" y="669"/>
                  </a:lnTo>
                  <a:lnTo>
                    <a:pt x="365" y="664"/>
                  </a:lnTo>
                  <a:lnTo>
                    <a:pt x="344" y="657"/>
                  </a:lnTo>
                  <a:lnTo>
                    <a:pt x="324" y="646"/>
                  </a:lnTo>
                  <a:lnTo>
                    <a:pt x="304" y="635"/>
                  </a:lnTo>
                  <a:lnTo>
                    <a:pt x="286" y="621"/>
                  </a:lnTo>
                  <a:lnTo>
                    <a:pt x="268" y="605"/>
                  </a:lnTo>
                  <a:lnTo>
                    <a:pt x="254" y="588"/>
                  </a:lnTo>
                  <a:lnTo>
                    <a:pt x="239" y="570"/>
                  </a:lnTo>
                  <a:lnTo>
                    <a:pt x="229" y="551"/>
                  </a:lnTo>
                  <a:lnTo>
                    <a:pt x="218" y="529"/>
                  </a:lnTo>
                  <a:lnTo>
                    <a:pt x="211" y="507"/>
                  </a:lnTo>
                  <a:lnTo>
                    <a:pt x="203" y="486"/>
                  </a:lnTo>
                  <a:lnTo>
                    <a:pt x="200" y="462"/>
                  </a:lnTo>
                  <a:lnTo>
                    <a:pt x="200" y="437"/>
                  </a:lnTo>
                  <a:lnTo>
                    <a:pt x="200" y="437"/>
                  </a:lnTo>
                  <a:lnTo>
                    <a:pt x="200" y="414"/>
                  </a:lnTo>
                  <a:lnTo>
                    <a:pt x="203" y="389"/>
                  </a:lnTo>
                  <a:lnTo>
                    <a:pt x="211" y="367"/>
                  </a:lnTo>
                  <a:lnTo>
                    <a:pt x="218" y="345"/>
                  </a:lnTo>
                  <a:lnTo>
                    <a:pt x="229" y="324"/>
                  </a:lnTo>
                  <a:lnTo>
                    <a:pt x="239" y="304"/>
                  </a:lnTo>
                  <a:lnTo>
                    <a:pt x="254" y="286"/>
                  </a:lnTo>
                  <a:lnTo>
                    <a:pt x="268" y="270"/>
                  </a:lnTo>
                  <a:lnTo>
                    <a:pt x="286" y="254"/>
                  </a:lnTo>
                  <a:lnTo>
                    <a:pt x="304" y="241"/>
                  </a:lnTo>
                  <a:lnTo>
                    <a:pt x="324" y="228"/>
                  </a:lnTo>
                  <a:lnTo>
                    <a:pt x="344" y="218"/>
                  </a:lnTo>
                  <a:lnTo>
                    <a:pt x="365" y="210"/>
                  </a:lnTo>
                  <a:lnTo>
                    <a:pt x="389" y="205"/>
                  </a:lnTo>
                  <a:lnTo>
                    <a:pt x="412" y="201"/>
                  </a:lnTo>
                  <a:lnTo>
                    <a:pt x="437" y="200"/>
                  </a:lnTo>
                  <a:lnTo>
                    <a:pt x="437" y="200"/>
                  </a:lnTo>
                  <a:lnTo>
                    <a:pt x="461" y="201"/>
                  </a:lnTo>
                  <a:lnTo>
                    <a:pt x="484" y="205"/>
                  </a:lnTo>
                  <a:lnTo>
                    <a:pt x="507" y="210"/>
                  </a:lnTo>
                  <a:lnTo>
                    <a:pt x="529" y="218"/>
                  </a:lnTo>
                  <a:lnTo>
                    <a:pt x="551" y="228"/>
                  </a:lnTo>
                  <a:lnTo>
                    <a:pt x="570" y="241"/>
                  </a:lnTo>
                  <a:lnTo>
                    <a:pt x="588" y="254"/>
                  </a:lnTo>
                  <a:lnTo>
                    <a:pt x="605" y="270"/>
                  </a:lnTo>
                  <a:lnTo>
                    <a:pt x="621" y="286"/>
                  </a:lnTo>
                  <a:lnTo>
                    <a:pt x="633" y="304"/>
                  </a:lnTo>
                  <a:lnTo>
                    <a:pt x="646" y="324"/>
                  </a:lnTo>
                  <a:lnTo>
                    <a:pt x="655" y="345"/>
                  </a:lnTo>
                  <a:lnTo>
                    <a:pt x="664" y="367"/>
                  </a:lnTo>
                  <a:lnTo>
                    <a:pt x="669" y="389"/>
                  </a:lnTo>
                  <a:lnTo>
                    <a:pt x="673" y="414"/>
                  </a:lnTo>
                  <a:lnTo>
                    <a:pt x="675" y="437"/>
                  </a:lnTo>
                  <a:lnTo>
                    <a:pt x="675" y="437"/>
                  </a:lnTo>
                  <a:lnTo>
                    <a:pt x="673" y="462"/>
                  </a:lnTo>
                  <a:lnTo>
                    <a:pt x="669" y="486"/>
                  </a:lnTo>
                  <a:lnTo>
                    <a:pt x="664" y="507"/>
                  </a:lnTo>
                  <a:lnTo>
                    <a:pt x="655" y="529"/>
                  </a:lnTo>
                  <a:lnTo>
                    <a:pt x="646" y="551"/>
                  </a:lnTo>
                  <a:lnTo>
                    <a:pt x="633" y="570"/>
                  </a:lnTo>
                  <a:lnTo>
                    <a:pt x="621" y="588"/>
                  </a:lnTo>
                  <a:lnTo>
                    <a:pt x="605" y="605"/>
                  </a:lnTo>
                  <a:lnTo>
                    <a:pt x="588" y="621"/>
                  </a:lnTo>
                  <a:lnTo>
                    <a:pt x="570" y="635"/>
                  </a:lnTo>
                  <a:lnTo>
                    <a:pt x="551" y="646"/>
                  </a:lnTo>
                  <a:lnTo>
                    <a:pt x="529" y="657"/>
                  </a:lnTo>
                  <a:lnTo>
                    <a:pt x="507" y="664"/>
                  </a:lnTo>
                  <a:lnTo>
                    <a:pt x="484" y="669"/>
                  </a:lnTo>
                  <a:lnTo>
                    <a:pt x="461" y="673"/>
                  </a:lnTo>
                  <a:lnTo>
                    <a:pt x="437" y="675"/>
                  </a:lnTo>
                  <a:lnTo>
                    <a:pt x="437" y="6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4" name="Freeform 21"/>
            <p:cNvSpPr/>
            <p:nvPr/>
          </p:nvSpPr>
          <p:spPr bwMode="auto">
            <a:xfrm>
              <a:off x="5395913" y="5562601"/>
              <a:ext cx="103188" cy="284163"/>
            </a:xfrm>
            <a:custGeom>
              <a:avLst/>
              <a:gdLst>
                <a:gd name="T0" fmla="*/ 16 w 129"/>
                <a:gd name="T1" fmla="*/ 45 h 358"/>
                <a:gd name="T2" fmla="*/ 16 w 129"/>
                <a:gd name="T3" fmla="*/ 45 h 358"/>
                <a:gd name="T4" fmla="*/ 0 w 129"/>
                <a:gd name="T5" fmla="*/ 49 h 358"/>
                <a:gd name="T6" fmla="*/ 0 w 129"/>
                <a:gd name="T7" fmla="*/ 121 h 358"/>
                <a:gd name="T8" fmla="*/ 0 w 129"/>
                <a:gd name="T9" fmla="*/ 121 h 358"/>
                <a:gd name="T10" fmla="*/ 27 w 129"/>
                <a:gd name="T11" fmla="*/ 110 h 358"/>
                <a:gd name="T12" fmla="*/ 54 w 129"/>
                <a:gd name="T13" fmla="*/ 96 h 358"/>
                <a:gd name="T14" fmla="*/ 54 w 129"/>
                <a:gd name="T15" fmla="*/ 358 h 358"/>
                <a:gd name="T16" fmla="*/ 129 w 129"/>
                <a:gd name="T17" fmla="*/ 358 h 358"/>
                <a:gd name="T18" fmla="*/ 129 w 129"/>
                <a:gd name="T19" fmla="*/ 0 h 358"/>
                <a:gd name="T20" fmla="*/ 64 w 129"/>
                <a:gd name="T21" fmla="*/ 0 h 358"/>
                <a:gd name="T22" fmla="*/ 64 w 129"/>
                <a:gd name="T23" fmla="*/ 0 h 358"/>
                <a:gd name="T24" fmla="*/ 59 w 129"/>
                <a:gd name="T25" fmla="*/ 11 h 358"/>
                <a:gd name="T26" fmla="*/ 50 w 129"/>
                <a:gd name="T27" fmla="*/ 24 h 358"/>
                <a:gd name="T28" fmla="*/ 45 w 129"/>
                <a:gd name="T29" fmla="*/ 29 h 358"/>
                <a:gd name="T30" fmla="*/ 36 w 129"/>
                <a:gd name="T31" fmla="*/ 34 h 358"/>
                <a:gd name="T32" fmla="*/ 27 w 129"/>
                <a:gd name="T33" fmla="*/ 40 h 358"/>
                <a:gd name="T34" fmla="*/ 16 w 129"/>
                <a:gd name="T35" fmla="*/ 45 h 358"/>
                <a:gd name="T36" fmla="*/ 16 w 129"/>
                <a:gd name="T37" fmla="*/ 4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358">
                  <a:moveTo>
                    <a:pt x="16" y="45"/>
                  </a:moveTo>
                  <a:lnTo>
                    <a:pt x="16" y="45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7" y="110"/>
                  </a:lnTo>
                  <a:lnTo>
                    <a:pt x="54" y="96"/>
                  </a:lnTo>
                  <a:lnTo>
                    <a:pt x="54" y="358"/>
                  </a:lnTo>
                  <a:lnTo>
                    <a:pt x="129" y="358"/>
                  </a:lnTo>
                  <a:lnTo>
                    <a:pt x="129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9" y="11"/>
                  </a:lnTo>
                  <a:lnTo>
                    <a:pt x="50" y="24"/>
                  </a:lnTo>
                  <a:lnTo>
                    <a:pt x="45" y="29"/>
                  </a:lnTo>
                  <a:lnTo>
                    <a:pt x="36" y="34"/>
                  </a:lnTo>
                  <a:lnTo>
                    <a:pt x="27" y="40"/>
                  </a:lnTo>
                  <a:lnTo>
                    <a:pt x="16" y="45"/>
                  </a:lnTo>
                  <a:lnTo>
                    <a:pt x="1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8398618" y="5043837"/>
            <a:ext cx="290469" cy="296136"/>
            <a:chOff x="4570413" y="6557963"/>
            <a:chExt cx="819150" cy="835025"/>
          </a:xfrm>
          <a:solidFill>
            <a:schemeClr val="accent2"/>
          </a:solidFill>
        </p:grpSpPr>
        <p:sp>
          <p:nvSpPr>
            <p:cNvPr id="156" name="Freeform 22"/>
            <p:cNvSpPr>
              <a:spLocks noEditPoints="1"/>
            </p:cNvSpPr>
            <p:nvPr/>
          </p:nvSpPr>
          <p:spPr bwMode="auto">
            <a:xfrm>
              <a:off x="4570413" y="6557963"/>
              <a:ext cx="582613" cy="717550"/>
            </a:xfrm>
            <a:custGeom>
              <a:avLst/>
              <a:gdLst>
                <a:gd name="T0" fmla="*/ 251 w 735"/>
                <a:gd name="T1" fmla="*/ 431 h 903"/>
                <a:gd name="T2" fmla="*/ 272 w 735"/>
                <a:gd name="T3" fmla="*/ 430 h 903"/>
                <a:gd name="T4" fmla="*/ 308 w 735"/>
                <a:gd name="T5" fmla="*/ 415 h 903"/>
                <a:gd name="T6" fmla="*/ 337 w 735"/>
                <a:gd name="T7" fmla="*/ 387 h 903"/>
                <a:gd name="T8" fmla="*/ 351 w 735"/>
                <a:gd name="T9" fmla="*/ 351 h 903"/>
                <a:gd name="T10" fmla="*/ 355 w 735"/>
                <a:gd name="T11" fmla="*/ 102 h 903"/>
                <a:gd name="T12" fmla="*/ 355 w 735"/>
                <a:gd name="T13" fmla="*/ 97 h 903"/>
                <a:gd name="T14" fmla="*/ 360 w 735"/>
                <a:gd name="T15" fmla="*/ 84 h 903"/>
                <a:gd name="T16" fmla="*/ 369 w 735"/>
                <a:gd name="T17" fmla="*/ 75 h 903"/>
                <a:gd name="T18" fmla="*/ 380 w 735"/>
                <a:gd name="T19" fmla="*/ 72 h 903"/>
                <a:gd name="T20" fmla="*/ 634 w 735"/>
                <a:gd name="T21" fmla="*/ 70 h 903"/>
                <a:gd name="T22" fmla="*/ 643 w 735"/>
                <a:gd name="T23" fmla="*/ 72 h 903"/>
                <a:gd name="T24" fmla="*/ 657 w 735"/>
                <a:gd name="T25" fmla="*/ 81 h 903"/>
                <a:gd name="T26" fmla="*/ 661 w 735"/>
                <a:gd name="T27" fmla="*/ 86 h 903"/>
                <a:gd name="T28" fmla="*/ 735 w 735"/>
                <a:gd name="T29" fmla="*/ 84 h 903"/>
                <a:gd name="T30" fmla="*/ 731 w 735"/>
                <a:gd name="T31" fmla="*/ 68 h 903"/>
                <a:gd name="T32" fmla="*/ 713 w 735"/>
                <a:gd name="T33" fmla="*/ 37 h 903"/>
                <a:gd name="T34" fmla="*/ 686 w 735"/>
                <a:gd name="T35" fmla="*/ 14 h 903"/>
                <a:gd name="T36" fmla="*/ 652 w 735"/>
                <a:gd name="T37" fmla="*/ 1 h 903"/>
                <a:gd name="T38" fmla="*/ 387 w 735"/>
                <a:gd name="T39" fmla="*/ 0 h 903"/>
                <a:gd name="T40" fmla="*/ 375 w 735"/>
                <a:gd name="T41" fmla="*/ 0 h 903"/>
                <a:gd name="T42" fmla="*/ 351 w 735"/>
                <a:gd name="T43" fmla="*/ 5 h 903"/>
                <a:gd name="T44" fmla="*/ 332 w 735"/>
                <a:gd name="T45" fmla="*/ 16 h 903"/>
                <a:gd name="T46" fmla="*/ 314 w 735"/>
                <a:gd name="T47" fmla="*/ 30 h 903"/>
                <a:gd name="T48" fmla="*/ 306 w 735"/>
                <a:gd name="T49" fmla="*/ 37 h 903"/>
                <a:gd name="T50" fmla="*/ 36 w 735"/>
                <a:gd name="T51" fmla="*/ 387 h 903"/>
                <a:gd name="T52" fmla="*/ 22 w 735"/>
                <a:gd name="T53" fmla="*/ 403 h 903"/>
                <a:gd name="T54" fmla="*/ 11 w 735"/>
                <a:gd name="T55" fmla="*/ 421 h 903"/>
                <a:gd name="T56" fmla="*/ 4 w 735"/>
                <a:gd name="T57" fmla="*/ 442 h 903"/>
                <a:gd name="T58" fmla="*/ 0 w 735"/>
                <a:gd name="T59" fmla="*/ 464 h 903"/>
                <a:gd name="T60" fmla="*/ 0 w 735"/>
                <a:gd name="T61" fmla="*/ 800 h 903"/>
                <a:gd name="T62" fmla="*/ 9 w 735"/>
                <a:gd name="T63" fmla="*/ 840 h 903"/>
                <a:gd name="T64" fmla="*/ 31 w 735"/>
                <a:gd name="T65" fmla="*/ 872 h 903"/>
                <a:gd name="T66" fmla="*/ 63 w 735"/>
                <a:gd name="T67" fmla="*/ 894 h 903"/>
                <a:gd name="T68" fmla="*/ 105 w 735"/>
                <a:gd name="T69" fmla="*/ 903 h 903"/>
                <a:gd name="T70" fmla="*/ 236 w 735"/>
                <a:gd name="T71" fmla="*/ 833 h 903"/>
                <a:gd name="T72" fmla="*/ 105 w 735"/>
                <a:gd name="T73" fmla="*/ 833 h 903"/>
                <a:gd name="T74" fmla="*/ 92 w 735"/>
                <a:gd name="T75" fmla="*/ 829 h 903"/>
                <a:gd name="T76" fmla="*/ 81 w 735"/>
                <a:gd name="T77" fmla="*/ 822 h 903"/>
                <a:gd name="T78" fmla="*/ 74 w 735"/>
                <a:gd name="T79" fmla="*/ 813 h 903"/>
                <a:gd name="T80" fmla="*/ 72 w 735"/>
                <a:gd name="T81" fmla="*/ 800 h 903"/>
                <a:gd name="T82" fmla="*/ 72 w 735"/>
                <a:gd name="T83" fmla="*/ 464 h 903"/>
                <a:gd name="T84" fmla="*/ 74 w 735"/>
                <a:gd name="T85" fmla="*/ 451 h 903"/>
                <a:gd name="T86" fmla="*/ 81 w 735"/>
                <a:gd name="T87" fmla="*/ 442 h 903"/>
                <a:gd name="T88" fmla="*/ 92 w 735"/>
                <a:gd name="T89" fmla="*/ 435 h 903"/>
                <a:gd name="T90" fmla="*/ 105 w 735"/>
                <a:gd name="T91" fmla="*/ 431 h 903"/>
                <a:gd name="T92" fmla="*/ 283 w 735"/>
                <a:gd name="T93" fmla="*/ 183 h 903"/>
                <a:gd name="T94" fmla="*/ 283 w 735"/>
                <a:gd name="T95" fmla="*/ 329 h 903"/>
                <a:gd name="T96" fmla="*/ 281 w 735"/>
                <a:gd name="T97" fmla="*/ 342 h 903"/>
                <a:gd name="T98" fmla="*/ 274 w 735"/>
                <a:gd name="T99" fmla="*/ 352 h 903"/>
                <a:gd name="T100" fmla="*/ 263 w 735"/>
                <a:gd name="T101" fmla="*/ 360 h 903"/>
                <a:gd name="T102" fmla="*/ 251 w 735"/>
                <a:gd name="T103" fmla="*/ 361 h 903"/>
                <a:gd name="T104" fmla="*/ 283 w 735"/>
                <a:gd name="T105" fmla="*/ 18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5" h="903">
                  <a:moveTo>
                    <a:pt x="105" y="431"/>
                  </a:moveTo>
                  <a:lnTo>
                    <a:pt x="251" y="431"/>
                  </a:lnTo>
                  <a:lnTo>
                    <a:pt x="251" y="431"/>
                  </a:lnTo>
                  <a:lnTo>
                    <a:pt x="272" y="430"/>
                  </a:lnTo>
                  <a:lnTo>
                    <a:pt x="292" y="424"/>
                  </a:lnTo>
                  <a:lnTo>
                    <a:pt x="308" y="415"/>
                  </a:lnTo>
                  <a:lnTo>
                    <a:pt x="324" y="403"/>
                  </a:lnTo>
                  <a:lnTo>
                    <a:pt x="337" y="387"/>
                  </a:lnTo>
                  <a:lnTo>
                    <a:pt x="346" y="369"/>
                  </a:lnTo>
                  <a:lnTo>
                    <a:pt x="351" y="351"/>
                  </a:lnTo>
                  <a:lnTo>
                    <a:pt x="355" y="329"/>
                  </a:lnTo>
                  <a:lnTo>
                    <a:pt x="355" y="102"/>
                  </a:lnTo>
                  <a:lnTo>
                    <a:pt x="355" y="102"/>
                  </a:lnTo>
                  <a:lnTo>
                    <a:pt x="355" y="97"/>
                  </a:lnTo>
                  <a:lnTo>
                    <a:pt x="357" y="90"/>
                  </a:lnTo>
                  <a:lnTo>
                    <a:pt x="360" y="84"/>
                  </a:lnTo>
                  <a:lnTo>
                    <a:pt x="364" y="79"/>
                  </a:lnTo>
                  <a:lnTo>
                    <a:pt x="369" y="75"/>
                  </a:lnTo>
                  <a:lnTo>
                    <a:pt x="375" y="73"/>
                  </a:lnTo>
                  <a:lnTo>
                    <a:pt x="380" y="72"/>
                  </a:lnTo>
                  <a:lnTo>
                    <a:pt x="387" y="70"/>
                  </a:lnTo>
                  <a:lnTo>
                    <a:pt x="634" y="70"/>
                  </a:lnTo>
                  <a:lnTo>
                    <a:pt x="634" y="70"/>
                  </a:lnTo>
                  <a:lnTo>
                    <a:pt x="643" y="72"/>
                  </a:lnTo>
                  <a:lnTo>
                    <a:pt x="650" y="75"/>
                  </a:lnTo>
                  <a:lnTo>
                    <a:pt x="657" y="81"/>
                  </a:lnTo>
                  <a:lnTo>
                    <a:pt x="661" y="86"/>
                  </a:lnTo>
                  <a:lnTo>
                    <a:pt x="661" y="86"/>
                  </a:lnTo>
                  <a:lnTo>
                    <a:pt x="684" y="84"/>
                  </a:lnTo>
                  <a:lnTo>
                    <a:pt x="735" y="84"/>
                  </a:lnTo>
                  <a:lnTo>
                    <a:pt x="735" y="84"/>
                  </a:lnTo>
                  <a:lnTo>
                    <a:pt x="731" y="68"/>
                  </a:lnTo>
                  <a:lnTo>
                    <a:pt x="722" y="52"/>
                  </a:lnTo>
                  <a:lnTo>
                    <a:pt x="713" y="37"/>
                  </a:lnTo>
                  <a:lnTo>
                    <a:pt x="701" y="25"/>
                  </a:lnTo>
                  <a:lnTo>
                    <a:pt x="686" y="14"/>
                  </a:lnTo>
                  <a:lnTo>
                    <a:pt x="670" y="7"/>
                  </a:lnTo>
                  <a:lnTo>
                    <a:pt x="652" y="1"/>
                  </a:lnTo>
                  <a:lnTo>
                    <a:pt x="634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75" y="0"/>
                  </a:lnTo>
                  <a:lnTo>
                    <a:pt x="364" y="1"/>
                  </a:lnTo>
                  <a:lnTo>
                    <a:pt x="351" y="5"/>
                  </a:lnTo>
                  <a:lnTo>
                    <a:pt x="342" y="10"/>
                  </a:lnTo>
                  <a:lnTo>
                    <a:pt x="332" y="16"/>
                  </a:lnTo>
                  <a:lnTo>
                    <a:pt x="323" y="21"/>
                  </a:lnTo>
                  <a:lnTo>
                    <a:pt x="314" y="30"/>
                  </a:lnTo>
                  <a:lnTo>
                    <a:pt x="306" y="37"/>
                  </a:lnTo>
                  <a:lnTo>
                    <a:pt x="306" y="37"/>
                  </a:lnTo>
                  <a:lnTo>
                    <a:pt x="36" y="387"/>
                  </a:lnTo>
                  <a:lnTo>
                    <a:pt x="36" y="387"/>
                  </a:lnTo>
                  <a:lnTo>
                    <a:pt x="29" y="394"/>
                  </a:lnTo>
                  <a:lnTo>
                    <a:pt x="22" y="403"/>
                  </a:lnTo>
                  <a:lnTo>
                    <a:pt x="17" y="412"/>
                  </a:lnTo>
                  <a:lnTo>
                    <a:pt x="11" y="421"/>
                  </a:lnTo>
                  <a:lnTo>
                    <a:pt x="6" y="431"/>
                  </a:lnTo>
                  <a:lnTo>
                    <a:pt x="4" y="442"/>
                  </a:lnTo>
                  <a:lnTo>
                    <a:pt x="2" y="453"/>
                  </a:lnTo>
                  <a:lnTo>
                    <a:pt x="0" y="464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2" y="820"/>
                  </a:lnTo>
                  <a:lnTo>
                    <a:pt x="9" y="840"/>
                  </a:lnTo>
                  <a:lnTo>
                    <a:pt x="18" y="858"/>
                  </a:lnTo>
                  <a:lnTo>
                    <a:pt x="31" y="872"/>
                  </a:lnTo>
                  <a:lnTo>
                    <a:pt x="47" y="885"/>
                  </a:lnTo>
                  <a:lnTo>
                    <a:pt x="63" y="894"/>
                  </a:lnTo>
                  <a:lnTo>
                    <a:pt x="83" y="901"/>
                  </a:lnTo>
                  <a:lnTo>
                    <a:pt x="105" y="903"/>
                  </a:lnTo>
                  <a:lnTo>
                    <a:pt x="236" y="903"/>
                  </a:lnTo>
                  <a:lnTo>
                    <a:pt x="236" y="833"/>
                  </a:lnTo>
                  <a:lnTo>
                    <a:pt x="105" y="833"/>
                  </a:lnTo>
                  <a:lnTo>
                    <a:pt x="105" y="833"/>
                  </a:lnTo>
                  <a:lnTo>
                    <a:pt x="98" y="831"/>
                  </a:lnTo>
                  <a:lnTo>
                    <a:pt x="92" y="829"/>
                  </a:lnTo>
                  <a:lnTo>
                    <a:pt x="87" y="827"/>
                  </a:lnTo>
                  <a:lnTo>
                    <a:pt x="81" y="822"/>
                  </a:lnTo>
                  <a:lnTo>
                    <a:pt x="78" y="818"/>
                  </a:lnTo>
                  <a:lnTo>
                    <a:pt x="74" y="813"/>
                  </a:lnTo>
                  <a:lnTo>
                    <a:pt x="72" y="806"/>
                  </a:lnTo>
                  <a:lnTo>
                    <a:pt x="72" y="800"/>
                  </a:lnTo>
                  <a:lnTo>
                    <a:pt x="72" y="464"/>
                  </a:lnTo>
                  <a:lnTo>
                    <a:pt x="72" y="464"/>
                  </a:lnTo>
                  <a:lnTo>
                    <a:pt x="72" y="458"/>
                  </a:lnTo>
                  <a:lnTo>
                    <a:pt x="74" y="451"/>
                  </a:lnTo>
                  <a:lnTo>
                    <a:pt x="78" y="446"/>
                  </a:lnTo>
                  <a:lnTo>
                    <a:pt x="81" y="442"/>
                  </a:lnTo>
                  <a:lnTo>
                    <a:pt x="87" y="437"/>
                  </a:lnTo>
                  <a:lnTo>
                    <a:pt x="92" y="435"/>
                  </a:lnTo>
                  <a:lnTo>
                    <a:pt x="98" y="433"/>
                  </a:lnTo>
                  <a:lnTo>
                    <a:pt x="105" y="431"/>
                  </a:lnTo>
                  <a:lnTo>
                    <a:pt x="105" y="431"/>
                  </a:lnTo>
                  <a:close/>
                  <a:moveTo>
                    <a:pt x="283" y="183"/>
                  </a:moveTo>
                  <a:lnTo>
                    <a:pt x="283" y="329"/>
                  </a:lnTo>
                  <a:lnTo>
                    <a:pt x="283" y="329"/>
                  </a:lnTo>
                  <a:lnTo>
                    <a:pt x="283" y="336"/>
                  </a:lnTo>
                  <a:lnTo>
                    <a:pt x="281" y="342"/>
                  </a:lnTo>
                  <a:lnTo>
                    <a:pt x="278" y="347"/>
                  </a:lnTo>
                  <a:lnTo>
                    <a:pt x="274" y="352"/>
                  </a:lnTo>
                  <a:lnTo>
                    <a:pt x="269" y="356"/>
                  </a:lnTo>
                  <a:lnTo>
                    <a:pt x="263" y="360"/>
                  </a:lnTo>
                  <a:lnTo>
                    <a:pt x="258" y="361"/>
                  </a:lnTo>
                  <a:lnTo>
                    <a:pt x="251" y="361"/>
                  </a:lnTo>
                  <a:lnTo>
                    <a:pt x="146" y="361"/>
                  </a:lnTo>
                  <a:lnTo>
                    <a:pt x="28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3"/>
            <p:cNvSpPr>
              <a:spLocks noEditPoints="1"/>
            </p:cNvSpPr>
            <p:nvPr/>
          </p:nvSpPr>
          <p:spPr bwMode="auto">
            <a:xfrm>
              <a:off x="4805363" y="6675438"/>
              <a:ext cx="584200" cy="717550"/>
            </a:xfrm>
            <a:custGeom>
              <a:avLst/>
              <a:gdLst>
                <a:gd name="T0" fmla="*/ 387 w 737"/>
                <a:gd name="T1" fmla="*/ 0 h 904"/>
                <a:gd name="T2" fmla="*/ 375 w 737"/>
                <a:gd name="T3" fmla="*/ 0 h 904"/>
                <a:gd name="T4" fmla="*/ 353 w 737"/>
                <a:gd name="T5" fmla="*/ 6 h 904"/>
                <a:gd name="T6" fmla="*/ 332 w 737"/>
                <a:gd name="T7" fmla="*/ 16 h 904"/>
                <a:gd name="T8" fmla="*/ 314 w 737"/>
                <a:gd name="T9" fmla="*/ 29 h 904"/>
                <a:gd name="T10" fmla="*/ 306 w 737"/>
                <a:gd name="T11" fmla="*/ 38 h 904"/>
                <a:gd name="T12" fmla="*/ 36 w 737"/>
                <a:gd name="T13" fmla="*/ 387 h 904"/>
                <a:gd name="T14" fmla="*/ 22 w 737"/>
                <a:gd name="T15" fmla="*/ 403 h 904"/>
                <a:gd name="T16" fmla="*/ 11 w 737"/>
                <a:gd name="T17" fmla="*/ 421 h 904"/>
                <a:gd name="T18" fmla="*/ 4 w 737"/>
                <a:gd name="T19" fmla="*/ 443 h 904"/>
                <a:gd name="T20" fmla="*/ 0 w 737"/>
                <a:gd name="T21" fmla="*/ 464 h 904"/>
                <a:gd name="T22" fmla="*/ 0 w 737"/>
                <a:gd name="T23" fmla="*/ 801 h 904"/>
                <a:gd name="T24" fmla="*/ 9 w 737"/>
                <a:gd name="T25" fmla="*/ 841 h 904"/>
                <a:gd name="T26" fmla="*/ 31 w 737"/>
                <a:gd name="T27" fmla="*/ 873 h 904"/>
                <a:gd name="T28" fmla="*/ 63 w 737"/>
                <a:gd name="T29" fmla="*/ 895 h 904"/>
                <a:gd name="T30" fmla="*/ 105 w 737"/>
                <a:gd name="T31" fmla="*/ 904 h 904"/>
                <a:gd name="T32" fmla="*/ 634 w 737"/>
                <a:gd name="T33" fmla="*/ 904 h 904"/>
                <a:gd name="T34" fmla="*/ 674 w 737"/>
                <a:gd name="T35" fmla="*/ 895 h 904"/>
                <a:gd name="T36" fmla="*/ 708 w 737"/>
                <a:gd name="T37" fmla="*/ 873 h 904"/>
                <a:gd name="T38" fmla="*/ 729 w 737"/>
                <a:gd name="T39" fmla="*/ 841 h 904"/>
                <a:gd name="T40" fmla="*/ 737 w 737"/>
                <a:gd name="T41" fmla="*/ 801 h 904"/>
                <a:gd name="T42" fmla="*/ 737 w 737"/>
                <a:gd name="T43" fmla="*/ 103 h 904"/>
                <a:gd name="T44" fmla="*/ 729 w 737"/>
                <a:gd name="T45" fmla="*/ 63 h 904"/>
                <a:gd name="T46" fmla="*/ 708 w 737"/>
                <a:gd name="T47" fmla="*/ 31 h 904"/>
                <a:gd name="T48" fmla="*/ 674 w 737"/>
                <a:gd name="T49" fmla="*/ 7 h 904"/>
                <a:gd name="T50" fmla="*/ 634 w 737"/>
                <a:gd name="T51" fmla="*/ 0 h 904"/>
                <a:gd name="T52" fmla="*/ 283 w 737"/>
                <a:gd name="T53" fmla="*/ 184 h 904"/>
                <a:gd name="T54" fmla="*/ 283 w 737"/>
                <a:gd name="T55" fmla="*/ 329 h 904"/>
                <a:gd name="T56" fmla="*/ 281 w 737"/>
                <a:gd name="T57" fmla="*/ 342 h 904"/>
                <a:gd name="T58" fmla="*/ 274 w 737"/>
                <a:gd name="T59" fmla="*/ 353 h 904"/>
                <a:gd name="T60" fmla="*/ 263 w 737"/>
                <a:gd name="T61" fmla="*/ 358 h 904"/>
                <a:gd name="T62" fmla="*/ 251 w 737"/>
                <a:gd name="T63" fmla="*/ 362 h 904"/>
                <a:gd name="T64" fmla="*/ 283 w 737"/>
                <a:gd name="T65" fmla="*/ 184 h 904"/>
                <a:gd name="T66" fmla="*/ 666 w 737"/>
                <a:gd name="T67" fmla="*/ 801 h 904"/>
                <a:gd name="T68" fmla="*/ 665 w 737"/>
                <a:gd name="T69" fmla="*/ 814 h 904"/>
                <a:gd name="T70" fmla="*/ 657 w 737"/>
                <a:gd name="T71" fmla="*/ 823 h 904"/>
                <a:gd name="T72" fmla="*/ 647 w 737"/>
                <a:gd name="T73" fmla="*/ 830 h 904"/>
                <a:gd name="T74" fmla="*/ 634 w 737"/>
                <a:gd name="T75" fmla="*/ 832 h 904"/>
                <a:gd name="T76" fmla="*/ 105 w 737"/>
                <a:gd name="T77" fmla="*/ 832 h 904"/>
                <a:gd name="T78" fmla="*/ 92 w 737"/>
                <a:gd name="T79" fmla="*/ 830 h 904"/>
                <a:gd name="T80" fmla="*/ 81 w 737"/>
                <a:gd name="T81" fmla="*/ 823 h 904"/>
                <a:gd name="T82" fmla="*/ 74 w 737"/>
                <a:gd name="T83" fmla="*/ 814 h 904"/>
                <a:gd name="T84" fmla="*/ 72 w 737"/>
                <a:gd name="T85" fmla="*/ 801 h 904"/>
                <a:gd name="T86" fmla="*/ 72 w 737"/>
                <a:gd name="T87" fmla="*/ 464 h 904"/>
                <a:gd name="T88" fmla="*/ 74 w 737"/>
                <a:gd name="T89" fmla="*/ 452 h 904"/>
                <a:gd name="T90" fmla="*/ 81 w 737"/>
                <a:gd name="T91" fmla="*/ 441 h 904"/>
                <a:gd name="T92" fmla="*/ 92 w 737"/>
                <a:gd name="T93" fmla="*/ 436 h 904"/>
                <a:gd name="T94" fmla="*/ 105 w 737"/>
                <a:gd name="T95" fmla="*/ 432 h 904"/>
                <a:gd name="T96" fmla="*/ 251 w 737"/>
                <a:gd name="T97" fmla="*/ 432 h 904"/>
                <a:gd name="T98" fmla="*/ 292 w 737"/>
                <a:gd name="T99" fmla="*/ 425 h 904"/>
                <a:gd name="T100" fmla="*/ 324 w 737"/>
                <a:gd name="T101" fmla="*/ 401 h 904"/>
                <a:gd name="T102" fmla="*/ 346 w 737"/>
                <a:gd name="T103" fmla="*/ 369 h 904"/>
                <a:gd name="T104" fmla="*/ 355 w 737"/>
                <a:gd name="T105" fmla="*/ 329 h 904"/>
                <a:gd name="T106" fmla="*/ 355 w 737"/>
                <a:gd name="T107" fmla="*/ 103 h 904"/>
                <a:gd name="T108" fmla="*/ 357 w 737"/>
                <a:gd name="T109" fmla="*/ 90 h 904"/>
                <a:gd name="T110" fmla="*/ 364 w 737"/>
                <a:gd name="T111" fmla="*/ 79 h 904"/>
                <a:gd name="T112" fmla="*/ 375 w 737"/>
                <a:gd name="T113" fmla="*/ 72 h 904"/>
                <a:gd name="T114" fmla="*/ 387 w 737"/>
                <a:gd name="T115" fmla="*/ 70 h 904"/>
                <a:gd name="T116" fmla="*/ 634 w 737"/>
                <a:gd name="T117" fmla="*/ 70 h 904"/>
                <a:gd name="T118" fmla="*/ 647 w 737"/>
                <a:gd name="T119" fmla="*/ 72 h 904"/>
                <a:gd name="T120" fmla="*/ 657 w 737"/>
                <a:gd name="T121" fmla="*/ 79 h 904"/>
                <a:gd name="T122" fmla="*/ 665 w 737"/>
                <a:gd name="T123" fmla="*/ 90 h 904"/>
                <a:gd name="T124" fmla="*/ 666 w 737"/>
                <a:gd name="T125" fmla="*/ 1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7" h="904">
                  <a:moveTo>
                    <a:pt x="634" y="0"/>
                  </a:moveTo>
                  <a:lnTo>
                    <a:pt x="387" y="0"/>
                  </a:lnTo>
                  <a:lnTo>
                    <a:pt x="387" y="0"/>
                  </a:lnTo>
                  <a:lnTo>
                    <a:pt x="375" y="0"/>
                  </a:lnTo>
                  <a:lnTo>
                    <a:pt x="364" y="2"/>
                  </a:lnTo>
                  <a:lnTo>
                    <a:pt x="353" y="6"/>
                  </a:lnTo>
                  <a:lnTo>
                    <a:pt x="342" y="9"/>
                  </a:lnTo>
                  <a:lnTo>
                    <a:pt x="332" y="16"/>
                  </a:lnTo>
                  <a:lnTo>
                    <a:pt x="323" y="22"/>
                  </a:lnTo>
                  <a:lnTo>
                    <a:pt x="314" y="29"/>
                  </a:lnTo>
                  <a:lnTo>
                    <a:pt x="306" y="38"/>
                  </a:lnTo>
                  <a:lnTo>
                    <a:pt x="306" y="38"/>
                  </a:lnTo>
                  <a:lnTo>
                    <a:pt x="36" y="387"/>
                  </a:lnTo>
                  <a:lnTo>
                    <a:pt x="36" y="387"/>
                  </a:lnTo>
                  <a:lnTo>
                    <a:pt x="29" y="394"/>
                  </a:lnTo>
                  <a:lnTo>
                    <a:pt x="22" y="403"/>
                  </a:lnTo>
                  <a:lnTo>
                    <a:pt x="17" y="412"/>
                  </a:lnTo>
                  <a:lnTo>
                    <a:pt x="11" y="421"/>
                  </a:lnTo>
                  <a:lnTo>
                    <a:pt x="8" y="432"/>
                  </a:lnTo>
                  <a:lnTo>
                    <a:pt x="4" y="443"/>
                  </a:lnTo>
                  <a:lnTo>
                    <a:pt x="2" y="454"/>
                  </a:lnTo>
                  <a:lnTo>
                    <a:pt x="0" y="464"/>
                  </a:lnTo>
                  <a:lnTo>
                    <a:pt x="0" y="801"/>
                  </a:lnTo>
                  <a:lnTo>
                    <a:pt x="0" y="801"/>
                  </a:lnTo>
                  <a:lnTo>
                    <a:pt x="4" y="821"/>
                  </a:lnTo>
                  <a:lnTo>
                    <a:pt x="9" y="841"/>
                  </a:lnTo>
                  <a:lnTo>
                    <a:pt x="18" y="857"/>
                  </a:lnTo>
                  <a:lnTo>
                    <a:pt x="31" y="873"/>
                  </a:lnTo>
                  <a:lnTo>
                    <a:pt x="47" y="886"/>
                  </a:lnTo>
                  <a:lnTo>
                    <a:pt x="63" y="895"/>
                  </a:lnTo>
                  <a:lnTo>
                    <a:pt x="83" y="902"/>
                  </a:lnTo>
                  <a:lnTo>
                    <a:pt x="105" y="904"/>
                  </a:lnTo>
                  <a:lnTo>
                    <a:pt x="634" y="904"/>
                  </a:lnTo>
                  <a:lnTo>
                    <a:pt x="634" y="904"/>
                  </a:lnTo>
                  <a:lnTo>
                    <a:pt x="656" y="902"/>
                  </a:lnTo>
                  <a:lnTo>
                    <a:pt x="674" y="895"/>
                  </a:lnTo>
                  <a:lnTo>
                    <a:pt x="692" y="886"/>
                  </a:lnTo>
                  <a:lnTo>
                    <a:pt x="708" y="873"/>
                  </a:lnTo>
                  <a:lnTo>
                    <a:pt x="720" y="857"/>
                  </a:lnTo>
                  <a:lnTo>
                    <a:pt x="729" y="841"/>
                  </a:lnTo>
                  <a:lnTo>
                    <a:pt x="735" y="821"/>
                  </a:lnTo>
                  <a:lnTo>
                    <a:pt x="737" y="801"/>
                  </a:lnTo>
                  <a:lnTo>
                    <a:pt x="737" y="103"/>
                  </a:lnTo>
                  <a:lnTo>
                    <a:pt x="737" y="103"/>
                  </a:lnTo>
                  <a:lnTo>
                    <a:pt x="735" y="81"/>
                  </a:lnTo>
                  <a:lnTo>
                    <a:pt x="729" y="63"/>
                  </a:lnTo>
                  <a:lnTo>
                    <a:pt x="720" y="45"/>
                  </a:lnTo>
                  <a:lnTo>
                    <a:pt x="708" y="31"/>
                  </a:lnTo>
                  <a:lnTo>
                    <a:pt x="692" y="18"/>
                  </a:lnTo>
                  <a:lnTo>
                    <a:pt x="674" y="7"/>
                  </a:lnTo>
                  <a:lnTo>
                    <a:pt x="656" y="2"/>
                  </a:lnTo>
                  <a:lnTo>
                    <a:pt x="634" y="0"/>
                  </a:lnTo>
                  <a:lnTo>
                    <a:pt x="634" y="0"/>
                  </a:lnTo>
                  <a:close/>
                  <a:moveTo>
                    <a:pt x="283" y="184"/>
                  </a:moveTo>
                  <a:lnTo>
                    <a:pt x="283" y="329"/>
                  </a:lnTo>
                  <a:lnTo>
                    <a:pt x="283" y="329"/>
                  </a:lnTo>
                  <a:lnTo>
                    <a:pt x="283" y="335"/>
                  </a:lnTo>
                  <a:lnTo>
                    <a:pt x="281" y="342"/>
                  </a:lnTo>
                  <a:lnTo>
                    <a:pt x="278" y="347"/>
                  </a:lnTo>
                  <a:lnTo>
                    <a:pt x="274" y="353"/>
                  </a:lnTo>
                  <a:lnTo>
                    <a:pt x="270" y="356"/>
                  </a:lnTo>
                  <a:lnTo>
                    <a:pt x="263" y="358"/>
                  </a:lnTo>
                  <a:lnTo>
                    <a:pt x="258" y="360"/>
                  </a:lnTo>
                  <a:lnTo>
                    <a:pt x="251" y="362"/>
                  </a:lnTo>
                  <a:lnTo>
                    <a:pt x="146" y="362"/>
                  </a:lnTo>
                  <a:lnTo>
                    <a:pt x="283" y="184"/>
                  </a:lnTo>
                  <a:close/>
                  <a:moveTo>
                    <a:pt x="666" y="801"/>
                  </a:moveTo>
                  <a:lnTo>
                    <a:pt x="666" y="801"/>
                  </a:lnTo>
                  <a:lnTo>
                    <a:pt x="666" y="806"/>
                  </a:lnTo>
                  <a:lnTo>
                    <a:pt x="665" y="814"/>
                  </a:lnTo>
                  <a:lnTo>
                    <a:pt x="661" y="819"/>
                  </a:lnTo>
                  <a:lnTo>
                    <a:pt x="657" y="823"/>
                  </a:lnTo>
                  <a:lnTo>
                    <a:pt x="652" y="826"/>
                  </a:lnTo>
                  <a:lnTo>
                    <a:pt x="647" y="830"/>
                  </a:lnTo>
                  <a:lnTo>
                    <a:pt x="641" y="832"/>
                  </a:lnTo>
                  <a:lnTo>
                    <a:pt x="634" y="832"/>
                  </a:lnTo>
                  <a:lnTo>
                    <a:pt x="105" y="832"/>
                  </a:lnTo>
                  <a:lnTo>
                    <a:pt x="105" y="832"/>
                  </a:lnTo>
                  <a:lnTo>
                    <a:pt x="98" y="832"/>
                  </a:lnTo>
                  <a:lnTo>
                    <a:pt x="92" y="830"/>
                  </a:lnTo>
                  <a:lnTo>
                    <a:pt x="87" y="826"/>
                  </a:lnTo>
                  <a:lnTo>
                    <a:pt x="81" y="823"/>
                  </a:lnTo>
                  <a:lnTo>
                    <a:pt x="78" y="819"/>
                  </a:lnTo>
                  <a:lnTo>
                    <a:pt x="74" y="814"/>
                  </a:lnTo>
                  <a:lnTo>
                    <a:pt x="72" y="806"/>
                  </a:lnTo>
                  <a:lnTo>
                    <a:pt x="72" y="801"/>
                  </a:lnTo>
                  <a:lnTo>
                    <a:pt x="72" y="464"/>
                  </a:lnTo>
                  <a:lnTo>
                    <a:pt x="72" y="464"/>
                  </a:lnTo>
                  <a:lnTo>
                    <a:pt x="72" y="457"/>
                  </a:lnTo>
                  <a:lnTo>
                    <a:pt x="74" y="452"/>
                  </a:lnTo>
                  <a:lnTo>
                    <a:pt x="78" y="446"/>
                  </a:lnTo>
                  <a:lnTo>
                    <a:pt x="81" y="441"/>
                  </a:lnTo>
                  <a:lnTo>
                    <a:pt x="87" y="437"/>
                  </a:lnTo>
                  <a:lnTo>
                    <a:pt x="92" y="436"/>
                  </a:lnTo>
                  <a:lnTo>
                    <a:pt x="98" y="432"/>
                  </a:lnTo>
                  <a:lnTo>
                    <a:pt x="105" y="432"/>
                  </a:lnTo>
                  <a:lnTo>
                    <a:pt x="251" y="432"/>
                  </a:lnTo>
                  <a:lnTo>
                    <a:pt x="251" y="432"/>
                  </a:lnTo>
                  <a:lnTo>
                    <a:pt x="272" y="430"/>
                  </a:lnTo>
                  <a:lnTo>
                    <a:pt x="292" y="425"/>
                  </a:lnTo>
                  <a:lnTo>
                    <a:pt x="308" y="414"/>
                  </a:lnTo>
                  <a:lnTo>
                    <a:pt x="324" y="401"/>
                  </a:lnTo>
                  <a:lnTo>
                    <a:pt x="337" y="387"/>
                  </a:lnTo>
                  <a:lnTo>
                    <a:pt x="346" y="369"/>
                  </a:lnTo>
                  <a:lnTo>
                    <a:pt x="353" y="349"/>
                  </a:lnTo>
                  <a:lnTo>
                    <a:pt x="355" y="329"/>
                  </a:lnTo>
                  <a:lnTo>
                    <a:pt x="355" y="103"/>
                  </a:lnTo>
                  <a:lnTo>
                    <a:pt x="355" y="103"/>
                  </a:lnTo>
                  <a:lnTo>
                    <a:pt x="355" y="96"/>
                  </a:lnTo>
                  <a:lnTo>
                    <a:pt x="357" y="90"/>
                  </a:lnTo>
                  <a:lnTo>
                    <a:pt x="360" y="85"/>
                  </a:lnTo>
                  <a:lnTo>
                    <a:pt x="364" y="79"/>
                  </a:lnTo>
                  <a:lnTo>
                    <a:pt x="369" y="76"/>
                  </a:lnTo>
                  <a:lnTo>
                    <a:pt x="375" y="72"/>
                  </a:lnTo>
                  <a:lnTo>
                    <a:pt x="380" y="70"/>
                  </a:lnTo>
                  <a:lnTo>
                    <a:pt x="387" y="70"/>
                  </a:lnTo>
                  <a:lnTo>
                    <a:pt x="634" y="70"/>
                  </a:lnTo>
                  <a:lnTo>
                    <a:pt x="634" y="70"/>
                  </a:lnTo>
                  <a:lnTo>
                    <a:pt x="641" y="70"/>
                  </a:lnTo>
                  <a:lnTo>
                    <a:pt x="647" y="72"/>
                  </a:lnTo>
                  <a:lnTo>
                    <a:pt x="652" y="76"/>
                  </a:lnTo>
                  <a:lnTo>
                    <a:pt x="657" y="79"/>
                  </a:lnTo>
                  <a:lnTo>
                    <a:pt x="661" y="85"/>
                  </a:lnTo>
                  <a:lnTo>
                    <a:pt x="665" y="90"/>
                  </a:lnTo>
                  <a:lnTo>
                    <a:pt x="666" y="96"/>
                  </a:lnTo>
                  <a:lnTo>
                    <a:pt x="666" y="103"/>
                  </a:lnTo>
                  <a:lnTo>
                    <a:pt x="666" y="8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8" name="Freeform 24"/>
          <p:cNvSpPr>
            <a:spLocks noEditPoints="1"/>
          </p:cNvSpPr>
          <p:nvPr/>
        </p:nvSpPr>
        <p:spPr bwMode="auto">
          <a:xfrm>
            <a:off x="8376100" y="3602690"/>
            <a:ext cx="303978" cy="298388"/>
          </a:xfrm>
          <a:custGeom>
            <a:avLst/>
            <a:gdLst>
              <a:gd name="T0" fmla="*/ 860 w 1082"/>
              <a:gd name="T1" fmla="*/ 689 h 1058"/>
              <a:gd name="T2" fmla="*/ 844 w 1082"/>
              <a:gd name="T3" fmla="*/ 709 h 1058"/>
              <a:gd name="T4" fmla="*/ 905 w 1082"/>
              <a:gd name="T5" fmla="*/ 783 h 1058"/>
              <a:gd name="T6" fmla="*/ 808 w 1082"/>
              <a:gd name="T7" fmla="*/ 855 h 1058"/>
              <a:gd name="T8" fmla="*/ 657 w 1082"/>
              <a:gd name="T9" fmla="*/ 914 h 1058"/>
              <a:gd name="T10" fmla="*/ 738 w 1082"/>
              <a:gd name="T11" fmla="*/ 525 h 1058"/>
              <a:gd name="T12" fmla="*/ 760 w 1082"/>
              <a:gd name="T13" fmla="*/ 515 h 1058"/>
              <a:gd name="T14" fmla="*/ 770 w 1082"/>
              <a:gd name="T15" fmla="*/ 493 h 1058"/>
              <a:gd name="T16" fmla="*/ 767 w 1082"/>
              <a:gd name="T17" fmla="*/ 391 h 1058"/>
              <a:gd name="T18" fmla="*/ 751 w 1082"/>
              <a:gd name="T19" fmla="*/ 374 h 1058"/>
              <a:gd name="T20" fmla="*/ 616 w 1082"/>
              <a:gd name="T21" fmla="*/ 266 h 1058"/>
              <a:gd name="T22" fmla="*/ 655 w 1082"/>
              <a:gd name="T23" fmla="*/ 230 h 1058"/>
              <a:gd name="T24" fmla="*/ 684 w 1082"/>
              <a:gd name="T25" fmla="*/ 162 h 1058"/>
              <a:gd name="T26" fmla="*/ 682 w 1082"/>
              <a:gd name="T27" fmla="*/ 115 h 1058"/>
              <a:gd name="T28" fmla="*/ 661 w 1082"/>
              <a:gd name="T29" fmla="*/ 63 h 1058"/>
              <a:gd name="T30" fmla="*/ 621 w 1082"/>
              <a:gd name="T31" fmla="*/ 25 h 1058"/>
              <a:gd name="T32" fmla="*/ 571 w 1082"/>
              <a:gd name="T33" fmla="*/ 4 h 1058"/>
              <a:gd name="T34" fmla="*/ 527 w 1082"/>
              <a:gd name="T35" fmla="*/ 0 h 1058"/>
              <a:gd name="T36" fmla="*/ 473 w 1082"/>
              <a:gd name="T37" fmla="*/ 18 h 1058"/>
              <a:gd name="T38" fmla="*/ 430 w 1082"/>
              <a:gd name="T39" fmla="*/ 52 h 1058"/>
              <a:gd name="T40" fmla="*/ 405 w 1082"/>
              <a:gd name="T41" fmla="*/ 101 h 1058"/>
              <a:gd name="T42" fmla="*/ 398 w 1082"/>
              <a:gd name="T43" fmla="*/ 144 h 1058"/>
              <a:gd name="T44" fmla="*/ 418 w 1082"/>
              <a:gd name="T45" fmla="*/ 214 h 1058"/>
              <a:gd name="T46" fmla="*/ 468 w 1082"/>
              <a:gd name="T47" fmla="*/ 266 h 1058"/>
              <a:gd name="T48" fmla="*/ 338 w 1082"/>
              <a:gd name="T49" fmla="*/ 373 h 1058"/>
              <a:gd name="T50" fmla="*/ 319 w 1082"/>
              <a:gd name="T51" fmla="*/ 385 h 1058"/>
              <a:gd name="T52" fmla="*/ 313 w 1082"/>
              <a:gd name="T53" fmla="*/ 493 h 1058"/>
              <a:gd name="T54" fmla="*/ 319 w 1082"/>
              <a:gd name="T55" fmla="*/ 511 h 1058"/>
              <a:gd name="T56" fmla="*/ 338 w 1082"/>
              <a:gd name="T57" fmla="*/ 524 h 1058"/>
              <a:gd name="T58" fmla="*/ 468 w 1082"/>
              <a:gd name="T59" fmla="*/ 921 h 1058"/>
              <a:gd name="T60" fmla="*/ 310 w 1082"/>
              <a:gd name="T61" fmla="*/ 875 h 1058"/>
              <a:gd name="T62" fmla="*/ 176 w 1082"/>
              <a:gd name="T63" fmla="*/ 783 h 1058"/>
              <a:gd name="T64" fmla="*/ 238 w 1082"/>
              <a:gd name="T65" fmla="*/ 716 h 1058"/>
              <a:gd name="T66" fmla="*/ 229 w 1082"/>
              <a:gd name="T67" fmla="*/ 693 h 1058"/>
              <a:gd name="T68" fmla="*/ 23 w 1082"/>
              <a:gd name="T69" fmla="*/ 689 h 1058"/>
              <a:gd name="T70" fmla="*/ 0 w 1082"/>
              <a:gd name="T71" fmla="*/ 713 h 1058"/>
              <a:gd name="T72" fmla="*/ 4 w 1082"/>
              <a:gd name="T73" fmla="*/ 916 h 1058"/>
              <a:gd name="T74" fmla="*/ 27 w 1082"/>
              <a:gd name="T75" fmla="*/ 927 h 1058"/>
              <a:gd name="T76" fmla="*/ 83 w 1082"/>
              <a:gd name="T77" fmla="*/ 876 h 1058"/>
              <a:gd name="T78" fmla="*/ 180 w 1082"/>
              <a:gd name="T79" fmla="*/ 952 h 1058"/>
              <a:gd name="T80" fmla="*/ 292 w 1082"/>
              <a:gd name="T81" fmla="*/ 1010 h 1058"/>
              <a:gd name="T82" fmla="*/ 412 w 1082"/>
              <a:gd name="T83" fmla="*/ 1046 h 1058"/>
              <a:gd name="T84" fmla="*/ 542 w 1082"/>
              <a:gd name="T85" fmla="*/ 1058 h 1058"/>
              <a:gd name="T86" fmla="*/ 639 w 1082"/>
              <a:gd name="T87" fmla="*/ 1051 h 1058"/>
              <a:gd name="T88" fmla="*/ 761 w 1082"/>
              <a:gd name="T89" fmla="*/ 1020 h 1058"/>
              <a:gd name="T90" fmla="*/ 875 w 1082"/>
              <a:gd name="T91" fmla="*/ 968 h 1058"/>
              <a:gd name="T92" fmla="*/ 976 w 1082"/>
              <a:gd name="T93" fmla="*/ 896 h 1058"/>
              <a:gd name="T94" fmla="*/ 1049 w 1082"/>
              <a:gd name="T95" fmla="*/ 923 h 1058"/>
              <a:gd name="T96" fmla="*/ 1075 w 1082"/>
              <a:gd name="T97" fmla="*/ 921 h 1058"/>
              <a:gd name="T98" fmla="*/ 1082 w 1082"/>
              <a:gd name="T99" fmla="*/ 713 h 1058"/>
              <a:gd name="T100" fmla="*/ 1069 w 1082"/>
              <a:gd name="T101" fmla="*/ 691 h 1058"/>
              <a:gd name="T102" fmla="*/ 542 w 1082"/>
              <a:gd name="T103" fmla="*/ 189 h 1058"/>
              <a:gd name="T104" fmla="*/ 509 w 1082"/>
              <a:gd name="T105" fmla="*/ 175 h 1058"/>
              <a:gd name="T106" fmla="*/ 497 w 1082"/>
              <a:gd name="T107" fmla="*/ 144 h 1058"/>
              <a:gd name="T108" fmla="*/ 504 w 1082"/>
              <a:gd name="T109" fmla="*/ 119 h 1058"/>
              <a:gd name="T110" fmla="*/ 533 w 1082"/>
              <a:gd name="T111" fmla="*/ 99 h 1058"/>
              <a:gd name="T112" fmla="*/ 558 w 1082"/>
              <a:gd name="T113" fmla="*/ 103 h 1058"/>
              <a:gd name="T114" fmla="*/ 583 w 1082"/>
              <a:gd name="T115" fmla="*/ 126 h 1058"/>
              <a:gd name="T116" fmla="*/ 585 w 1082"/>
              <a:gd name="T117" fmla="*/ 153 h 1058"/>
              <a:gd name="T118" fmla="*/ 567 w 1082"/>
              <a:gd name="T119" fmla="*/ 180 h 1058"/>
              <a:gd name="T120" fmla="*/ 542 w 1082"/>
              <a:gd name="T121" fmla="*/ 189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2" h="1058">
                <a:moveTo>
                  <a:pt x="1058" y="689"/>
                </a:moveTo>
                <a:lnTo>
                  <a:pt x="868" y="689"/>
                </a:lnTo>
                <a:lnTo>
                  <a:pt x="868" y="689"/>
                </a:lnTo>
                <a:lnTo>
                  <a:pt x="860" y="689"/>
                </a:lnTo>
                <a:lnTo>
                  <a:pt x="855" y="693"/>
                </a:lnTo>
                <a:lnTo>
                  <a:pt x="850" y="698"/>
                </a:lnTo>
                <a:lnTo>
                  <a:pt x="846" y="704"/>
                </a:lnTo>
                <a:lnTo>
                  <a:pt x="844" y="709"/>
                </a:lnTo>
                <a:lnTo>
                  <a:pt x="844" y="716"/>
                </a:lnTo>
                <a:lnTo>
                  <a:pt x="848" y="722"/>
                </a:lnTo>
                <a:lnTo>
                  <a:pt x="851" y="729"/>
                </a:lnTo>
                <a:lnTo>
                  <a:pt x="905" y="783"/>
                </a:lnTo>
                <a:lnTo>
                  <a:pt x="905" y="783"/>
                </a:lnTo>
                <a:lnTo>
                  <a:pt x="875" y="810"/>
                </a:lnTo>
                <a:lnTo>
                  <a:pt x="842" y="833"/>
                </a:lnTo>
                <a:lnTo>
                  <a:pt x="808" y="855"/>
                </a:lnTo>
                <a:lnTo>
                  <a:pt x="772" y="875"/>
                </a:lnTo>
                <a:lnTo>
                  <a:pt x="736" y="891"/>
                </a:lnTo>
                <a:lnTo>
                  <a:pt x="697" y="903"/>
                </a:lnTo>
                <a:lnTo>
                  <a:pt x="657" y="914"/>
                </a:lnTo>
                <a:lnTo>
                  <a:pt x="616" y="921"/>
                </a:lnTo>
                <a:lnTo>
                  <a:pt x="616" y="525"/>
                </a:lnTo>
                <a:lnTo>
                  <a:pt x="738" y="525"/>
                </a:lnTo>
                <a:lnTo>
                  <a:pt x="738" y="525"/>
                </a:lnTo>
                <a:lnTo>
                  <a:pt x="743" y="524"/>
                </a:lnTo>
                <a:lnTo>
                  <a:pt x="751" y="522"/>
                </a:lnTo>
                <a:lnTo>
                  <a:pt x="756" y="520"/>
                </a:lnTo>
                <a:lnTo>
                  <a:pt x="760" y="515"/>
                </a:lnTo>
                <a:lnTo>
                  <a:pt x="763" y="511"/>
                </a:lnTo>
                <a:lnTo>
                  <a:pt x="767" y="506"/>
                </a:lnTo>
                <a:lnTo>
                  <a:pt x="769" y="498"/>
                </a:lnTo>
                <a:lnTo>
                  <a:pt x="770" y="493"/>
                </a:lnTo>
                <a:lnTo>
                  <a:pt x="770" y="403"/>
                </a:lnTo>
                <a:lnTo>
                  <a:pt x="770" y="403"/>
                </a:lnTo>
                <a:lnTo>
                  <a:pt x="769" y="398"/>
                </a:lnTo>
                <a:lnTo>
                  <a:pt x="767" y="391"/>
                </a:lnTo>
                <a:lnTo>
                  <a:pt x="763" y="385"/>
                </a:lnTo>
                <a:lnTo>
                  <a:pt x="760" y="382"/>
                </a:lnTo>
                <a:lnTo>
                  <a:pt x="756" y="378"/>
                </a:lnTo>
                <a:lnTo>
                  <a:pt x="751" y="374"/>
                </a:lnTo>
                <a:lnTo>
                  <a:pt x="743" y="373"/>
                </a:lnTo>
                <a:lnTo>
                  <a:pt x="738" y="373"/>
                </a:lnTo>
                <a:lnTo>
                  <a:pt x="616" y="373"/>
                </a:lnTo>
                <a:lnTo>
                  <a:pt x="616" y="266"/>
                </a:lnTo>
                <a:lnTo>
                  <a:pt x="616" y="266"/>
                </a:lnTo>
                <a:lnTo>
                  <a:pt x="630" y="256"/>
                </a:lnTo>
                <a:lnTo>
                  <a:pt x="644" y="243"/>
                </a:lnTo>
                <a:lnTo>
                  <a:pt x="655" y="230"/>
                </a:lnTo>
                <a:lnTo>
                  <a:pt x="666" y="214"/>
                </a:lnTo>
                <a:lnTo>
                  <a:pt x="673" y="198"/>
                </a:lnTo>
                <a:lnTo>
                  <a:pt x="680" y="182"/>
                </a:lnTo>
                <a:lnTo>
                  <a:pt x="684" y="162"/>
                </a:lnTo>
                <a:lnTo>
                  <a:pt x="684" y="144"/>
                </a:lnTo>
                <a:lnTo>
                  <a:pt x="684" y="144"/>
                </a:lnTo>
                <a:lnTo>
                  <a:pt x="684" y="130"/>
                </a:lnTo>
                <a:lnTo>
                  <a:pt x="682" y="115"/>
                </a:lnTo>
                <a:lnTo>
                  <a:pt x="679" y="101"/>
                </a:lnTo>
                <a:lnTo>
                  <a:pt x="673" y="88"/>
                </a:lnTo>
                <a:lnTo>
                  <a:pt x="668" y="76"/>
                </a:lnTo>
                <a:lnTo>
                  <a:pt x="661" y="63"/>
                </a:lnTo>
                <a:lnTo>
                  <a:pt x="652" y="52"/>
                </a:lnTo>
                <a:lnTo>
                  <a:pt x="643" y="41"/>
                </a:lnTo>
                <a:lnTo>
                  <a:pt x="632" y="32"/>
                </a:lnTo>
                <a:lnTo>
                  <a:pt x="621" y="25"/>
                </a:lnTo>
                <a:lnTo>
                  <a:pt x="610" y="18"/>
                </a:lnTo>
                <a:lnTo>
                  <a:pt x="598" y="11"/>
                </a:lnTo>
                <a:lnTo>
                  <a:pt x="583" y="7"/>
                </a:lnTo>
                <a:lnTo>
                  <a:pt x="571" y="4"/>
                </a:lnTo>
                <a:lnTo>
                  <a:pt x="556" y="0"/>
                </a:lnTo>
                <a:lnTo>
                  <a:pt x="542" y="0"/>
                </a:lnTo>
                <a:lnTo>
                  <a:pt x="542" y="0"/>
                </a:lnTo>
                <a:lnTo>
                  <a:pt x="527" y="0"/>
                </a:lnTo>
                <a:lnTo>
                  <a:pt x="513" y="4"/>
                </a:lnTo>
                <a:lnTo>
                  <a:pt x="499" y="7"/>
                </a:lnTo>
                <a:lnTo>
                  <a:pt x="486" y="11"/>
                </a:lnTo>
                <a:lnTo>
                  <a:pt x="473" y="18"/>
                </a:lnTo>
                <a:lnTo>
                  <a:pt x="461" y="25"/>
                </a:lnTo>
                <a:lnTo>
                  <a:pt x="450" y="32"/>
                </a:lnTo>
                <a:lnTo>
                  <a:pt x="439" y="41"/>
                </a:lnTo>
                <a:lnTo>
                  <a:pt x="430" y="52"/>
                </a:lnTo>
                <a:lnTo>
                  <a:pt x="423" y="63"/>
                </a:lnTo>
                <a:lnTo>
                  <a:pt x="416" y="76"/>
                </a:lnTo>
                <a:lnTo>
                  <a:pt x="409" y="88"/>
                </a:lnTo>
                <a:lnTo>
                  <a:pt x="405" y="101"/>
                </a:lnTo>
                <a:lnTo>
                  <a:pt x="401" y="115"/>
                </a:lnTo>
                <a:lnTo>
                  <a:pt x="398" y="130"/>
                </a:lnTo>
                <a:lnTo>
                  <a:pt x="398" y="144"/>
                </a:lnTo>
                <a:lnTo>
                  <a:pt x="398" y="144"/>
                </a:lnTo>
                <a:lnTo>
                  <a:pt x="400" y="162"/>
                </a:lnTo>
                <a:lnTo>
                  <a:pt x="403" y="182"/>
                </a:lnTo>
                <a:lnTo>
                  <a:pt x="409" y="198"/>
                </a:lnTo>
                <a:lnTo>
                  <a:pt x="418" y="214"/>
                </a:lnTo>
                <a:lnTo>
                  <a:pt x="427" y="230"/>
                </a:lnTo>
                <a:lnTo>
                  <a:pt x="439" y="243"/>
                </a:lnTo>
                <a:lnTo>
                  <a:pt x="452" y="256"/>
                </a:lnTo>
                <a:lnTo>
                  <a:pt x="468" y="266"/>
                </a:lnTo>
                <a:lnTo>
                  <a:pt x="468" y="373"/>
                </a:lnTo>
                <a:lnTo>
                  <a:pt x="346" y="373"/>
                </a:lnTo>
                <a:lnTo>
                  <a:pt x="346" y="373"/>
                </a:lnTo>
                <a:lnTo>
                  <a:pt x="338" y="373"/>
                </a:lnTo>
                <a:lnTo>
                  <a:pt x="333" y="374"/>
                </a:lnTo>
                <a:lnTo>
                  <a:pt x="328" y="378"/>
                </a:lnTo>
                <a:lnTo>
                  <a:pt x="322" y="382"/>
                </a:lnTo>
                <a:lnTo>
                  <a:pt x="319" y="385"/>
                </a:lnTo>
                <a:lnTo>
                  <a:pt x="315" y="391"/>
                </a:lnTo>
                <a:lnTo>
                  <a:pt x="313" y="398"/>
                </a:lnTo>
                <a:lnTo>
                  <a:pt x="313" y="403"/>
                </a:lnTo>
                <a:lnTo>
                  <a:pt x="313" y="493"/>
                </a:lnTo>
                <a:lnTo>
                  <a:pt x="313" y="493"/>
                </a:lnTo>
                <a:lnTo>
                  <a:pt x="313" y="498"/>
                </a:lnTo>
                <a:lnTo>
                  <a:pt x="315" y="506"/>
                </a:lnTo>
                <a:lnTo>
                  <a:pt x="319" y="511"/>
                </a:lnTo>
                <a:lnTo>
                  <a:pt x="322" y="515"/>
                </a:lnTo>
                <a:lnTo>
                  <a:pt x="328" y="520"/>
                </a:lnTo>
                <a:lnTo>
                  <a:pt x="333" y="522"/>
                </a:lnTo>
                <a:lnTo>
                  <a:pt x="338" y="524"/>
                </a:lnTo>
                <a:lnTo>
                  <a:pt x="346" y="525"/>
                </a:lnTo>
                <a:lnTo>
                  <a:pt x="468" y="525"/>
                </a:lnTo>
                <a:lnTo>
                  <a:pt x="468" y="921"/>
                </a:lnTo>
                <a:lnTo>
                  <a:pt x="468" y="921"/>
                </a:lnTo>
                <a:lnTo>
                  <a:pt x="427" y="914"/>
                </a:lnTo>
                <a:lnTo>
                  <a:pt x="385" y="903"/>
                </a:lnTo>
                <a:lnTo>
                  <a:pt x="347" y="891"/>
                </a:lnTo>
                <a:lnTo>
                  <a:pt x="310" y="875"/>
                </a:lnTo>
                <a:lnTo>
                  <a:pt x="274" y="855"/>
                </a:lnTo>
                <a:lnTo>
                  <a:pt x="239" y="833"/>
                </a:lnTo>
                <a:lnTo>
                  <a:pt x="207" y="810"/>
                </a:lnTo>
                <a:lnTo>
                  <a:pt x="176" y="783"/>
                </a:lnTo>
                <a:lnTo>
                  <a:pt x="230" y="729"/>
                </a:lnTo>
                <a:lnTo>
                  <a:pt x="230" y="729"/>
                </a:lnTo>
                <a:lnTo>
                  <a:pt x="236" y="722"/>
                </a:lnTo>
                <a:lnTo>
                  <a:pt x="238" y="716"/>
                </a:lnTo>
                <a:lnTo>
                  <a:pt x="238" y="709"/>
                </a:lnTo>
                <a:lnTo>
                  <a:pt x="236" y="704"/>
                </a:lnTo>
                <a:lnTo>
                  <a:pt x="232" y="698"/>
                </a:lnTo>
                <a:lnTo>
                  <a:pt x="229" y="693"/>
                </a:lnTo>
                <a:lnTo>
                  <a:pt x="221" y="689"/>
                </a:lnTo>
                <a:lnTo>
                  <a:pt x="214" y="689"/>
                </a:lnTo>
                <a:lnTo>
                  <a:pt x="23" y="689"/>
                </a:lnTo>
                <a:lnTo>
                  <a:pt x="23" y="689"/>
                </a:lnTo>
                <a:lnTo>
                  <a:pt x="14" y="691"/>
                </a:lnTo>
                <a:lnTo>
                  <a:pt x="7" y="695"/>
                </a:lnTo>
                <a:lnTo>
                  <a:pt x="2" y="704"/>
                </a:lnTo>
                <a:lnTo>
                  <a:pt x="0" y="713"/>
                </a:lnTo>
                <a:lnTo>
                  <a:pt x="0" y="903"/>
                </a:lnTo>
                <a:lnTo>
                  <a:pt x="0" y="903"/>
                </a:lnTo>
                <a:lnTo>
                  <a:pt x="2" y="911"/>
                </a:lnTo>
                <a:lnTo>
                  <a:pt x="4" y="916"/>
                </a:lnTo>
                <a:lnTo>
                  <a:pt x="9" y="921"/>
                </a:lnTo>
                <a:lnTo>
                  <a:pt x="14" y="925"/>
                </a:lnTo>
                <a:lnTo>
                  <a:pt x="20" y="927"/>
                </a:lnTo>
                <a:lnTo>
                  <a:pt x="27" y="927"/>
                </a:lnTo>
                <a:lnTo>
                  <a:pt x="34" y="923"/>
                </a:lnTo>
                <a:lnTo>
                  <a:pt x="40" y="920"/>
                </a:lnTo>
                <a:lnTo>
                  <a:pt x="83" y="876"/>
                </a:lnTo>
                <a:lnTo>
                  <a:pt x="83" y="876"/>
                </a:lnTo>
                <a:lnTo>
                  <a:pt x="106" y="896"/>
                </a:lnTo>
                <a:lnTo>
                  <a:pt x="130" y="916"/>
                </a:lnTo>
                <a:lnTo>
                  <a:pt x="155" y="934"/>
                </a:lnTo>
                <a:lnTo>
                  <a:pt x="180" y="952"/>
                </a:lnTo>
                <a:lnTo>
                  <a:pt x="207" y="968"/>
                </a:lnTo>
                <a:lnTo>
                  <a:pt x="234" y="983"/>
                </a:lnTo>
                <a:lnTo>
                  <a:pt x="263" y="997"/>
                </a:lnTo>
                <a:lnTo>
                  <a:pt x="292" y="1010"/>
                </a:lnTo>
                <a:lnTo>
                  <a:pt x="320" y="1020"/>
                </a:lnTo>
                <a:lnTo>
                  <a:pt x="351" y="1029"/>
                </a:lnTo>
                <a:lnTo>
                  <a:pt x="382" y="1038"/>
                </a:lnTo>
                <a:lnTo>
                  <a:pt x="412" y="1046"/>
                </a:lnTo>
                <a:lnTo>
                  <a:pt x="443" y="1051"/>
                </a:lnTo>
                <a:lnTo>
                  <a:pt x="475" y="1055"/>
                </a:lnTo>
                <a:lnTo>
                  <a:pt x="508" y="1056"/>
                </a:lnTo>
                <a:lnTo>
                  <a:pt x="542" y="1058"/>
                </a:lnTo>
                <a:lnTo>
                  <a:pt x="542" y="1058"/>
                </a:lnTo>
                <a:lnTo>
                  <a:pt x="574" y="1056"/>
                </a:lnTo>
                <a:lnTo>
                  <a:pt x="607" y="1055"/>
                </a:lnTo>
                <a:lnTo>
                  <a:pt x="639" y="1051"/>
                </a:lnTo>
                <a:lnTo>
                  <a:pt x="671" y="1046"/>
                </a:lnTo>
                <a:lnTo>
                  <a:pt x="702" y="1038"/>
                </a:lnTo>
                <a:lnTo>
                  <a:pt x="733" y="1029"/>
                </a:lnTo>
                <a:lnTo>
                  <a:pt x="761" y="1020"/>
                </a:lnTo>
                <a:lnTo>
                  <a:pt x="792" y="1010"/>
                </a:lnTo>
                <a:lnTo>
                  <a:pt x="821" y="997"/>
                </a:lnTo>
                <a:lnTo>
                  <a:pt x="848" y="983"/>
                </a:lnTo>
                <a:lnTo>
                  <a:pt x="875" y="968"/>
                </a:lnTo>
                <a:lnTo>
                  <a:pt x="902" y="952"/>
                </a:lnTo>
                <a:lnTo>
                  <a:pt x="927" y="934"/>
                </a:lnTo>
                <a:lnTo>
                  <a:pt x="952" y="916"/>
                </a:lnTo>
                <a:lnTo>
                  <a:pt x="976" y="896"/>
                </a:lnTo>
                <a:lnTo>
                  <a:pt x="999" y="876"/>
                </a:lnTo>
                <a:lnTo>
                  <a:pt x="1042" y="920"/>
                </a:lnTo>
                <a:lnTo>
                  <a:pt x="1042" y="920"/>
                </a:lnTo>
                <a:lnTo>
                  <a:pt x="1049" y="923"/>
                </a:lnTo>
                <a:lnTo>
                  <a:pt x="1055" y="927"/>
                </a:lnTo>
                <a:lnTo>
                  <a:pt x="1062" y="927"/>
                </a:lnTo>
                <a:lnTo>
                  <a:pt x="1067" y="925"/>
                </a:lnTo>
                <a:lnTo>
                  <a:pt x="1075" y="921"/>
                </a:lnTo>
                <a:lnTo>
                  <a:pt x="1078" y="916"/>
                </a:lnTo>
                <a:lnTo>
                  <a:pt x="1082" y="911"/>
                </a:lnTo>
                <a:lnTo>
                  <a:pt x="1082" y="903"/>
                </a:lnTo>
                <a:lnTo>
                  <a:pt x="1082" y="713"/>
                </a:lnTo>
                <a:lnTo>
                  <a:pt x="1082" y="713"/>
                </a:lnTo>
                <a:lnTo>
                  <a:pt x="1080" y="704"/>
                </a:lnTo>
                <a:lnTo>
                  <a:pt x="1076" y="695"/>
                </a:lnTo>
                <a:lnTo>
                  <a:pt x="1069" y="691"/>
                </a:lnTo>
                <a:lnTo>
                  <a:pt x="1058" y="689"/>
                </a:lnTo>
                <a:lnTo>
                  <a:pt x="1058" y="689"/>
                </a:lnTo>
                <a:close/>
                <a:moveTo>
                  <a:pt x="542" y="189"/>
                </a:moveTo>
                <a:lnTo>
                  <a:pt x="542" y="189"/>
                </a:lnTo>
                <a:lnTo>
                  <a:pt x="533" y="187"/>
                </a:lnTo>
                <a:lnTo>
                  <a:pt x="524" y="185"/>
                </a:lnTo>
                <a:lnTo>
                  <a:pt x="517" y="180"/>
                </a:lnTo>
                <a:lnTo>
                  <a:pt x="509" y="175"/>
                </a:lnTo>
                <a:lnTo>
                  <a:pt x="504" y="169"/>
                </a:lnTo>
                <a:lnTo>
                  <a:pt x="500" y="160"/>
                </a:lnTo>
                <a:lnTo>
                  <a:pt x="497" y="153"/>
                </a:lnTo>
                <a:lnTo>
                  <a:pt x="497" y="144"/>
                </a:lnTo>
                <a:lnTo>
                  <a:pt x="497" y="144"/>
                </a:lnTo>
                <a:lnTo>
                  <a:pt x="497" y="135"/>
                </a:lnTo>
                <a:lnTo>
                  <a:pt x="500" y="126"/>
                </a:lnTo>
                <a:lnTo>
                  <a:pt x="504" y="119"/>
                </a:lnTo>
                <a:lnTo>
                  <a:pt x="509" y="112"/>
                </a:lnTo>
                <a:lnTo>
                  <a:pt x="517" y="106"/>
                </a:lnTo>
                <a:lnTo>
                  <a:pt x="524" y="103"/>
                </a:lnTo>
                <a:lnTo>
                  <a:pt x="533" y="99"/>
                </a:lnTo>
                <a:lnTo>
                  <a:pt x="542" y="99"/>
                </a:lnTo>
                <a:lnTo>
                  <a:pt x="542" y="99"/>
                </a:lnTo>
                <a:lnTo>
                  <a:pt x="551" y="99"/>
                </a:lnTo>
                <a:lnTo>
                  <a:pt x="558" y="103"/>
                </a:lnTo>
                <a:lnTo>
                  <a:pt x="567" y="106"/>
                </a:lnTo>
                <a:lnTo>
                  <a:pt x="572" y="112"/>
                </a:lnTo>
                <a:lnTo>
                  <a:pt x="578" y="119"/>
                </a:lnTo>
                <a:lnTo>
                  <a:pt x="583" y="126"/>
                </a:lnTo>
                <a:lnTo>
                  <a:pt x="585" y="135"/>
                </a:lnTo>
                <a:lnTo>
                  <a:pt x="587" y="144"/>
                </a:lnTo>
                <a:lnTo>
                  <a:pt x="587" y="144"/>
                </a:lnTo>
                <a:lnTo>
                  <a:pt x="585" y="153"/>
                </a:lnTo>
                <a:lnTo>
                  <a:pt x="583" y="160"/>
                </a:lnTo>
                <a:lnTo>
                  <a:pt x="578" y="169"/>
                </a:lnTo>
                <a:lnTo>
                  <a:pt x="572" y="175"/>
                </a:lnTo>
                <a:lnTo>
                  <a:pt x="567" y="180"/>
                </a:lnTo>
                <a:lnTo>
                  <a:pt x="558" y="185"/>
                </a:lnTo>
                <a:lnTo>
                  <a:pt x="551" y="187"/>
                </a:lnTo>
                <a:lnTo>
                  <a:pt x="542" y="189"/>
                </a:lnTo>
                <a:lnTo>
                  <a:pt x="542" y="1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属性选择符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144" grpId="0" bldLvl="0" animBg="1"/>
      <p:bldP spid="1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738224" y="4696452"/>
            <a:ext cx="2715556" cy="843416"/>
            <a:chOff x="98425" y="1392238"/>
            <a:chExt cx="8947150" cy="2359025"/>
          </a:xfrm>
        </p:grpSpPr>
        <p:sp>
          <p:nvSpPr>
            <p:cNvPr id="33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alpha val="10000"/>
                  </a:srgbClr>
                </a:gs>
                <a:gs pos="100000">
                  <a:srgbClr val="FFC000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alpha val="10000"/>
                  </a:srgbClr>
                </a:gs>
                <a:gs pos="100000">
                  <a:srgbClr val="FFC000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alpha val="20000"/>
                  </a:srgbClr>
                </a:gs>
                <a:gs pos="50000">
                  <a:srgbClr val="FFC000"/>
                </a:gs>
                <a:gs pos="100000">
                  <a:srgbClr val="FFC000">
                    <a:alpha val="2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04605" y="3951774"/>
            <a:ext cx="3582792" cy="1112769"/>
            <a:chOff x="98425" y="1392238"/>
            <a:chExt cx="8947150" cy="2359025"/>
          </a:xfrm>
        </p:grpSpPr>
        <p:sp>
          <p:nvSpPr>
            <p:cNvPr id="37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alpha val="10000"/>
                  </a:schemeClr>
                </a:gs>
                <a:gs pos="100000">
                  <a:schemeClr val="accent6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alpha val="10000"/>
                  </a:schemeClr>
                </a:gs>
                <a:gs pos="100000">
                  <a:schemeClr val="accent6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alpha val="2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079081" y="3274712"/>
            <a:ext cx="4033840" cy="1252859"/>
            <a:chOff x="98425" y="1392238"/>
            <a:chExt cx="8947150" cy="2359025"/>
          </a:xfrm>
        </p:grpSpPr>
        <p:sp>
          <p:nvSpPr>
            <p:cNvPr id="41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alpha val="10000"/>
                  </a:schemeClr>
                </a:gs>
                <a:gs pos="100000">
                  <a:schemeClr val="accent5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alpha val="10000"/>
                  </a:schemeClr>
                </a:gs>
                <a:gs pos="100000">
                  <a:schemeClr val="accent5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alpha val="20000"/>
                  </a:schemeClr>
                </a:gs>
                <a:gs pos="50000">
                  <a:schemeClr val="accent5"/>
                </a:gs>
                <a:gs pos="100000">
                  <a:schemeClr val="accent5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79081" y="2597648"/>
            <a:ext cx="4033840" cy="1252859"/>
            <a:chOff x="98425" y="1392238"/>
            <a:chExt cx="8947150" cy="2359025"/>
          </a:xfrm>
        </p:grpSpPr>
        <p:sp>
          <p:nvSpPr>
            <p:cNvPr id="45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10000"/>
                  </a:schemeClr>
                </a:gs>
                <a:gs pos="100000">
                  <a:schemeClr val="accent4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10000"/>
                  </a:schemeClr>
                </a:gs>
                <a:gs pos="100000">
                  <a:schemeClr val="accent4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20000"/>
                  </a:schemeClr>
                </a:gs>
                <a:gs pos="50000">
                  <a:schemeClr val="accent4"/>
                </a:gs>
                <a:gs pos="100000">
                  <a:schemeClr val="accent4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04605" y="2051649"/>
            <a:ext cx="3582792" cy="1112769"/>
            <a:chOff x="98425" y="1392238"/>
            <a:chExt cx="8947150" cy="2359025"/>
          </a:xfrm>
        </p:grpSpPr>
        <p:sp>
          <p:nvSpPr>
            <p:cNvPr id="49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0000"/>
                  </a:schemeClr>
                </a:gs>
                <a:gs pos="100000">
                  <a:schemeClr val="accent3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0000"/>
                  </a:schemeClr>
                </a:gs>
                <a:gs pos="100000">
                  <a:schemeClr val="accent3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50000">
                  <a:schemeClr val="accent3"/>
                </a:gs>
                <a:gs pos="100000">
                  <a:schemeClr val="accent3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38224" y="1594376"/>
            <a:ext cx="2715556" cy="843416"/>
            <a:chOff x="98425" y="1392238"/>
            <a:chExt cx="8947150" cy="2359025"/>
          </a:xfrm>
        </p:grpSpPr>
        <p:sp>
          <p:nvSpPr>
            <p:cNvPr id="53" name="Freeform 5"/>
            <p:cNvSpPr/>
            <p:nvPr/>
          </p:nvSpPr>
          <p:spPr bwMode="auto">
            <a:xfrm>
              <a:off x="98425" y="1392238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6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2 h 1372"/>
                <a:gd name="T14" fmla="*/ 4714 w 5636"/>
                <a:gd name="T15" fmla="*/ 1194 h 1372"/>
                <a:gd name="T16" fmla="*/ 4394 w 5636"/>
                <a:gd name="T17" fmla="*/ 1254 h 1372"/>
                <a:gd name="T18" fmla="*/ 4040 w 5636"/>
                <a:gd name="T19" fmla="*/ 1304 h 1372"/>
                <a:gd name="T20" fmla="*/ 3656 w 5636"/>
                <a:gd name="T21" fmla="*/ 1342 h 1372"/>
                <a:gd name="T22" fmla="*/ 3248 w 5636"/>
                <a:gd name="T23" fmla="*/ 1364 h 1372"/>
                <a:gd name="T24" fmla="*/ 2818 w 5636"/>
                <a:gd name="T25" fmla="*/ 1372 h 1372"/>
                <a:gd name="T26" fmla="*/ 2530 w 5636"/>
                <a:gd name="T27" fmla="*/ 1368 h 1372"/>
                <a:gd name="T28" fmla="*/ 2114 w 5636"/>
                <a:gd name="T29" fmla="*/ 1350 h 1372"/>
                <a:gd name="T30" fmla="*/ 1720 w 5636"/>
                <a:gd name="T31" fmla="*/ 1318 h 1372"/>
                <a:gd name="T32" fmla="*/ 1356 w 5636"/>
                <a:gd name="T33" fmla="*/ 1272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4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0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0 h 1372"/>
                <a:gd name="T66" fmla="*/ 1132 w 5636"/>
                <a:gd name="T67" fmla="*/ 136 h 1372"/>
                <a:gd name="T68" fmla="*/ 1474 w 5636"/>
                <a:gd name="T69" fmla="*/ 82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0 h 1372"/>
                <a:gd name="T76" fmla="*/ 2964 w 5636"/>
                <a:gd name="T77" fmla="*/ 0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2 h 1372"/>
                <a:gd name="T84" fmla="*/ 4504 w 5636"/>
                <a:gd name="T85" fmla="*/ 136 h 1372"/>
                <a:gd name="T86" fmla="*/ 4812 w 5636"/>
                <a:gd name="T87" fmla="*/ 200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0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38"/>
                  </a:lnTo>
                  <a:lnTo>
                    <a:pt x="5622" y="756"/>
                  </a:lnTo>
                  <a:lnTo>
                    <a:pt x="5614" y="774"/>
                  </a:lnTo>
                  <a:lnTo>
                    <a:pt x="5604" y="790"/>
                  </a:lnTo>
                  <a:lnTo>
                    <a:pt x="5592" y="808"/>
                  </a:lnTo>
                  <a:lnTo>
                    <a:pt x="5580" y="824"/>
                  </a:lnTo>
                  <a:lnTo>
                    <a:pt x="5564" y="840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6"/>
                  </a:lnTo>
                  <a:lnTo>
                    <a:pt x="4994" y="1122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4"/>
                  </a:lnTo>
                  <a:lnTo>
                    <a:pt x="4280" y="1272"/>
                  </a:lnTo>
                  <a:lnTo>
                    <a:pt x="4162" y="1290"/>
                  </a:lnTo>
                  <a:lnTo>
                    <a:pt x="4040" y="1304"/>
                  </a:lnTo>
                  <a:lnTo>
                    <a:pt x="3916" y="1318"/>
                  </a:lnTo>
                  <a:lnTo>
                    <a:pt x="3788" y="1330"/>
                  </a:lnTo>
                  <a:lnTo>
                    <a:pt x="3656" y="1342"/>
                  </a:lnTo>
                  <a:lnTo>
                    <a:pt x="3522" y="1350"/>
                  </a:lnTo>
                  <a:lnTo>
                    <a:pt x="3386" y="1358"/>
                  </a:lnTo>
                  <a:lnTo>
                    <a:pt x="3248" y="1364"/>
                  </a:lnTo>
                  <a:lnTo>
                    <a:pt x="3106" y="1368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68"/>
                  </a:lnTo>
                  <a:lnTo>
                    <a:pt x="2388" y="1364"/>
                  </a:lnTo>
                  <a:lnTo>
                    <a:pt x="2250" y="1358"/>
                  </a:lnTo>
                  <a:lnTo>
                    <a:pt x="2114" y="1350"/>
                  </a:lnTo>
                  <a:lnTo>
                    <a:pt x="1980" y="1342"/>
                  </a:lnTo>
                  <a:lnTo>
                    <a:pt x="1848" y="1330"/>
                  </a:lnTo>
                  <a:lnTo>
                    <a:pt x="1720" y="1318"/>
                  </a:lnTo>
                  <a:lnTo>
                    <a:pt x="1596" y="1304"/>
                  </a:lnTo>
                  <a:lnTo>
                    <a:pt x="1474" y="1290"/>
                  </a:lnTo>
                  <a:lnTo>
                    <a:pt x="1356" y="1272"/>
                  </a:lnTo>
                  <a:lnTo>
                    <a:pt x="1242" y="1254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2"/>
                  </a:lnTo>
                  <a:lnTo>
                    <a:pt x="560" y="1096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0"/>
                  </a:lnTo>
                  <a:lnTo>
                    <a:pt x="56" y="824"/>
                  </a:lnTo>
                  <a:lnTo>
                    <a:pt x="44" y="808"/>
                  </a:lnTo>
                  <a:lnTo>
                    <a:pt x="32" y="790"/>
                  </a:lnTo>
                  <a:lnTo>
                    <a:pt x="22" y="774"/>
                  </a:lnTo>
                  <a:lnTo>
                    <a:pt x="14" y="756"/>
                  </a:lnTo>
                  <a:lnTo>
                    <a:pt x="8" y="738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68"/>
                  </a:lnTo>
                  <a:lnTo>
                    <a:pt x="4" y="650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598"/>
                  </a:lnTo>
                  <a:lnTo>
                    <a:pt x="32" y="582"/>
                  </a:lnTo>
                  <a:lnTo>
                    <a:pt x="44" y="564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4"/>
                  </a:lnTo>
                  <a:lnTo>
                    <a:pt x="126" y="482"/>
                  </a:lnTo>
                  <a:lnTo>
                    <a:pt x="170" y="450"/>
                  </a:lnTo>
                  <a:lnTo>
                    <a:pt x="220" y="418"/>
                  </a:lnTo>
                  <a:lnTo>
                    <a:pt x="278" y="388"/>
                  </a:lnTo>
                  <a:lnTo>
                    <a:pt x="340" y="360"/>
                  </a:lnTo>
                  <a:lnTo>
                    <a:pt x="408" y="330"/>
                  </a:lnTo>
                  <a:lnTo>
                    <a:pt x="480" y="302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4"/>
                  </a:lnTo>
                  <a:lnTo>
                    <a:pt x="824" y="200"/>
                  </a:lnTo>
                  <a:lnTo>
                    <a:pt x="922" y="178"/>
                  </a:lnTo>
                  <a:lnTo>
                    <a:pt x="1026" y="156"/>
                  </a:lnTo>
                  <a:lnTo>
                    <a:pt x="1132" y="136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2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0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0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0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0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2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6"/>
                  </a:lnTo>
                  <a:lnTo>
                    <a:pt x="4610" y="156"/>
                  </a:lnTo>
                  <a:lnTo>
                    <a:pt x="4714" y="178"/>
                  </a:lnTo>
                  <a:lnTo>
                    <a:pt x="4812" y="200"/>
                  </a:lnTo>
                  <a:lnTo>
                    <a:pt x="4904" y="224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2"/>
                  </a:lnTo>
                  <a:lnTo>
                    <a:pt x="5228" y="330"/>
                  </a:lnTo>
                  <a:lnTo>
                    <a:pt x="5296" y="360"/>
                  </a:lnTo>
                  <a:lnTo>
                    <a:pt x="5358" y="388"/>
                  </a:lnTo>
                  <a:lnTo>
                    <a:pt x="5416" y="418"/>
                  </a:lnTo>
                  <a:lnTo>
                    <a:pt x="5466" y="450"/>
                  </a:lnTo>
                  <a:lnTo>
                    <a:pt x="5510" y="482"/>
                  </a:lnTo>
                  <a:lnTo>
                    <a:pt x="5548" y="514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4"/>
                  </a:lnTo>
                  <a:lnTo>
                    <a:pt x="5604" y="582"/>
                  </a:lnTo>
                  <a:lnTo>
                    <a:pt x="5614" y="598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0"/>
                  </a:lnTo>
                  <a:lnTo>
                    <a:pt x="5636" y="668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100000">
                  <a:schemeClr val="accent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98425" y="1573213"/>
              <a:ext cx="8947150" cy="2178050"/>
            </a:xfrm>
            <a:custGeom>
              <a:avLst/>
              <a:gdLst>
                <a:gd name="T0" fmla="*/ 5636 w 5636"/>
                <a:gd name="T1" fmla="*/ 704 h 1372"/>
                <a:gd name="T2" fmla="*/ 5622 w 5636"/>
                <a:gd name="T3" fmla="*/ 758 h 1372"/>
                <a:gd name="T4" fmla="*/ 5592 w 5636"/>
                <a:gd name="T5" fmla="*/ 808 h 1372"/>
                <a:gd name="T6" fmla="*/ 5548 w 5636"/>
                <a:gd name="T7" fmla="*/ 858 h 1372"/>
                <a:gd name="T8" fmla="*/ 5416 w 5636"/>
                <a:gd name="T9" fmla="*/ 954 h 1372"/>
                <a:gd name="T10" fmla="*/ 5228 w 5636"/>
                <a:gd name="T11" fmla="*/ 1042 h 1372"/>
                <a:gd name="T12" fmla="*/ 4994 w 5636"/>
                <a:gd name="T13" fmla="*/ 1124 h 1372"/>
                <a:gd name="T14" fmla="*/ 4714 w 5636"/>
                <a:gd name="T15" fmla="*/ 1194 h 1372"/>
                <a:gd name="T16" fmla="*/ 4394 w 5636"/>
                <a:gd name="T17" fmla="*/ 1256 h 1372"/>
                <a:gd name="T18" fmla="*/ 4040 w 5636"/>
                <a:gd name="T19" fmla="*/ 1306 h 1372"/>
                <a:gd name="T20" fmla="*/ 3656 w 5636"/>
                <a:gd name="T21" fmla="*/ 1342 h 1372"/>
                <a:gd name="T22" fmla="*/ 3248 w 5636"/>
                <a:gd name="T23" fmla="*/ 1366 h 1372"/>
                <a:gd name="T24" fmla="*/ 2818 w 5636"/>
                <a:gd name="T25" fmla="*/ 1372 h 1372"/>
                <a:gd name="T26" fmla="*/ 2530 w 5636"/>
                <a:gd name="T27" fmla="*/ 1370 h 1372"/>
                <a:gd name="T28" fmla="*/ 2114 w 5636"/>
                <a:gd name="T29" fmla="*/ 1352 h 1372"/>
                <a:gd name="T30" fmla="*/ 1720 w 5636"/>
                <a:gd name="T31" fmla="*/ 1320 h 1372"/>
                <a:gd name="T32" fmla="*/ 1356 w 5636"/>
                <a:gd name="T33" fmla="*/ 1274 h 1372"/>
                <a:gd name="T34" fmla="*/ 1026 w 5636"/>
                <a:gd name="T35" fmla="*/ 1216 h 1372"/>
                <a:gd name="T36" fmla="*/ 732 w 5636"/>
                <a:gd name="T37" fmla="*/ 1148 h 1372"/>
                <a:gd name="T38" fmla="*/ 480 w 5636"/>
                <a:gd name="T39" fmla="*/ 1070 h 1372"/>
                <a:gd name="T40" fmla="*/ 278 w 5636"/>
                <a:gd name="T41" fmla="*/ 984 h 1372"/>
                <a:gd name="T42" fmla="*/ 126 w 5636"/>
                <a:gd name="T43" fmla="*/ 890 h 1372"/>
                <a:gd name="T44" fmla="*/ 56 w 5636"/>
                <a:gd name="T45" fmla="*/ 826 h 1372"/>
                <a:gd name="T46" fmla="*/ 22 w 5636"/>
                <a:gd name="T47" fmla="*/ 774 h 1372"/>
                <a:gd name="T48" fmla="*/ 4 w 5636"/>
                <a:gd name="T49" fmla="*/ 722 h 1372"/>
                <a:gd name="T50" fmla="*/ 0 w 5636"/>
                <a:gd name="T51" fmla="*/ 686 h 1372"/>
                <a:gd name="T52" fmla="*/ 8 w 5636"/>
                <a:gd name="T53" fmla="*/ 634 h 1372"/>
                <a:gd name="T54" fmla="*/ 32 w 5636"/>
                <a:gd name="T55" fmla="*/ 582 h 1372"/>
                <a:gd name="T56" fmla="*/ 72 w 5636"/>
                <a:gd name="T57" fmla="*/ 532 h 1372"/>
                <a:gd name="T58" fmla="*/ 170 w 5636"/>
                <a:gd name="T59" fmla="*/ 452 h 1372"/>
                <a:gd name="T60" fmla="*/ 340 w 5636"/>
                <a:gd name="T61" fmla="*/ 360 h 1372"/>
                <a:gd name="T62" fmla="*/ 560 w 5636"/>
                <a:gd name="T63" fmla="*/ 276 h 1372"/>
                <a:gd name="T64" fmla="*/ 824 w 5636"/>
                <a:gd name="T65" fmla="*/ 202 h 1372"/>
                <a:gd name="T66" fmla="*/ 1132 w 5636"/>
                <a:gd name="T67" fmla="*/ 138 h 1372"/>
                <a:gd name="T68" fmla="*/ 1474 w 5636"/>
                <a:gd name="T69" fmla="*/ 84 h 1372"/>
                <a:gd name="T70" fmla="*/ 1848 w 5636"/>
                <a:gd name="T71" fmla="*/ 42 h 1372"/>
                <a:gd name="T72" fmla="*/ 2250 w 5636"/>
                <a:gd name="T73" fmla="*/ 14 h 1372"/>
                <a:gd name="T74" fmla="*/ 2672 w 5636"/>
                <a:gd name="T75" fmla="*/ 2 h 1372"/>
                <a:gd name="T76" fmla="*/ 2964 w 5636"/>
                <a:gd name="T77" fmla="*/ 2 h 1372"/>
                <a:gd name="T78" fmla="*/ 3386 w 5636"/>
                <a:gd name="T79" fmla="*/ 14 h 1372"/>
                <a:gd name="T80" fmla="*/ 3788 w 5636"/>
                <a:gd name="T81" fmla="*/ 42 h 1372"/>
                <a:gd name="T82" fmla="*/ 4162 w 5636"/>
                <a:gd name="T83" fmla="*/ 84 h 1372"/>
                <a:gd name="T84" fmla="*/ 4504 w 5636"/>
                <a:gd name="T85" fmla="*/ 138 h 1372"/>
                <a:gd name="T86" fmla="*/ 4812 w 5636"/>
                <a:gd name="T87" fmla="*/ 202 h 1372"/>
                <a:gd name="T88" fmla="*/ 5076 w 5636"/>
                <a:gd name="T89" fmla="*/ 276 h 1372"/>
                <a:gd name="T90" fmla="*/ 5296 w 5636"/>
                <a:gd name="T91" fmla="*/ 360 h 1372"/>
                <a:gd name="T92" fmla="*/ 5466 w 5636"/>
                <a:gd name="T93" fmla="*/ 452 h 1372"/>
                <a:gd name="T94" fmla="*/ 5564 w 5636"/>
                <a:gd name="T95" fmla="*/ 532 h 1372"/>
                <a:gd name="T96" fmla="*/ 5604 w 5636"/>
                <a:gd name="T97" fmla="*/ 582 h 1372"/>
                <a:gd name="T98" fmla="*/ 5628 w 5636"/>
                <a:gd name="T99" fmla="*/ 634 h 1372"/>
                <a:gd name="T100" fmla="*/ 5636 w 5636"/>
                <a:gd name="T101" fmla="*/ 686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6" h="1372">
                  <a:moveTo>
                    <a:pt x="5636" y="686"/>
                  </a:moveTo>
                  <a:lnTo>
                    <a:pt x="5636" y="686"/>
                  </a:lnTo>
                  <a:lnTo>
                    <a:pt x="5636" y="704"/>
                  </a:lnTo>
                  <a:lnTo>
                    <a:pt x="5632" y="722"/>
                  </a:lnTo>
                  <a:lnTo>
                    <a:pt x="5628" y="740"/>
                  </a:lnTo>
                  <a:lnTo>
                    <a:pt x="5622" y="758"/>
                  </a:lnTo>
                  <a:lnTo>
                    <a:pt x="5614" y="774"/>
                  </a:lnTo>
                  <a:lnTo>
                    <a:pt x="5604" y="792"/>
                  </a:lnTo>
                  <a:lnTo>
                    <a:pt x="5592" y="808"/>
                  </a:lnTo>
                  <a:lnTo>
                    <a:pt x="5580" y="826"/>
                  </a:lnTo>
                  <a:lnTo>
                    <a:pt x="5564" y="842"/>
                  </a:lnTo>
                  <a:lnTo>
                    <a:pt x="5548" y="858"/>
                  </a:lnTo>
                  <a:lnTo>
                    <a:pt x="5510" y="890"/>
                  </a:lnTo>
                  <a:lnTo>
                    <a:pt x="5466" y="922"/>
                  </a:lnTo>
                  <a:lnTo>
                    <a:pt x="5416" y="954"/>
                  </a:lnTo>
                  <a:lnTo>
                    <a:pt x="5358" y="984"/>
                  </a:lnTo>
                  <a:lnTo>
                    <a:pt x="5296" y="1014"/>
                  </a:lnTo>
                  <a:lnTo>
                    <a:pt x="5228" y="1042"/>
                  </a:lnTo>
                  <a:lnTo>
                    <a:pt x="5156" y="1070"/>
                  </a:lnTo>
                  <a:lnTo>
                    <a:pt x="5076" y="1098"/>
                  </a:lnTo>
                  <a:lnTo>
                    <a:pt x="4994" y="1124"/>
                  </a:lnTo>
                  <a:lnTo>
                    <a:pt x="4904" y="1148"/>
                  </a:lnTo>
                  <a:lnTo>
                    <a:pt x="4812" y="1172"/>
                  </a:lnTo>
                  <a:lnTo>
                    <a:pt x="4714" y="1194"/>
                  </a:lnTo>
                  <a:lnTo>
                    <a:pt x="4610" y="1216"/>
                  </a:lnTo>
                  <a:lnTo>
                    <a:pt x="4504" y="1236"/>
                  </a:lnTo>
                  <a:lnTo>
                    <a:pt x="4394" y="1256"/>
                  </a:lnTo>
                  <a:lnTo>
                    <a:pt x="4280" y="1274"/>
                  </a:lnTo>
                  <a:lnTo>
                    <a:pt x="4162" y="1290"/>
                  </a:lnTo>
                  <a:lnTo>
                    <a:pt x="4040" y="1306"/>
                  </a:lnTo>
                  <a:lnTo>
                    <a:pt x="3916" y="1320"/>
                  </a:lnTo>
                  <a:lnTo>
                    <a:pt x="3788" y="1332"/>
                  </a:lnTo>
                  <a:lnTo>
                    <a:pt x="3656" y="1342"/>
                  </a:lnTo>
                  <a:lnTo>
                    <a:pt x="3522" y="1352"/>
                  </a:lnTo>
                  <a:lnTo>
                    <a:pt x="3386" y="1360"/>
                  </a:lnTo>
                  <a:lnTo>
                    <a:pt x="3248" y="1366"/>
                  </a:lnTo>
                  <a:lnTo>
                    <a:pt x="3106" y="1370"/>
                  </a:lnTo>
                  <a:lnTo>
                    <a:pt x="2964" y="1372"/>
                  </a:lnTo>
                  <a:lnTo>
                    <a:pt x="2818" y="1372"/>
                  </a:lnTo>
                  <a:lnTo>
                    <a:pt x="2818" y="1372"/>
                  </a:lnTo>
                  <a:lnTo>
                    <a:pt x="2672" y="1372"/>
                  </a:lnTo>
                  <a:lnTo>
                    <a:pt x="2530" y="1370"/>
                  </a:lnTo>
                  <a:lnTo>
                    <a:pt x="2388" y="1366"/>
                  </a:lnTo>
                  <a:lnTo>
                    <a:pt x="2250" y="1360"/>
                  </a:lnTo>
                  <a:lnTo>
                    <a:pt x="2114" y="1352"/>
                  </a:lnTo>
                  <a:lnTo>
                    <a:pt x="1980" y="1342"/>
                  </a:lnTo>
                  <a:lnTo>
                    <a:pt x="1848" y="1332"/>
                  </a:lnTo>
                  <a:lnTo>
                    <a:pt x="1720" y="1320"/>
                  </a:lnTo>
                  <a:lnTo>
                    <a:pt x="1596" y="1306"/>
                  </a:lnTo>
                  <a:lnTo>
                    <a:pt x="1474" y="1290"/>
                  </a:lnTo>
                  <a:lnTo>
                    <a:pt x="1356" y="1274"/>
                  </a:lnTo>
                  <a:lnTo>
                    <a:pt x="1242" y="1256"/>
                  </a:lnTo>
                  <a:lnTo>
                    <a:pt x="1132" y="1236"/>
                  </a:lnTo>
                  <a:lnTo>
                    <a:pt x="1026" y="1216"/>
                  </a:lnTo>
                  <a:lnTo>
                    <a:pt x="922" y="1194"/>
                  </a:lnTo>
                  <a:lnTo>
                    <a:pt x="824" y="1172"/>
                  </a:lnTo>
                  <a:lnTo>
                    <a:pt x="732" y="1148"/>
                  </a:lnTo>
                  <a:lnTo>
                    <a:pt x="642" y="1124"/>
                  </a:lnTo>
                  <a:lnTo>
                    <a:pt x="560" y="1098"/>
                  </a:lnTo>
                  <a:lnTo>
                    <a:pt x="480" y="1070"/>
                  </a:lnTo>
                  <a:lnTo>
                    <a:pt x="408" y="1042"/>
                  </a:lnTo>
                  <a:lnTo>
                    <a:pt x="340" y="1014"/>
                  </a:lnTo>
                  <a:lnTo>
                    <a:pt x="278" y="984"/>
                  </a:lnTo>
                  <a:lnTo>
                    <a:pt x="220" y="954"/>
                  </a:lnTo>
                  <a:lnTo>
                    <a:pt x="170" y="922"/>
                  </a:lnTo>
                  <a:lnTo>
                    <a:pt x="126" y="890"/>
                  </a:lnTo>
                  <a:lnTo>
                    <a:pt x="88" y="858"/>
                  </a:lnTo>
                  <a:lnTo>
                    <a:pt x="72" y="842"/>
                  </a:lnTo>
                  <a:lnTo>
                    <a:pt x="56" y="826"/>
                  </a:lnTo>
                  <a:lnTo>
                    <a:pt x="44" y="808"/>
                  </a:lnTo>
                  <a:lnTo>
                    <a:pt x="32" y="792"/>
                  </a:lnTo>
                  <a:lnTo>
                    <a:pt x="22" y="774"/>
                  </a:lnTo>
                  <a:lnTo>
                    <a:pt x="14" y="758"/>
                  </a:lnTo>
                  <a:lnTo>
                    <a:pt x="8" y="740"/>
                  </a:lnTo>
                  <a:lnTo>
                    <a:pt x="4" y="722"/>
                  </a:lnTo>
                  <a:lnTo>
                    <a:pt x="0" y="704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0" y="670"/>
                  </a:lnTo>
                  <a:lnTo>
                    <a:pt x="4" y="652"/>
                  </a:lnTo>
                  <a:lnTo>
                    <a:pt x="8" y="634"/>
                  </a:lnTo>
                  <a:lnTo>
                    <a:pt x="14" y="616"/>
                  </a:lnTo>
                  <a:lnTo>
                    <a:pt x="22" y="600"/>
                  </a:lnTo>
                  <a:lnTo>
                    <a:pt x="32" y="582"/>
                  </a:lnTo>
                  <a:lnTo>
                    <a:pt x="44" y="566"/>
                  </a:lnTo>
                  <a:lnTo>
                    <a:pt x="56" y="548"/>
                  </a:lnTo>
                  <a:lnTo>
                    <a:pt x="72" y="532"/>
                  </a:lnTo>
                  <a:lnTo>
                    <a:pt x="88" y="516"/>
                  </a:lnTo>
                  <a:lnTo>
                    <a:pt x="126" y="482"/>
                  </a:lnTo>
                  <a:lnTo>
                    <a:pt x="170" y="452"/>
                  </a:lnTo>
                  <a:lnTo>
                    <a:pt x="220" y="420"/>
                  </a:lnTo>
                  <a:lnTo>
                    <a:pt x="278" y="390"/>
                  </a:lnTo>
                  <a:lnTo>
                    <a:pt x="340" y="360"/>
                  </a:lnTo>
                  <a:lnTo>
                    <a:pt x="408" y="332"/>
                  </a:lnTo>
                  <a:lnTo>
                    <a:pt x="480" y="304"/>
                  </a:lnTo>
                  <a:lnTo>
                    <a:pt x="560" y="276"/>
                  </a:lnTo>
                  <a:lnTo>
                    <a:pt x="642" y="250"/>
                  </a:lnTo>
                  <a:lnTo>
                    <a:pt x="732" y="226"/>
                  </a:lnTo>
                  <a:lnTo>
                    <a:pt x="824" y="202"/>
                  </a:lnTo>
                  <a:lnTo>
                    <a:pt x="922" y="180"/>
                  </a:lnTo>
                  <a:lnTo>
                    <a:pt x="1026" y="158"/>
                  </a:lnTo>
                  <a:lnTo>
                    <a:pt x="1132" y="138"/>
                  </a:lnTo>
                  <a:lnTo>
                    <a:pt x="1242" y="118"/>
                  </a:lnTo>
                  <a:lnTo>
                    <a:pt x="1356" y="100"/>
                  </a:lnTo>
                  <a:lnTo>
                    <a:pt x="1474" y="84"/>
                  </a:lnTo>
                  <a:lnTo>
                    <a:pt x="1596" y="68"/>
                  </a:lnTo>
                  <a:lnTo>
                    <a:pt x="1720" y="54"/>
                  </a:lnTo>
                  <a:lnTo>
                    <a:pt x="1848" y="42"/>
                  </a:lnTo>
                  <a:lnTo>
                    <a:pt x="1980" y="32"/>
                  </a:lnTo>
                  <a:lnTo>
                    <a:pt x="2114" y="22"/>
                  </a:lnTo>
                  <a:lnTo>
                    <a:pt x="2250" y="14"/>
                  </a:lnTo>
                  <a:lnTo>
                    <a:pt x="2388" y="8"/>
                  </a:lnTo>
                  <a:lnTo>
                    <a:pt x="2530" y="4"/>
                  </a:lnTo>
                  <a:lnTo>
                    <a:pt x="2672" y="2"/>
                  </a:lnTo>
                  <a:lnTo>
                    <a:pt x="2818" y="0"/>
                  </a:lnTo>
                  <a:lnTo>
                    <a:pt x="2818" y="0"/>
                  </a:lnTo>
                  <a:lnTo>
                    <a:pt x="2964" y="2"/>
                  </a:lnTo>
                  <a:lnTo>
                    <a:pt x="3106" y="4"/>
                  </a:lnTo>
                  <a:lnTo>
                    <a:pt x="3248" y="8"/>
                  </a:lnTo>
                  <a:lnTo>
                    <a:pt x="3386" y="14"/>
                  </a:lnTo>
                  <a:lnTo>
                    <a:pt x="3522" y="22"/>
                  </a:lnTo>
                  <a:lnTo>
                    <a:pt x="3656" y="32"/>
                  </a:lnTo>
                  <a:lnTo>
                    <a:pt x="3788" y="42"/>
                  </a:lnTo>
                  <a:lnTo>
                    <a:pt x="3916" y="54"/>
                  </a:lnTo>
                  <a:lnTo>
                    <a:pt x="4040" y="68"/>
                  </a:lnTo>
                  <a:lnTo>
                    <a:pt x="4162" y="84"/>
                  </a:lnTo>
                  <a:lnTo>
                    <a:pt x="4280" y="100"/>
                  </a:lnTo>
                  <a:lnTo>
                    <a:pt x="4394" y="118"/>
                  </a:lnTo>
                  <a:lnTo>
                    <a:pt x="4504" y="138"/>
                  </a:lnTo>
                  <a:lnTo>
                    <a:pt x="4610" y="158"/>
                  </a:lnTo>
                  <a:lnTo>
                    <a:pt x="4714" y="180"/>
                  </a:lnTo>
                  <a:lnTo>
                    <a:pt x="4812" y="202"/>
                  </a:lnTo>
                  <a:lnTo>
                    <a:pt x="4904" y="226"/>
                  </a:lnTo>
                  <a:lnTo>
                    <a:pt x="4994" y="250"/>
                  </a:lnTo>
                  <a:lnTo>
                    <a:pt x="5076" y="276"/>
                  </a:lnTo>
                  <a:lnTo>
                    <a:pt x="5156" y="304"/>
                  </a:lnTo>
                  <a:lnTo>
                    <a:pt x="5228" y="332"/>
                  </a:lnTo>
                  <a:lnTo>
                    <a:pt x="5296" y="360"/>
                  </a:lnTo>
                  <a:lnTo>
                    <a:pt x="5358" y="390"/>
                  </a:lnTo>
                  <a:lnTo>
                    <a:pt x="5416" y="420"/>
                  </a:lnTo>
                  <a:lnTo>
                    <a:pt x="5466" y="452"/>
                  </a:lnTo>
                  <a:lnTo>
                    <a:pt x="5510" y="482"/>
                  </a:lnTo>
                  <a:lnTo>
                    <a:pt x="5548" y="516"/>
                  </a:lnTo>
                  <a:lnTo>
                    <a:pt x="5564" y="532"/>
                  </a:lnTo>
                  <a:lnTo>
                    <a:pt x="5580" y="548"/>
                  </a:lnTo>
                  <a:lnTo>
                    <a:pt x="5592" y="566"/>
                  </a:lnTo>
                  <a:lnTo>
                    <a:pt x="5604" y="582"/>
                  </a:lnTo>
                  <a:lnTo>
                    <a:pt x="5614" y="600"/>
                  </a:lnTo>
                  <a:lnTo>
                    <a:pt x="5622" y="616"/>
                  </a:lnTo>
                  <a:lnTo>
                    <a:pt x="5628" y="634"/>
                  </a:lnTo>
                  <a:lnTo>
                    <a:pt x="5632" y="652"/>
                  </a:lnTo>
                  <a:lnTo>
                    <a:pt x="5636" y="670"/>
                  </a:lnTo>
                  <a:lnTo>
                    <a:pt x="5636" y="686"/>
                  </a:lnTo>
                  <a:lnTo>
                    <a:pt x="5636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100000">
                  <a:schemeClr val="accent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98425" y="2481263"/>
              <a:ext cx="8947150" cy="1270000"/>
            </a:xfrm>
            <a:custGeom>
              <a:avLst/>
              <a:gdLst>
                <a:gd name="T0" fmla="*/ 2672 w 5636"/>
                <a:gd name="T1" fmla="*/ 686 h 800"/>
                <a:gd name="T2" fmla="*/ 2250 w 5636"/>
                <a:gd name="T3" fmla="*/ 672 h 800"/>
                <a:gd name="T4" fmla="*/ 1848 w 5636"/>
                <a:gd name="T5" fmla="*/ 644 h 800"/>
                <a:gd name="T6" fmla="*/ 1474 w 5636"/>
                <a:gd name="T7" fmla="*/ 604 h 800"/>
                <a:gd name="T8" fmla="*/ 1132 w 5636"/>
                <a:gd name="T9" fmla="*/ 550 h 800"/>
                <a:gd name="T10" fmla="*/ 824 w 5636"/>
                <a:gd name="T11" fmla="*/ 486 h 800"/>
                <a:gd name="T12" fmla="*/ 560 w 5636"/>
                <a:gd name="T13" fmla="*/ 410 h 800"/>
                <a:gd name="T14" fmla="*/ 340 w 5636"/>
                <a:gd name="T15" fmla="*/ 328 h 800"/>
                <a:gd name="T16" fmla="*/ 170 w 5636"/>
                <a:gd name="T17" fmla="*/ 236 h 800"/>
                <a:gd name="T18" fmla="*/ 72 w 5636"/>
                <a:gd name="T19" fmla="*/ 154 h 800"/>
                <a:gd name="T20" fmla="*/ 32 w 5636"/>
                <a:gd name="T21" fmla="*/ 104 h 800"/>
                <a:gd name="T22" fmla="*/ 8 w 5636"/>
                <a:gd name="T23" fmla="*/ 52 h 800"/>
                <a:gd name="T24" fmla="*/ 0 w 5636"/>
                <a:gd name="T25" fmla="*/ 0 h 800"/>
                <a:gd name="T26" fmla="*/ 0 w 5636"/>
                <a:gd name="T27" fmla="*/ 132 h 800"/>
                <a:gd name="T28" fmla="*/ 14 w 5636"/>
                <a:gd name="T29" fmla="*/ 186 h 800"/>
                <a:gd name="T30" fmla="*/ 44 w 5636"/>
                <a:gd name="T31" fmla="*/ 236 h 800"/>
                <a:gd name="T32" fmla="*/ 88 w 5636"/>
                <a:gd name="T33" fmla="*/ 286 h 800"/>
                <a:gd name="T34" fmla="*/ 220 w 5636"/>
                <a:gd name="T35" fmla="*/ 382 h 800"/>
                <a:gd name="T36" fmla="*/ 408 w 5636"/>
                <a:gd name="T37" fmla="*/ 470 h 800"/>
                <a:gd name="T38" fmla="*/ 642 w 5636"/>
                <a:gd name="T39" fmla="*/ 552 h 800"/>
                <a:gd name="T40" fmla="*/ 922 w 5636"/>
                <a:gd name="T41" fmla="*/ 622 h 800"/>
                <a:gd name="T42" fmla="*/ 1242 w 5636"/>
                <a:gd name="T43" fmla="*/ 684 h 800"/>
                <a:gd name="T44" fmla="*/ 1596 w 5636"/>
                <a:gd name="T45" fmla="*/ 734 h 800"/>
                <a:gd name="T46" fmla="*/ 1980 w 5636"/>
                <a:gd name="T47" fmla="*/ 770 h 800"/>
                <a:gd name="T48" fmla="*/ 2388 w 5636"/>
                <a:gd name="T49" fmla="*/ 794 h 800"/>
                <a:gd name="T50" fmla="*/ 2818 w 5636"/>
                <a:gd name="T51" fmla="*/ 800 h 800"/>
                <a:gd name="T52" fmla="*/ 3106 w 5636"/>
                <a:gd name="T53" fmla="*/ 798 h 800"/>
                <a:gd name="T54" fmla="*/ 3522 w 5636"/>
                <a:gd name="T55" fmla="*/ 780 h 800"/>
                <a:gd name="T56" fmla="*/ 3916 w 5636"/>
                <a:gd name="T57" fmla="*/ 748 h 800"/>
                <a:gd name="T58" fmla="*/ 4280 w 5636"/>
                <a:gd name="T59" fmla="*/ 702 h 800"/>
                <a:gd name="T60" fmla="*/ 4610 w 5636"/>
                <a:gd name="T61" fmla="*/ 644 h 800"/>
                <a:gd name="T62" fmla="*/ 4904 w 5636"/>
                <a:gd name="T63" fmla="*/ 576 h 800"/>
                <a:gd name="T64" fmla="*/ 5156 w 5636"/>
                <a:gd name="T65" fmla="*/ 498 h 800"/>
                <a:gd name="T66" fmla="*/ 5358 w 5636"/>
                <a:gd name="T67" fmla="*/ 412 h 800"/>
                <a:gd name="T68" fmla="*/ 5510 w 5636"/>
                <a:gd name="T69" fmla="*/ 318 h 800"/>
                <a:gd name="T70" fmla="*/ 5580 w 5636"/>
                <a:gd name="T71" fmla="*/ 254 h 800"/>
                <a:gd name="T72" fmla="*/ 5614 w 5636"/>
                <a:gd name="T73" fmla="*/ 202 h 800"/>
                <a:gd name="T74" fmla="*/ 5632 w 5636"/>
                <a:gd name="T75" fmla="*/ 150 h 800"/>
                <a:gd name="T76" fmla="*/ 5636 w 5636"/>
                <a:gd name="T77" fmla="*/ 0 h 800"/>
                <a:gd name="T78" fmla="*/ 5632 w 5636"/>
                <a:gd name="T79" fmla="*/ 36 h 800"/>
                <a:gd name="T80" fmla="*/ 5614 w 5636"/>
                <a:gd name="T81" fmla="*/ 88 h 800"/>
                <a:gd name="T82" fmla="*/ 5580 w 5636"/>
                <a:gd name="T83" fmla="*/ 138 h 800"/>
                <a:gd name="T84" fmla="*/ 5510 w 5636"/>
                <a:gd name="T85" fmla="*/ 204 h 800"/>
                <a:gd name="T86" fmla="*/ 5358 w 5636"/>
                <a:gd name="T87" fmla="*/ 298 h 800"/>
                <a:gd name="T88" fmla="*/ 5156 w 5636"/>
                <a:gd name="T89" fmla="*/ 384 h 800"/>
                <a:gd name="T90" fmla="*/ 4904 w 5636"/>
                <a:gd name="T91" fmla="*/ 462 h 800"/>
                <a:gd name="T92" fmla="*/ 4610 w 5636"/>
                <a:gd name="T93" fmla="*/ 530 h 800"/>
                <a:gd name="T94" fmla="*/ 4280 w 5636"/>
                <a:gd name="T95" fmla="*/ 586 h 800"/>
                <a:gd name="T96" fmla="*/ 3916 w 5636"/>
                <a:gd name="T97" fmla="*/ 632 h 800"/>
                <a:gd name="T98" fmla="*/ 3522 w 5636"/>
                <a:gd name="T99" fmla="*/ 664 h 800"/>
                <a:gd name="T100" fmla="*/ 3106 w 5636"/>
                <a:gd name="T101" fmla="*/ 682 h 800"/>
                <a:gd name="T102" fmla="*/ 2818 w 5636"/>
                <a:gd name="T103" fmla="*/ 68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6" h="800">
                  <a:moveTo>
                    <a:pt x="2818" y="686"/>
                  </a:moveTo>
                  <a:lnTo>
                    <a:pt x="2818" y="686"/>
                  </a:lnTo>
                  <a:lnTo>
                    <a:pt x="2672" y="686"/>
                  </a:lnTo>
                  <a:lnTo>
                    <a:pt x="2530" y="682"/>
                  </a:lnTo>
                  <a:lnTo>
                    <a:pt x="2388" y="678"/>
                  </a:lnTo>
                  <a:lnTo>
                    <a:pt x="2250" y="672"/>
                  </a:lnTo>
                  <a:lnTo>
                    <a:pt x="2114" y="664"/>
                  </a:lnTo>
                  <a:lnTo>
                    <a:pt x="1980" y="656"/>
                  </a:lnTo>
                  <a:lnTo>
                    <a:pt x="1848" y="644"/>
                  </a:lnTo>
                  <a:lnTo>
                    <a:pt x="1720" y="632"/>
                  </a:lnTo>
                  <a:lnTo>
                    <a:pt x="1596" y="618"/>
                  </a:lnTo>
                  <a:lnTo>
                    <a:pt x="1474" y="604"/>
                  </a:lnTo>
                  <a:lnTo>
                    <a:pt x="1356" y="586"/>
                  </a:lnTo>
                  <a:lnTo>
                    <a:pt x="1242" y="568"/>
                  </a:lnTo>
                  <a:lnTo>
                    <a:pt x="1132" y="550"/>
                  </a:lnTo>
                  <a:lnTo>
                    <a:pt x="1026" y="530"/>
                  </a:lnTo>
                  <a:lnTo>
                    <a:pt x="922" y="508"/>
                  </a:lnTo>
                  <a:lnTo>
                    <a:pt x="824" y="486"/>
                  </a:lnTo>
                  <a:lnTo>
                    <a:pt x="732" y="462"/>
                  </a:lnTo>
                  <a:lnTo>
                    <a:pt x="642" y="436"/>
                  </a:lnTo>
                  <a:lnTo>
                    <a:pt x="560" y="410"/>
                  </a:lnTo>
                  <a:lnTo>
                    <a:pt x="480" y="384"/>
                  </a:lnTo>
                  <a:lnTo>
                    <a:pt x="408" y="356"/>
                  </a:lnTo>
                  <a:lnTo>
                    <a:pt x="340" y="328"/>
                  </a:lnTo>
                  <a:lnTo>
                    <a:pt x="278" y="298"/>
                  </a:lnTo>
                  <a:lnTo>
                    <a:pt x="220" y="268"/>
                  </a:lnTo>
                  <a:lnTo>
                    <a:pt x="170" y="236"/>
                  </a:lnTo>
                  <a:lnTo>
                    <a:pt x="126" y="204"/>
                  </a:lnTo>
                  <a:lnTo>
                    <a:pt x="88" y="172"/>
                  </a:lnTo>
                  <a:lnTo>
                    <a:pt x="72" y="154"/>
                  </a:lnTo>
                  <a:lnTo>
                    <a:pt x="56" y="138"/>
                  </a:lnTo>
                  <a:lnTo>
                    <a:pt x="44" y="122"/>
                  </a:lnTo>
                  <a:lnTo>
                    <a:pt x="32" y="104"/>
                  </a:lnTo>
                  <a:lnTo>
                    <a:pt x="22" y="88"/>
                  </a:lnTo>
                  <a:lnTo>
                    <a:pt x="14" y="70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4" y="150"/>
                  </a:lnTo>
                  <a:lnTo>
                    <a:pt x="8" y="168"/>
                  </a:lnTo>
                  <a:lnTo>
                    <a:pt x="14" y="186"/>
                  </a:lnTo>
                  <a:lnTo>
                    <a:pt x="22" y="202"/>
                  </a:lnTo>
                  <a:lnTo>
                    <a:pt x="32" y="220"/>
                  </a:lnTo>
                  <a:lnTo>
                    <a:pt x="44" y="236"/>
                  </a:lnTo>
                  <a:lnTo>
                    <a:pt x="56" y="254"/>
                  </a:lnTo>
                  <a:lnTo>
                    <a:pt x="72" y="270"/>
                  </a:lnTo>
                  <a:lnTo>
                    <a:pt x="88" y="286"/>
                  </a:lnTo>
                  <a:lnTo>
                    <a:pt x="126" y="318"/>
                  </a:lnTo>
                  <a:lnTo>
                    <a:pt x="170" y="350"/>
                  </a:lnTo>
                  <a:lnTo>
                    <a:pt x="220" y="382"/>
                  </a:lnTo>
                  <a:lnTo>
                    <a:pt x="278" y="412"/>
                  </a:lnTo>
                  <a:lnTo>
                    <a:pt x="340" y="442"/>
                  </a:lnTo>
                  <a:lnTo>
                    <a:pt x="408" y="470"/>
                  </a:lnTo>
                  <a:lnTo>
                    <a:pt x="480" y="498"/>
                  </a:lnTo>
                  <a:lnTo>
                    <a:pt x="560" y="526"/>
                  </a:lnTo>
                  <a:lnTo>
                    <a:pt x="642" y="552"/>
                  </a:lnTo>
                  <a:lnTo>
                    <a:pt x="732" y="576"/>
                  </a:lnTo>
                  <a:lnTo>
                    <a:pt x="824" y="600"/>
                  </a:lnTo>
                  <a:lnTo>
                    <a:pt x="922" y="622"/>
                  </a:lnTo>
                  <a:lnTo>
                    <a:pt x="1026" y="644"/>
                  </a:lnTo>
                  <a:lnTo>
                    <a:pt x="1132" y="664"/>
                  </a:lnTo>
                  <a:lnTo>
                    <a:pt x="1242" y="684"/>
                  </a:lnTo>
                  <a:lnTo>
                    <a:pt x="1356" y="702"/>
                  </a:lnTo>
                  <a:lnTo>
                    <a:pt x="1474" y="718"/>
                  </a:lnTo>
                  <a:lnTo>
                    <a:pt x="1596" y="734"/>
                  </a:lnTo>
                  <a:lnTo>
                    <a:pt x="1720" y="748"/>
                  </a:lnTo>
                  <a:lnTo>
                    <a:pt x="1848" y="760"/>
                  </a:lnTo>
                  <a:lnTo>
                    <a:pt x="1980" y="770"/>
                  </a:lnTo>
                  <a:lnTo>
                    <a:pt x="2114" y="780"/>
                  </a:lnTo>
                  <a:lnTo>
                    <a:pt x="2250" y="788"/>
                  </a:lnTo>
                  <a:lnTo>
                    <a:pt x="2388" y="794"/>
                  </a:lnTo>
                  <a:lnTo>
                    <a:pt x="2530" y="798"/>
                  </a:lnTo>
                  <a:lnTo>
                    <a:pt x="2672" y="800"/>
                  </a:lnTo>
                  <a:lnTo>
                    <a:pt x="2818" y="800"/>
                  </a:lnTo>
                  <a:lnTo>
                    <a:pt x="2818" y="800"/>
                  </a:lnTo>
                  <a:lnTo>
                    <a:pt x="2964" y="800"/>
                  </a:lnTo>
                  <a:lnTo>
                    <a:pt x="3106" y="798"/>
                  </a:lnTo>
                  <a:lnTo>
                    <a:pt x="3248" y="794"/>
                  </a:lnTo>
                  <a:lnTo>
                    <a:pt x="3386" y="788"/>
                  </a:lnTo>
                  <a:lnTo>
                    <a:pt x="3522" y="780"/>
                  </a:lnTo>
                  <a:lnTo>
                    <a:pt x="3656" y="770"/>
                  </a:lnTo>
                  <a:lnTo>
                    <a:pt x="3788" y="760"/>
                  </a:lnTo>
                  <a:lnTo>
                    <a:pt x="3916" y="748"/>
                  </a:lnTo>
                  <a:lnTo>
                    <a:pt x="4040" y="734"/>
                  </a:lnTo>
                  <a:lnTo>
                    <a:pt x="4162" y="718"/>
                  </a:lnTo>
                  <a:lnTo>
                    <a:pt x="4280" y="702"/>
                  </a:lnTo>
                  <a:lnTo>
                    <a:pt x="4394" y="684"/>
                  </a:lnTo>
                  <a:lnTo>
                    <a:pt x="4504" y="664"/>
                  </a:lnTo>
                  <a:lnTo>
                    <a:pt x="4610" y="644"/>
                  </a:lnTo>
                  <a:lnTo>
                    <a:pt x="4714" y="622"/>
                  </a:lnTo>
                  <a:lnTo>
                    <a:pt x="4812" y="600"/>
                  </a:lnTo>
                  <a:lnTo>
                    <a:pt x="4904" y="576"/>
                  </a:lnTo>
                  <a:lnTo>
                    <a:pt x="4994" y="552"/>
                  </a:lnTo>
                  <a:lnTo>
                    <a:pt x="5076" y="526"/>
                  </a:lnTo>
                  <a:lnTo>
                    <a:pt x="5156" y="498"/>
                  </a:lnTo>
                  <a:lnTo>
                    <a:pt x="5228" y="470"/>
                  </a:lnTo>
                  <a:lnTo>
                    <a:pt x="5296" y="442"/>
                  </a:lnTo>
                  <a:lnTo>
                    <a:pt x="5358" y="412"/>
                  </a:lnTo>
                  <a:lnTo>
                    <a:pt x="5416" y="382"/>
                  </a:lnTo>
                  <a:lnTo>
                    <a:pt x="5466" y="350"/>
                  </a:lnTo>
                  <a:lnTo>
                    <a:pt x="5510" y="318"/>
                  </a:lnTo>
                  <a:lnTo>
                    <a:pt x="5548" y="286"/>
                  </a:lnTo>
                  <a:lnTo>
                    <a:pt x="5564" y="270"/>
                  </a:lnTo>
                  <a:lnTo>
                    <a:pt x="5580" y="254"/>
                  </a:lnTo>
                  <a:lnTo>
                    <a:pt x="5592" y="236"/>
                  </a:lnTo>
                  <a:lnTo>
                    <a:pt x="5604" y="220"/>
                  </a:lnTo>
                  <a:lnTo>
                    <a:pt x="5614" y="202"/>
                  </a:lnTo>
                  <a:lnTo>
                    <a:pt x="5622" y="186"/>
                  </a:lnTo>
                  <a:lnTo>
                    <a:pt x="5628" y="168"/>
                  </a:lnTo>
                  <a:lnTo>
                    <a:pt x="5632" y="150"/>
                  </a:lnTo>
                  <a:lnTo>
                    <a:pt x="5636" y="132"/>
                  </a:lnTo>
                  <a:lnTo>
                    <a:pt x="5636" y="114"/>
                  </a:lnTo>
                  <a:lnTo>
                    <a:pt x="5636" y="0"/>
                  </a:lnTo>
                  <a:lnTo>
                    <a:pt x="5636" y="0"/>
                  </a:lnTo>
                  <a:lnTo>
                    <a:pt x="5636" y="18"/>
                  </a:lnTo>
                  <a:lnTo>
                    <a:pt x="5632" y="36"/>
                  </a:lnTo>
                  <a:lnTo>
                    <a:pt x="5628" y="52"/>
                  </a:lnTo>
                  <a:lnTo>
                    <a:pt x="5622" y="70"/>
                  </a:lnTo>
                  <a:lnTo>
                    <a:pt x="5614" y="88"/>
                  </a:lnTo>
                  <a:lnTo>
                    <a:pt x="5604" y="104"/>
                  </a:lnTo>
                  <a:lnTo>
                    <a:pt x="5592" y="122"/>
                  </a:lnTo>
                  <a:lnTo>
                    <a:pt x="5580" y="138"/>
                  </a:lnTo>
                  <a:lnTo>
                    <a:pt x="5564" y="154"/>
                  </a:lnTo>
                  <a:lnTo>
                    <a:pt x="5548" y="172"/>
                  </a:lnTo>
                  <a:lnTo>
                    <a:pt x="5510" y="204"/>
                  </a:lnTo>
                  <a:lnTo>
                    <a:pt x="5466" y="236"/>
                  </a:lnTo>
                  <a:lnTo>
                    <a:pt x="5416" y="268"/>
                  </a:lnTo>
                  <a:lnTo>
                    <a:pt x="5358" y="298"/>
                  </a:lnTo>
                  <a:lnTo>
                    <a:pt x="5296" y="328"/>
                  </a:lnTo>
                  <a:lnTo>
                    <a:pt x="5228" y="356"/>
                  </a:lnTo>
                  <a:lnTo>
                    <a:pt x="5156" y="384"/>
                  </a:lnTo>
                  <a:lnTo>
                    <a:pt x="5076" y="410"/>
                  </a:lnTo>
                  <a:lnTo>
                    <a:pt x="4994" y="436"/>
                  </a:lnTo>
                  <a:lnTo>
                    <a:pt x="4904" y="462"/>
                  </a:lnTo>
                  <a:lnTo>
                    <a:pt x="4812" y="486"/>
                  </a:lnTo>
                  <a:lnTo>
                    <a:pt x="4714" y="508"/>
                  </a:lnTo>
                  <a:lnTo>
                    <a:pt x="4610" y="530"/>
                  </a:lnTo>
                  <a:lnTo>
                    <a:pt x="4504" y="550"/>
                  </a:lnTo>
                  <a:lnTo>
                    <a:pt x="4394" y="568"/>
                  </a:lnTo>
                  <a:lnTo>
                    <a:pt x="4280" y="586"/>
                  </a:lnTo>
                  <a:lnTo>
                    <a:pt x="4162" y="604"/>
                  </a:lnTo>
                  <a:lnTo>
                    <a:pt x="4040" y="618"/>
                  </a:lnTo>
                  <a:lnTo>
                    <a:pt x="3916" y="632"/>
                  </a:lnTo>
                  <a:lnTo>
                    <a:pt x="3788" y="644"/>
                  </a:lnTo>
                  <a:lnTo>
                    <a:pt x="3656" y="656"/>
                  </a:lnTo>
                  <a:lnTo>
                    <a:pt x="3522" y="664"/>
                  </a:lnTo>
                  <a:lnTo>
                    <a:pt x="3386" y="672"/>
                  </a:lnTo>
                  <a:lnTo>
                    <a:pt x="3248" y="678"/>
                  </a:lnTo>
                  <a:lnTo>
                    <a:pt x="3106" y="682"/>
                  </a:lnTo>
                  <a:lnTo>
                    <a:pt x="2964" y="686"/>
                  </a:lnTo>
                  <a:lnTo>
                    <a:pt x="2818" y="686"/>
                  </a:lnTo>
                  <a:lnTo>
                    <a:pt x="2818" y="6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0000"/>
                  </a:schemeClr>
                </a:gs>
                <a:gs pos="50000">
                  <a:schemeClr val="accent2"/>
                </a:gs>
                <a:gs pos="100000">
                  <a:schemeClr val="accent2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9020561" y="1587796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a:active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按下链接的那一刻的状态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20561" y="2995722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input:focus,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表单控件聚焦时的状态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2695" y="1587796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a:link 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链接未被访问的状态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62695" y="2995722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a:visited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链接被访问过后的状态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695" y="4506846"/>
            <a:ext cx="2399688" cy="92075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A:hover</a:t>
            </a: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经过元素的状态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2" name="肘形连接符 61"/>
          <p:cNvCxnSpPr/>
          <p:nvPr/>
        </p:nvCxnSpPr>
        <p:spPr>
          <a:xfrm flipV="1">
            <a:off x="7983582" y="2102810"/>
            <a:ext cx="1036981" cy="489036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flipV="1">
            <a:off x="3171442" y="3201943"/>
            <a:ext cx="822292" cy="308792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0800000" flipV="1">
            <a:off x="8248371" y="3510735"/>
            <a:ext cx="772190" cy="374551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flipV="1">
            <a:off x="3171442" y="4527571"/>
            <a:ext cx="1011584" cy="494289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171443" y="2026604"/>
            <a:ext cx="14705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伪类选择器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0" grpId="0"/>
      <p:bldP spid="61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ISPRING_PRESENTATION_TITLE" val="1246.教育实用上课备课专用PPT模板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江西新华电脑学院-网页设计">
  <a:themeElements>
    <a:clrScheme name="自定义 498">
      <a:dk1>
        <a:sysClr val="windowText" lastClr="000000"/>
      </a:dk1>
      <a:lt1>
        <a:sysClr val="window" lastClr="FFFFFF"/>
      </a:lt1>
      <a:dk2>
        <a:srgbClr val="3C7895"/>
      </a:dk2>
      <a:lt2>
        <a:srgbClr val="E7E6E6"/>
      </a:lt2>
      <a:accent1>
        <a:srgbClr val="3C7895"/>
      </a:accent1>
      <a:accent2>
        <a:srgbClr val="3C7895"/>
      </a:accent2>
      <a:accent3>
        <a:srgbClr val="3C7895"/>
      </a:accent3>
      <a:accent4>
        <a:srgbClr val="3C7895"/>
      </a:accent4>
      <a:accent5>
        <a:srgbClr val="3C7895"/>
      </a:accent5>
      <a:accent6>
        <a:srgbClr val="3C7895"/>
      </a:accent6>
      <a:hlink>
        <a:srgbClr val="0563C1"/>
      </a:hlink>
      <a:folHlink>
        <a:srgbClr val="954F72"/>
      </a:folHlink>
    </a:clrScheme>
    <a:fontScheme name="y4y4xcr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自定义</PresentationFormat>
  <Paragraphs>158</Paragraphs>
  <Slides>16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江西新华电脑学院-网页设计</vt:lpstr>
      <vt:lpstr>PowerPoint 演示文稿</vt:lpstr>
      <vt:lpstr>PowerPoint 演示文稿</vt:lpstr>
      <vt:lpstr>PowerPoint 演示文稿</vt:lpstr>
      <vt:lpstr>项目背景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单击此处添加标题</vt:lpstr>
      <vt:lpstr>PowerPoint 演示文稿</vt:lpstr>
      <vt:lpstr>单击此处添加标题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Administrator</cp:lastModifiedBy>
  <cp:revision>31</cp:revision>
  <dcterms:created xsi:type="dcterms:W3CDTF">2015-05-05T08:02:00Z</dcterms:created>
  <dcterms:modified xsi:type="dcterms:W3CDTF">2020-10-22T11:52:36Z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