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1" r:id="rId3"/>
    <p:sldId id="420" r:id="rId5"/>
    <p:sldId id="434" r:id="rId6"/>
    <p:sldId id="397" r:id="rId7"/>
    <p:sldId id="443" r:id="rId8"/>
    <p:sldId id="468" r:id="rId9"/>
    <p:sldId id="440" r:id="rId10"/>
    <p:sldId id="469" r:id="rId11"/>
    <p:sldId id="467" r:id="rId12"/>
    <p:sldId id="470" r:id="rId13"/>
    <p:sldId id="452" r:id="rId14"/>
    <p:sldId id="43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F65"/>
    <a:srgbClr val="BBE3D8"/>
    <a:srgbClr val="839D73"/>
    <a:srgbClr val="F88D71"/>
    <a:srgbClr val="5B6C83"/>
    <a:srgbClr val="2A3D52"/>
    <a:srgbClr val="EDD0D0"/>
    <a:srgbClr val="D8816A"/>
    <a:srgbClr val="FBF6F4"/>
    <a:srgbClr val="B5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8" autoAdjust="0"/>
    <p:restoredTop sz="96093" autoAdjust="0"/>
  </p:normalViewPr>
  <p:slideViewPr>
    <p:cSldViewPr snapToGrid="0">
      <p:cViewPr varScale="1">
        <p:scale>
          <a:sx n="53" d="100"/>
          <a:sy n="53" d="100"/>
        </p:scale>
        <p:origin x="-96" y="-1584"/>
      </p:cViewPr>
      <p:guideLst>
        <p:guide orient="horz" pos="2148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8C2D0-6731-4BCC-A5F4-AE7B812F1F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56C1-ED3F-416F-BAC6-9CFEA745F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56C1-ED3F-416F-BAC6-9CFEA745FC7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56C1-ED3F-416F-BAC6-9CFEA745FC7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56C1-ED3F-416F-BAC6-9CFEA745FC7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34110" y="701157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文字, 地图&#10;&#10;已生成极高可信度的说明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>
          <a:xfrm rot="16200000">
            <a:off x="2412720" y="-2403182"/>
            <a:ext cx="7376096" cy="121824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1106051" y="1270929"/>
            <a:ext cx="6895099" cy="5440820"/>
          </a:xfrm>
          <a:prstGeom prst="rect">
            <a:avLst/>
          </a:prstGeom>
          <a:solidFill>
            <a:srgbClr val="BBE3D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slide" Target="slide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74981" y="605293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349972" y="561348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1641366" y="632692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844173" y="578129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000846" y="587701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859280" y="638946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449746" y="560759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561335" y="618299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175197" y="716814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076570" y="711008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089599" y="726974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615385" y="486169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868989" y="502608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70661" y="71117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626715" y="541014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531968" y="67424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757900" y="54214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-2770520" y="543350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832023" y="501209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751342" y="7188232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966488" y="646747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444370" y="565406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461585" y="728473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007334" y="5477962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923873" y="546158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979995" y="509391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996884" y="6561289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566279" y="695733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533379" y="646747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455395" y="65612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110583" y="608436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539782" y="531053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224675" y="721265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95893" y="741912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259675" y="635481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53591" y="65612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880359" y="552760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293248" y="525792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387855" y="584507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264673" y="660483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-1514683" y="6233377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6190151" y="5780088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745979" y="580730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514899" y="730958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-1114147" y="631975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65670" y="682754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800664" y="604242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946650" y="5947575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811268" y="581515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7487090" y="591494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410245" y="564289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488867" y="6294055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861006" y="558574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952724" y="542349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684538" y="5689287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7922667" y="5397529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026812" y="5916709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465212" y="5603502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217062" y="5611909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3007857" y="7390370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732224" y="545509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482329" y="581211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7495608" y="5697320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251304" y="606237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216692" y="6507743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470647" y="6318049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8160618" y="5685925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-498378" y="6301272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14888" y="6507743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748528" y="592907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871106" y="4672947"/>
            <a:ext cx="1973942" cy="1973942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63000"/>
                </a:schemeClr>
              </a:gs>
              <a:gs pos="55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033769" y="5029717"/>
            <a:ext cx="928980" cy="928980"/>
          </a:xfrm>
          <a:prstGeom prst="ellipse">
            <a:avLst/>
          </a:prstGeom>
          <a:gradFill>
            <a:gsLst>
              <a:gs pos="21000">
                <a:schemeClr val="accent1">
                  <a:lumMod val="5000"/>
                  <a:lumOff val="95000"/>
                </a:schemeClr>
              </a:gs>
              <a:gs pos="57000">
                <a:schemeClr val="bg1">
                  <a:alpha val="73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667236" y="4523157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530306" y="2958051"/>
            <a:ext cx="293299" cy="293298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597003" y="2517052"/>
            <a:ext cx="534836" cy="534836"/>
          </a:xfrm>
          <a:prstGeom prst="ellipse">
            <a:avLst/>
          </a:prstGeom>
          <a:solidFill>
            <a:schemeClr val="bg1">
              <a:alpha val="41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751612" y="1481881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184823" y="381579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678456" y="2941469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35253" y="4212607"/>
            <a:ext cx="310551" cy="31055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6251281" y="2620568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7165681" y="244804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[动画大师]_Oval 42"/>
          <p:cNvSpPr/>
          <p:nvPr/>
        </p:nvSpPr>
        <p:spPr>
          <a:xfrm>
            <a:off x="6199523" y="2120236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-558377" y="4661179"/>
            <a:ext cx="207034" cy="20703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-115839" y="2648171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612262" y="1999467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4232701" y="2724085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942618" y="3815790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-817170" y="3764032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-3028099" y="397542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-9148" y="454159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3580186" y="464148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-695895" y="4705603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2500491" y="5156296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421102" y="509056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1871863" y="503341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4641478" y="3952825"/>
            <a:ext cx="928980" cy="92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1838294" y="1955281"/>
            <a:ext cx="929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精致水彩新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汇报通用</a:t>
            </a:r>
            <a:r>
              <a:rPr lang="en-US" altLang="zh-CN" sz="5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PPT 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082135" y="2773237"/>
            <a:ext cx="88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Sweet and fresh Work Report Powerpoint Template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5" name="KSO_Shape"/>
          <p:cNvSpPr/>
          <p:nvPr/>
        </p:nvSpPr>
        <p:spPr>
          <a:xfrm>
            <a:off x="5461590" y="4023981"/>
            <a:ext cx="175185" cy="341269"/>
          </a:xfrm>
          <a:custGeom>
            <a:avLst/>
            <a:gdLst>
              <a:gd name="connsiteX0" fmla="*/ 788945 w 3886200"/>
              <a:gd name="connsiteY0" fmla="*/ 3994579 h 7565524"/>
              <a:gd name="connsiteX1" fmla="*/ 793367 w 3886200"/>
              <a:gd name="connsiteY1" fmla="*/ 4082152 h 7565524"/>
              <a:gd name="connsiteX2" fmla="*/ 1943100 w 3886200"/>
              <a:gd name="connsiteY2" fmla="*/ 5119688 h 7565524"/>
              <a:gd name="connsiteX3" fmla="*/ 3092833 w 3886200"/>
              <a:gd name="connsiteY3" fmla="*/ 4082152 h 7565524"/>
              <a:gd name="connsiteX4" fmla="*/ 3097256 w 3886200"/>
              <a:gd name="connsiteY4" fmla="*/ 3994579 h 7565524"/>
              <a:gd name="connsiteX5" fmla="*/ 3087777 w 3886200"/>
              <a:gd name="connsiteY5" fmla="*/ 4031441 h 7565524"/>
              <a:gd name="connsiteX6" fmla="*/ 1943100 w 3886200"/>
              <a:gd name="connsiteY6" fmla="*/ 4873587 h 7565524"/>
              <a:gd name="connsiteX7" fmla="*/ 798423 w 3886200"/>
              <a:gd name="connsiteY7" fmla="*/ 4031441 h 7565524"/>
              <a:gd name="connsiteX8" fmla="*/ 0 w 3886200"/>
              <a:gd name="connsiteY8" fmla="*/ 3009901 h 7565524"/>
              <a:gd name="connsiteX9" fmla="*/ 308086 w 3886200"/>
              <a:gd name="connsiteY9" fmla="*/ 3009901 h 7565524"/>
              <a:gd name="connsiteX10" fmla="*/ 308086 w 3886200"/>
              <a:gd name="connsiteY10" fmla="*/ 4175662 h 7565524"/>
              <a:gd name="connsiteX11" fmla="*/ 1943101 w 3886200"/>
              <a:gd name="connsiteY11" fmla="*/ 5810677 h 7565524"/>
              <a:gd name="connsiteX12" fmla="*/ 1943100 w 3886200"/>
              <a:gd name="connsiteY12" fmla="*/ 5810678 h 7565524"/>
              <a:gd name="connsiteX13" fmla="*/ 3578115 w 3886200"/>
              <a:gd name="connsiteY13" fmla="*/ 4175663 h 7565524"/>
              <a:gd name="connsiteX14" fmla="*/ 3578116 w 3886200"/>
              <a:gd name="connsiteY14" fmla="*/ 3009901 h 7565524"/>
              <a:gd name="connsiteX15" fmla="*/ 3886200 w 3886200"/>
              <a:gd name="connsiteY15" fmla="*/ 3009901 h 7565524"/>
              <a:gd name="connsiteX16" fmla="*/ 3886200 w 3886200"/>
              <a:gd name="connsiteY16" fmla="*/ 4235878 h 7565524"/>
              <a:gd name="connsiteX17" fmla="*/ 2520919 w 3886200"/>
              <a:gd name="connsiteY17" fmla="*/ 6091620 h 7565524"/>
              <a:gd name="connsiteX18" fmla="*/ 2336800 w 3886200"/>
              <a:gd name="connsiteY18" fmla="*/ 6138961 h 7565524"/>
              <a:gd name="connsiteX19" fmla="*/ 2336800 w 3886200"/>
              <a:gd name="connsiteY19" fmla="*/ 6591300 h 7565524"/>
              <a:gd name="connsiteX20" fmla="*/ 3062539 w 3886200"/>
              <a:gd name="connsiteY20" fmla="*/ 6591300 h 7565524"/>
              <a:gd name="connsiteX21" fmla="*/ 3549651 w 3886200"/>
              <a:gd name="connsiteY21" fmla="*/ 7078412 h 7565524"/>
              <a:gd name="connsiteX22" fmla="*/ 3549650 w 3886200"/>
              <a:gd name="connsiteY22" fmla="*/ 7078412 h 7565524"/>
              <a:gd name="connsiteX23" fmla="*/ 3062538 w 3886200"/>
              <a:gd name="connsiteY23" fmla="*/ 7565524 h 7565524"/>
              <a:gd name="connsiteX24" fmla="*/ 823662 w 3886200"/>
              <a:gd name="connsiteY24" fmla="*/ 7565523 h 7565524"/>
              <a:gd name="connsiteX25" fmla="*/ 346447 w 3886200"/>
              <a:gd name="connsiteY25" fmla="*/ 7176581 h 7565524"/>
              <a:gd name="connsiteX26" fmla="*/ 336550 w 3886200"/>
              <a:gd name="connsiteY26" fmla="*/ 7078412 h 7565524"/>
              <a:gd name="connsiteX27" fmla="*/ 346447 w 3886200"/>
              <a:gd name="connsiteY27" fmla="*/ 6980242 h 7565524"/>
              <a:gd name="connsiteX28" fmla="*/ 823662 w 3886200"/>
              <a:gd name="connsiteY28" fmla="*/ 6591300 h 7565524"/>
              <a:gd name="connsiteX29" fmla="*/ 1549400 w 3886200"/>
              <a:gd name="connsiteY29" fmla="*/ 6591300 h 7565524"/>
              <a:gd name="connsiteX30" fmla="*/ 1549400 w 3886200"/>
              <a:gd name="connsiteY30" fmla="*/ 6138961 h 7565524"/>
              <a:gd name="connsiteX31" fmla="*/ 1365282 w 3886200"/>
              <a:gd name="connsiteY31" fmla="*/ 6091620 h 7565524"/>
              <a:gd name="connsiteX32" fmla="*/ 0 w 3886200"/>
              <a:gd name="connsiteY32" fmla="*/ 4235878 h 7565524"/>
              <a:gd name="connsiteX33" fmla="*/ 622300 w 3886200"/>
              <a:gd name="connsiteY33" fmla="*/ 2818278 h 7565524"/>
              <a:gd name="connsiteX34" fmla="*/ 3263900 w 3886200"/>
              <a:gd name="connsiteY34" fmla="*/ 2818278 h 7565524"/>
              <a:gd name="connsiteX35" fmla="*/ 3263900 w 3886200"/>
              <a:gd name="connsiteY35" fmla="*/ 4152900 h 7565524"/>
              <a:gd name="connsiteX36" fmla="*/ 1943100 w 3886200"/>
              <a:gd name="connsiteY36" fmla="*/ 5473700 h 7565524"/>
              <a:gd name="connsiteX37" fmla="*/ 622300 w 3886200"/>
              <a:gd name="connsiteY37" fmla="*/ 4152900 h 7565524"/>
              <a:gd name="connsiteX38" fmla="*/ 622300 w 3886200"/>
              <a:gd name="connsiteY38" fmla="*/ 2432670 h 7565524"/>
              <a:gd name="connsiteX39" fmla="*/ 3263900 w 3886200"/>
              <a:gd name="connsiteY39" fmla="*/ 2432670 h 7565524"/>
              <a:gd name="connsiteX40" fmla="*/ 3263900 w 3886200"/>
              <a:gd name="connsiteY40" fmla="*/ 2655422 h 7565524"/>
              <a:gd name="connsiteX41" fmla="*/ 622300 w 3886200"/>
              <a:gd name="connsiteY41" fmla="*/ 2655422 h 7565524"/>
              <a:gd name="connsiteX42" fmla="*/ 622300 w 3886200"/>
              <a:gd name="connsiteY42" fmla="*/ 2047063 h 7565524"/>
              <a:gd name="connsiteX43" fmla="*/ 3263900 w 3886200"/>
              <a:gd name="connsiteY43" fmla="*/ 2047063 h 7565524"/>
              <a:gd name="connsiteX44" fmla="*/ 3263900 w 3886200"/>
              <a:gd name="connsiteY44" fmla="*/ 2269814 h 7565524"/>
              <a:gd name="connsiteX45" fmla="*/ 622300 w 3886200"/>
              <a:gd name="connsiteY45" fmla="*/ 2269814 h 7565524"/>
              <a:gd name="connsiteX46" fmla="*/ 622300 w 3886200"/>
              <a:gd name="connsiteY46" fmla="*/ 1661456 h 7565524"/>
              <a:gd name="connsiteX47" fmla="*/ 3263900 w 3886200"/>
              <a:gd name="connsiteY47" fmla="*/ 1661456 h 7565524"/>
              <a:gd name="connsiteX48" fmla="*/ 3263900 w 3886200"/>
              <a:gd name="connsiteY48" fmla="*/ 1884207 h 7565524"/>
              <a:gd name="connsiteX49" fmla="*/ 622300 w 3886200"/>
              <a:gd name="connsiteY49" fmla="*/ 1884207 h 7565524"/>
              <a:gd name="connsiteX50" fmla="*/ 1943100 w 3886200"/>
              <a:gd name="connsiteY50" fmla="*/ 0 h 7565524"/>
              <a:gd name="connsiteX51" fmla="*/ 3263900 w 3886200"/>
              <a:gd name="connsiteY51" fmla="*/ 1320800 h 7565524"/>
              <a:gd name="connsiteX52" fmla="*/ 3263900 w 3886200"/>
              <a:gd name="connsiteY52" fmla="*/ 1498600 h 7565524"/>
              <a:gd name="connsiteX53" fmla="*/ 622300 w 3886200"/>
              <a:gd name="connsiteY53" fmla="*/ 1498600 h 7565524"/>
              <a:gd name="connsiteX54" fmla="*/ 622300 w 3886200"/>
              <a:gd name="connsiteY54" fmla="*/ 1320800 h 7565524"/>
              <a:gd name="connsiteX55" fmla="*/ 1943100 w 3886200"/>
              <a:gd name="connsiteY55" fmla="*/ 0 h 756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886200" h="7565524">
                <a:moveTo>
                  <a:pt x="788945" y="3994579"/>
                </a:moveTo>
                <a:lnTo>
                  <a:pt x="793367" y="4082152"/>
                </a:lnTo>
                <a:cubicBezTo>
                  <a:pt x="852550" y="4664920"/>
                  <a:pt x="1344717" y="5119688"/>
                  <a:pt x="1943100" y="5119688"/>
                </a:cubicBezTo>
                <a:cubicBezTo>
                  <a:pt x="2541483" y="5119688"/>
                  <a:pt x="3033650" y="4664920"/>
                  <a:pt x="3092833" y="4082152"/>
                </a:cubicBezTo>
                <a:lnTo>
                  <a:pt x="3097256" y="3994579"/>
                </a:lnTo>
                <a:lnTo>
                  <a:pt x="3087777" y="4031441"/>
                </a:lnTo>
                <a:cubicBezTo>
                  <a:pt x="2936026" y="4519338"/>
                  <a:pt x="2480933" y="4873587"/>
                  <a:pt x="1943100" y="4873587"/>
                </a:cubicBezTo>
                <a:cubicBezTo>
                  <a:pt x="1405268" y="4873587"/>
                  <a:pt x="950175" y="4519338"/>
                  <a:pt x="798423" y="4031441"/>
                </a:cubicBezTo>
                <a:close/>
                <a:moveTo>
                  <a:pt x="0" y="3009901"/>
                </a:moveTo>
                <a:lnTo>
                  <a:pt x="308086" y="3009901"/>
                </a:lnTo>
                <a:lnTo>
                  <a:pt x="308086" y="4175662"/>
                </a:lnTo>
                <a:cubicBezTo>
                  <a:pt x="308086" y="5078656"/>
                  <a:pt x="1040107" y="5810677"/>
                  <a:pt x="1943101" y="5810677"/>
                </a:cubicBezTo>
                <a:lnTo>
                  <a:pt x="1943100" y="5810678"/>
                </a:lnTo>
                <a:cubicBezTo>
                  <a:pt x="2846094" y="5810678"/>
                  <a:pt x="3578115" y="5078657"/>
                  <a:pt x="3578115" y="4175663"/>
                </a:cubicBezTo>
                <a:lnTo>
                  <a:pt x="3578116" y="3009901"/>
                </a:lnTo>
                <a:lnTo>
                  <a:pt x="3886200" y="3009901"/>
                </a:lnTo>
                <a:lnTo>
                  <a:pt x="3886200" y="4235878"/>
                </a:lnTo>
                <a:cubicBezTo>
                  <a:pt x="3886200" y="5107807"/>
                  <a:pt x="3311893" y="5845601"/>
                  <a:pt x="2520919" y="6091620"/>
                </a:cubicBezTo>
                <a:lnTo>
                  <a:pt x="2336800" y="6138961"/>
                </a:lnTo>
                <a:lnTo>
                  <a:pt x="2336800" y="6591300"/>
                </a:lnTo>
                <a:lnTo>
                  <a:pt x="3062539" y="6591300"/>
                </a:lnTo>
                <a:cubicBezTo>
                  <a:pt x="3331564" y="6591300"/>
                  <a:pt x="3549651" y="6809387"/>
                  <a:pt x="3549651" y="7078412"/>
                </a:cubicBezTo>
                <a:lnTo>
                  <a:pt x="3549650" y="7078412"/>
                </a:lnTo>
                <a:cubicBezTo>
                  <a:pt x="3549650" y="7347437"/>
                  <a:pt x="3331563" y="7565524"/>
                  <a:pt x="3062538" y="7565524"/>
                </a:cubicBezTo>
                <a:lnTo>
                  <a:pt x="823662" y="7565523"/>
                </a:lnTo>
                <a:cubicBezTo>
                  <a:pt x="588265" y="7565523"/>
                  <a:pt x="391868" y="7398550"/>
                  <a:pt x="346447" y="7176581"/>
                </a:cubicBezTo>
                <a:lnTo>
                  <a:pt x="336550" y="7078412"/>
                </a:lnTo>
                <a:lnTo>
                  <a:pt x="346447" y="6980242"/>
                </a:lnTo>
                <a:cubicBezTo>
                  <a:pt x="391868" y="6758273"/>
                  <a:pt x="588265" y="6591300"/>
                  <a:pt x="823662" y="6591300"/>
                </a:cubicBezTo>
                <a:lnTo>
                  <a:pt x="1549400" y="6591300"/>
                </a:lnTo>
                <a:lnTo>
                  <a:pt x="1549400" y="6138961"/>
                </a:lnTo>
                <a:lnTo>
                  <a:pt x="1365282" y="6091620"/>
                </a:lnTo>
                <a:cubicBezTo>
                  <a:pt x="574307" y="5845601"/>
                  <a:pt x="0" y="5107807"/>
                  <a:pt x="0" y="4235878"/>
                </a:cubicBezTo>
                <a:close/>
                <a:moveTo>
                  <a:pt x="622300" y="2818278"/>
                </a:moveTo>
                <a:lnTo>
                  <a:pt x="3263900" y="2818278"/>
                </a:lnTo>
                <a:lnTo>
                  <a:pt x="3263900" y="4152900"/>
                </a:lnTo>
                <a:cubicBezTo>
                  <a:pt x="3263900" y="4882358"/>
                  <a:pt x="2672558" y="5473700"/>
                  <a:pt x="1943100" y="5473700"/>
                </a:cubicBezTo>
                <a:cubicBezTo>
                  <a:pt x="1213642" y="5473700"/>
                  <a:pt x="622300" y="4882358"/>
                  <a:pt x="622300" y="4152900"/>
                </a:cubicBezTo>
                <a:close/>
                <a:moveTo>
                  <a:pt x="622300" y="2432670"/>
                </a:moveTo>
                <a:lnTo>
                  <a:pt x="3263900" y="2432670"/>
                </a:lnTo>
                <a:lnTo>
                  <a:pt x="3263900" y="2655422"/>
                </a:lnTo>
                <a:lnTo>
                  <a:pt x="622300" y="2655422"/>
                </a:lnTo>
                <a:close/>
                <a:moveTo>
                  <a:pt x="622300" y="2047063"/>
                </a:moveTo>
                <a:lnTo>
                  <a:pt x="3263900" y="2047063"/>
                </a:lnTo>
                <a:lnTo>
                  <a:pt x="3263900" y="2269814"/>
                </a:lnTo>
                <a:lnTo>
                  <a:pt x="622300" y="2269814"/>
                </a:lnTo>
                <a:close/>
                <a:moveTo>
                  <a:pt x="622300" y="1661456"/>
                </a:moveTo>
                <a:lnTo>
                  <a:pt x="3263900" y="1661456"/>
                </a:lnTo>
                <a:lnTo>
                  <a:pt x="3263900" y="1884207"/>
                </a:lnTo>
                <a:lnTo>
                  <a:pt x="622300" y="1884207"/>
                </a:lnTo>
                <a:close/>
                <a:moveTo>
                  <a:pt x="1943100" y="0"/>
                </a:moveTo>
                <a:cubicBezTo>
                  <a:pt x="2672558" y="0"/>
                  <a:pt x="3263900" y="591342"/>
                  <a:pt x="3263900" y="1320800"/>
                </a:cubicBezTo>
                <a:lnTo>
                  <a:pt x="3263900" y="1498600"/>
                </a:lnTo>
                <a:lnTo>
                  <a:pt x="622300" y="1498600"/>
                </a:lnTo>
                <a:lnTo>
                  <a:pt x="622300" y="1320800"/>
                </a:lnTo>
                <a:cubicBezTo>
                  <a:pt x="622300" y="591342"/>
                  <a:pt x="1213642" y="0"/>
                  <a:pt x="19431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685797" y="4004627"/>
            <a:ext cx="243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汇报人：熊猫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808221" y="291618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9569180" y="260213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9302940" y="183343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0797904" y="220435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10220054" y="286566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9529523" y="311801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0756339" y="93366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10279927" y="372019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10179754" y="213178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573204" y="53338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8583181" y="139155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74841" y="156572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10107184" y="94161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7693182" y="42703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9605018" y="65978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10755276" y="364295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9617718" y="361188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1329497" y="257696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490958" y="79394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6320185" y="-13882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7024914" y="104865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151029" y="41559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10446758" y="35466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448006" y="4670673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9490892" y="228338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7463428" y="280340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11114677" y="530712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2363470" y="237523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11287814" y="5061314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663578" y="2052162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8978357" y="1208418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10154014" y="225477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9853749" y="143802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8535741" y="220483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7609764" y="98103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11522671" y="172653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7324588" y="174843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10367998" y="551126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8762010" y="189865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24831" y="540330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11350779" y="264666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528539" y="199866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5889529" y="66493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774886" y="109305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10689390" y="342900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6956750" y="3918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7724490" y="36198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619593" y="68457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8708074" y="301605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10949544" y="394701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10187745" y="136162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8231867" y="392375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9648594" y="3320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8993256" y="223351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9916656" y="178254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9941278" y="161940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718524" y="33973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8702444" y="2679839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676771" y="236028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11270728" y="214121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10025060" y="365048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7681523" y="5240593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10611593" y="2539219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9429697" y="178268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6153098" y="194564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6297334" y="505875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10198907" y="29610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9302609" y="31348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9171932" y="2412146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4" name="椭圆 213"/>
          <p:cNvSpPr/>
          <p:nvPr/>
        </p:nvSpPr>
        <p:spPr>
          <a:xfrm>
            <a:off x="10719518" y="2503768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10656907" y="307622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7923735" y="2107075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9846877" y="676266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11411699" y="945933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5763000" y="388288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166753" y="1970219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4493959" y="83531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0319052" y="2929084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708407" y="1266235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653932" y="371744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15737" y="491808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8742512" y="279718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8088291" y="160384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9806622" y="266302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10011279" y="4586872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11620531" y="25037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11082665" y="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11818462" y="979729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11779058" y="247902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11971702" y="134258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10744979" y="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11985529" y="36013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11779058" y="424180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11732455" y="3297362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11677724" y="205730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4" name="图片 3" descr="图片包含 文字, 地图&#10;&#10;已生成极高可信度的说明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6200000">
            <a:off x="2379083" y="-2422128"/>
            <a:ext cx="7376096" cy="121824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06051" y="1270929"/>
            <a:ext cx="6895099" cy="5440820"/>
          </a:xfrm>
          <a:prstGeom prst="rect">
            <a:avLst/>
          </a:prstGeom>
          <a:solidFill>
            <a:srgbClr val="BBE3D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0" name="图片 239" descr="图片包含 文字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BBE3D8"/>
              </a:clrFrom>
              <a:clrTo>
                <a:srgbClr val="BBE3D8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6200000">
            <a:off x="3202475" y="399794"/>
            <a:ext cx="6033304" cy="6438139"/>
          </a:xfrm>
          <a:prstGeom prst="rect">
            <a:avLst/>
          </a:prstGeom>
        </p:spPr>
      </p:pic>
      <p:sp>
        <p:nvSpPr>
          <p:cNvPr id="241" name="文本框 240"/>
          <p:cNvSpPr txBox="1"/>
          <p:nvPr/>
        </p:nvSpPr>
        <p:spPr>
          <a:xfrm>
            <a:off x="4449792" y="2320126"/>
            <a:ext cx="3230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688F65"/>
                </a:solidFill>
                <a:cs typeface="+mn-ea"/>
                <a:sym typeface="+mn-lt"/>
              </a:rPr>
              <a:t>盒模型之</a:t>
            </a:r>
            <a:endParaRPr lang="zh-CN" altLang="en-US" sz="4800" b="1" dirty="0">
              <a:solidFill>
                <a:srgbClr val="688F65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>
                <a:solidFill>
                  <a:srgbClr val="688F65"/>
                </a:solidFill>
                <a:cs typeface="+mn-ea"/>
                <a:sym typeface="+mn-lt"/>
              </a:rPr>
              <a:t>尺寸与补白</a:t>
            </a:r>
            <a:endParaRPr lang="zh-CN" altLang="en-US" sz="4800" b="1" dirty="0">
              <a:solidFill>
                <a:srgbClr val="688F65"/>
              </a:solidFill>
              <a:cs typeface="+mn-ea"/>
              <a:sym typeface="+mn-lt"/>
            </a:endParaRPr>
          </a:p>
        </p:txBody>
      </p:sp>
      <p:grpSp>
        <p:nvGrpSpPr>
          <p:cNvPr id="245" name="组合 244"/>
          <p:cNvGrpSpPr/>
          <p:nvPr/>
        </p:nvGrpSpPr>
        <p:grpSpPr>
          <a:xfrm>
            <a:off x="5586232" y="4610800"/>
            <a:ext cx="1026160" cy="275590"/>
            <a:chOff x="5372100" y="4203314"/>
            <a:chExt cx="1447800" cy="408017"/>
          </a:xfrm>
        </p:grpSpPr>
        <p:sp>
          <p:nvSpPr>
            <p:cNvPr id="246" name="矩形: 圆角 245"/>
            <p:cNvSpPr/>
            <p:nvPr/>
          </p:nvSpPr>
          <p:spPr>
            <a:xfrm>
              <a:off x="5372100" y="4243151"/>
              <a:ext cx="1447800" cy="342900"/>
            </a:xfrm>
            <a:prstGeom prst="roundRect">
              <a:avLst>
                <a:gd name="adj" fmla="val 50000"/>
              </a:avLst>
            </a:prstGeom>
            <a:solidFill>
              <a:srgbClr val="839D73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5470129" y="4203314"/>
              <a:ext cx="1251744" cy="4080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box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模型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4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0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C 0.07123 -0.04398 0.06237 -0.16273 0.09011 -0.27847 " pathEditMode="relative" rAng="0" ptsTypes="AA">
                                      <p:cBhvr>
                                        <p:cTn id="42" dur="2714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8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C -0.01133 -0.10556 -0.06198 -0.1845 -0.00769 -0.31459 " pathEditMode="relative" rAng="0" ptsTypes="AA">
                                      <p:cBhvr>
                                        <p:cTn id="50" dur="340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6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44444E-6 C 0.06471 -0.13541 0.07721 -0.05138 0.13164 -0.18125 " pathEditMode="relative" rAng="0" ptsTypes="AA">
                                      <p:cBhvr>
                                        <p:cTn id="58" dur="306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1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2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3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4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2 -0.1206 0.14375 -0.01111 0.19831 -0.14097 " pathEditMode="relative" rAng="0" ptsTypes="AA">
                                      <p:cBhvr>
                                        <p:cTn id="66" dur="2924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1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2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C -0.04023 -0.14421 0.01732 -0.1956 -0.00299 -0.34421 " pathEditMode="relative" rAng="0" ptsTypes="AA">
                                      <p:cBhvr>
                                        <p:cTn id="74" dur="219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7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8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9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0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C 0.00377 -0.22477 0.15403 -0.14306 0.13372 -0.2912 " pathEditMode="relative" rAng="0" ptsTypes="AA">
                                      <p:cBhvr>
                                        <p:cTn id="82" dur="234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5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6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7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8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C 0.03229 -0.19769 0.04193 -0.19838 0.13359 -0.2912 " pathEditMode="relative" rAng="0" ptsTypes="AA">
                                      <p:cBhvr>
                                        <p:cTn id="90" dur="219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3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4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5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6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C 0.10703 -0.07315 0.10599 -0.1625 0.13359 -0.29121 " pathEditMode="relative" rAng="0" ptsTypes="AA">
                                      <p:cBhvr>
                                        <p:cTn id="98" dur="254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1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2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3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4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C 0.00104 -0.11574 -0.11797 -0.13287 -0.09037 -0.26157 " pathEditMode="relative" rAng="0" ptsTypes="AA">
                                      <p:cBhvr>
                                        <p:cTn id="106" dur="350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9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0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1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2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11111E-6 C 0.07605 -0.05301 0.06667 -0.19606 0.09636 -0.33518 " pathEditMode="relative" rAng="0" ptsTypes="AA">
                                      <p:cBhvr>
                                        <p:cTn id="114" dur="3347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7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8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9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0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C 0.06432 -0.17314 0.07669 -0.06574 0.13086 -0.23171 " pathEditMode="relative" rAng="0" ptsTypes="AA">
                                      <p:cBhvr>
                                        <p:cTn id="122" dur="21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5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6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7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8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C -0.01471 -0.12338 -0.08021 -0.21551 -0.01003 -0.36713 " pathEditMode="relative" rAng="0" ptsTypes="AA">
                                      <p:cBhvr>
                                        <p:cTn id="130" dur="264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3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4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5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6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C 0.00286 -0.24884 0.12018 -0.15833 0.10442 -0.32222 " pathEditMode="relative" rAng="0" ptsTypes="AA">
                                      <p:cBhvr>
                                        <p:cTn id="138" dur="2595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1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2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3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4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C -0.04479 -0.16574 -0.08151 -0.08634 -0.12149 -0.25023 " pathEditMode="relative" rAng="0" ptsTypes="AA">
                                      <p:cBhvr>
                                        <p:cTn id="146" dur="296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9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50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51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52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C -0.1401 -0.18588 0.06042 -0.25185 -0.01041 -0.44283 " pathEditMode="relative" rAng="0" ptsTypes="AA">
                                      <p:cBhvr>
                                        <p:cTn id="154" dur="268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215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57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5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59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60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10481 -0.20695 0.17995 -0.01922 0.2483 -0.2419 " pathEditMode="relative" rAng="0" ptsTypes="AA">
                                      <p:cBhvr>
                                        <p:cTn id="162" dur="296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65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66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67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68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C 0.00143 -0.15487 -0.16406 -0.17778 -0.12565 -0.34954 " pathEditMode="relative" rAng="0" ptsTypes="AA">
                                      <p:cBhvr>
                                        <p:cTn id="170" dur="2662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73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74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75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76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C 0.07122 -0.04398 0.06237 -0.16273 0.0901 -0.27847 " pathEditMode="relative" rAng="0" ptsTypes="AA">
                                      <p:cBhvr>
                                        <p:cTn id="178" dur="282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81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82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83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84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186" dur="384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89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90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91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92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C 0.0323 -0.19768 0.04193 -0.19838 0.1336 -0.2912 " pathEditMode="relative" rAng="0" ptsTypes="AA">
                                      <p:cBhvr>
                                        <p:cTn id="194" dur="2813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97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98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99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00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C 0.00104 -0.11574 -0.11797 -0.13287 -0.09037 -0.26157 " pathEditMode="relative" rAng="0" ptsTypes="AA">
                                      <p:cBhvr>
                                        <p:cTn id="202" dur="365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05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06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07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08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C 0.1069 -0.07315 0.10586 -0.1625 0.1336 -0.2912 " pathEditMode="relative" rAng="0" ptsTypes="AA">
                                      <p:cBhvr>
                                        <p:cTn id="210" dur="344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3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4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15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16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C 0.07122 -0.04398 0.06237 -0.16273 0.0901 -0.27847 " pathEditMode="relative" rAng="0" ptsTypes="AA">
                                      <p:cBhvr>
                                        <p:cTn id="218" dur="271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1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2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3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4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C 0.07604 -0.05301 0.06667 -0.19607 0.09635 -0.33519 " pathEditMode="relative" rAng="0" ptsTypes="AA">
                                      <p:cBhvr>
                                        <p:cTn id="226" dur="3347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9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30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1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2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C 0.0332 -0.23611 0.0431 -0.23703 0.13763 -0.34768 " pathEditMode="relative" rAng="0" ptsTypes="AA">
                                      <p:cBhvr>
                                        <p:cTn id="234" dur="35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37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38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9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40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0143 -0.15486 -0.16406 -0.17778 -0.12565 -0.34954 " pathEditMode="relative" rAng="0" ptsTypes="AA">
                                      <p:cBhvr>
                                        <p:cTn id="242" dur="2662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45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46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47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48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2 -0.13542 0.07709 -0.05139 0.13151 -0.18125 " pathEditMode="relative" rAng="0" ptsTypes="AA">
                                      <p:cBhvr>
                                        <p:cTn id="250" dur="2229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3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4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55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56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258" dur="384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1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2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3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4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C 0.1069 -0.07315 0.10586 -0.1625 0.1336 -0.2912 " pathEditMode="relative" rAng="0" ptsTypes="AA">
                                      <p:cBhvr>
                                        <p:cTn id="266" dur="3444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C 0.07122 -0.04399 0.06237 -0.16274 0.0901 -0.27848 " pathEditMode="relative" rAng="0" ptsTypes="AA">
                                      <p:cBhvr>
                                        <p:cTn id="274" dur="2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77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80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C -0.01133 -0.10579 -0.06198 -0.18449 -0.00768 -0.31458 " pathEditMode="relative" rAng="0" ptsTypes="AA">
                                      <p:cBhvr>
                                        <p:cTn id="282" dur="2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85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88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85185E-6 C 0.06472 -0.13542 0.07709 -0.05139 0.13151 -0.18125 " pathEditMode="relative" rAng="0" ptsTypes="AA">
                                      <p:cBhvr>
                                        <p:cTn id="290" dur="2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3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96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3 -0.1206 0.14375 -0.01111 0.19831 -0.14097 " pathEditMode="relative" rAng="0" ptsTypes="AA">
                                      <p:cBhvr>
                                        <p:cTn id="298" dur="2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1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4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306" dur="2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C 0.00378 -0.22477 0.15391 -0.14305 0.13373 -0.2912 " pathEditMode="relative" rAng="0" ptsTypes="AA">
                                      <p:cBhvr>
                                        <p:cTn id="314" dur="2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17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20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C 0.03229 -0.19769 0.04193 -0.19838 0.13359 -0.29121 " pathEditMode="relative" rAng="0" ptsTypes="AA">
                                      <p:cBhvr>
                                        <p:cTn id="322" dur="2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25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28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C 0.10703 -0.07315 0.10599 -0.1625 0.13359 -0.2912 " pathEditMode="relative" rAng="0" ptsTypes="AA">
                                      <p:cBhvr>
                                        <p:cTn id="330" dur="2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3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36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C 0.00104 -0.11574 -0.11797 -0.13287 -0.09037 -0.26157 " pathEditMode="relative" rAng="0" ptsTypes="AA">
                                      <p:cBhvr>
                                        <p:cTn id="338" dur="2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1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2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3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4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C 0.07122 -0.04398 0.06237 -0.16273 0.0901 -0.27847 " pathEditMode="relative" rAng="0" ptsTypes="AA">
                                      <p:cBhvr>
                                        <p:cTn id="346" dur="271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C -0.01132 -0.10556 -0.06197 -0.18449 -0.00768 -0.31458 " pathEditMode="relative" rAng="0" ptsTypes="AA">
                                      <p:cBhvr>
                                        <p:cTn id="354" dur="3409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57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58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9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60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06472 -0.13542 0.07722 -0.05139 0.13165 -0.18125 " pathEditMode="relative" rAng="0" ptsTypes="AA">
                                      <p:cBhvr>
                                        <p:cTn id="362" dur="306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65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66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67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68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C -0.04011 -0.14375 -0.07305 -0.07477 -0.10899 -0.21713 " pathEditMode="relative" rAng="0" ptsTypes="AA">
                                      <p:cBhvr>
                                        <p:cTn id="370" dur="3515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3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4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75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76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2 -0.1206 0.14375 -0.01111 0.1983 -0.14097 " pathEditMode="relative" rAng="0" ptsTypes="AA">
                                      <p:cBhvr>
                                        <p:cTn id="378" dur="292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1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2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3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4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386" dur="2415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9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90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1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2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C -0.04024 -0.14421 0.01731 -0.1956 -0.003 -0.34421 " pathEditMode="relative" rAng="0" ptsTypes="AA">
                                      <p:cBhvr>
                                        <p:cTn id="394" dur="219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97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98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9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00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C 0.00377 -0.22477 0.15403 -0.14305 0.13372 -0.2912 " pathEditMode="relative" rAng="0" ptsTypes="AA">
                                      <p:cBhvr>
                                        <p:cTn id="402" dur="234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05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06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07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08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C 0.07604 -0.05301 0.06667 -0.19606 0.09636 -0.33518 " pathEditMode="relative" rAng="0" ptsTypes="AA">
                                      <p:cBhvr>
                                        <p:cTn id="410" dur="3347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3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4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15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16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C 0.06432 -0.17315 0.07669 -0.06574 0.13085 -0.23171 " pathEditMode="relative" rAng="0" ptsTypes="AA">
                                      <p:cBhvr>
                                        <p:cTn id="418" dur="218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1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2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3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4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C -0.01472 -0.12338 -0.08021 -0.21551 -0.01003 -0.36713 " pathEditMode="relative" rAng="0" ptsTypes="AA">
                                      <p:cBhvr>
                                        <p:cTn id="426" dur="2645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9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30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1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2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C 0.00287 -0.24885 0.12019 -0.15834 0.10443 -0.32223 " pathEditMode="relative" rAng="0" ptsTypes="AA">
                                      <p:cBhvr>
                                        <p:cTn id="434" dur="259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37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38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9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40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C -0.04479 -0.1655 -0.08151 -0.08634 -0.12149 -0.25023 " pathEditMode="relative" rAng="0" ptsTypes="AA">
                                      <p:cBhvr>
                                        <p:cTn id="442" dur="296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44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45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4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47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48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6 C 0.10482 -0.20694 0.17995 -0.01921 0.24831 -0.24189 " pathEditMode="relative" rAng="0" ptsTypes="AA">
                                      <p:cBhvr>
                                        <p:cTn id="450" dur="2965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3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4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55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56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C 0.0332 -0.23611 0.0431 -0.23703 0.13763 -0.34768 " pathEditMode="relative" rAng="0" ptsTypes="AA">
                                      <p:cBhvr>
                                        <p:cTn id="458" dur="351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45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1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2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3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4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C 0.00144 -0.15486 -0.16406 -0.17778 -0.12565 -0.34953 " pathEditMode="relative" rAng="0" ptsTypes="AA">
                                      <p:cBhvr>
                                        <p:cTn id="466" dur="266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9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70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1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2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0.07122 -0.04398 0.06237 -0.16273 0.0901 -0.27847 " pathEditMode="relative" rAng="0" ptsTypes="AA">
                                      <p:cBhvr>
                                        <p:cTn id="474" dur="282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77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78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9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80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C 0.00378 -0.22477 0.15404 -0.14283 0.13372 -0.29121 " pathEditMode="relative" rAng="0" ptsTypes="AA">
                                      <p:cBhvr>
                                        <p:cTn id="482" dur="2298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85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86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87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88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8 -0.05741 0.07317 0.02847 0.16263 -0.03727 " pathEditMode="relative" rAng="0" ptsTypes="AA">
                                      <p:cBhvr>
                                        <p:cTn id="490" dur="384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3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4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95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96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C 0.00104 -0.11574 -0.11797 -0.13287 -0.09037 -0.26158 " pathEditMode="relative" rAng="0" ptsTypes="AA">
                                      <p:cBhvr>
                                        <p:cTn id="498" dur="365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1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2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3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4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C 0.1069 -0.07315 0.10586 -0.1625 0.13359 -0.2912 " pathEditMode="relative" rAng="0" ptsTypes="AA">
                                      <p:cBhvr>
                                        <p:cTn id="506" dur="344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50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9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10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1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2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C 0.07604 -0.05301 0.06666 -0.19607 0.09635 -0.33519 " pathEditMode="relative" rAng="0" ptsTypes="AA">
                                      <p:cBhvr>
                                        <p:cTn id="514" dur="334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5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17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18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9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20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C 0.03321 -0.23611 0.0431 -0.23703 0.13763 -0.34768 " pathEditMode="relative" rAng="0" ptsTypes="AA">
                                      <p:cBhvr>
                                        <p:cTn id="522" dur="35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25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26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27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28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C 0.00143 -0.15487 -0.16406 -0.17778 -0.12565 -0.34954 " pathEditMode="relative" rAng="0" ptsTypes="AA">
                                      <p:cBhvr>
                                        <p:cTn id="530" dur="266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5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3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4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35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36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06472 -0.13542 0.07709 -0.05139 0.13151 -0.18125 " pathEditMode="relative" rAng="0" ptsTypes="AA">
                                      <p:cBhvr>
                                        <p:cTn id="538" dur="2229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1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2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3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4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546" dur="384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C 0.07122 -0.04398 0.06237 -0.16273 0.0901 -0.27847 " pathEditMode="relative" rAng="0" ptsTypes="AA">
                                      <p:cBhvr>
                                        <p:cTn id="554" dur="2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55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57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60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08 -0.05139 0.13151 -0.18125 " pathEditMode="relative" rAng="0" ptsTypes="AA">
                                      <p:cBhvr>
                                        <p:cTn id="562" dur="2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65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68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570" dur="2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3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76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C 0.00378 -0.22477 0.15391 -0.14305 0.13372 -0.2912 " pathEditMode="relative" rAng="0" ptsTypes="AA">
                                      <p:cBhvr>
                                        <p:cTn id="578" dur="2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57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1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4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C 0.03229 -0.19768 0.04193 -0.19838 0.13359 -0.2912 " pathEditMode="relative" rAng="0" ptsTypes="AA">
                                      <p:cBhvr>
                                        <p:cTn id="586" dur="2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58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C 0.00104 -0.11575 -0.11797 -0.13287 -0.09037 -0.26158 " pathEditMode="relative" rAng="0" ptsTypes="AA">
                                      <p:cBhvr>
                                        <p:cTn id="594" dur="2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595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6" dur="125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7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19597 2.59259E-6 " pathEditMode="relative" rAng="0" ptsTypes="AA">
                                      <p:cBhvr>
                                        <p:cTn id="598" dur="7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599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19519 -1.48148E-6 " pathEditMode="relative" rAng="0" ptsTypes="AA">
                                      <p:cBhvr>
                                        <p:cTn id="600" dur="7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5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06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7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9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1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12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3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7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18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9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1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3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24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5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0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1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6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7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1" dur="375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42" dur="1125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3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5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7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48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9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54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5" presetID="53" presetClass="entr" presetSubtype="16" repeatCount="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60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1" presetID="53" presetClass="entr" presetSubtype="16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66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7" presetID="53" presetClass="entr" presetSubtype="16" repeatCount="2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9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1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72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3" presetID="53" presetClass="entr" presetSubtype="16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5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7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78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9" presetID="53" presetClass="entr" presetSubtype="16" repeatCount="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3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84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5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412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0" dur="1237" fill="hold">
                                          <p:stCondLst>
                                            <p:cond delay="206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3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4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95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96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44444E-6 C 0.00157 -0.15487 -0.16419 -0.17778 -0.12565 -0.34954 " pathEditMode="relative" rAng="0" ptsTypes="AA">
                                      <p:cBhvr>
                                        <p:cTn id="698" dur="266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69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1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2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3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4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C 0.0013 -0.15486 -0.16406 -0.17777 -0.12565 -0.34953 " pathEditMode="relative" rAng="0" ptsTypes="AA">
                                      <p:cBhvr>
                                        <p:cTn id="706" dur="266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17477"/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1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C 0.10703 -0.07314 0.10599 -0.1625 0.13359 -0.2912 " pathEditMode="relative" rAng="0" ptsTypes="AA">
                                      <p:cBhvr>
                                        <p:cTn id="714" dur="2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17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20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6 C 0.00169 -0.11574 -0.11797 -0.13287 -0.09011 -0.26157 " pathEditMode="relative" rAng="0" ptsTypes="AA">
                                      <p:cBhvr>
                                        <p:cTn id="722" dur="2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25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26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27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28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C -0.04024 -0.14421 0.01731 -0.1956 -0.003 -0.34421 " pathEditMode="relative" rAng="0" ptsTypes="AA">
                                      <p:cBhvr>
                                        <p:cTn id="730" dur="219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7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33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34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35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36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0286 -0.24884 0.12018 -0.15833 0.10443 -0.32222 " pathEditMode="relative" rAng="0" ptsTypes="AA">
                                      <p:cBhvr>
                                        <p:cTn id="738" dur="259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41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4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43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44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85185E-6 C 0.10482 -0.20695 0.17995 -0.01921 0.24831 -0.2419 " pathEditMode="relative" rAng="0" ptsTypes="AA">
                                      <p:cBhvr>
                                        <p:cTn id="746" dur="296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8" dur="1250" fill="hold"/>
                                        <p:tgtEl>
                                          <p:spTgt spid="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9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19596 -1.48148E-6 " pathEditMode="relative" rAng="0" ptsTypes="AA">
                                      <p:cBhvr>
                                        <p:cTn id="750" dur="7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53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54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55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56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C 0.07122 -0.04398 0.06237 -0.16273 0.0901 -0.27847 " pathEditMode="relative" rAng="0" ptsTypes="AA">
                                      <p:cBhvr>
                                        <p:cTn id="758" dur="2714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61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64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C -0.01133 -0.10579 -0.06198 -0.18449 -0.00768 -0.31459 " pathEditMode="relative" rAng="0" ptsTypes="AA">
                                      <p:cBhvr>
                                        <p:cTn id="766" dur="3409" spd="-10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69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70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71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72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07407E-6 C 0.06472 -0.13541 0.07722 -0.05138 0.13164 -0.18125 " pathEditMode="relative" rAng="0" ptsTypes="AA">
                                      <p:cBhvr>
                                        <p:cTn id="774" dur="3060" spd="-100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77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78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79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80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C 0.05521 -0.12708 0.00586 -0.14954 0.06198 -0.26921 " pathEditMode="relative" rAng="3840000" ptsTypes="AA">
                                      <p:cBhvr>
                                        <p:cTn id="782" dur="3515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3472"/>
                                    </p:animMotion>
                                  </p:childTnLst>
                                </p:cTn>
                              </p:par>
                              <p:par>
                                <p:cTn id="78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85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86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87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88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11111E-6 C 0.08373 -0.1206 0.14375 -0.01111 0.19831 -0.14097 " pathEditMode="relative" rAng="0" ptsTypes="AA">
                                      <p:cBhvr>
                                        <p:cTn id="790" dur="2924" spd="-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7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93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94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95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96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798" dur="2415" spd="-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01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02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03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04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C -0.04024 -0.14421 0.01732 -0.1956 -0.003 -0.34421 " pathEditMode="relative" rAng="0" ptsTypes="AA">
                                      <p:cBhvr>
                                        <p:cTn id="806" dur="2191" spd="-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80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09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10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11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12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0.00377 -0.22477 0.15403 -0.14283 0.13372 -0.29121 " pathEditMode="relative" rAng="0" ptsTypes="AA">
                                      <p:cBhvr>
                                        <p:cTn id="814" dur="234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8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17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18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19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20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C 0.03229 -0.19769 0.04193 -0.19838 0.13359 -0.2912 " pathEditMode="relative" rAng="0" ptsTypes="AA">
                                      <p:cBhvr>
                                        <p:cTn id="822" dur="2196" spd="-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82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25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26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27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28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C 0.10703 -0.07315 0.10599 -0.1625 0.13359 -0.2912 " pathEditMode="relative" rAng="0" ptsTypes="AA">
                                      <p:cBhvr>
                                        <p:cTn id="830" dur="2546" spd="-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8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33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34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35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36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C 0.00104 -0.11574 -0.11797 -0.13287 -0.09037 -0.26158 " pathEditMode="relative" rAng="0" ptsTypes="AA">
                                      <p:cBhvr>
                                        <p:cTn id="838" dur="3501" spd="-10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83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41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42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43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44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C 0.07604 -0.05301 0.06667 -0.19607 0.09636 -0.33519 " pathEditMode="relative" rAng="0" ptsTypes="AA">
                                      <p:cBhvr>
                                        <p:cTn id="846" dur="3347" spd="-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84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49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50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51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52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C 0.06432 -0.17315 0.07669 -0.06574 0.13086 -0.23171 " pathEditMode="relative" rAng="0" ptsTypes="AA">
                                      <p:cBhvr>
                                        <p:cTn id="854" dur="2180" spd="-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85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57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58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59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60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C -0.01471 -0.12338 -0.08021 -0.21551 -0.01003 -0.36713 " pathEditMode="relative" rAng="0" ptsTypes="AA">
                                      <p:cBhvr>
                                        <p:cTn id="862" dur="2645" spd="-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86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65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66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67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68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C 0.00287 -0.24885 0.12018 -0.15834 0.10443 -0.32223 " pathEditMode="relative" rAng="0" ptsTypes="AA">
                                      <p:cBhvr>
                                        <p:cTn id="870" dur="2595" spd="-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87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73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74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75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76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C 0.05547 0.15463 0.08659 0.06782 0.1375 0.22152 " pathEditMode="relative" rAng="10380000" ptsTypes="AA">
                                      <p:cBhvr>
                                        <p:cTn id="878" dur="2961" spd="-100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11088"/>
                                    </p:animMotion>
                                  </p:childTnLst>
                                </p:cTn>
                              </p:par>
                              <p:par>
                                <p:cTn id="87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81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82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83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84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3.7037E-7 C -0.07162 -0.28356 0.12161 -0.16806 0.11159 -0.39653 " pathEditMode="relative" rAng="1740000" ptsTypes="AA">
                                      <p:cBhvr>
                                        <p:cTn id="886" dur="2681" spd="-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21366"/>
                                    </p:animMotion>
                                  </p:childTnLst>
                                </p:cTn>
                              </p:par>
                              <p:par>
                                <p:cTn id="88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89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9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91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92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10482 -0.20695 0.17995 -0.01922 0.24831 -0.2419 " pathEditMode="relative" rAng="0" ptsTypes="AA">
                                      <p:cBhvr>
                                        <p:cTn id="894" dur="2965" spd="-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97" dur="262" fill="hold">
                                          <p:stCondLst>
                                            <p:cond delay="1835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98" dur="2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99" dur="1" fill="hold">
                                          <p:stCondLst>
                                            <p:cond delay="209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00" dur="24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902" dur="3729" spd="-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90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05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06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07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08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C 0.03321 -0.23588 0.0431 -0.23704 0.13763 -0.34769 " pathEditMode="relative" rAng="0" ptsTypes="AA">
                                      <p:cBhvr>
                                        <p:cTn id="910" dur="351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9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13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14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15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16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44444E-6 C 0.07331 0.08403 0.17201 -0.15393 0.23334 -0.00509 " pathEditMode="relative" rAng="7320000" ptsTypes="AA">
                                      <p:cBhvr>
                                        <p:cTn id="918" dur="2662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694"/>
                                    </p:animMotion>
                                  </p:childTnLst>
                                </p:cTn>
                              </p:par>
                              <p:par>
                                <p:cTn id="91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21" dur="335" fill="hold">
                                          <p:stCondLst>
                                            <p:cond delay="234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22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23" dur="1" fill="hold">
                                          <p:stCondLst>
                                            <p:cond delay="268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24" dur="30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023 C 0.11016 -0.09722 0.10912 -0.21551 0.13763 -0.38565 " pathEditMode="relative" rAng="0" ptsTypes="AA">
                                      <p:cBhvr>
                                        <p:cTn id="926" dur="2161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9259"/>
                                    </p:animMotion>
                                  </p:childTnLst>
                                </p:cTn>
                              </p:par>
                              <p:par>
                                <p:cTn id="92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29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30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31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32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0.07123 -0.04398 0.06237 -0.16273 0.09011 -0.27847 " pathEditMode="relative" rAng="0" ptsTypes="AA">
                                      <p:cBhvr>
                                        <p:cTn id="934" dur="282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93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37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38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39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40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C 0.09427 -0.05995 0.08112 0.02385 0.16497 -0.04027 " pathEditMode="relative" rAng="1800000" ptsTypes="AA">
                                      <p:cBhvr>
                                        <p:cTn id="942" dur="2229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2014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45" dur="418" fill="hold">
                                          <p:stCondLst>
                                            <p:cond delay="2927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46" dur="4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47" dur="1" fill="hold">
                                          <p:stCondLst>
                                            <p:cond delay="3343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48" dur="38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C -0.01133 -0.10579 -0.06198 -0.1845 -0.00769 -0.31459 " pathEditMode="relative" rAng="0" ptsTypes="AA">
                                      <p:cBhvr>
                                        <p:cTn id="950" dur="3240" spd="-100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95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53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54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55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56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C 0.00378 -0.22477 0.15404 -0.14305 0.13372 -0.2912 " pathEditMode="relative" rAng="0" ptsTypes="AA">
                                      <p:cBhvr>
                                        <p:cTn id="958" dur="2298" spd="-100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95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61" dur="322" fill="hold">
                                          <p:stCondLst>
                                            <p:cond delay="225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62" dur="3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63" dur="1" fill="hold">
                                          <p:stCondLst>
                                            <p:cond delay="2573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64" dur="29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C -0.04011 -0.14375 -0.07305 -0.07477 -0.10899 -0.21713 " pathEditMode="relative" rAng="0" ptsTypes="AA">
                                      <p:cBhvr>
                                        <p:cTn id="966" dur="2439" spd="-100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96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69" dur="433" fill="hold">
                                          <p:stCondLst>
                                            <p:cond delay="303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70" dur="4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71" dur="1" fill="hold">
                                          <p:stCondLst>
                                            <p:cond delay="346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72" dur="39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11111E-6 C -0.04062 -0.14421 0.01771 -0.1956 -0.00286 -0.34421 " pathEditMode="relative" rAng="0" ptsTypes="AA">
                                      <p:cBhvr>
                                        <p:cTn id="974" dur="2261" spd="-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17222"/>
                                    </p:animMotion>
                                  </p:childTnLst>
                                </p:cTn>
                              </p:par>
                              <p:par>
                                <p:cTn id="97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77" dur="224" fill="hold">
                                          <p:stCondLst>
                                            <p:cond delay="156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78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79" dur="1" fill="hold">
                                          <p:stCondLst>
                                            <p:cond delay="178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80" dur="20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8373 -0.1206 0.14375 -0.01111 0.19831 -0.14097 " pathEditMode="relative" rAng="0" ptsTypes="AA">
                                      <p:cBhvr>
                                        <p:cTn id="982" dur="2691" spd="-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98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85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86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87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88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990" dur="3846" spd="-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9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93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94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95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96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C 0.03229 -0.19768 0.04193 -0.19838 0.13359 -0.2912 " pathEditMode="relative" rAng="0" ptsTypes="AA">
                                      <p:cBhvr>
                                        <p:cTn id="998" dur="2813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99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01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02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03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04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C 0.00104 -0.11574 -0.11797 -0.13287 -0.09036 -0.26158 " pathEditMode="relative" rAng="0" ptsTypes="AA">
                                      <p:cBhvr>
                                        <p:cTn id="1006" dur="3652" spd="-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00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09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10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11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12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C 0.1069 -0.07315 0.10586 -0.1625 0.1336 -0.29121 " pathEditMode="relative" rAng="0" ptsTypes="AA">
                                      <p:cBhvr>
                                        <p:cTn id="1014" dur="3444" spd="-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17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18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19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20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C 0.07123 -0.04398 0.06237 -0.16273 0.09011 -0.27847 " pathEditMode="relative" rAng="0" ptsTypes="AA">
                                      <p:cBhvr>
                                        <p:cTn id="1022" dur="2714" spd="-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02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25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26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27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28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C 0.08373 -0.1206 0.14375 -0.01111 0.19831 -0.14097 " pathEditMode="relative" rAng="0" ptsTypes="AA">
                                      <p:cBhvr>
                                        <p:cTn id="1030" dur="2924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0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33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34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35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36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C 0.07604 -0.05301 0.06667 -0.19606 0.09635 -0.33518 " pathEditMode="relative" rAng="0" ptsTypes="AA">
                                      <p:cBhvr>
                                        <p:cTn id="1038" dur="3347" spd="-10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03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41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42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43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44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C 0.0332 -0.23611 0.0431 -0.23704 0.13763 -0.34769 " pathEditMode="relative" rAng="0" ptsTypes="AA">
                                      <p:cBhvr>
                                        <p:cTn id="1046" dur="3510" spd="-100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04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49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50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51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52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C 0.00143 -0.15486 -0.16406 -0.17778 -0.12565 -0.34954 " pathEditMode="relative" rAng="0" ptsTypes="AA">
                                      <p:cBhvr>
                                        <p:cTn id="1054" dur="2662" spd="-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57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58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59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60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06471 -0.13519 0.07708 -0.05139 0.13151 -0.18125 " pathEditMode="relative" rAng="0" ptsTypes="AA">
                                      <p:cBhvr>
                                        <p:cTn id="1062" dur="2229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65" dur="433" fill="hold">
                                          <p:stCondLst>
                                            <p:cond delay="303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66" dur="4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67" dur="1" fill="hold">
                                          <p:stCondLst>
                                            <p:cond delay="346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68" dur="39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22222E-6 C -0.04036 -0.14422 0.01758 -0.1956 -0.00286 -0.34422 " pathEditMode="relative" rAng="0" ptsTypes="AA">
                                      <p:cBhvr>
                                        <p:cTn id="1070" dur="2261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17222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73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74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75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76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 0.07318 0.02848 0.16263 -0.03726 " pathEditMode="relative" rAng="0" ptsTypes="AA">
                                      <p:cBhvr>
                                        <p:cTn id="1078" dur="3846" spd="-100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81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82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83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84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5.55112E-17 C 0.1069 -0.07315 0.10586 -0.1625 0.13359 -0.2912 " pathEditMode="relative" rAng="0" ptsTypes="AA">
                                      <p:cBhvr>
                                        <p:cTn id="1086" dur="3444" spd="-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8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9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C 0.07122 -0.04398 0.06237 -0.16273 0.0901 -0.27847 " pathEditMode="relative" rAng="0" ptsTypes="AA">
                                      <p:cBhvr>
                                        <p:cTn id="1094" dur="2300" spd="-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97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00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C -0.01133 -0.10578 -0.06198 -0.18449 -0.00768 -0.31458 " pathEditMode="relative" rAng="0" ptsTypes="AA">
                                      <p:cBhvr>
                                        <p:cTn id="1102" dur="23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05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08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59259E-6 C 0.06471 -0.13518 0.07708 -0.05139 0.13151 -0.18125 " pathEditMode="relative" rAng="0" ptsTypes="AA">
                                      <p:cBhvr>
                                        <p:cTn id="1110" dur="2300" spd="-100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13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16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C -0.0401 -0.14398 -0.07305 -0.07477 -0.10898 -0.21713 " pathEditMode="relative" rAng="0" ptsTypes="AA">
                                      <p:cBhvr>
                                        <p:cTn id="1118" dur="2300" spd="-100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21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24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7 C 0.08372 -0.1206 0.14375 -0.01111 0.19831 -0.14097 " pathEditMode="relative" rAng="0" ptsTypes="AA">
                                      <p:cBhvr>
                                        <p:cTn id="1126" dur="2300" spd="-10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2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3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1134" dur="23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37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40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C -0.04023 -0.14422 0.01732 -0.1956 -0.00299 -0.34422 " pathEditMode="relative" rAng="0" ptsTypes="AA">
                                      <p:cBhvr>
                                        <p:cTn id="1142" dur="230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45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48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C 0.00378 -0.22477 0.15391 -0.14306 0.13373 -0.29121 " pathEditMode="relative" rAng="0" ptsTypes="AA">
                                      <p:cBhvr>
                                        <p:cTn id="1150" dur="2300" spd="-100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53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56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C 0.0323 -0.19768 0.04193 -0.19838 0.1336 -0.2912 " pathEditMode="relative" rAng="0" ptsTypes="AA">
                                      <p:cBhvr>
                                        <p:cTn id="1158" dur="230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61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64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C 0.10703 -0.07314 0.10599 -0.1625 0.13359 -0.2912 " pathEditMode="relative" rAng="0" ptsTypes="AA">
                                      <p:cBhvr>
                                        <p:cTn id="1166" dur="230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6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7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C 0.00105 -0.11574 -0.11797 -0.13287 -0.09036 -0.26157 " pathEditMode="relative" rAng="0" ptsTypes="AA">
                                      <p:cBhvr>
                                        <p:cTn id="1174" dur="230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77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78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79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80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C 0.07123 -0.04398 0.06237 -0.16273 0.09011 -0.27847 " pathEditMode="relative" rAng="0" ptsTypes="AA">
                                      <p:cBhvr>
                                        <p:cTn id="1182" dur="2714" spd="-100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85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88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C -0.01132 -0.10579 -0.06198 -0.18449 -0.00768 -0.31458 " pathEditMode="relative" rAng="0" ptsTypes="AA">
                                      <p:cBhvr>
                                        <p:cTn id="1190" dur="3409" spd="-100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18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93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94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95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96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06472 -0.13542 0.07722 -0.05139 0.13164 -0.18125 " pathEditMode="relative" rAng="0" ptsTypes="AA">
                                      <p:cBhvr>
                                        <p:cTn id="1198" dur="3060" spd="-100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01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02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03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04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C -0.0401 -0.14375 -0.07305 -0.07477 -0.10898 -0.21713 " pathEditMode="relative" rAng="0" ptsTypes="AA">
                                      <p:cBhvr>
                                        <p:cTn id="1206" dur="3515" spd="-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09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10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11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12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3 -0.1206 0.14375 -0.01111 0.19831 -0.14097 " pathEditMode="relative" rAng="0" ptsTypes="AA">
                                      <p:cBhvr>
                                        <p:cTn id="1214" dur="2924" spd="-100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17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18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19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20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1222" dur="2415" spd="-100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25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26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27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28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C -0.04024 -0.14421 0.01731 -0.1956 -0.003 -0.34421 " pathEditMode="relative" rAng="0" ptsTypes="AA">
                                      <p:cBhvr>
                                        <p:cTn id="1230" dur="2191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2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33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34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35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36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C 0.00378 -0.22477 0.15404 -0.14282 0.13372 -0.2912 " pathEditMode="relative" rAng="0" ptsTypes="AA">
                                      <p:cBhvr>
                                        <p:cTn id="1238" dur="2340" spd="-100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23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41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42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43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44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C 0.07604 -0.05301 0.06666 -0.19606 0.09635 -0.33518 " pathEditMode="relative" rAng="0" ptsTypes="AA">
                                      <p:cBhvr>
                                        <p:cTn id="1246" dur="3347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24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49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50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51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52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C 0.06432 -0.17315 0.07669 -0.06574 0.13086 -0.23172 " pathEditMode="relative" rAng="0" ptsTypes="AA">
                                      <p:cBhvr>
                                        <p:cTn id="1254" dur="2180" spd="-100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25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57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58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59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60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C -0.01471 -0.12338 -0.08021 -0.21551 -0.01003 -0.36713 " pathEditMode="relative" rAng="0" ptsTypes="AA">
                                      <p:cBhvr>
                                        <p:cTn id="1262" dur="2645" spd="-100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126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65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66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67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68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C 0.13985 -0.01227 0.09727 0.20209 0.18815 0.16227 " pathEditMode="relative" rAng="5160000" ptsTypes="AA">
                                      <p:cBhvr>
                                        <p:cTn id="1270" dur="2595" spd="-100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4" y="8241"/>
                                    </p:animMotion>
                                  </p:childTnLst>
                                </p:cTn>
                              </p:par>
                              <p:par>
                                <p:cTn id="127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73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74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75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76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-0.04479 -0.16551 -0.08151 -0.08611 -0.12148 -0.25023 " pathEditMode="relative" rAng="0" ptsTypes="AA">
                                      <p:cBhvr>
                                        <p:cTn id="1278" dur="2961" spd="-100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00"/>
                                    </p:animMotion>
                                  </p:childTnLst>
                                </p:cTn>
                              </p:par>
                              <p:par>
                                <p:cTn id="127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81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8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83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84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6 C 0.10482 -0.20694 0.17995 -0.01921 0.24831 -0.24189 " pathEditMode="relative" rAng="0" ptsTypes="AA">
                                      <p:cBhvr>
                                        <p:cTn id="1286" dur="2965" spd="-100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083"/>
                                    </p:animMotion>
                                  </p:childTnLst>
                                </p:cTn>
                              </p:par>
                              <p:par>
                                <p:cTn id="128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89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90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91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92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C 0.0332 -0.23611 0.04309 -0.23703 0.13763 -0.34768 " pathEditMode="relative" rAng="0" ptsTypes="AA">
                                      <p:cBhvr>
                                        <p:cTn id="1294" dur="3510" spd="-100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29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97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98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99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00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1.11111E-6 C 0.00156 -0.15486 -0.16419 -0.17778 -0.12565 -0.34954 " pathEditMode="relative" rAng="0" ptsTypes="AA">
                                      <p:cBhvr>
                                        <p:cTn id="1302" dur="2662" spd="-100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7477"/>
                                    </p:animMotion>
                                  </p:childTnLst>
                                </p:cTn>
                              </p:par>
                              <p:par>
                                <p:cTn id="130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05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06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07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08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C 0.07122 -0.04398 0.06237 -0.16273 0.0901 -0.27847 " pathEditMode="relative" rAng="0" ptsTypes="AA">
                                      <p:cBhvr>
                                        <p:cTn id="1310" dur="2820" spd="-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3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13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14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15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16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C 0.00377 -0.22477 0.15403 -0.14282 0.13372 -0.2912 " pathEditMode="relative" rAng="0" ptsTypes="AA">
                                      <p:cBhvr>
                                        <p:cTn id="1318" dur="2298" spd="-100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31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21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22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23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24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326" dur="3846" spd="-100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32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29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30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31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32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C 0.00104 -0.11574 -0.11797 -0.13287 -0.09036 -0.26157 " pathEditMode="relative" rAng="0" ptsTypes="AA">
                                      <p:cBhvr>
                                        <p:cTn id="1334" dur="3652" spd="-100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33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37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38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39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40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0.1069 -0.07315 0.10586 -0.1625 0.1336 -0.29121 " pathEditMode="relative" rAng="0" ptsTypes="AA">
                                      <p:cBhvr>
                                        <p:cTn id="1342" dur="3444" spd="-100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34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45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46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47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48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7604 -0.05301 0.06667 -0.19606 0.09635 -0.33518 " pathEditMode="relative" rAng="0" ptsTypes="AA">
                                      <p:cBhvr>
                                        <p:cTn id="1350" dur="3347" spd="-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35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53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54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55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56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C 0.03321 -0.23588 0.0431 -0.23704 0.13763 -0.34768 " pathEditMode="relative" rAng="0" ptsTypes="AA">
                                      <p:cBhvr>
                                        <p:cTn id="1358" dur="3510" spd="-100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35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61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62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63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64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C 0.00143 -0.15486 -0.16406 -0.17778 -0.12565 -0.34954 " pathEditMode="relative" rAng="0" ptsTypes="AA">
                                      <p:cBhvr>
                                        <p:cTn id="1366" dur="2662" spd="-100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36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69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70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71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72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6472 -0.13518 0.07709 -0.05139 0.13151 -0.18125 " pathEditMode="relative" rAng="0" ptsTypes="AA">
                                      <p:cBhvr>
                                        <p:cTn id="1374" dur="2229" spd="-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37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77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78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79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80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94 0.16644 C -0.10872 0.10903 -0.13464 0.19514 -0.04518 0.1294 " pathEditMode="relative" rAng="0" ptsTypes="AA">
                                      <p:cBhvr>
                                        <p:cTn id="1382" dur="3846" spd="-100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38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85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88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C 0.07122 -0.04398 0.06237 -0.16273 0.0901 -0.27847 " pathEditMode="relative" rAng="0" ptsTypes="AA">
                                      <p:cBhvr>
                                        <p:cTn id="1390" dur="2300" spd="-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3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93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96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C 0.06472 -0.13541 0.07709 -0.05139 0.13152 -0.18125 " pathEditMode="relative" rAng="0" ptsTypes="AA">
                                      <p:cBhvr>
                                        <p:cTn id="1398" dur="2300" spd="-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39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01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04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406" dur="2300" spd="-100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40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0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1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14" dur="2300" spd="-100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17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20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4.81481E-6 C 0.00286 0.20578 -0.00625 0.2118 -0.07735 0.35046 " pathEditMode="relative" rAng="9720000" ptsTypes="AA">
                                      <p:cBhvr>
                                        <p:cTn id="1422" dur="2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17523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25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28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23 C -0.0655 0.01505 -0.05847 0.22593 -0.13412 0.19514 " pathEditMode="relative" rAng="15720000" ptsTypes="AA">
                                      <p:cBhvr>
                                        <p:cTn id="1430" dur="2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10162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33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36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C 0.10703 -0.07315 0.10599 -0.1625 0.13359 -0.2912 " pathEditMode="relative" rAng="0" ptsTypes="AA">
                                      <p:cBhvr>
                                        <p:cTn id="1438" dur="2300" spd="-100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41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42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43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44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C 0.08658 -0.01875 0.0763 -0.31366 0.17695 -0.26991 " pathEditMode="relative" rAng="4920000" ptsTypes="AA">
                                      <p:cBhvr>
                                        <p:cTn id="1446" dur="2662" spd="-100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14028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4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5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54" dur="2300" spd="-100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57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60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C -0.04023 -0.14422 0.01732 -0.1956 -0.00299 -0.34422 " pathEditMode="relative" rAng="0" ptsTypes="AA">
                                      <p:cBhvr>
                                        <p:cTn id="1462" dur="2300" spd="-100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65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68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70" dur="2300" spd="-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73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76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C -0.0401 -0.14398 -0.07305 -0.07477 -0.10898 -0.21713 " pathEditMode="relative" rAng="0" ptsTypes="AA">
                                      <p:cBhvr>
                                        <p:cTn id="1478" dur="2300" spd="-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81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84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C 0.07122 -0.04398 0.06237 -0.16273 0.0901 -0.27847 " pathEditMode="relative" rAng="0" ptsTypes="AA">
                                      <p:cBhvr>
                                        <p:cTn id="1486" dur="2300" spd="-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89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92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C 0.10703 -0.07315 0.10599 -0.1625 0.13359 -0.2912 " pathEditMode="relative" rAng="0" ptsTypes="AA">
                                      <p:cBhvr>
                                        <p:cTn id="1494" dur="2300" spd="-100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97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500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502" dur="2300" spd="-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505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506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507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508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C 0.03321 -0.23588 0.0431 -0.23704 0.13763 -0.34768 " pathEditMode="relative" rAng="0" ptsTypes="AA">
                                      <p:cBhvr>
                                        <p:cTn id="1510" dur="3510" spd="-100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8" grpId="0" animBg="1"/>
      <p:bldP spid="118" grpId="1" animBg="1"/>
      <p:bldP spid="105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5" grpId="0" animBg="1"/>
      <p:bldP spid="146" grpId="0"/>
      <p:bldP spid="107" grpId="0" animBg="1"/>
      <p:bldP spid="107" grpId="1" animBg="1"/>
      <p:bldP spid="119" grpId="0" animBg="1"/>
      <p:bldP spid="119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2032" y="1999591"/>
            <a:ext cx="454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00" dirty="0">
                <a:solidFill>
                  <a:srgbClr val="688F65"/>
                </a:solidFill>
                <a:cs typeface="+mn-ea"/>
                <a:sym typeface="+mn-lt"/>
              </a:rPr>
              <a:t>PART </a:t>
            </a:r>
            <a:r>
              <a:rPr lang="en-US" altLang="zh-CN" sz="6000" b="1" spc="300" dirty="0" smtClean="0">
                <a:solidFill>
                  <a:srgbClr val="688F65"/>
                </a:solidFill>
                <a:cs typeface="+mn-ea"/>
                <a:sym typeface="+mn-lt"/>
              </a:rPr>
              <a:t>04</a:t>
            </a:r>
            <a:endParaRPr lang="zh-CN" altLang="en-US" sz="6000" b="1" spc="300" dirty="0">
              <a:solidFill>
                <a:srgbClr val="688F65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58653" y="3031296"/>
            <a:ext cx="40746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30316" y="3214764"/>
            <a:ext cx="43313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688F65"/>
                </a:solidFill>
                <a:cs typeface="+mn-ea"/>
                <a:sym typeface="+mn-lt"/>
              </a:rPr>
              <a:t>兴趣练习</a:t>
            </a:r>
            <a:endParaRPr lang="zh-CN" altLang="en-US" sz="4000" b="1" spc="600" dirty="0">
              <a:solidFill>
                <a:srgbClr val="688F65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058653" y="4106117"/>
            <a:ext cx="40746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6"/>
          <p:cNvSpPr txBox="1"/>
          <p:nvPr/>
        </p:nvSpPr>
        <p:spPr>
          <a:xfrm>
            <a:off x="2336800" y="423128"/>
            <a:ext cx="7518400" cy="47136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688F65"/>
                </a:solidFill>
                <a:latin typeface="+mn-lt"/>
                <a:ea typeface="+mn-ea"/>
                <a:cs typeface="+mn-ea"/>
                <a:sym typeface="+mn-lt"/>
              </a:rPr>
              <a:t>兴趣练习</a:t>
            </a:r>
            <a:endParaRPr lang="zh-CN" altLang="en-US" dirty="0">
              <a:solidFill>
                <a:srgbClr val="688F6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 rot="2768506">
            <a:off x="4846638" y="2827338"/>
            <a:ext cx="2381250" cy="238125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圆角矩形 7"/>
          <p:cNvSpPr/>
          <p:nvPr/>
        </p:nvSpPr>
        <p:spPr>
          <a:xfrm>
            <a:off x="4629150" y="2619375"/>
            <a:ext cx="1325563" cy="1325563"/>
          </a:xfrm>
          <a:prstGeom prst="roundRect">
            <a:avLst>
              <a:gd name="adj" fmla="val 9214"/>
            </a:avLst>
          </a:prstGeom>
          <a:solidFill>
            <a:srgbClr val="C7AD8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圆角矩形 8"/>
          <p:cNvSpPr/>
          <p:nvPr/>
        </p:nvSpPr>
        <p:spPr>
          <a:xfrm>
            <a:off x="6037263" y="2619375"/>
            <a:ext cx="1327150" cy="1325563"/>
          </a:xfrm>
          <a:prstGeom prst="roundRect">
            <a:avLst>
              <a:gd name="adj" fmla="val 9214"/>
            </a:avLst>
          </a:prstGeom>
          <a:solidFill>
            <a:srgbClr val="618D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圆角矩形 9"/>
          <p:cNvSpPr/>
          <p:nvPr/>
        </p:nvSpPr>
        <p:spPr>
          <a:xfrm>
            <a:off x="4629150" y="4017963"/>
            <a:ext cx="1325563" cy="1325562"/>
          </a:xfrm>
          <a:prstGeom prst="roundRect">
            <a:avLst>
              <a:gd name="adj" fmla="val 9214"/>
            </a:avLst>
          </a:prstGeom>
          <a:solidFill>
            <a:srgbClr val="618D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圆角矩形 10"/>
          <p:cNvSpPr/>
          <p:nvPr/>
        </p:nvSpPr>
        <p:spPr>
          <a:xfrm>
            <a:off x="6037263" y="4017963"/>
            <a:ext cx="1327150" cy="1325562"/>
          </a:xfrm>
          <a:prstGeom prst="roundRect">
            <a:avLst>
              <a:gd name="adj" fmla="val 9214"/>
            </a:avLst>
          </a:prstGeom>
          <a:solidFill>
            <a:srgbClr val="B5BC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4852988" y="3159125"/>
            <a:ext cx="854075" cy="3073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练习一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6273800" y="3159125"/>
            <a:ext cx="854075" cy="3073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练习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二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4852988" y="4567238"/>
            <a:ext cx="854075" cy="3073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练习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四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3800" y="4567238"/>
            <a:ext cx="854075" cy="3073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练习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三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954088" y="2933700"/>
            <a:ext cx="3122612" cy="44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262626"/>
                </a:solidFill>
                <a:latin typeface="+mn-lt"/>
                <a:ea typeface="+mn-ea"/>
                <a:cs typeface="+mn-ea"/>
                <a:sym typeface="+mn-lt"/>
              </a:rPr>
              <a:t>描述你喜欢的游戏。</a:t>
            </a:r>
            <a:endParaRPr lang="en-US" altLang="zh-CN" sz="2400" dirty="0">
              <a:solidFill>
                <a:srgbClr val="2626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16"/>
          <p:cNvSpPr>
            <a:spLocks noChangeArrowheads="1"/>
          </p:cNvSpPr>
          <p:nvPr/>
        </p:nvSpPr>
        <p:spPr bwMode="auto">
          <a:xfrm>
            <a:off x="8162925" y="2933700"/>
            <a:ext cx="3122613" cy="44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262626"/>
                </a:solidFill>
                <a:latin typeface="+mn-lt"/>
                <a:ea typeface="+mn-ea"/>
                <a:cs typeface="+mn-ea"/>
                <a:sym typeface="+mn-lt"/>
              </a:rPr>
              <a:t>描述你喜欢的电影。</a:t>
            </a:r>
            <a:endParaRPr lang="zh-CN" altLang="en-US" sz="2400">
              <a:solidFill>
                <a:srgbClr val="2626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17"/>
          <p:cNvSpPr>
            <a:spLocks noChangeArrowheads="1"/>
          </p:cNvSpPr>
          <p:nvPr/>
        </p:nvSpPr>
        <p:spPr bwMode="auto">
          <a:xfrm>
            <a:off x="954088" y="4279900"/>
            <a:ext cx="3122612" cy="44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262626"/>
                </a:solidFill>
                <a:latin typeface="+mn-lt"/>
                <a:ea typeface="+mn-ea"/>
                <a:cs typeface="+mn-ea"/>
                <a:sym typeface="+mn-lt"/>
              </a:rPr>
              <a:t>描述你喜欢的歌手。</a:t>
            </a:r>
            <a:endParaRPr lang="zh-CN" altLang="en-US" sz="2400">
              <a:solidFill>
                <a:srgbClr val="2626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18"/>
          <p:cNvSpPr>
            <a:spLocks noChangeArrowheads="1"/>
          </p:cNvSpPr>
          <p:nvPr/>
        </p:nvSpPr>
        <p:spPr bwMode="auto">
          <a:xfrm>
            <a:off x="8162925" y="4279900"/>
            <a:ext cx="3122613" cy="44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262626"/>
                </a:solidFill>
                <a:latin typeface="+mn-lt"/>
                <a:ea typeface="+mn-ea"/>
                <a:cs typeface="+mn-ea"/>
                <a:sym typeface="+mn-lt"/>
              </a:rPr>
              <a:t>描述你喜欢的动漫。</a:t>
            </a:r>
            <a:endParaRPr lang="zh-CN" altLang="en-US" sz="2400">
              <a:solidFill>
                <a:srgbClr val="2626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74981" y="605293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349972" y="561348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1641366" y="632692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844173" y="578129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000846" y="587701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859280" y="638946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449746" y="560759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561335" y="618299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175197" y="716814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076570" y="711008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089599" y="726974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615385" y="486169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868989" y="502608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70661" y="71117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626715" y="541014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531968" y="67424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757900" y="54214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-2770520" y="543350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832023" y="501209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751342" y="7188232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966488" y="646747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444370" y="565406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461585" y="728473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007334" y="5477962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923873" y="546158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979995" y="509391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996884" y="6561289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566279" y="695733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533379" y="646747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455395" y="65612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110583" y="608436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539782" y="531053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224675" y="721265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95893" y="741912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259675" y="635481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53591" y="65612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880359" y="552760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293248" y="525792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387855" y="584507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264673" y="660483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-1514683" y="6233377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6190151" y="5780088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745979" y="580730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514899" y="730958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-1114147" y="631975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65670" y="682754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800664" y="604242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946650" y="5947575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811268" y="581515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7487090" y="591494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410245" y="564289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488867" y="6294055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861006" y="558574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952724" y="542349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684538" y="5689287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7922667" y="5397529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026812" y="5916709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465212" y="5603502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217062" y="5611909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3007857" y="7390370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732224" y="545509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482329" y="581211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7495608" y="5697320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251304" y="606237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216692" y="6507743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470647" y="6318049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8160618" y="5685925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-498378" y="6301272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14888" y="6507743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748528" y="592907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871106" y="4672947"/>
            <a:ext cx="1973942" cy="1973942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63000"/>
                </a:schemeClr>
              </a:gs>
              <a:gs pos="55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033769" y="5029717"/>
            <a:ext cx="928980" cy="928980"/>
          </a:xfrm>
          <a:prstGeom prst="ellipse">
            <a:avLst/>
          </a:prstGeom>
          <a:gradFill>
            <a:gsLst>
              <a:gs pos="21000">
                <a:schemeClr val="accent1">
                  <a:lumMod val="5000"/>
                  <a:lumOff val="95000"/>
                </a:schemeClr>
              </a:gs>
              <a:gs pos="57000">
                <a:schemeClr val="bg1">
                  <a:alpha val="73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667236" y="4523157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530306" y="2958051"/>
            <a:ext cx="293299" cy="293298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597003" y="2517052"/>
            <a:ext cx="534836" cy="534836"/>
          </a:xfrm>
          <a:prstGeom prst="ellipse">
            <a:avLst/>
          </a:prstGeom>
          <a:solidFill>
            <a:schemeClr val="bg1">
              <a:alpha val="41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751612" y="1481881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184823" y="381579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678456" y="2941469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35253" y="4212607"/>
            <a:ext cx="310551" cy="31055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6251281" y="2620568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7165681" y="244804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[动画大师]_Oval 42"/>
          <p:cNvSpPr/>
          <p:nvPr/>
        </p:nvSpPr>
        <p:spPr>
          <a:xfrm>
            <a:off x="6199523" y="2120236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-558377" y="4661179"/>
            <a:ext cx="207034" cy="20703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-115839" y="2648171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612262" y="1999467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4232701" y="2724085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942618" y="3815790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-817170" y="3764032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-3028099" y="397542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-9148" y="454159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3580186" y="464148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-695895" y="4705603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2500491" y="5156296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421102" y="509056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1871863" y="503341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4641478" y="3952825"/>
            <a:ext cx="928980" cy="92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1838294" y="1955281"/>
            <a:ext cx="929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精致水彩新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汇报通用</a:t>
            </a:r>
            <a:r>
              <a:rPr lang="en-US" altLang="zh-CN" sz="5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PPT 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082135" y="2773237"/>
            <a:ext cx="88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Sweet and fresh Work Report Powerpoint Template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5" name="KSO_Shape"/>
          <p:cNvSpPr/>
          <p:nvPr/>
        </p:nvSpPr>
        <p:spPr>
          <a:xfrm>
            <a:off x="5461590" y="4023981"/>
            <a:ext cx="175185" cy="341269"/>
          </a:xfrm>
          <a:custGeom>
            <a:avLst/>
            <a:gdLst>
              <a:gd name="connsiteX0" fmla="*/ 788945 w 3886200"/>
              <a:gd name="connsiteY0" fmla="*/ 3994579 h 7565524"/>
              <a:gd name="connsiteX1" fmla="*/ 793367 w 3886200"/>
              <a:gd name="connsiteY1" fmla="*/ 4082152 h 7565524"/>
              <a:gd name="connsiteX2" fmla="*/ 1943100 w 3886200"/>
              <a:gd name="connsiteY2" fmla="*/ 5119688 h 7565524"/>
              <a:gd name="connsiteX3" fmla="*/ 3092833 w 3886200"/>
              <a:gd name="connsiteY3" fmla="*/ 4082152 h 7565524"/>
              <a:gd name="connsiteX4" fmla="*/ 3097256 w 3886200"/>
              <a:gd name="connsiteY4" fmla="*/ 3994579 h 7565524"/>
              <a:gd name="connsiteX5" fmla="*/ 3087777 w 3886200"/>
              <a:gd name="connsiteY5" fmla="*/ 4031441 h 7565524"/>
              <a:gd name="connsiteX6" fmla="*/ 1943100 w 3886200"/>
              <a:gd name="connsiteY6" fmla="*/ 4873587 h 7565524"/>
              <a:gd name="connsiteX7" fmla="*/ 798423 w 3886200"/>
              <a:gd name="connsiteY7" fmla="*/ 4031441 h 7565524"/>
              <a:gd name="connsiteX8" fmla="*/ 0 w 3886200"/>
              <a:gd name="connsiteY8" fmla="*/ 3009901 h 7565524"/>
              <a:gd name="connsiteX9" fmla="*/ 308086 w 3886200"/>
              <a:gd name="connsiteY9" fmla="*/ 3009901 h 7565524"/>
              <a:gd name="connsiteX10" fmla="*/ 308086 w 3886200"/>
              <a:gd name="connsiteY10" fmla="*/ 4175662 h 7565524"/>
              <a:gd name="connsiteX11" fmla="*/ 1943101 w 3886200"/>
              <a:gd name="connsiteY11" fmla="*/ 5810677 h 7565524"/>
              <a:gd name="connsiteX12" fmla="*/ 1943100 w 3886200"/>
              <a:gd name="connsiteY12" fmla="*/ 5810678 h 7565524"/>
              <a:gd name="connsiteX13" fmla="*/ 3578115 w 3886200"/>
              <a:gd name="connsiteY13" fmla="*/ 4175663 h 7565524"/>
              <a:gd name="connsiteX14" fmla="*/ 3578116 w 3886200"/>
              <a:gd name="connsiteY14" fmla="*/ 3009901 h 7565524"/>
              <a:gd name="connsiteX15" fmla="*/ 3886200 w 3886200"/>
              <a:gd name="connsiteY15" fmla="*/ 3009901 h 7565524"/>
              <a:gd name="connsiteX16" fmla="*/ 3886200 w 3886200"/>
              <a:gd name="connsiteY16" fmla="*/ 4235878 h 7565524"/>
              <a:gd name="connsiteX17" fmla="*/ 2520919 w 3886200"/>
              <a:gd name="connsiteY17" fmla="*/ 6091620 h 7565524"/>
              <a:gd name="connsiteX18" fmla="*/ 2336800 w 3886200"/>
              <a:gd name="connsiteY18" fmla="*/ 6138961 h 7565524"/>
              <a:gd name="connsiteX19" fmla="*/ 2336800 w 3886200"/>
              <a:gd name="connsiteY19" fmla="*/ 6591300 h 7565524"/>
              <a:gd name="connsiteX20" fmla="*/ 3062539 w 3886200"/>
              <a:gd name="connsiteY20" fmla="*/ 6591300 h 7565524"/>
              <a:gd name="connsiteX21" fmla="*/ 3549651 w 3886200"/>
              <a:gd name="connsiteY21" fmla="*/ 7078412 h 7565524"/>
              <a:gd name="connsiteX22" fmla="*/ 3549650 w 3886200"/>
              <a:gd name="connsiteY22" fmla="*/ 7078412 h 7565524"/>
              <a:gd name="connsiteX23" fmla="*/ 3062538 w 3886200"/>
              <a:gd name="connsiteY23" fmla="*/ 7565524 h 7565524"/>
              <a:gd name="connsiteX24" fmla="*/ 823662 w 3886200"/>
              <a:gd name="connsiteY24" fmla="*/ 7565523 h 7565524"/>
              <a:gd name="connsiteX25" fmla="*/ 346447 w 3886200"/>
              <a:gd name="connsiteY25" fmla="*/ 7176581 h 7565524"/>
              <a:gd name="connsiteX26" fmla="*/ 336550 w 3886200"/>
              <a:gd name="connsiteY26" fmla="*/ 7078412 h 7565524"/>
              <a:gd name="connsiteX27" fmla="*/ 346447 w 3886200"/>
              <a:gd name="connsiteY27" fmla="*/ 6980242 h 7565524"/>
              <a:gd name="connsiteX28" fmla="*/ 823662 w 3886200"/>
              <a:gd name="connsiteY28" fmla="*/ 6591300 h 7565524"/>
              <a:gd name="connsiteX29" fmla="*/ 1549400 w 3886200"/>
              <a:gd name="connsiteY29" fmla="*/ 6591300 h 7565524"/>
              <a:gd name="connsiteX30" fmla="*/ 1549400 w 3886200"/>
              <a:gd name="connsiteY30" fmla="*/ 6138961 h 7565524"/>
              <a:gd name="connsiteX31" fmla="*/ 1365282 w 3886200"/>
              <a:gd name="connsiteY31" fmla="*/ 6091620 h 7565524"/>
              <a:gd name="connsiteX32" fmla="*/ 0 w 3886200"/>
              <a:gd name="connsiteY32" fmla="*/ 4235878 h 7565524"/>
              <a:gd name="connsiteX33" fmla="*/ 622300 w 3886200"/>
              <a:gd name="connsiteY33" fmla="*/ 2818278 h 7565524"/>
              <a:gd name="connsiteX34" fmla="*/ 3263900 w 3886200"/>
              <a:gd name="connsiteY34" fmla="*/ 2818278 h 7565524"/>
              <a:gd name="connsiteX35" fmla="*/ 3263900 w 3886200"/>
              <a:gd name="connsiteY35" fmla="*/ 4152900 h 7565524"/>
              <a:gd name="connsiteX36" fmla="*/ 1943100 w 3886200"/>
              <a:gd name="connsiteY36" fmla="*/ 5473700 h 7565524"/>
              <a:gd name="connsiteX37" fmla="*/ 622300 w 3886200"/>
              <a:gd name="connsiteY37" fmla="*/ 4152900 h 7565524"/>
              <a:gd name="connsiteX38" fmla="*/ 622300 w 3886200"/>
              <a:gd name="connsiteY38" fmla="*/ 2432670 h 7565524"/>
              <a:gd name="connsiteX39" fmla="*/ 3263900 w 3886200"/>
              <a:gd name="connsiteY39" fmla="*/ 2432670 h 7565524"/>
              <a:gd name="connsiteX40" fmla="*/ 3263900 w 3886200"/>
              <a:gd name="connsiteY40" fmla="*/ 2655422 h 7565524"/>
              <a:gd name="connsiteX41" fmla="*/ 622300 w 3886200"/>
              <a:gd name="connsiteY41" fmla="*/ 2655422 h 7565524"/>
              <a:gd name="connsiteX42" fmla="*/ 622300 w 3886200"/>
              <a:gd name="connsiteY42" fmla="*/ 2047063 h 7565524"/>
              <a:gd name="connsiteX43" fmla="*/ 3263900 w 3886200"/>
              <a:gd name="connsiteY43" fmla="*/ 2047063 h 7565524"/>
              <a:gd name="connsiteX44" fmla="*/ 3263900 w 3886200"/>
              <a:gd name="connsiteY44" fmla="*/ 2269814 h 7565524"/>
              <a:gd name="connsiteX45" fmla="*/ 622300 w 3886200"/>
              <a:gd name="connsiteY45" fmla="*/ 2269814 h 7565524"/>
              <a:gd name="connsiteX46" fmla="*/ 622300 w 3886200"/>
              <a:gd name="connsiteY46" fmla="*/ 1661456 h 7565524"/>
              <a:gd name="connsiteX47" fmla="*/ 3263900 w 3886200"/>
              <a:gd name="connsiteY47" fmla="*/ 1661456 h 7565524"/>
              <a:gd name="connsiteX48" fmla="*/ 3263900 w 3886200"/>
              <a:gd name="connsiteY48" fmla="*/ 1884207 h 7565524"/>
              <a:gd name="connsiteX49" fmla="*/ 622300 w 3886200"/>
              <a:gd name="connsiteY49" fmla="*/ 1884207 h 7565524"/>
              <a:gd name="connsiteX50" fmla="*/ 1943100 w 3886200"/>
              <a:gd name="connsiteY50" fmla="*/ 0 h 7565524"/>
              <a:gd name="connsiteX51" fmla="*/ 3263900 w 3886200"/>
              <a:gd name="connsiteY51" fmla="*/ 1320800 h 7565524"/>
              <a:gd name="connsiteX52" fmla="*/ 3263900 w 3886200"/>
              <a:gd name="connsiteY52" fmla="*/ 1498600 h 7565524"/>
              <a:gd name="connsiteX53" fmla="*/ 622300 w 3886200"/>
              <a:gd name="connsiteY53" fmla="*/ 1498600 h 7565524"/>
              <a:gd name="connsiteX54" fmla="*/ 622300 w 3886200"/>
              <a:gd name="connsiteY54" fmla="*/ 1320800 h 7565524"/>
              <a:gd name="connsiteX55" fmla="*/ 1943100 w 3886200"/>
              <a:gd name="connsiteY55" fmla="*/ 0 h 756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886200" h="7565524">
                <a:moveTo>
                  <a:pt x="788945" y="3994579"/>
                </a:moveTo>
                <a:lnTo>
                  <a:pt x="793367" y="4082152"/>
                </a:lnTo>
                <a:cubicBezTo>
                  <a:pt x="852550" y="4664920"/>
                  <a:pt x="1344717" y="5119688"/>
                  <a:pt x="1943100" y="5119688"/>
                </a:cubicBezTo>
                <a:cubicBezTo>
                  <a:pt x="2541483" y="5119688"/>
                  <a:pt x="3033650" y="4664920"/>
                  <a:pt x="3092833" y="4082152"/>
                </a:cubicBezTo>
                <a:lnTo>
                  <a:pt x="3097256" y="3994579"/>
                </a:lnTo>
                <a:lnTo>
                  <a:pt x="3087777" y="4031441"/>
                </a:lnTo>
                <a:cubicBezTo>
                  <a:pt x="2936026" y="4519338"/>
                  <a:pt x="2480933" y="4873587"/>
                  <a:pt x="1943100" y="4873587"/>
                </a:cubicBezTo>
                <a:cubicBezTo>
                  <a:pt x="1405268" y="4873587"/>
                  <a:pt x="950175" y="4519338"/>
                  <a:pt x="798423" y="4031441"/>
                </a:cubicBezTo>
                <a:close/>
                <a:moveTo>
                  <a:pt x="0" y="3009901"/>
                </a:moveTo>
                <a:lnTo>
                  <a:pt x="308086" y="3009901"/>
                </a:lnTo>
                <a:lnTo>
                  <a:pt x="308086" y="4175662"/>
                </a:lnTo>
                <a:cubicBezTo>
                  <a:pt x="308086" y="5078656"/>
                  <a:pt x="1040107" y="5810677"/>
                  <a:pt x="1943101" y="5810677"/>
                </a:cubicBezTo>
                <a:lnTo>
                  <a:pt x="1943100" y="5810678"/>
                </a:lnTo>
                <a:cubicBezTo>
                  <a:pt x="2846094" y="5810678"/>
                  <a:pt x="3578115" y="5078657"/>
                  <a:pt x="3578115" y="4175663"/>
                </a:cubicBezTo>
                <a:lnTo>
                  <a:pt x="3578116" y="3009901"/>
                </a:lnTo>
                <a:lnTo>
                  <a:pt x="3886200" y="3009901"/>
                </a:lnTo>
                <a:lnTo>
                  <a:pt x="3886200" y="4235878"/>
                </a:lnTo>
                <a:cubicBezTo>
                  <a:pt x="3886200" y="5107807"/>
                  <a:pt x="3311893" y="5845601"/>
                  <a:pt x="2520919" y="6091620"/>
                </a:cubicBezTo>
                <a:lnTo>
                  <a:pt x="2336800" y="6138961"/>
                </a:lnTo>
                <a:lnTo>
                  <a:pt x="2336800" y="6591300"/>
                </a:lnTo>
                <a:lnTo>
                  <a:pt x="3062539" y="6591300"/>
                </a:lnTo>
                <a:cubicBezTo>
                  <a:pt x="3331564" y="6591300"/>
                  <a:pt x="3549651" y="6809387"/>
                  <a:pt x="3549651" y="7078412"/>
                </a:cubicBezTo>
                <a:lnTo>
                  <a:pt x="3549650" y="7078412"/>
                </a:lnTo>
                <a:cubicBezTo>
                  <a:pt x="3549650" y="7347437"/>
                  <a:pt x="3331563" y="7565524"/>
                  <a:pt x="3062538" y="7565524"/>
                </a:cubicBezTo>
                <a:lnTo>
                  <a:pt x="823662" y="7565523"/>
                </a:lnTo>
                <a:cubicBezTo>
                  <a:pt x="588265" y="7565523"/>
                  <a:pt x="391868" y="7398550"/>
                  <a:pt x="346447" y="7176581"/>
                </a:cubicBezTo>
                <a:lnTo>
                  <a:pt x="336550" y="7078412"/>
                </a:lnTo>
                <a:lnTo>
                  <a:pt x="346447" y="6980242"/>
                </a:lnTo>
                <a:cubicBezTo>
                  <a:pt x="391868" y="6758273"/>
                  <a:pt x="588265" y="6591300"/>
                  <a:pt x="823662" y="6591300"/>
                </a:cubicBezTo>
                <a:lnTo>
                  <a:pt x="1549400" y="6591300"/>
                </a:lnTo>
                <a:lnTo>
                  <a:pt x="1549400" y="6138961"/>
                </a:lnTo>
                <a:lnTo>
                  <a:pt x="1365282" y="6091620"/>
                </a:lnTo>
                <a:cubicBezTo>
                  <a:pt x="574307" y="5845601"/>
                  <a:pt x="0" y="5107807"/>
                  <a:pt x="0" y="4235878"/>
                </a:cubicBezTo>
                <a:close/>
                <a:moveTo>
                  <a:pt x="622300" y="2818278"/>
                </a:moveTo>
                <a:lnTo>
                  <a:pt x="3263900" y="2818278"/>
                </a:lnTo>
                <a:lnTo>
                  <a:pt x="3263900" y="4152900"/>
                </a:lnTo>
                <a:cubicBezTo>
                  <a:pt x="3263900" y="4882358"/>
                  <a:pt x="2672558" y="5473700"/>
                  <a:pt x="1943100" y="5473700"/>
                </a:cubicBezTo>
                <a:cubicBezTo>
                  <a:pt x="1213642" y="5473700"/>
                  <a:pt x="622300" y="4882358"/>
                  <a:pt x="622300" y="4152900"/>
                </a:cubicBezTo>
                <a:close/>
                <a:moveTo>
                  <a:pt x="622300" y="2432670"/>
                </a:moveTo>
                <a:lnTo>
                  <a:pt x="3263900" y="2432670"/>
                </a:lnTo>
                <a:lnTo>
                  <a:pt x="3263900" y="2655422"/>
                </a:lnTo>
                <a:lnTo>
                  <a:pt x="622300" y="2655422"/>
                </a:lnTo>
                <a:close/>
                <a:moveTo>
                  <a:pt x="622300" y="2047063"/>
                </a:moveTo>
                <a:lnTo>
                  <a:pt x="3263900" y="2047063"/>
                </a:lnTo>
                <a:lnTo>
                  <a:pt x="3263900" y="2269814"/>
                </a:lnTo>
                <a:lnTo>
                  <a:pt x="622300" y="2269814"/>
                </a:lnTo>
                <a:close/>
                <a:moveTo>
                  <a:pt x="622300" y="1661456"/>
                </a:moveTo>
                <a:lnTo>
                  <a:pt x="3263900" y="1661456"/>
                </a:lnTo>
                <a:lnTo>
                  <a:pt x="3263900" y="1884207"/>
                </a:lnTo>
                <a:lnTo>
                  <a:pt x="622300" y="1884207"/>
                </a:lnTo>
                <a:close/>
                <a:moveTo>
                  <a:pt x="1943100" y="0"/>
                </a:moveTo>
                <a:cubicBezTo>
                  <a:pt x="2672558" y="0"/>
                  <a:pt x="3263900" y="591342"/>
                  <a:pt x="3263900" y="1320800"/>
                </a:cubicBezTo>
                <a:lnTo>
                  <a:pt x="3263900" y="1498600"/>
                </a:lnTo>
                <a:lnTo>
                  <a:pt x="622300" y="1498600"/>
                </a:lnTo>
                <a:lnTo>
                  <a:pt x="622300" y="1320800"/>
                </a:lnTo>
                <a:cubicBezTo>
                  <a:pt x="622300" y="591342"/>
                  <a:pt x="1213642" y="0"/>
                  <a:pt x="19431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685797" y="4004627"/>
            <a:ext cx="243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汇报人：熊猫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808221" y="291618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9569180" y="260213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9302940" y="183343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0797904" y="220435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10220054" y="286566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9529523" y="311801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0756339" y="93366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10279927" y="372019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10179754" y="213178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573204" y="53338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8583181" y="139155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74841" y="156572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10107184" y="94161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7693182" y="42703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9605018" y="65978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10755276" y="364295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9617718" y="361188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1329497" y="257696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490958" y="79394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6320185" y="-13882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7024914" y="104865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151029" y="41559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10446758" y="35466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448006" y="4670673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9490892" y="228338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7463428" y="280340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11114677" y="530712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2363470" y="237523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11287814" y="5061314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663578" y="2052162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8978357" y="1208418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10154014" y="225477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9853749" y="143802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8535741" y="220483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7609764" y="98103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11522671" y="172653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7324588" y="174843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10367998" y="551126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8762010" y="189865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24831" y="540330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11350779" y="264666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528539" y="199866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5889529" y="66493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774886" y="109305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10689390" y="342900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6956750" y="3918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7724490" y="36198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619593" y="68457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8708074" y="301605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10949544" y="394701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10187745" y="136162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8231867" y="392375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9648594" y="3320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8993256" y="223351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9916656" y="178254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9941278" y="161940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718524" y="33973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8702444" y="2679839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676771" y="236028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11270728" y="214121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10025060" y="365048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7681523" y="5240593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10611593" y="2539219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9429697" y="178268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6153098" y="194564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6297334" y="505875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10198907" y="29610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9302609" y="31348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9171932" y="2412146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4" name="椭圆 213"/>
          <p:cNvSpPr/>
          <p:nvPr/>
        </p:nvSpPr>
        <p:spPr>
          <a:xfrm>
            <a:off x="10719518" y="2503768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10656907" y="307622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7923735" y="2107075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9846877" y="676266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11411699" y="945933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5763000" y="388288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166753" y="1970219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4493959" y="83531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0319052" y="2929084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708407" y="1266235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653932" y="371744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15737" y="491808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8742512" y="279718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8088291" y="160384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9806622" y="266302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10011279" y="4586872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11620531" y="25037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11082665" y="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11818462" y="979729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11779058" y="247902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11971702" y="134258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10744979" y="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11985529" y="36013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11779058" y="424180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11732455" y="3297362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11677724" y="205730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4" name="图片 3" descr="图片包含 文字, 地图&#10;&#10;已生成极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6200000">
            <a:off x="2379083" y="-2422128"/>
            <a:ext cx="7376096" cy="121824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06051" y="1270929"/>
            <a:ext cx="6895099" cy="5440820"/>
          </a:xfrm>
          <a:prstGeom prst="rect">
            <a:avLst/>
          </a:prstGeom>
          <a:solidFill>
            <a:srgbClr val="BBE3D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0" name="图片 239" descr="图片包含 文字, 地图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BBE3D8"/>
              </a:clrFrom>
              <a:clrTo>
                <a:srgbClr val="BBE3D8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6200000">
            <a:off x="3202475" y="399794"/>
            <a:ext cx="6033304" cy="6438139"/>
          </a:xfrm>
          <a:prstGeom prst="rect">
            <a:avLst/>
          </a:prstGeom>
        </p:spPr>
      </p:pic>
      <p:sp>
        <p:nvSpPr>
          <p:cNvPr id="241" name="文本框 240"/>
          <p:cNvSpPr txBox="1"/>
          <p:nvPr/>
        </p:nvSpPr>
        <p:spPr>
          <a:xfrm>
            <a:off x="4069274" y="3168907"/>
            <a:ext cx="39947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688F65"/>
                </a:solidFill>
                <a:cs typeface="+mn-ea"/>
                <a:sym typeface="+mn-lt"/>
              </a:rPr>
              <a:t>THANK YOU</a:t>
            </a:r>
            <a:endParaRPr lang="en-US" altLang="zh-CN" sz="4800" b="1" dirty="0">
              <a:solidFill>
                <a:srgbClr val="688F6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9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C 0.07123 -0.04398 0.06237 -0.16273 0.09011 -0.27847 " pathEditMode="relative" rAng="0" ptsTypes="AA">
                                      <p:cBhvr>
                                        <p:cTn id="37" dur="2714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C -0.01133 -0.10556 -0.06198 -0.1845 -0.00769 -0.31459 " pathEditMode="relative" rAng="0" ptsTypes="AA">
                                      <p:cBhvr>
                                        <p:cTn id="45" dur="340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44444E-6 C 0.06471 -0.13541 0.07721 -0.05138 0.13164 -0.18125 " pathEditMode="relative" rAng="0" ptsTypes="AA">
                                      <p:cBhvr>
                                        <p:cTn id="53" dur="306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6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2 -0.1206 0.14375 -0.01111 0.19831 -0.14097 " pathEditMode="relative" rAng="0" ptsTypes="AA">
                                      <p:cBhvr>
                                        <p:cTn id="61" dur="2924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C -0.04023 -0.14421 0.01732 -0.1956 -0.00299 -0.34421 " pathEditMode="relative" rAng="0" ptsTypes="AA">
                                      <p:cBhvr>
                                        <p:cTn id="69" dur="219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C 0.00377 -0.22477 0.15403 -0.14306 0.13372 -0.2912 " pathEditMode="relative" rAng="0" ptsTypes="AA">
                                      <p:cBhvr>
                                        <p:cTn id="77" dur="234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0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3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C 0.03229 -0.19769 0.04193 -0.19838 0.13359 -0.2912 " pathEditMode="relative" rAng="0" ptsTypes="AA">
                                      <p:cBhvr>
                                        <p:cTn id="85" dur="219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8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9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0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1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C 0.10703 -0.07315 0.10599 -0.1625 0.13359 -0.29121 " pathEditMode="relative" rAng="0" ptsTypes="AA">
                                      <p:cBhvr>
                                        <p:cTn id="93" dur="254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6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7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8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9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C 0.00104 -0.11574 -0.11797 -0.13287 -0.09037 -0.26157 " pathEditMode="relative" rAng="0" ptsTypes="AA">
                                      <p:cBhvr>
                                        <p:cTn id="101" dur="350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11111E-6 C 0.07605 -0.05301 0.06667 -0.19606 0.09636 -0.33518 " pathEditMode="relative" rAng="0" ptsTypes="AA">
                                      <p:cBhvr>
                                        <p:cTn id="109" dur="3347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2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3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4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5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C 0.06432 -0.17314 0.07669 -0.06574 0.13086 -0.23171 " pathEditMode="relative" rAng="0" ptsTypes="AA">
                                      <p:cBhvr>
                                        <p:cTn id="117" dur="21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0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1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2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3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C -0.01471 -0.12338 -0.08021 -0.21551 -0.01003 -0.36713 " pathEditMode="relative" rAng="0" ptsTypes="AA">
                                      <p:cBhvr>
                                        <p:cTn id="125" dur="264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C 0.00286 -0.24884 0.12018 -0.15833 0.10442 -0.32222 " pathEditMode="relative" rAng="0" ptsTypes="AA">
                                      <p:cBhvr>
                                        <p:cTn id="133" dur="2595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6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7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8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9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C -0.04479 -0.16574 -0.08151 -0.08634 -0.12149 -0.25023 " pathEditMode="relative" rAng="0" ptsTypes="AA">
                                      <p:cBhvr>
                                        <p:cTn id="141" dur="296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4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6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7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C -0.1401 -0.18588 0.06042 -0.25185 -0.01041 -0.44283 " pathEditMode="relative" rAng="0" ptsTypes="AA">
                                      <p:cBhvr>
                                        <p:cTn id="149" dur="268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2153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5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5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5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5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10481 -0.20695 0.17995 -0.01922 0.2483 -0.2419 " pathEditMode="relative" rAng="0" ptsTypes="AA">
                                      <p:cBhvr>
                                        <p:cTn id="157" dur="296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6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6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6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6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C 0.00143 -0.15487 -0.16406 -0.17778 -0.12565 -0.34954 " pathEditMode="relative" rAng="0" ptsTypes="AA">
                                      <p:cBhvr>
                                        <p:cTn id="165" dur="2662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68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69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70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71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C 0.07122 -0.04398 0.06237 -0.16273 0.0901 -0.27847 " pathEditMode="relative" rAng="0" ptsTypes="AA">
                                      <p:cBhvr>
                                        <p:cTn id="173" dur="282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7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7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7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7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181" dur="384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84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85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86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87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C 0.0323 -0.19768 0.04193 -0.19838 0.1336 -0.2912 " pathEditMode="relative" rAng="0" ptsTypes="AA">
                                      <p:cBhvr>
                                        <p:cTn id="189" dur="2813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92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93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94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95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C 0.00104 -0.11574 -0.11797 -0.13287 -0.09037 -0.26157 " pathEditMode="relative" rAng="0" ptsTypes="AA">
                                      <p:cBhvr>
                                        <p:cTn id="197" dur="365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00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01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02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03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C 0.1069 -0.07315 0.10586 -0.1625 0.1336 -0.2912 " pathEditMode="relative" rAng="0" ptsTypes="AA">
                                      <p:cBhvr>
                                        <p:cTn id="205" dur="344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08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09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10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11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C 0.07122 -0.04398 0.06237 -0.16273 0.0901 -0.27847 " pathEditMode="relative" rAng="0" ptsTypes="AA">
                                      <p:cBhvr>
                                        <p:cTn id="213" dur="271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1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1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C 0.07604 -0.05301 0.06667 -0.19607 0.09635 -0.33519 " pathEditMode="relative" rAng="0" ptsTypes="AA">
                                      <p:cBhvr>
                                        <p:cTn id="221" dur="3347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C 0.0332 -0.23611 0.0431 -0.23703 0.13763 -0.34768 " pathEditMode="relative" rAng="0" ptsTypes="AA">
                                      <p:cBhvr>
                                        <p:cTn id="229" dur="35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3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3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0143 -0.15486 -0.16406 -0.17778 -0.12565 -0.34954 " pathEditMode="relative" rAng="0" ptsTypes="AA">
                                      <p:cBhvr>
                                        <p:cTn id="237" dur="2662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40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41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42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43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2 -0.13542 0.07709 -0.05139 0.13151 -0.18125 " pathEditMode="relative" rAng="0" ptsTypes="AA">
                                      <p:cBhvr>
                                        <p:cTn id="245" dur="2229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4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4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5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5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253" dur="384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6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7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58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59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C 0.1069 -0.07315 0.10586 -0.1625 0.1336 -0.2912 " pathEditMode="relative" rAng="0" ptsTypes="AA">
                                      <p:cBhvr>
                                        <p:cTn id="261" dur="3444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C 0.07122 -0.04399 0.06237 -0.16274 0.0901 -0.27848 " pathEditMode="relative" rAng="0" ptsTypes="AA">
                                      <p:cBhvr>
                                        <p:cTn id="269" dur="2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7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C -0.01133 -0.10579 -0.06198 -0.18449 -0.00768 -0.31458 " pathEditMode="relative" rAng="0" ptsTypes="AA">
                                      <p:cBhvr>
                                        <p:cTn id="277" dur="2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8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8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85185E-6 C 0.06472 -0.13542 0.07709 -0.05139 0.13151 -0.18125 " pathEditMode="relative" rAng="0" ptsTypes="AA">
                                      <p:cBhvr>
                                        <p:cTn id="285" dur="2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8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9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3 -0.1206 0.14375 -0.01111 0.19831 -0.14097 " pathEditMode="relative" rAng="0" ptsTypes="AA">
                                      <p:cBhvr>
                                        <p:cTn id="293" dur="2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9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301" dur="2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C 0.00378 -0.22477 0.15391 -0.14305 0.13373 -0.2912 " pathEditMode="relative" rAng="0" ptsTypes="AA">
                                      <p:cBhvr>
                                        <p:cTn id="309" dur="2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1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C 0.03229 -0.19769 0.04193 -0.19838 0.13359 -0.29121 " pathEditMode="relative" rAng="0" ptsTypes="AA">
                                      <p:cBhvr>
                                        <p:cTn id="317" dur="2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2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2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C 0.10703 -0.07315 0.10599 -0.1625 0.13359 -0.2912 " pathEditMode="relative" rAng="0" ptsTypes="AA">
                                      <p:cBhvr>
                                        <p:cTn id="325" dur="2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2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3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C 0.00104 -0.11574 -0.11797 -0.13287 -0.09037 -0.26157 " pathEditMode="relative" rAng="0" ptsTypes="AA">
                                      <p:cBhvr>
                                        <p:cTn id="333" dur="2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6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7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38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39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C 0.07122 -0.04398 0.06237 -0.16273 0.0901 -0.27847 " pathEditMode="relative" rAng="0" ptsTypes="AA">
                                      <p:cBhvr>
                                        <p:cTn id="341" dur="271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C -0.01132 -0.10556 -0.06197 -0.18449 -0.00768 -0.31458 " pathEditMode="relative" rAng="0" ptsTypes="AA">
                                      <p:cBhvr>
                                        <p:cTn id="349" dur="3409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52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5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4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5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06472 -0.13542 0.07722 -0.05139 0.13165 -0.18125 " pathEditMode="relative" rAng="0" ptsTypes="AA">
                                      <p:cBhvr>
                                        <p:cTn id="357" dur="306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3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60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61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62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63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C -0.04011 -0.14375 -0.07305 -0.07477 -0.10899 -0.21713 " pathEditMode="relative" rAng="0" ptsTypes="AA">
                                      <p:cBhvr>
                                        <p:cTn id="365" dur="3515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3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68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69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70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71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2 -0.1206 0.14375 -0.01111 0.1983 -0.14097 " pathEditMode="relative" rAng="0" ptsTypes="AA">
                                      <p:cBhvr>
                                        <p:cTn id="373" dur="292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6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7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78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79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381" dur="2415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C -0.04024 -0.14421 0.01731 -0.1956 -0.003 -0.34421 " pathEditMode="relative" rAng="0" ptsTypes="AA">
                                      <p:cBhvr>
                                        <p:cTn id="389" dur="219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9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9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C 0.00377 -0.22477 0.15403 -0.14305 0.13372 -0.2912 " pathEditMode="relative" rAng="0" ptsTypes="AA">
                                      <p:cBhvr>
                                        <p:cTn id="397" dur="234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00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01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02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03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C 0.07604 -0.05301 0.06667 -0.19606 0.09636 -0.33518 " pathEditMode="relative" rAng="0" ptsTypes="AA">
                                      <p:cBhvr>
                                        <p:cTn id="405" dur="3347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4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08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09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10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11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C 0.06432 -0.17315 0.07669 -0.06574 0.13085 -0.23171 " pathEditMode="relative" rAng="0" ptsTypes="AA">
                                      <p:cBhvr>
                                        <p:cTn id="413" dur="218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4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6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7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18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19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C -0.01472 -0.12338 -0.08021 -0.21551 -0.01003 -0.36713 " pathEditMode="relative" rAng="0" ptsTypes="AA">
                                      <p:cBhvr>
                                        <p:cTn id="421" dur="2645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4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5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6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7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C 0.00287 -0.24885 0.12019 -0.15834 0.10443 -0.32223 " pathEditMode="relative" rAng="0" ptsTypes="AA">
                                      <p:cBhvr>
                                        <p:cTn id="429" dur="259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4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32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33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4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5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C -0.04479 -0.1655 -0.08151 -0.08634 -0.12149 -0.25023 " pathEditMode="relative" rAng="0" ptsTypes="AA">
                                      <p:cBhvr>
                                        <p:cTn id="437" dur="296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4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40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4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42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43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6 C 0.10482 -0.20694 0.17995 -0.01921 0.24831 -0.24189 " pathEditMode="relative" rAng="0" ptsTypes="AA">
                                      <p:cBhvr>
                                        <p:cTn id="445" dur="2965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48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49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50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51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C 0.0332 -0.23611 0.0431 -0.23703 0.13763 -0.34768 " pathEditMode="relative" rAng="0" ptsTypes="AA">
                                      <p:cBhvr>
                                        <p:cTn id="453" dur="351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4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5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5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C 0.00144 -0.15486 -0.16406 -0.17778 -0.12565 -0.34953 " pathEditMode="relative" rAng="0" ptsTypes="AA">
                                      <p:cBhvr>
                                        <p:cTn id="461" dur="266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4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4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5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6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7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0.07122 -0.04398 0.06237 -0.16273 0.0901 -0.27847 " pathEditMode="relative" rAng="0" ptsTypes="AA">
                                      <p:cBhvr>
                                        <p:cTn id="469" dur="282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72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73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4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5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C 0.00378 -0.22477 0.15404 -0.14283 0.13372 -0.29121 " pathEditMode="relative" rAng="0" ptsTypes="AA">
                                      <p:cBhvr>
                                        <p:cTn id="477" dur="2298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80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81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82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83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8 -0.05741 0.07317 0.02847 0.16263 -0.03727 " pathEditMode="relative" rAng="0" ptsTypes="AA">
                                      <p:cBhvr>
                                        <p:cTn id="485" dur="384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4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88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89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90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91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C 0.00104 -0.11574 -0.11797 -0.13287 -0.09037 -0.26158 " pathEditMode="relative" rAng="0" ptsTypes="AA">
                                      <p:cBhvr>
                                        <p:cTn id="493" dur="365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6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7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98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99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C 0.1069 -0.07315 0.10586 -0.1625 0.13359 -0.2912 " pathEditMode="relative" rAng="0" ptsTypes="AA">
                                      <p:cBhvr>
                                        <p:cTn id="501" dur="344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5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C 0.07604 -0.05301 0.06666 -0.19607 0.09635 -0.33519 " pathEditMode="relative" rAng="0" ptsTypes="AA">
                                      <p:cBhvr>
                                        <p:cTn id="509" dur="334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5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12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13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4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5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C 0.03321 -0.23611 0.0431 -0.23703 0.13763 -0.34768 " pathEditMode="relative" rAng="0" ptsTypes="AA">
                                      <p:cBhvr>
                                        <p:cTn id="517" dur="35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5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2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2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2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2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C 0.00143 -0.15487 -0.16406 -0.17778 -0.12565 -0.34954 " pathEditMode="relative" rAng="0" ptsTypes="AA">
                                      <p:cBhvr>
                                        <p:cTn id="525" dur="266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5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28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29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30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31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06472 -0.13542 0.07709 -0.05139 0.13151 -0.18125 " pathEditMode="relative" rAng="0" ptsTypes="AA">
                                      <p:cBhvr>
                                        <p:cTn id="533" dur="2229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5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3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3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541" dur="384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5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C 0.07122 -0.04398 0.06237 -0.16273 0.0901 -0.27847 " pathEditMode="relative" rAng="0" ptsTypes="AA">
                                      <p:cBhvr>
                                        <p:cTn id="549" dur="2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5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08 -0.05139 0.13151 -0.18125 " pathEditMode="relative" rAng="0" ptsTypes="AA">
                                      <p:cBhvr>
                                        <p:cTn id="557" dur="2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5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6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6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565" dur="2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5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6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7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C 0.00378 -0.22477 0.15391 -0.14305 0.13372 -0.2912 " pathEditMode="relative" rAng="0" ptsTypes="AA">
                                      <p:cBhvr>
                                        <p:cTn id="573" dur="2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5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7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C 0.03229 -0.19768 0.04193 -0.19838 0.13359 -0.2912 " pathEditMode="relative" rAng="0" ptsTypes="AA">
                                      <p:cBhvr>
                                        <p:cTn id="581" dur="2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5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C 0.00104 -0.11575 -0.11797 -0.13287 -0.09037 -0.26158 " pathEditMode="relative" rAng="0" ptsTypes="AA">
                                      <p:cBhvr>
                                        <p:cTn id="589" dur="2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590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1" dur="125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2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19597 2.59259E-6 " pathEditMode="relative" rAng="0" ptsTypes="AA">
                                      <p:cBhvr>
                                        <p:cTn id="593" dur="7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594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19519 -1.48148E-6 " pathEditMode="relative" rAng="0" ptsTypes="AA">
                                      <p:cBhvr>
                                        <p:cTn id="595" dur="7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  <p:par>
                                <p:cTn id="596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8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0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01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2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4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6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07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8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0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2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13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4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6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8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19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0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2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4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25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6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8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0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1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6" dur="375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7" dur="1125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8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0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2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43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4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6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8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49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0" presetID="53" presetClass="entr" presetSubtype="16" repeatCount="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2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4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55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6" presetID="53" presetClass="entr" presetSubtype="16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8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0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61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2" presetID="53" presetClass="entr" presetSubtype="16" repeatCount="2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4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6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67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8" presetID="53" presetClass="entr" presetSubtype="16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2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73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4" presetID="53" presetClass="entr" presetSubtype="16" repeatCount="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6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8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79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0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2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4" dur="412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85" dur="1237" fill="hold">
                                          <p:stCondLst>
                                            <p:cond delay="206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8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8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9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9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44444E-6 C 0.00157 -0.15487 -0.16419 -0.17778 -0.12565 -0.34954 " pathEditMode="relative" rAng="0" ptsTypes="AA">
                                      <p:cBhvr>
                                        <p:cTn id="693" dur="266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6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9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9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C 0.0013 -0.15486 -0.16406 -0.17777 -0.12565 -0.34953 " pathEditMode="relative" rAng="0" ptsTypes="AA">
                                      <p:cBhvr>
                                        <p:cTn id="701" dur="266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17477"/>
                                    </p:animMotion>
                                  </p:childTnLst>
                                </p:cTn>
                              </p:par>
                              <p:par>
                                <p:cTn id="7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C 0.10703 -0.07314 0.10599 -0.1625 0.13359 -0.2912 " pathEditMode="relative" rAng="0" ptsTypes="AA">
                                      <p:cBhvr>
                                        <p:cTn id="709" dur="2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1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1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6 C 0.00169 -0.11574 -0.11797 -0.13287 -0.09011 -0.26157 " pathEditMode="relative" rAng="0" ptsTypes="AA">
                                      <p:cBhvr>
                                        <p:cTn id="717" dur="2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7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20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21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22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23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C -0.04024 -0.14421 0.01731 -0.1956 -0.003 -0.34421 " pathEditMode="relative" rAng="0" ptsTypes="AA">
                                      <p:cBhvr>
                                        <p:cTn id="725" dur="219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7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2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2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3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3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0286 -0.24884 0.12018 -0.15833 0.10443 -0.32222 " pathEditMode="relative" rAng="0" ptsTypes="AA">
                                      <p:cBhvr>
                                        <p:cTn id="733" dur="259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7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36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3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38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39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85185E-6 C 0.10482 -0.20695 0.17995 -0.01921 0.24831 -0.2419 " pathEditMode="relative" rAng="0" ptsTypes="AA">
                                      <p:cBhvr>
                                        <p:cTn id="741" dur="296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742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3" dur="1250" fill="hold"/>
                                        <p:tgtEl>
                                          <p:spTgt spid="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19596 -1.48148E-6 " pathEditMode="relative" rAng="0" ptsTypes="AA">
                                      <p:cBhvr>
                                        <p:cTn id="745" dur="7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7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48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49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50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51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C 0.07122 -0.04398 0.06237 -0.16273 0.0901 -0.27847 " pathEditMode="relative" rAng="0" ptsTypes="AA">
                                      <p:cBhvr>
                                        <p:cTn id="753" dur="2714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7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5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5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5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C -0.01133 -0.10579 -0.06198 -0.18449 -0.00768 -0.31459 " pathEditMode="relative" rAng="0" ptsTypes="AA">
                                      <p:cBhvr>
                                        <p:cTn id="761" dur="3409" spd="-10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7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64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6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66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67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07407E-6 C 0.06472 -0.13541 0.07722 -0.05138 0.13164 -0.18125 " pathEditMode="relative" rAng="0" ptsTypes="AA">
                                      <p:cBhvr>
                                        <p:cTn id="769" dur="3060" spd="-100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7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72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73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74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75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C 0.05521 -0.12708 0.00586 -0.14954 0.06198 -0.26921 " pathEditMode="relative" rAng="3840000" ptsTypes="AA">
                                      <p:cBhvr>
                                        <p:cTn id="777" dur="3515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3472"/>
                                    </p:animMotion>
                                  </p:childTnLst>
                                </p:cTn>
                              </p:par>
                              <p:par>
                                <p:cTn id="7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80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81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82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83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11111E-6 C 0.08373 -0.1206 0.14375 -0.01111 0.19831 -0.14097 " pathEditMode="relative" rAng="0" ptsTypes="AA">
                                      <p:cBhvr>
                                        <p:cTn id="785" dur="2924" spd="-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7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88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89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90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91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793" dur="2415" spd="-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7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96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97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98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99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C -0.04024 -0.14421 0.01732 -0.1956 -0.003 -0.34421 " pathEditMode="relative" rAng="0" ptsTypes="AA">
                                      <p:cBhvr>
                                        <p:cTn id="801" dur="2191" spd="-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8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04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05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06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07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0.00377 -0.22477 0.15403 -0.14283 0.13372 -0.29121 " pathEditMode="relative" rAng="0" ptsTypes="AA">
                                      <p:cBhvr>
                                        <p:cTn id="809" dur="234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8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12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1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1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15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C 0.03229 -0.19769 0.04193 -0.19838 0.13359 -0.2912 " pathEditMode="relative" rAng="0" ptsTypes="AA">
                                      <p:cBhvr>
                                        <p:cTn id="817" dur="2196" spd="-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8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20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21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22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23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C 0.10703 -0.07315 0.10599 -0.1625 0.13359 -0.2912 " pathEditMode="relative" rAng="0" ptsTypes="AA">
                                      <p:cBhvr>
                                        <p:cTn id="825" dur="2546" spd="-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8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28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29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30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31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C 0.00104 -0.11574 -0.11797 -0.13287 -0.09037 -0.26158 " pathEditMode="relative" rAng="0" ptsTypes="AA">
                                      <p:cBhvr>
                                        <p:cTn id="833" dur="3501" spd="-10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8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3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3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3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3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C 0.07604 -0.05301 0.06667 -0.19607 0.09636 -0.33519 " pathEditMode="relative" rAng="0" ptsTypes="AA">
                                      <p:cBhvr>
                                        <p:cTn id="841" dur="3347" spd="-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8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44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4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46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47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C 0.06432 -0.17315 0.07669 -0.06574 0.13086 -0.23171 " pathEditMode="relative" rAng="0" ptsTypes="AA">
                                      <p:cBhvr>
                                        <p:cTn id="849" dur="2180" spd="-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8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52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53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54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55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C -0.01471 -0.12338 -0.08021 -0.21551 -0.01003 -0.36713 " pathEditMode="relative" rAng="0" ptsTypes="AA">
                                      <p:cBhvr>
                                        <p:cTn id="857" dur="2645" spd="-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8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60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61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62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63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C 0.00287 -0.24885 0.12018 -0.15834 0.10443 -0.32223 " pathEditMode="relative" rAng="0" ptsTypes="AA">
                                      <p:cBhvr>
                                        <p:cTn id="865" dur="2595" spd="-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8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68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69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70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71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C 0.05547 0.15463 0.08659 0.06782 0.1375 0.22152 " pathEditMode="relative" rAng="10380000" ptsTypes="AA">
                                      <p:cBhvr>
                                        <p:cTn id="873" dur="2961" spd="-100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11088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76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77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78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79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3.7037E-7 C -0.07162 -0.28356 0.12161 -0.16806 0.11159 -0.39653 " pathEditMode="relative" rAng="1740000" ptsTypes="AA">
                                      <p:cBhvr>
                                        <p:cTn id="881" dur="2681" spd="-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21366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84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8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86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87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10482 -0.20695 0.17995 -0.01922 0.24831 -0.2419 " pathEditMode="relative" rAng="0" ptsTypes="AA">
                                      <p:cBhvr>
                                        <p:cTn id="889" dur="2965" spd="-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892" dur="262" fill="hold">
                                          <p:stCondLst>
                                            <p:cond delay="1835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893" dur="2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94" dur="1" fill="hold">
                                          <p:stCondLst>
                                            <p:cond delay="209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895" dur="24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897" dur="3729" spd="-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0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0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0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0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C 0.03321 -0.23588 0.0431 -0.23704 0.13763 -0.34769 " pathEditMode="relative" rAng="0" ptsTypes="AA">
                                      <p:cBhvr>
                                        <p:cTn id="905" dur="351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0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0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1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1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44444E-6 C 0.07331 0.08403 0.17201 -0.15393 0.23334 -0.00509 " pathEditMode="relative" rAng="7320000" ptsTypes="AA">
                                      <p:cBhvr>
                                        <p:cTn id="913" dur="2662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694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16" dur="335" fill="hold">
                                          <p:stCondLst>
                                            <p:cond delay="234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17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18" dur="1" fill="hold">
                                          <p:stCondLst>
                                            <p:cond delay="268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19" dur="30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023 C 0.11016 -0.09722 0.10912 -0.21551 0.13763 -0.38565 " pathEditMode="relative" rAng="0" ptsTypes="AA">
                                      <p:cBhvr>
                                        <p:cTn id="921" dur="2161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9259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24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25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26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27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0.07123 -0.04398 0.06237 -0.16273 0.09011 -0.27847 " pathEditMode="relative" rAng="0" ptsTypes="AA">
                                      <p:cBhvr>
                                        <p:cTn id="929" dur="282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32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33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34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35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C 0.09427 -0.05995 0.08112 0.02385 0.16497 -0.04027 " pathEditMode="relative" rAng="1800000" ptsTypes="AA">
                                      <p:cBhvr>
                                        <p:cTn id="937" dur="2229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2014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40" dur="418" fill="hold">
                                          <p:stCondLst>
                                            <p:cond delay="2927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41" dur="4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42" dur="1" fill="hold">
                                          <p:stCondLst>
                                            <p:cond delay="3343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43" dur="38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C -0.01133 -0.10579 -0.06198 -0.1845 -0.00769 -0.31459 " pathEditMode="relative" rAng="0" ptsTypes="AA">
                                      <p:cBhvr>
                                        <p:cTn id="945" dur="3240" spd="-100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48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49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50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51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C 0.00378 -0.22477 0.15404 -0.14305 0.13372 -0.2912 " pathEditMode="relative" rAng="0" ptsTypes="AA">
                                      <p:cBhvr>
                                        <p:cTn id="953" dur="2298" spd="-100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56" dur="322" fill="hold">
                                          <p:stCondLst>
                                            <p:cond delay="225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57" dur="3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58" dur="1" fill="hold">
                                          <p:stCondLst>
                                            <p:cond delay="2573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59" dur="29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C -0.04011 -0.14375 -0.07305 -0.07477 -0.10899 -0.21713 " pathEditMode="relative" rAng="0" ptsTypes="AA">
                                      <p:cBhvr>
                                        <p:cTn id="961" dur="2439" spd="-100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64" dur="433" fill="hold">
                                          <p:stCondLst>
                                            <p:cond delay="303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65" dur="4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66" dur="1" fill="hold">
                                          <p:stCondLst>
                                            <p:cond delay="346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67" dur="39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11111E-6 C -0.04062 -0.14421 0.01771 -0.1956 -0.00286 -0.34421 " pathEditMode="relative" rAng="0" ptsTypes="AA">
                                      <p:cBhvr>
                                        <p:cTn id="969" dur="2261" spd="-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17222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72" dur="224" fill="hold">
                                          <p:stCondLst>
                                            <p:cond delay="156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73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74" dur="1" fill="hold">
                                          <p:stCondLst>
                                            <p:cond delay="178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75" dur="20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8373 -0.1206 0.14375 -0.01111 0.19831 -0.14097 " pathEditMode="relative" rAng="0" ptsTypes="AA">
                                      <p:cBhvr>
                                        <p:cTn id="977" dur="2691" spd="-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80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81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82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83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985" dur="3846" spd="-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88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89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90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91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C 0.03229 -0.19768 0.04193 -0.19838 0.13359 -0.2912 " pathEditMode="relative" rAng="0" ptsTypes="AA">
                                      <p:cBhvr>
                                        <p:cTn id="993" dur="2813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996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997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998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999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C 0.00104 -0.11574 -0.11797 -0.13287 -0.09036 -0.26158 " pathEditMode="relative" rAng="0" ptsTypes="AA">
                                      <p:cBhvr>
                                        <p:cTn id="1001" dur="3652" spd="-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04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05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06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07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C 0.1069 -0.07315 0.10586 -0.1625 0.1336 -0.29121 " pathEditMode="relative" rAng="0" ptsTypes="AA">
                                      <p:cBhvr>
                                        <p:cTn id="1009" dur="3444" spd="-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1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1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1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1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C 0.07123 -0.04398 0.06237 -0.16273 0.09011 -0.27847 " pathEditMode="relative" rAng="0" ptsTypes="AA">
                                      <p:cBhvr>
                                        <p:cTn id="1017" dur="2714" spd="-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20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21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22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23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C 0.08373 -0.1206 0.14375 -0.01111 0.19831 -0.14097 " pathEditMode="relative" rAng="0" ptsTypes="AA">
                                      <p:cBhvr>
                                        <p:cTn id="1025" dur="2924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28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29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30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31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C 0.07604 -0.05301 0.06667 -0.19606 0.09635 -0.33518 " pathEditMode="relative" rAng="0" ptsTypes="AA">
                                      <p:cBhvr>
                                        <p:cTn id="1033" dur="3347" spd="-10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36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37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38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39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C 0.0332 -0.23611 0.0431 -0.23704 0.13763 -0.34769 " pathEditMode="relative" rAng="0" ptsTypes="AA">
                                      <p:cBhvr>
                                        <p:cTn id="1041" dur="3510" spd="-100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44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4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46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47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C 0.00143 -0.15486 -0.16406 -0.17778 -0.12565 -0.34954 " pathEditMode="relative" rAng="0" ptsTypes="AA">
                                      <p:cBhvr>
                                        <p:cTn id="1049" dur="2662" spd="-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0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52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53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54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55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06471 -0.13519 0.07708 -0.05139 0.13151 -0.18125 " pathEditMode="relative" rAng="0" ptsTypes="AA">
                                      <p:cBhvr>
                                        <p:cTn id="1057" dur="2229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0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60" dur="433" fill="hold">
                                          <p:stCondLst>
                                            <p:cond delay="303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61" dur="4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62" dur="1" fill="hold">
                                          <p:stCondLst>
                                            <p:cond delay="346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63" dur="39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22222E-6 C -0.04036 -0.14422 0.01758 -0.1956 -0.00286 -0.34422 " pathEditMode="relative" rAng="0" ptsTypes="AA">
                                      <p:cBhvr>
                                        <p:cTn id="1065" dur="2261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17222"/>
                                    </p:animMotion>
                                  </p:childTnLst>
                                </p:cTn>
                              </p:par>
                              <p:par>
                                <p:cTn id="10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6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6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7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7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 0.07318 0.02848 0.16263 -0.03726 " pathEditMode="relative" rAng="0" ptsTypes="AA">
                                      <p:cBhvr>
                                        <p:cTn id="1073" dur="3846" spd="-100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0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76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77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78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79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5.55112E-17 C 0.1069 -0.07315 0.10586 -0.1625 0.13359 -0.2912 " pathEditMode="relative" rAng="0" ptsTypes="AA">
                                      <p:cBhvr>
                                        <p:cTn id="1081" dur="3444" spd="-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C 0.07122 -0.04398 0.06237 -0.16273 0.0901 -0.27847 " pathEditMode="relative" rAng="0" ptsTypes="AA">
                                      <p:cBhvr>
                                        <p:cTn id="1089" dur="2300" spd="-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0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09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0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0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09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C -0.01133 -0.10578 -0.06198 -0.18449 -0.00768 -0.31458 " pathEditMode="relative" rAng="0" ptsTypes="AA">
                                      <p:cBhvr>
                                        <p:cTn id="1097" dur="23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10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0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0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59259E-6 C 0.06471 -0.13518 0.07708 -0.05139 0.13151 -0.18125 " pathEditMode="relative" rAng="0" ptsTypes="AA">
                                      <p:cBhvr>
                                        <p:cTn id="1105" dur="2300" spd="-100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1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0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1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C -0.0401 -0.14398 -0.07305 -0.07477 -0.10898 -0.21713 " pathEditMode="relative" rAng="0" ptsTypes="AA">
                                      <p:cBhvr>
                                        <p:cTn id="1113" dur="2300" spd="-100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1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1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1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7 C 0.08372 -0.1206 0.14375 -0.01111 0.19831 -0.14097 " pathEditMode="relative" rAng="0" ptsTypes="AA">
                                      <p:cBhvr>
                                        <p:cTn id="1121" dur="2300" spd="-10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1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2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2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1129" dur="23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1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3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3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C -0.04023 -0.14422 0.01732 -0.1956 -0.00299 -0.34422 " pathEditMode="relative" rAng="0" ptsTypes="AA">
                                      <p:cBhvr>
                                        <p:cTn id="1137" dur="230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1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4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4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C 0.00378 -0.22477 0.15391 -0.14306 0.13373 -0.29121 " pathEditMode="relative" rAng="0" ptsTypes="AA">
                                      <p:cBhvr>
                                        <p:cTn id="1145" dur="2300" spd="-100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4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5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C 0.0323 -0.19768 0.04193 -0.19838 0.1336 -0.2912 " pathEditMode="relative" rAng="0" ptsTypes="AA">
                                      <p:cBhvr>
                                        <p:cTn id="1153" dur="230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5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5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5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C 0.10703 -0.07314 0.10599 -0.1625 0.13359 -0.2912 " pathEditMode="relative" rAng="0" ptsTypes="AA">
                                      <p:cBhvr>
                                        <p:cTn id="1161" dur="230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6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6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C 0.00105 -0.11574 -0.11797 -0.13287 -0.09036 -0.26157 " pathEditMode="relative" rAng="0" ptsTypes="AA">
                                      <p:cBhvr>
                                        <p:cTn id="1169" dur="230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1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7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7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7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7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C 0.07123 -0.04398 0.06237 -0.16273 0.09011 -0.27847 " pathEditMode="relative" rAng="0" ptsTypes="AA">
                                      <p:cBhvr>
                                        <p:cTn id="1177" dur="2714" spd="-100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1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8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8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C -0.01132 -0.10579 -0.06198 -0.18449 -0.00768 -0.31458 " pathEditMode="relative" rAng="0" ptsTypes="AA">
                                      <p:cBhvr>
                                        <p:cTn id="1185" dur="3409" spd="-100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18"/>
                                    </p:animMotion>
                                  </p:childTnLst>
                                </p:cTn>
                              </p:par>
                              <p:par>
                                <p:cTn id="11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8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8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9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9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06472 -0.13542 0.07722 -0.05139 0.13164 -0.18125 " pathEditMode="relative" rAng="0" ptsTypes="AA">
                                      <p:cBhvr>
                                        <p:cTn id="1193" dur="3060" spd="-100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11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196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197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198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199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C -0.0401 -0.14375 -0.07305 -0.07477 -0.10898 -0.21713 " pathEditMode="relative" rAng="0" ptsTypes="AA">
                                      <p:cBhvr>
                                        <p:cTn id="1201" dur="3515" spd="-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2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04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05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06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07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3 -0.1206 0.14375 -0.01111 0.19831 -0.14097 " pathEditMode="relative" rAng="0" ptsTypes="AA">
                                      <p:cBhvr>
                                        <p:cTn id="1209" dur="2924" spd="-100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2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12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13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14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15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1217" dur="2415" spd="-100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2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20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21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22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23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C -0.04024 -0.14421 0.01731 -0.1956 -0.003 -0.34421 " pathEditMode="relative" rAng="0" ptsTypes="AA">
                                      <p:cBhvr>
                                        <p:cTn id="1225" dur="2191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2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28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29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30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31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C 0.00378 -0.22477 0.15404 -0.14282 0.13372 -0.2912 " pathEditMode="relative" rAng="0" ptsTypes="AA">
                                      <p:cBhvr>
                                        <p:cTn id="1233" dur="2340" spd="-100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2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3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3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3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3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C 0.07604 -0.05301 0.06666 -0.19606 0.09635 -0.33518 " pathEditMode="relative" rAng="0" ptsTypes="AA">
                                      <p:cBhvr>
                                        <p:cTn id="1241" dur="3347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44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4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46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47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C 0.06432 -0.17315 0.07669 -0.06574 0.13086 -0.23172 " pathEditMode="relative" rAng="0" ptsTypes="AA">
                                      <p:cBhvr>
                                        <p:cTn id="1249" dur="2180" spd="-100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52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53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54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55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C -0.01471 -0.12338 -0.08021 -0.21551 -0.01003 -0.36713 " pathEditMode="relative" rAng="0" ptsTypes="AA">
                                      <p:cBhvr>
                                        <p:cTn id="1257" dur="2645" spd="-100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60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61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62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63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C 0.13985 -0.01227 0.09727 0.20209 0.18815 0.16227 " pathEditMode="relative" rAng="5160000" ptsTypes="AA">
                                      <p:cBhvr>
                                        <p:cTn id="1265" dur="2595" spd="-100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4" y="8241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68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69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70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71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-0.04479 -0.16551 -0.08151 -0.08611 -0.12148 -0.25023 " pathEditMode="relative" rAng="0" ptsTypes="AA">
                                      <p:cBhvr>
                                        <p:cTn id="1273" dur="2961" spd="-100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76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7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78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79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6 C 0.10482 -0.20694 0.17995 -0.01921 0.24831 -0.24189 " pathEditMode="relative" rAng="0" ptsTypes="AA">
                                      <p:cBhvr>
                                        <p:cTn id="1281" dur="2965" spd="-100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083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8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8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8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8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C 0.0332 -0.23611 0.04309 -0.23703 0.13763 -0.34768 " pathEditMode="relative" rAng="0" ptsTypes="AA">
                                      <p:cBhvr>
                                        <p:cTn id="1289" dur="3510" spd="-100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29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29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9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29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1.11111E-6 C 0.00156 -0.15486 -0.16419 -0.17778 -0.12565 -0.34954 " pathEditMode="relative" rAng="0" ptsTypes="AA">
                                      <p:cBhvr>
                                        <p:cTn id="1297" dur="2662" spd="-100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7477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00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01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02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03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C 0.07122 -0.04398 0.06237 -0.16273 0.0901 -0.27847 " pathEditMode="relative" rAng="0" ptsTypes="AA">
                                      <p:cBhvr>
                                        <p:cTn id="1305" dur="2820" spd="-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08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09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10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11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C 0.00377 -0.22477 0.15403 -0.14282 0.13372 -0.2912 " pathEditMode="relative" rAng="0" ptsTypes="AA">
                                      <p:cBhvr>
                                        <p:cTn id="1313" dur="2298" spd="-100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1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1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1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1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321" dur="3846" spd="-100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24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25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26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27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C 0.00104 -0.11574 -0.11797 -0.13287 -0.09036 -0.26157 " pathEditMode="relative" rAng="0" ptsTypes="AA">
                                      <p:cBhvr>
                                        <p:cTn id="1329" dur="3652" spd="-100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32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33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34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35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0.1069 -0.07315 0.10586 -0.1625 0.1336 -0.29121 " pathEditMode="relative" rAng="0" ptsTypes="AA">
                                      <p:cBhvr>
                                        <p:cTn id="1337" dur="3444" spd="-100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40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41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42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43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7604 -0.05301 0.06667 -0.19606 0.09635 -0.33518 " pathEditMode="relative" rAng="0" ptsTypes="AA">
                                      <p:cBhvr>
                                        <p:cTn id="1345" dur="3347" spd="-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48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49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50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51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C 0.03321 -0.23588 0.0431 -0.23704 0.13763 -0.34768 " pathEditMode="relative" rAng="0" ptsTypes="AA">
                                      <p:cBhvr>
                                        <p:cTn id="1353" dur="3510" spd="-100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5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5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5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5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C 0.00143 -0.15486 -0.16406 -0.17778 -0.12565 -0.34954 " pathEditMode="relative" rAng="0" ptsTypes="AA">
                                      <p:cBhvr>
                                        <p:cTn id="1361" dur="2662" spd="-100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64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65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66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67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6472 -0.13518 0.07709 -0.05139 0.13151 -0.18125 " pathEditMode="relative" rAng="0" ptsTypes="AA">
                                      <p:cBhvr>
                                        <p:cTn id="1369" dur="2229" spd="-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7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7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7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7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94 0.16644 C -0.10872 0.10903 -0.13464 0.19514 -0.04518 0.1294 " pathEditMode="relative" rAng="0" ptsTypes="AA">
                                      <p:cBhvr>
                                        <p:cTn id="1377" dur="3846" spd="-100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8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8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C 0.07122 -0.04398 0.06237 -0.16273 0.0901 -0.27847 " pathEditMode="relative" rAng="0" ptsTypes="AA">
                                      <p:cBhvr>
                                        <p:cTn id="1385" dur="2300" spd="-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8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9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C 0.06472 -0.13541 0.07709 -0.05139 0.13152 -0.18125 " pathEditMode="relative" rAng="0" ptsTypes="AA">
                                      <p:cBhvr>
                                        <p:cTn id="1393" dur="2300" spd="-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39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39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3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39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401" dur="2300" spd="-100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0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0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09" dur="2300" spd="-100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1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1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4.81481E-6 C 0.00286 0.20578 -0.00625 0.2118 -0.07735 0.35046 " pathEditMode="relative" rAng="9720000" ptsTypes="AA">
                                      <p:cBhvr>
                                        <p:cTn id="1417" dur="2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17523"/>
                                    </p:animMotion>
                                  </p:childTnLst>
                                </p:cTn>
                              </p:par>
                              <p:par>
                                <p:cTn id="14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2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2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23 C -0.0655 0.01505 -0.05847 0.22593 -0.13412 0.19514 " pathEditMode="relative" rAng="15720000" ptsTypes="AA">
                                      <p:cBhvr>
                                        <p:cTn id="1425" dur="2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10162"/>
                                    </p:animMotion>
                                  </p:childTnLst>
                                </p:cTn>
                              </p:par>
                              <p:par>
                                <p:cTn id="14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2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3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C 0.10703 -0.07315 0.10599 -0.1625 0.13359 -0.2912 " pathEditMode="relative" rAng="0" ptsTypes="AA">
                                      <p:cBhvr>
                                        <p:cTn id="1433" dur="2300" spd="-100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3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3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3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3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C 0.08658 -0.01875 0.0763 -0.31366 0.17695 -0.26991 " pathEditMode="relative" rAng="4920000" ptsTypes="AA">
                                      <p:cBhvr>
                                        <p:cTn id="1441" dur="2662" spd="-100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14028"/>
                                    </p:animMotion>
                                  </p:childTnLst>
                                </p:cTn>
                              </p:par>
                              <p:par>
                                <p:cTn id="14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4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4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49" dur="2300" spd="-100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5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5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C -0.04023 -0.14422 0.01732 -0.1956 -0.00299 -0.34422 " pathEditMode="relative" rAng="0" ptsTypes="AA">
                                      <p:cBhvr>
                                        <p:cTn id="1457" dur="2300" spd="-100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4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6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6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65" dur="2300" spd="-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6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7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C -0.0401 -0.14398 -0.07305 -0.07477 -0.10898 -0.21713 " pathEditMode="relative" rAng="0" ptsTypes="AA">
                                      <p:cBhvr>
                                        <p:cTn id="1473" dur="2300" spd="-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4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7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7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C 0.07122 -0.04398 0.06237 -0.16273 0.0901 -0.27847 " pathEditMode="relative" rAng="0" ptsTypes="AA">
                                      <p:cBhvr>
                                        <p:cTn id="1481" dur="2300" spd="-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4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C 0.10703 -0.07315 0.10599 -0.1625 0.13359 -0.2912 " pathEditMode="relative" rAng="0" ptsTypes="AA">
                                      <p:cBhvr>
                                        <p:cTn id="1489" dur="2300" spd="-100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49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4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4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49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497" dur="2300" spd="-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4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150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150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50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150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C 0.03321 -0.23588 0.0431 -0.23704 0.13763 -0.34768 " pathEditMode="relative" rAng="0" ptsTypes="AA">
                                      <p:cBhvr>
                                        <p:cTn id="1505" dur="3510" spd="-100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8" grpId="0" animBg="1"/>
      <p:bldP spid="118" grpId="1" animBg="1"/>
      <p:bldP spid="105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5" grpId="0" animBg="1"/>
      <p:bldP spid="146" grpId="0"/>
      <p:bldP spid="107" grpId="0" animBg="1"/>
      <p:bldP spid="107" grpId="1" animBg="1"/>
      <p:bldP spid="119" grpId="0" animBg="1"/>
      <p:bldP spid="119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MH_Others_1"/>
          <p:cNvSpPr/>
          <p:nvPr>
            <p:custDataLst>
              <p:tags r:id="rId1"/>
            </p:custDataLst>
          </p:nvPr>
        </p:nvSpPr>
        <p:spPr>
          <a:xfrm>
            <a:off x="8540278" y="2034833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30" name="PA_MH_Others_11"/>
          <p:cNvSpPr/>
          <p:nvPr>
            <p:custDataLst>
              <p:tags r:id="rId2"/>
            </p:custDataLst>
          </p:nvPr>
        </p:nvSpPr>
        <p:spPr>
          <a:xfrm>
            <a:off x="7635226" y="1142967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31" name="PA_MH_Others_12"/>
          <p:cNvSpPr txBox="1"/>
          <p:nvPr>
            <p:custDataLst>
              <p:tags r:id="rId3"/>
            </p:custDataLst>
          </p:nvPr>
        </p:nvSpPr>
        <p:spPr>
          <a:xfrm>
            <a:off x="7581413" y="1357511"/>
            <a:ext cx="1051574" cy="495189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6600" spc="100" dirty="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3600" spc="100" dirty="0">
                <a:solidFill>
                  <a:schemeClr val="accent2"/>
                </a:solidFill>
                <a:cs typeface="+mn-ea"/>
                <a:sym typeface="+mn-lt"/>
              </a:rPr>
              <a:t>ONTENTS</a:t>
            </a:r>
            <a:endParaRPr lang="zh-CN" altLang="en-US" sz="3600" spc="1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2" name="PA_MH_Others_13"/>
          <p:cNvSpPr txBox="1"/>
          <p:nvPr>
            <p:custDataLst>
              <p:tags r:id="rId4"/>
            </p:custDataLst>
          </p:nvPr>
        </p:nvSpPr>
        <p:spPr>
          <a:xfrm>
            <a:off x="8328262" y="864393"/>
            <a:ext cx="1434492" cy="2336043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endParaRPr lang="zh-CN" altLang="en-US" sz="7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PA_MH_Number_1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6070939" y="2394802"/>
            <a:ext cx="654956" cy="654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PA_MH_Entry_1">
            <a:hlinkClick r:id="rId5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6087270" y="3289799"/>
            <a:ext cx="638625" cy="331187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zh-CN" altLang="en-US" sz="2000" spc="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项目背景</a:t>
            </a:r>
            <a:endParaRPr lang="zh-CN" altLang="en-US" sz="2000" spc="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PA_MH_Number_2">
            <a:hlinkClick r:id="rId5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4890761" y="1539987"/>
            <a:ext cx="675936" cy="675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1" name="PA_MH_Entry_2">
            <a:hlinkClick r:id="rId5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4930870" y="2426484"/>
            <a:ext cx="638625" cy="302800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zh-CN" altLang="en-US" sz="2000" spc="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尺寸与补白</a:t>
            </a:r>
            <a:endParaRPr lang="zh-CN" altLang="en-US" sz="2000" spc="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PA_MH_Number_3">
            <a:hlinkClick r:id="rId5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3744056" y="2394803"/>
            <a:ext cx="642464" cy="6424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3" name="PA_MH_Entry_3">
            <a:hlinkClick r:id="rId5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3774470" y="3289799"/>
            <a:ext cx="638625" cy="331187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zh-CN" altLang="en-US" sz="2000" spc="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项目练习</a:t>
            </a:r>
            <a:endParaRPr lang="zh-CN" altLang="en-US" sz="2000" spc="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PA_MH_Number_4">
            <a:hlinkClick r:id="rId5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605937" y="1554929"/>
            <a:ext cx="633878" cy="6338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5" name="PA_MH_Entry_4">
            <a:hlinkClick r:id="rId5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2618070" y="2393088"/>
            <a:ext cx="638625" cy="302800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zh-CN" altLang="en-US" sz="2000" spc="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兴趣练习</a:t>
            </a:r>
            <a:endParaRPr lang="zh-CN" altLang="en-US" sz="2000" spc="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3" grpId="0" animBg="1"/>
      <p:bldP spid="35" grpId="0"/>
      <p:bldP spid="36" grpId="0" animBg="1"/>
      <p:bldP spid="61" grpId="0"/>
      <p:bldP spid="62" grpId="0" animBg="1"/>
      <p:bldP spid="63" grpId="0"/>
      <p:bldP spid="64" grpId="0" animBg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2032" y="1999591"/>
            <a:ext cx="454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00" dirty="0">
                <a:solidFill>
                  <a:srgbClr val="688F65"/>
                </a:solidFill>
                <a:cs typeface="+mn-ea"/>
                <a:sym typeface="+mn-lt"/>
              </a:rPr>
              <a:t>PART 01</a:t>
            </a:r>
            <a:endParaRPr lang="zh-CN" altLang="en-US" sz="6000" b="1" spc="300" dirty="0">
              <a:solidFill>
                <a:srgbClr val="688F65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58653" y="3031296"/>
            <a:ext cx="40746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30316" y="3214764"/>
            <a:ext cx="43313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688F65"/>
                </a:solidFill>
                <a:cs typeface="+mn-ea"/>
                <a:sym typeface="+mn-lt"/>
              </a:rPr>
              <a:t>项目背景</a:t>
            </a:r>
            <a:endParaRPr lang="zh-CN" altLang="en-US" sz="4000" b="1" spc="600" dirty="0">
              <a:solidFill>
                <a:srgbClr val="688F65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058653" y="4106117"/>
            <a:ext cx="40746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6"/>
          <p:cNvSpPr txBox="1"/>
          <p:nvPr/>
        </p:nvSpPr>
        <p:spPr>
          <a:xfrm>
            <a:off x="2336800" y="423128"/>
            <a:ext cx="7518400" cy="4713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700" dirty="0">
                <a:solidFill>
                  <a:srgbClr val="688F65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  <a:endParaRPr lang="zh-CN" altLang="en-US" sz="2700" dirty="0">
              <a:solidFill>
                <a:srgbClr val="688F6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 Placeholder 7"/>
          <p:cNvSpPr txBox="1"/>
          <p:nvPr/>
        </p:nvSpPr>
        <p:spPr>
          <a:xfrm>
            <a:off x="3352800" y="892175"/>
            <a:ext cx="5486400" cy="862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中信集团计划于</a:t>
            </a: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6</a:t>
            </a: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月份对官网界面进行微调，主要针对间距和宽高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3" name="Straight Connector 36"/>
          <p:cNvCxnSpPr/>
          <p:nvPr/>
        </p:nvCxnSpPr>
        <p:spPr bwMode="auto">
          <a:xfrm>
            <a:off x="4374400" y="2156050"/>
            <a:ext cx="0" cy="3525838"/>
          </a:xfrm>
          <a:prstGeom prst="line">
            <a:avLst/>
          </a:prstGeom>
          <a:ln w="12700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2"/>
          <p:cNvCxnSpPr/>
          <p:nvPr/>
        </p:nvCxnSpPr>
        <p:spPr bwMode="auto">
          <a:xfrm>
            <a:off x="7571625" y="2156050"/>
            <a:ext cx="0" cy="3525838"/>
          </a:xfrm>
          <a:prstGeom prst="line">
            <a:avLst/>
          </a:prstGeom>
          <a:ln w="12700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6"/>
          <p:cNvSpPr/>
          <p:nvPr/>
        </p:nvSpPr>
        <p:spPr bwMode="auto">
          <a:xfrm>
            <a:off x="2161425" y="2298925"/>
            <a:ext cx="1355725" cy="1357313"/>
          </a:xfrm>
          <a:prstGeom prst="ellipse">
            <a:avLst/>
          </a:prstGeom>
          <a:solidFill>
            <a:srgbClr val="618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>
              <a:cs typeface="+mn-ea"/>
              <a:sym typeface="+mn-lt"/>
            </a:endParaRPr>
          </a:p>
        </p:txBody>
      </p:sp>
      <p:sp>
        <p:nvSpPr>
          <p:cNvPr id="26" name="Oval 23"/>
          <p:cNvSpPr/>
          <p:nvPr/>
        </p:nvSpPr>
        <p:spPr bwMode="auto">
          <a:xfrm>
            <a:off x="5328488" y="2298925"/>
            <a:ext cx="1357312" cy="1357313"/>
          </a:xfrm>
          <a:prstGeom prst="ellipse">
            <a:avLst/>
          </a:prstGeom>
          <a:solidFill>
            <a:srgbClr val="B5BC6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609442" rIns="76201" bIns="609441" spcCol="1270"/>
          <a:lstStyle/>
          <a:p>
            <a:pPr defTabSz="5334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27" name="Oval 39"/>
          <p:cNvSpPr/>
          <p:nvPr/>
        </p:nvSpPr>
        <p:spPr bwMode="auto">
          <a:xfrm>
            <a:off x="8527300" y="2298925"/>
            <a:ext cx="1355725" cy="1357313"/>
          </a:xfrm>
          <a:prstGeom prst="ellipse">
            <a:avLst/>
          </a:prstGeom>
          <a:solidFill>
            <a:srgbClr val="EDC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845396" y="2761198"/>
            <a:ext cx="378949" cy="423074"/>
            <a:chOff x="6016626" y="5110164"/>
            <a:chExt cx="231775" cy="258763"/>
          </a:xfrm>
          <a:solidFill>
            <a:schemeClr val="bg1"/>
          </a:solidFill>
        </p:grpSpPr>
        <p:sp>
          <p:nvSpPr>
            <p:cNvPr id="31" name="Rectangle 74"/>
            <p:cNvSpPr>
              <a:spLocks noChangeArrowheads="1"/>
            </p:cNvSpPr>
            <p:nvPr/>
          </p:nvSpPr>
          <p:spPr bwMode="auto">
            <a:xfrm>
              <a:off x="6119813" y="5281614"/>
              <a:ext cx="23813" cy="87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75"/>
            <p:cNvSpPr/>
            <p:nvPr/>
          </p:nvSpPr>
          <p:spPr bwMode="auto">
            <a:xfrm>
              <a:off x="6016626" y="5110164"/>
              <a:ext cx="207963" cy="73025"/>
            </a:xfrm>
            <a:custGeom>
              <a:avLst/>
              <a:gdLst>
                <a:gd name="T0" fmla="*/ 115 w 231"/>
                <a:gd name="T1" fmla="*/ 28 h 81"/>
                <a:gd name="T2" fmla="*/ 30 w 231"/>
                <a:gd name="T3" fmla="*/ 28 h 81"/>
                <a:gd name="T4" fmla="*/ 25 w 231"/>
                <a:gd name="T5" fmla="*/ 30 h 81"/>
                <a:gd name="T6" fmla="*/ 2 w 231"/>
                <a:gd name="T7" fmla="*/ 50 h 81"/>
                <a:gd name="T8" fmla="*/ 0 w 231"/>
                <a:gd name="T9" fmla="*/ 54 h 81"/>
                <a:gd name="T10" fmla="*/ 0 w 231"/>
                <a:gd name="T11" fmla="*/ 55 h 81"/>
                <a:gd name="T12" fmla="*/ 2 w 231"/>
                <a:gd name="T13" fmla="*/ 60 h 81"/>
                <a:gd name="T14" fmla="*/ 25 w 231"/>
                <a:gd name="T15" fmla="*/ 79 h 81"/>
                <a:gd name="T16" fmla="*/ 30 w 231"/>
                <a:gd name="T17" fmla="*/ 81 h 81"/>
                <a:gd name="T18" fmla="*/ 229 w 231"/>
                <a:gd name="T19" fmla="*/ 81 h 81"/>
                <a:gd name="T20" fmla="*/ 231 w 231"/>
                <a:gd name="T21" fmla="*/ 78 h 81"/>
                <a:gd name="T22" fmla="*/ 231 w 231"/>
                <a:gd name="T23" fmla="*/ 31 h 81"/>
                <a:gd name="T24" fmla="*/ 229 w 231"/>
                <a:gd name="T25" fmla="*/ 28 h 81"/>
                <a:gd name="T26" fmla="*/ 142 w 231"/>
                <a:gd name="T27" fmla="*/ 28 h 81"/>
                <a:gd name="T28" fmla="*/ 142 w 231"/>
                <a:gd name="T29" fmla="*/ 13 h 81"/>
                <a:gd name="T30" fmla="*/ 142 w 231"/>
                <a:gd name="T31" fmla="*/ 0 h 81"/>
                <a:gd name="T32" fmla="*/ 115 w 231"/>
                <a:gd name="T33" fmla="*/ 0 h 81"/>
                <a:gd name="T34" fmla="*/ 115 w 231"/>
                <a:gd name="T35" fmla="*/ 13 h 81"/>
                <a:gd name="T36" fmla="*/ 115 w 231"/>
                <a:gd name="T37" fmla="*/ 2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81">
                  <a:moveTo>
                    <a:pt x="115" y="28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28" y="28"/>
                    <a:pt x="26" y="29"/>
                    <a:pt x="25" y="3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9"/>
                    <a:pt x="2" y="6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6" y="80"/>
                    <a:pt x="28" y="81"/>
                    <a:pt x="30" y="81"/>
                  </a:cubicBezTo>
                  <a:cubicBezTo>
                    <a:pt x="229" y="81"/>
                    <a:pt x="229" y="81"/>
                    <a:pt x="229" y="81"/>
                  </a:cubicBezTo>
                  <a:cubicBezTo>
                    <a:pt x="230" y="81"/>
                    <a:pt x="231" y="80"/>
                    <a:pt x="231" y="78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31" y="30"/>
                    <a:pt x="230" y="28"/>
                    <a:pt x="229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76"/>
            <p:cNvSpPr/>
            <p:nvPr/>
          </p:nvSpPr>
          <p:spPr bwMode="auto">
            <a:xfrm>
              <a:off x="6040438" y="5197476"/>
              <a:ext cx="207963" cy="71438"/>
            </a:xfrm>
            <a:custGeom>
              <a:avLst/>
              <a:gdLst>
                <a:gd name="T0" fmla="*/ 89 w 231"/>
                <a:gd name="T1" fmla="*/ 27 h 80"/>
                <a:gd name="T2" fmla="*/ 3 w 231"/>
                <a:gd name="T3" fmla="*/ 27 h 80"/>
                <a:gd name="T4" fmla="*/ 0 w 231"/>
                <a:gd name="T5" fmla="*/ 30 h 80"/>
                <a:gd name="T6" fmla="*/ 0 w 231"/>
                <a:gd name="T7" fmla="*/ 77 h 80"/>
                <a:gd name="T8" fmla="*/ 3 w 231"/>
                <a:gd name="T9" fmla="*/ 80 h 80"/>
                <a:gd name="T10" fmla="*/ 202 w 231"/>
                <a:gd name="T11" fmla="*/ 80 h 80"/>
                <a:gd name="T12" fmla="*/ 206 w 231"/>
                <a:gd name="T13" fmla="*/ 78 h 80"/>
                <a:gd name="T14" fmla="*/ 229 w 231"/>
                <a:gd name="T15" fmla="*/ 59 h 80"/>
                <a:gd name="T16" fmla="*/ 231 w 231"/>
                <a:gd name="T17" fmla="*/ 54 h 80"/>
                <a:gd name="T18" fmla="*/ 231 w 231"/>
                <a:gd name="T19" fmla="*/ 53 h 80"/>
                <a:gd name="T20" fmla="*/ 229 w 231"/>
                <a:gd name="T21" fmla="*/ 49 h 80"/>
                <a:gd name="T22" fmla="*/ 206 w 231"/>
                <a:gd name="T23" fmla="*/ 29 h 80"/>
                <a:gd name="T24" fmla="*/ 202 w 231"/>
                <a:gd name="T25" fmla="*/ 27 h 80"/>
                <a:gd name="T26" fmla="*/ 116 w 231"/>
                <a:gd name="T27" fmla="*/ 27 h 80"/>
                <a:gd name="T28" fmla="*/ 116 w 231"/>
                <a:gd name="T29" fmla="*/ 12 h 80"/>
                <a:gd name="T30" fmla="*/ 116 w 231"/>
                <a:gd name="T31" fmla="*/ 1 h 80"/>
                <a:gd name="T32" fmla="*/ 116 w 231"/>
                <a:gd name="T33" fmla="*/ 0 h 80"/>
                <a:gd name="T34" fmla="*/ 89 w 231"/>
                <a:gd name="T35" fmla="*/ 0 h 80"/>
                <a:gd name="T36" fmla="*/ 89 w 231"/>
                <a:gd name="T37" fmla="*/ 1 h 80"/>
                <a:gd name="T38" fmla="*/ 89 w 231"/>
                <a:gd name="T39" fmla="*/ 12 h 80"/>
                <a:gd name="T40" fmla="*/ 89 w 231"/>
                <a:gd name="T41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80">
                  <a:moveTo>
                    <a:pt x="8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9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3" y="80"/>
                  </a:cubicBezTo>
                  <a:cubicBezTo>
                    <a:pt x="202" y="80"/>
                    <a:pt x="202" y="80"/>
                    <a:pt x="202" y="80"/>
                  </a:cubicBezTo>
                  <a:cubicBezTo>
                    <a:pt x="203" y="80"/>
                    <a:pt x="205" y="79"/>
                    <a:pt x="206" y="78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30" y="58"/>
                    <a:pt x="231" y="55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1" y="52"/>
                    <a:pt x="230" y="50"/>
                    <a:pt x="229" y="4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5" y="28"/>
                    <a:pt x="203" y="27"/>
                    <a:pt x="202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2"/>
                    <a:pt x="89" y="12"/>
                    <a:pt x="89" y="12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040496" y="2809216"/>
            <a:ext cx="360779" cy="423072"/>
            <a:chOff x="6537326" y="5110164"/>
            <a:chExt cx="220662" cy="258762"/>
          </a:xfrm>
          <a:solidFill>
            <a:schemeClr val="bg1"/>
          </a:solidFill>
        </p:grpSpPr>
        <p:sp>
          <p:nvSpPr>
            <p:cNvPr id="35" name="Freeform 77"/>
            <p:cNvSpPr/>
            <p:nvPr/>
          </p:nvSpPr>
          <p:spPr bwMode="auto">
            <a:xfrm>
              <a:off x="6580188" y="5110164"/>
              <a:ext cx="177800" cy="149225"/>
            </a:xfrm>
            <a:custGeom>
              <a:avLst/>
              <a:gdLst>
                <a:gd name="T0" fmla="*/ 134 w 196"/>
                <a:gd name="T1" fmla="*/ 102 h 167"/>
                <a:gd name="T2" fmla="*/ 196 w 196"/>
                <a:gd name="T3" fmla="*/ 34 h 167"/>
                <a:gd name="T4" fmla="*/ 76 w 196"/>
                <a:gd name="T5" fmla="*/ 22 h 167"/>
                <a:gd name="T6" fmla="*/ 0 w 196"/>
                <a:gd name="T7" fmla="*/ 2 h 167"/>
                <a:gd name="T8" fmla="*/ 0 w 196"/>
                <a:gd name="T9" fmla="*/ 137 h 167"/>
                <a:gd name="T10" fmla="*/ 39 w 196"/>
                <a:gd name="T11" fmla="*/ 135 h 167"/>
                <a:gd name="T12" fmla="*/ 191 w 196"/>
                <a:gd name="T13" fmla="*/ 160 h 167"/>
                <a:gd name="T14" fmla="*/ 134 w 196"/>
                <a:gd name="T15" fmla="*/ 10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67">
                  <a:moveTo>
                    <a:pt x="134" y="102"/>
                  </a:moveTo>
                  <a:cubicBezTo>
                    <a:pt x="134" y="87"/>
                    <a:pt x="196" y="34"/>
                    <a:pt x="196" y="34"/>
                  </a:cubicBezTo>
                  <a:cubicBezTo>
                    <a:pt x="164" y="48"/>
                    <a:pt x="117" y="44"/>
                    <a:pt x="76" y="22"/>
                  </a:cubicBezTo>
                  <a:cubicBezTo>
                    <a:pt x="35" y="0"/>
                    <a:pt x="0" y="2"/>
                    <a:pt x="0" y="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6"/>
                    <a:pt x="11" y="133"/>
                    <a:pt x="39" y="135"/>
                  </a:cubicBezTo>
                  <a:cubicBezTo>
                    <a:pt x="73" y="139"/>
                    <a:pt x="160" y="167"/>
                    <a:pt x="191" y="160"/>
                  </a:cubicBezTo>
                  <a:cubicBezTo>
                    <a:pt x="191" y="160"/>
                    <a:pt x="134" y="112"/>
                    <a:pt x="134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Rectangle 78"/>
            <p:cNvSpPr>
              <a:spLocks noChangeArrowheads="1"/>
            </p:cNvSpPr>
            <p:nvPr/>
          </p:nvSpPr>
          <p:spPr bwMode="auto">
            <a:xfrm>
              <a:off x="6537326" y="5111751"/>
              <a:ext cx="22225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26073" y="2758564"/>
            <a:ext cx="425668" cy="423073"/>
            <a:chOff x="5483226" y="5110164"/>
            <a:chExt cx="260350" cy="258763"/>
          </a:xfrm>
          <a:solidFill>
            <a:schemeClr val="bg1"/>
          </a:solidFill>
        </p:grpSpPr>
        <p:sp>
          <p:nvSpPr>
            <p:cNvPr id="38" name="Freeform 368"/>
            <p:cNvSpPr/>
            <p:nvPr/>
          </p:nvSpPr>
          <p:spPr bwMode="auto">
            <a:xfrm>
              <a:off x="5522913" y="5275264"/>
              <a:ext cx="82550" cy="93663"/>
            </a:xfrm>
            <a:custGeom>
              <a:avLst/>
              <a:gdLst>
                <a:gd name="T0" fmla="*/ 0 w 92"/>
                <a:gd name="T1" fmla="*/ 0 h 104"/>
                <a:gd name="T2" fmla="*/ 18 w 92"/>
                <a:gd name="T3" fmla="*/ 24 h 104"/>
                <a:gd name="T4" fmla="*/ 18 w 92"/>
                <a:gd name="T5" fmla="*/ 89 h 104"/>
                <a:gd name="T6" fmla="*/ 33 w 92"/>
                <a:gd name="T7" fmla="*/ 104 h 104"/>
                <a:gd name="T8" fmla="*/ 76 w 92"/>
                <a:gd name="T9" fmla="*/ 104 h 104"/>
                <a:gd name="T10" fmla="*/ 92 w 92"/>
                <a:gd name="T11" fmla="*/ 89 h 104"/>
                <a:gd name="T12" fmla="*/ 74 w 92"/>
                <a:gd name="T13" fmla="*/ 24 h 104"/>
                <a:gd name="T14" fmla="*/ 84 w 92"/>
                <a:gd name="T15" fmla="*/ 9 h 104"/>
                <a:gd name="T16" fmla="*/ 22 w 92"/>
                <a:gd name="T17" fmla="*/ 2 h 104"/>
                <a:gd name="T18" fmla="*/ 0 w 92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4">
                  <a:moveTo>
                    <a:pt x="0" y="0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97"/>
                    <a:pt x="25" y="104"/>
                    <a:pt x="33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85" y="104"/>
                    <a:pt x="92" y="97"/>
                    <a:pt x="92" y="89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62" y="5"/>
                    <a:pt x="40" y="2"/>
                    <a:pt x="22" y="2"/>
                  </a:cubicBezTo>
                  <a:cubicBezTo>
                    <a:pt x="14" y="2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69"/>
            <p:cNvSpPr/>
            <p:nvPr/>
          </p:nvSpPr>
          <p:spPr bwMode="auto">
            <a:xfrm>
              <a:off x="5564188" y="5110164"/>
              <a:ext cx="179388" cy="196850"/>
            </a:xfrm>
            <a:custGeom>
              <a:avLst/>
              <a:gdLst>
                <a:gd name="T0" fmla="*/ 0 w 198"/>
                <a:gd name="T1" fmla="*/ 160 h 219"/>
                <a:gd name="T2" fmla="*/ 198 w 198"/>
                <a:gd name="T3" fmla="*/ 219 h 219"/>
                <a:gd name="T4" fmla="*/ 198 w 198"/>
                <a:gd name="T5" fmla="*/ 0 h 219"/>
                <a:gd name="T6" fmla="*/ 0 w 198"/>
                <a:gd name="T7" fmla="*/ 59 h 219"/>
                <a:gd name="T8" fmla="*/ 0 w 198"/>
                <a:gd name="T9" fmla="*/ 16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19">
                  <a:moveTo>
                    <a:pt x="0" y="160"/>
                  </a:moveTo>
                  <a:cubicBezTo>
                    <a:pt x="78" y="168"/>
                    <a:pt x="185" y="207"/>
                    <a:pt x="198" y="219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82" y="14"/>
                    <a:pt x="77" y="52"/>
                    <a:pt x="0" y="59"/>
                  </a:cubicBez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70"/>
            <p:cNvSpPr/>
            <p:nvPr/>
          </p:nvSpPr>
          <p:spPr bwMode="auto">
            <a:xfrm>
              <a:off x="5483226" y="5164139"/>
              <a:ext cx="52388" cy="88900"/>
            </a:xfrm>
            <a:custGeom>
              <a:avLst/>
              <a:gdLst>
                <a:gd name="T0" fmla="*/ 57 w 57"/>
                <a:gd name="T1" fmla="*/ 98 h 98"/>
                <a:gd name="T2" fmla="*/ 57 w 57"/>
                <a:gd name="T3" fmla="*/ 0 h 98"/>
                <a:gd name="T4" fmla="*/ 0 w 57"/>
                <a:gd name="T5" fmla="*/ 49 h 98"/>
                <a:gd name="T6" fmla="*/ 57 w 5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98">
                  <a:moveTo>
                    <a:pt x="57" y="9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11" y="3"/>
                    <a:pt x="0" y="31"/>
                    <a:pt x="0" y="49"/>
                  </a:cubicBezTo>
                  <a:cubicBezTo>
                    <a:pt x="0" y="68"/>
                    <a:pt x="10" y="94"/>
                    <a:pt x="5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1867738" y="4307113"/>
            <a:ext cx="2078037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https://www.group.citic/</a:t>
            </a:r>
            <a:endParaRPr lang="zh-CN" altLang="en-US" sz="1400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13"/>
          <p:cNvSpPr txBox="1">
            <a:spLocks noChangeArrowheads="1"/>
          </p:cNvSpPr>
          <p:nvPr/>
        </p:nvSpPr>
        <p:spPr bwMode="auto">
          <a:xfrm>
            <a:off x="2259850" y="3926113"/>
            <a:ext cx="129381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首页网址</a:t>
            </a:r>
            <a:endParaRPr lang="zh-CN" altLang="en-US" sz="1600" b="1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矩形 24"/>
          <p:cNvSpPr>
            <a:spLocks noChangeArrowheads="1"/>
          </p:cNvSpPr>
          <p:nvPr/>
        </p:nvSpPr>
        <p:spPr bwMode="auto">
          <a:xfrm>
            <a:off x="4933315" y="4307205"/>
            <a:ext cx="221043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https://www.group.citic/html/About_CITIC/Brief_Introduction/</a:t>
            </a:r>
            <a:endParaRPr lang="zh-CN" altLang="en-US" sz="1400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5323725" y="3926113"/>
            <a:ext cx="12954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集团简介网址</a:t>
            </a:r>
            <a:endParaRPr lang="zh-CN" altLang="en-US" sz="1600" b="1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矩形 26"/>
          <p:cNvSpPr>
            <a:spLocks noChangeArrowheads="1"/>
          </p:cNvSpPr>
          <p:nvPr/>
        </p:nvSpPr>
        <p:spPr bwMode="auto">
          <a:xfrm>
            <a:off x="8131810" y="4307205"/>
            <a:ext cx="2199640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https://www.group.citic/html/About_CITIC/brand/</a:t>
            </a:r>
            <a:endParaRPr lang="zh-CN" altLang="en-US" sz="1400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13"/>
          <p:cNvSpPr txBox="1">
            <a:spLocks noChangeArrowheads="1"/>
          </p:cNvSpPr>
          <p:nvPr/>
        </p:nvSpPr>
        <p:spPr bwMode="auto">
          <a:xfrm>
            <a:off x="8522538" y="3926113"/>
            <a:ext cx="12954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品牌理念网址</a:t>
            </a:r>
            <a:endParaRPr lang="zh-CN" altLang="en-US" sz="1600" b="1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5" grpId="0" animBg="1"/>
      <p:bldP spid="26" grpId="0" animBg="1"/>
      <p:bldP spid="27" grpId="0" animBg="1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492125"/>
            <a:ext cx="9085580" cy="636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2032" y="1999591"/>
            <a:ext cx="454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00" dirty="0">
                <a:solidFill>
                  <a:srgbClr val="688F65"/>
                </a:solidFill>
                <a:cs typeface="+mn-ea"/>
                <a:sym typeface="+mn-lt"/>
              </a:rPr>
              <a:t>PART </a:t>
            </a:r>
            <a:r>
              <a:rPr lang="en-US" altLang="zh-CN" sz="6000" b="1" spc="300" dirty="0" smtClean="0">
                <a:solidFill>
                  <a:srgbClr val="688F65"/>
                </a:solidFill>
                <a:cs typeface="+mn-ea"/>
                <a:sym typeface="+mn-lt"/>
              </a:rPr>
              <a:t>02</a:t>
            </a:r>
            <a:endParaRPr lang="zh-CN" altLang="en-US" sz="6000" b="1" spc="300" dirty="0">
              <a:solidFill>
                <a:srgbClr val="688F65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58653" y="3031296"/>
            <a:ext cx="40746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30316" y="3214764"/>
            <a:ext cx="43313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688F65"/>
                </a:solidFill>
                <a:cs typeface="+mn-ea"/>
                <a:sym typeface="+mn-lt"/>
              </a:rPr>
              <a:t>尺寸与补白</a:t>
            </a:r>
            <a:endParaRPr lang="zh-CN" altLang="en-US" sz="4000" b="1" spc="600" dirty="0">
              <a:solidFill>
                <a:srgbClr val="688F65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058653" y="4106117"/>
            <a:ext cx="40746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6"/>
          <p:cNvSpPr txBox="1"/>
          <p:nvPr/>
        </p:nvSpPr>
        <p:spPr>
          <a:xfrm>
            <a:off x="2336800" y="423128"/>
            <a:ext cx="7518400" cy="47136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688F65"/>
                </a:solidFill>
                <a:latin typeface="+mn-lt"/>
                <a:ea typeface="+mn-ea"/>
                <a:cs typeface="+mn-ea"/>
                <a:sym typeface="+mn-lt"/>
              </a:rPr>
              <a:t>尺寸与补白</a:t>
            </a:r>
            <a:endParaRPr lang="zh-CN" altLang="en-US" dirty="0">
              <a:solidFill>
                <a:srgbClr val="688F6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Freeform 55"/>
          <p:cNvSpPr/>
          <p:nvPr/>
        </p:nvSpPr>
        <p:spPr>
          <a:xfrm rot="16200000">
            <a:off x="8929775" y="2423188"/>
            <a:ext cx="1560513" cy="1411287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5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Freeform 52"/>
          <p:cNvSpPr/>
          <p:nvPr/>
        </p:nvSpPr>
        <p:spPr>
          <a:xfrm rot="16200000">
            <a:off x="6458831" y="2411282"/>
            <a:ext cx="1558925" cy="1411288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5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Freeform 51"/>
          <p:cNvSpPr/>
          <p:nvPr/>
        </p:nvSpPr>
        <p:spPr>
          <a:xfrm rot="16200000">
            <a:off x="3982331" y="2411282"/>
            <a:ext cx="1558925" cy="1411288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5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Freeform 50"/>
          <p:cNvSpPr/>
          <p:nvPr/>
        </p:nvSpPr>
        <p:spPr>
          <a:xfrm rot="16200000">
            <a:off x="1510593" y="2411282"/>
            <a:ext cx="1560513" cy="1403350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5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2" name="Straight Connector 29"/>
          <p:cNvCxnSpPr/>
          <p:nvPr/>
        </p:nvCxnSpPr>
        <p:spPr>
          <a:xfrm flipH="1">
            <a:off x="1273263" y="2970875"/>
            <a:ext cx="9320212" cy="0"/>
          </a:xfrm>
          <a:prstGeom prst="line">
            <a:avLst/>
          </a:prstGeom>
          <a:noFill/>
          <a:ln w="19050" cap="flat" cmpd="sng" algn="ctr">
            <a:solidFill>
              <a:srgbClr val="ADBACA"/>
            </a:solidFill>
            <a:prstDash val="sysDot"/>
            <a:miter lim="800000"/>
            <a:headEnd type="oval"/>
            <a:tailEnd type="oval"/>
          </a:ln>
          <a:effectLst/>
        </p:spPr>
      </p:cxnSp>
      <p:sp>
        <p:nvSpPr>
          <p:cNvPr id="73" name="Freeform 44"/>
          <p:cNvSpPr/>
          <p:nvPr/>
        </p:nvSpPr>
        <p:spPr>
          <a:xfrm rot="16200000">
            <a:off x="1514562" y="2324763"/>
            <a:ext cx="1560513" cy="1411288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EDCC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5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Freeform 53"/>
          <p:cNvSpPr/>
          <p:nvPr/>
        </p:nvSpPr>
        <p:spPr>
          <a:xfrm rot="16200000">
            <a:off x="3981537" y="2324763"/>
            <a:ext cx="1560513" cy="1411288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B5BC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5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Freeform 68"/>
          <p:cNvSpPr/>
          <p:nvPr/>
        </p:nvSpPr>
        <p:spPr>
          <a:xfrm rot="16200000">
            <a:off x="6458037" y="2324763"/>
            <a:ext cx="1560513" cy="1411288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618D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5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Freeform 71"/>
          <p:cNvSpPr/>
          <p:nvPr/>
        </p:nvSpPr>
        <p:spPr>
          <a:xfrm rot="16200000">
            <a:off x="8934537" y="2324763"/>
            <a:ext cx="1560513" cy="1411288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EDCC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5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Text Placeholder 3"/>
          <p:cNvSpPr txBox="1"/>
          <p:nvPr/>
        </p:nvSpPr>
        <p:spPr bwMode="auto">
          <a:xfrm>
            <a:off x="2024150" y="2701456"/>
            <a:ext cx="4424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altLang="zh-CN" sz="2800" b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Text Placeholder 3"/>
          <p:cNvSpPr txBox="1"/>
          <p:nvPr/>
        </p:nvSpPr>
        <p:spPr bwMode="auto">
          <a:xfrm>
            <a:off x="4502238" y="2701456"/>
            <a:ext cx="4424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altLang="zh-CN" sz="2800" b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Text Placeholder 3"/>
          <p:cNvSpPr txBox="1"/>
          <p:nvPr/>
        </p:nvSpPr>
        <p:spPr bwMode="auto">
          <a:xfrm>
            <a:off x="6981913" y="2701456"/>
            <a:ext cx="4424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en-US" altLang="zh-CN" sz="2800" b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 Placeholder 3"/>
          <p:cNvSpPr txBox="1"/>
          <p:nvPr/>
        </p:nvSpPr>
        <p:spPr bwMode="auto">
          <a:xfrm>
            <a:off x="9460000" y="2701456"/>
            <a:ext cx="4424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79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en-US" altLang="zh-CN" sz="2800" b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Box 13"/>
          <p:cNvSpPr txBox="1">
            <a:spLocks noChangeArrowheads="1"/>
          </p:cNvSpPr>
          <p:nvPr/>
        </p:nvSpPr>
        <p:spPr bwMode="auto">
          <a:xfrm>
            <a:off x="1076325" y="4018280"/>
            <a:ext cx="2701925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 b="1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width</a:t>
            </a:r>
            <a:endParaRPr lang="en-US" altLang="zh-CN" sz="1600" b="1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1600" b="1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(min-width/max-width)</a:t>
            </a:r>
            <a:endParaRPr lang="en-US" altLang="zh-CN" sz="1600" b="1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TextBox 13"/>
          <p:cNvSpPr txBox="1">
            <a:spLocks noChangeArrowheads="1"/>
          </p:cNvSpPr>
          <p:nvPr/>
        </p:nvSpPr>
        <p:spPr bwMode="auto">
          <a:xfrm>
            <a:off x="1384300" y="4801870"/>
            <a:ext cx="184531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宽度</a:t>
            </a:r>
            <a:r>
              <a:rPr lang="en-US" altLang="zh-CN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最小宽度</a:t>
            </a:r>
            <a:r>
              <a:rPr lang="en-US" altLang="zh-CN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最大宽度</a:t>
            </a:r>
            <a:r>
              <a:rPr lang="en-US" altLang="zh-CN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endParaRPr lang="en-US" altLang="zh-CN" sz="1200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TextBox 13"/>
          <p:cNvSpPr txBox="1">
            <a:spLocks noChangeArrowheads="1"/>
          </p:cNvSpPr>
          <p:nvPr/>
        </p:nvSpPr>
        <p:spPr bwMode="auto">
          <a:xfrm>
            <a:off x="3651250" y="4018280"/>
            <a:ext cx="2514600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1600" b="1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height</a:t>
            </a:r>
            <a:endParaRPr lang="en-US" sz="1600" b="1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20000"/>
              </a:spcBef>
            </a:pPr>
            <a:r>
              <a:rPr lang="en-US" sz="1600" b="1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(min-height/max-height)</a:t>
            </a:r>
            <a:endParaRPr lang="en-US" sz="1600" b="1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20000"/>
              </a:spcBef>
            </a:pPr>
            <a:endParaRPr lang="en-US" sz="1600" b="1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TextBox 13"/>
          <p:cNvSpPr txBox="1">
            <a:spLocks noChangeArrowheads="1"/>
          </p:cNvSpPr>
          <p:nvPr/>
        </p:nvSpPr>
        <p:spPr bwMode="auto">
          <a:xfrm>
            <a:off x="3996690" y="4789805"/>
            <a:ext cx="169989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高度</a:t>
            </a:r>
            <a:r>
              <a:rPr lang="en-US" altLang="zh-CN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最小高度</a:t>
            </a:r>
            <a:r>
              <a:rPr lang="en-US" altLang="zh-CN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最大高度</a:t>
            </a:r>
            <a:r>
              <a:rPr lang="en-US" altLang="zh-CN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endParaRPr lang="en-US" altLang="zh-CN" sz="1200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TextBox 13"/>
          <p:cNvSpPr txBox="1">
            <a:spLocks noChangeArrowheads="1"/>
          </p:cNvSpPr>
          <p:nvPr/>
        </p:nvSpPr>
        <p:spPr bwMode="auto">
          <a:xfrm>
            <a:off x="6069100" y="4163088"/>
            <a:ext cx="2338388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 b="1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margin</a:t>
            </a:r>
            <a:endParaRPr lang="en-US" altLang="zh-CN" sz="1600" b="1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TextBox 13"/>
          <p:cNvSpPr txBox="1">
            <a:spLocks noChangeArrowheads="1"/>
          </p:cNvSpPr>
          <p:nvPr/>
        </p:nvSpPr>
        <p:spPr bwMode="auto">
          <a:xfrm>
            <a:off x="6619963" y="4717443"/>
            <a:ext cx="138430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外边距，也称为外间距，外填充</a:t>
            </a:r>
            <a:endParaRPr lang="zh-CN" altLang="en-US" sz="1200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TextBox 13"/>
          <p:cNvSpPr txBox="1">
            <a:spLocks noChangeArrowheads="1"/>
          </p:cNvSpPr>
          <p:nvPr/>
        </p:nvSpPr>
        <p:spPr bwMode="auto">
          <a:xfrm>
            <a:off x="8540838" y="4175153"/>
            <a:ext cx="23383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 b="1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padding</a:t>
            </a:r>
            <a:endParaRPr lang="en-US" altLang="zh-CN" sz="1600" b="1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TextBox 13"/>
          <p:cNvSpPr txBox="1">
            <a:spLocks noChangeArrowheads="1"/>
          </p:cNvSpPr>
          <p:nvPr/>
        </p:nvSpPr>
        <p:spPr bwMode="auto">
          <a:xfrm>
            <a:off x="9090113" y="4705378"/>
            <a:ext cx="138430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latin typeface="+mn-lt"/>
                <a:ea typeface="+mn-ea"/>
                <a:cs typeface="+mn-ea"/>
                <a:sym typeface="+mn-lt"/>
              </a:rPr>
              <a:t>内填充，也称为内间距，内边距</a:t>
            </a:r>
            <a:endParaRPr lang="zh-CN" altLang="en-US" sz="1200">
              <a:solidFill>
                <a:srgbClr val="4454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2032" y="1999591"/>
            <a:ext cx="454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00" dirty="0">
                <a:solidFill>
                  <a:srgbClr val="688F65"/>
                </a:solidFill>
                <a:cs typeface="+mn-ea"/>
                <a:sym typeface="+mn-lt"/>
              </a:rPr>
              <a:t>PART </a:t>
            </a:r>
            <a:r>
              <a:rPr lang="en-US" altLang="zh-CN" sz="6000" b="1" spc="300" dirty="0" smtClean="0">
                <a:solidFill>
                  <a:srgbClr val="688F65"/>
                </a:solidFill>
                <a:cs typeface="+mn-ea"/>
                <a:sym typeface="+mn-lt"/>
              </a:rPr>
              <a:t>03</a:t>
            </a:r>
            <a:endParaRPr lang="zh-CN" altLang="en-US" sz="6000" b="1" spc="300" dirty="0">
              <a:solidFill>
                <a:srgbClr val="688F65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58653" y="3031296"/>
            <a:ext cx="40746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30316" y="3214764"/>
            <a:ext cx="43313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688F65"/>
                </a:solidFill>
                <a:cs typeface="+mn-ea"/>
                <a:sym typeface="+mn-lt"/>
              </a:rPr>
              <a:t>项目练习</a:t>
            </a:r>
            <a:endParaRPr lang="zh-CN" altLang="en-US" sz="4000" b="1" spc="600" dirty="0">
              <a:solidFill>
                <a:srgbClr val="688F65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058653" y="4106117"/>
            <a:ext cx="40746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/>
        </p:nvSpPr>
        <p:spPr>
          <a:xfrm>
            <a:off x="2336800" y="423128"/>
            <a:ext cx="7518400" cy="47136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688F65"/>
                </a:solidFill>
                <a:latin typeface="+mn-lt"/>
                <a:ea typeface="+mn-ea"/>
                <a:cs typeface="+mn-ea"/>
                <a:sym typeface="+mn-lt"/>
              </a:rPr>
              <a:t>项目练习</a:t>
            </a:r>
            <a:endParaRPr lang="zh-CN" altLang="en-US" dirty="0">
              <a:solidFill>
                <a:srgbClr val="688F6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22045" y="3819525"/>
            <a:ext cx="10029190" cy="2582545"/>
          </a:xfrm>
          <a:prstGeom prst="rect">
            <a:avLst/>
          </a:prstGeom>
          <a:solidFill>
            <a:srgbClr val="C7AD8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11"/>
          <p:cNvSpPr txBox="1"/>
          <p:nvPr/>
        </p:nvSpPr>
        <p:spPr>
          <a:xfrm>
            <a:off x="1962785" y="4317365"/>
            <a:ext cx="83680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400" kern="0" dirty="0">
                <a:solidFill>
                  <a:prstClr val="white"/>
                </a:solidFill>
                <a:cs typeface="+mn-ea"/>
                <a:sym typeface="+mn-lt"/>
              </a:rPr>
              <a:t>实业与金融相互依存，传统与新兴彼此促进，中国与世界加快融合。</a:t>
            </a:r>
            <a:endParaRPr sz="1400" kern="0" dirty="0">
              <a:solidFill>
                <a:prstClr val="white"/>
              </a:solidFill>
              <a:cs typeface="+mn-ea"/>
              <a:sym typeface="+mn-lt"/>
            </a:endParaRPr>
          </a:p>
          <a:p>
            <a:endParaRPr sz="1400" kern="0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sz="1400" kern="0" dirty="0">
                <a:solidFill>
                  <a:prstClr val="white"/>
                </a:solidFill>
                <a:cs typeface="+mn-ea"/>
                <a:sym typeface="+mn-lt"/>
              </a:rPr>
              <a:t>中信拥有多元业务布局，实体经济与金融服务并驾齐驱，传统动能与新经济共生共存，境内与境外布局相辅相成。正因此，中信拥有独特的综合优势，对内我们倡导协同共享，对外我们开放资源广泛合作，通过资源整合与产业协同，不断打破发展的边界，提升服务的境界，创造共同施展的舞台。</a:t>
            </a:r>
            <a:endParaRPr sz="1400" kern="0" dirty="0">
              <a:solidFill>
                <a:prstClr val="white"/>
              </a:solidFill>
              <a:cs typeface="+mn-ea"/>
              <a:sym typeface="+mn-lt"/>
            </a:endParaRPr>
          </a:p>
          <a:p>
            <a:endParaRPr sz="1400" kern="0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sz="1400" kern="0" dirty="0">
                <a:solidFill>
                  <a:prstClr val="white"/>
                </a:solidFill>
                <a:cs typeface="+mn-ea"/>
                <a:sym typeface="+mn-lt"/>
              </a:rPr>
              <a:t>我们与合作伙伴共赢，与客户共同成长，与股东和员工共享发展成果，与开放共享的时代同行。自改革开放创立起，中信发展的每一步，都以强大内在动力与创新之举，不断引领时代，以协同发展的姿态，聚合改变的力量，共享机会，改写未来。</a:t>
            </a:r>
            <a:endParaRPr sz="14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1997075" y="3851275"/>
            <a:ext cx="1877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da-DK" sz="2400" b="1" kern="0" dirty="0">
                <a:solidFill>
                  <a:prstClr val="white"/>
                </a:solidFill>
                <a:cs typeface="+mn-ea"/>
                <a:sym typeface="+mn-lt"/>
              </a:rPr>
              <a:t>项目配文</a:t>
            </a:r>
            <a:endParaRPr lang="zh-CN" altLang="da-DK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291590"/>
            <a:ext cx="10029825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 bldLvl="0" animBg="1"/>
      <p:bldP spid="23" grpId="0"/>
      <p:bldP spid="24" grpId="0"/>
    </p:bldLst>
  </p:timing>
</p:sld>
</file>

<file path=ppt/tags/tag1.xml><?xml version="1.0" encoding="utf-8"?>
<p:tagLst xmlns:p="http://schemas.openxmlformats.org/presentationml/2006/main">
  <p:tag name="MH" val="20170619121427"/>
  <p:tag name="MH_LIBRARY" val="CONTENTS"/>
  <p:tag name="MH_TYPE" val="OTHERS"/>
  <p:tag name="ID" val="626773"/>
  <p:tag name="PA" val="v3.2.0"/>
</p:tagLst>
</file>

<file path=ppt/tags/tag10.xml><?xml version="1.0" encoding="utf-8"?>
<p:tagLst xmlns:p="http://schemas.openxmlformats.org/presentationml/2006/main">
  <p:tag name="MH" val="20170619121427"/>
  <p:tag name="MH_LIBRARY" val="CONTENTS"/>
  <p:tag name="MH_TYPE" val="ENTRY"/>
  <p:tag name="ID" val="626773"/>
  <p:tag name="MH_ORDER" val="3"/>
  <p:tag name="PA" val="v3.2.0"/>
</p:tagLst>
</file>

<file path=ppt/tags/tag11.xml><?xml version="1.0" encoding="utf-8"?>
<p:tagLst xmlns:p="http://schemas.openxmlformats.org/presentationml/2006/main">
  <p:tag name="MH" val="20170619121427"/>
  <p:tag name="MH_LIBRARY" val="CONTENTS"/>
  <p:tag name="MH_TYPE" val="NUMBER"/>
  <p:tag name="ID" val="626773"/>
  <p:tag name="MH_ORDER" val="4"/>
  <p:tag name="PA" val="v3.2.0"/>
</p:tagLst>
</file>

<file path=ppt/tags/tag12.xml><?xml version="1.0" encoding="utf-8"?>
<p:tagLst xmlns:p="http://schemas.openxmlformats.org/presentationml/2006/main">
  <p:tag name="MH" val="20170619121427"/>
  <p:tag name="MH_LIBRARY" val="CONTENTS"/>
  <p:tag name="MH_TYPE" val="ENTRY"/>
  <p:tag name="ID" val="626773"/>
  <p:tag name="MH_ORDER" val="4"/>
  <p:tag name="PA" val="v3.2.0"/>
</p:tagLst>
</file>

<file path=ppt/tags/tag13.xml><?xml version="1.0" encoding="utf-8"?>
<p:tagLst xmlns:p="http://schemas.openxmlformats.org/presentationml/2006/main">
  <p:tag name="ISPRING_ULTRA_SCORM_COURSE_ID" val="BAD49515-C54E-40A8-934E-0FE6E8DEECDE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MH_CONTENTSID" val="433"/>
  <p:tag name="MH_SECTIONID" val="434,435,436,437,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5japKFQ6tKGQEAAAHEQAAHQAAAHVuaXZlcnNhbC9jb21tb25fbWVzc2FnZXMubG5nrVhtb9s2EP5eoP+BEFBgA7a0HdCiGBIHtMTYRGTJleg42QsERmJsIpSY6cVt9mm/Zj9sv2RHyk7ivkBSEsA2TMr33PHunrujD48/5wptRFlJXRw5bw/eOEgUqc5ksTpyFuzk5w8OqmpeZFzpQhw5hXbQ8ejli0PFi1XDVwK+v3yB0GEuqgqW1cis7tdIZkfOfJy44WyOg4vEDydhMqYTZ+Tq/IYXt8jXK/1H+cMv7z98fvvu/Y+Hr7eSfYDiGfb9fShkkd696QEUsCj0E0AjfhKQc+aMzOcwuXDBfBoQZ7T9Mkx6HpEzZ2Q+O+UWUUQClsQ+9UhC4yQImfWFTxjxnNGFbtCabwSqNdpI8QnVawGRrGUpUKVkZh+kGjaKRnQp88IZpkESkZhF1GU0DJxRrMvy9icLy5t6rUtQV6FMVvxSiczqhJyxz29KUYFqXkNOIXjVawm/1DmXxUGn6ggvaTBJWBj6cUICb7fjjEiRIa/kRs1AlAjHJAKAkleifIRsYrPMiiOs1DCEKZ1MfXgzY8JUrtYK3vVQO+YEYjAXRZcU5AiJILvieBlGnnEaqEIc3fCq+qTLbC8/HgaqC5gGbggp6LIH4Mxg7IAhxhIqR1mKtO4Cm5E4xhOSjMNzSGTgXThEIjwFup0OkbggMVCExF0yAT6jE2wS3lBsl/87fqXcpLO6RTxNQc64byN1U8GOcSmwwDKtOhimJiYfFxA2iv3v0LhFBe/a1UpuBNhRZqLsVASVxSWeyaKPC/pbcoKpT7wE0soLlwmzJc9ozPktKnSNeLbhRSrQpUh5A7l+C88ymdlnJs5W/1+N/BvxeltVXm0LUuCR81dD7dmrYd8wq6nAproW+U3dpdo4bGv+Y6wwOf1dE/oc/XH6Y5cEOKLh80Smknmj2qr75PjcWTY0Rp1GPNFT/aP13JbEbW0dUyhYY6n7SxDopqZ/QANU/aVocAKK5m2JhhpOi6sBOoNwCxBo9FiMM3DVngln4MIB8ksyjimD2WgpLitZd44dlo1tgL4d2hTmPCVqcU/GS3GlYcJRgm/a6QO6kI10Z0AfDDd7rYJR5oPJAQCu2uQBSCVzsD/rgbmYkZ0H2gK/d5KlblRmyavktS3y4NsmF1+PTVelzu2u4tUuedsmc/wUK9rDRa3S+YD2f8e/3vF5QL/HRykmOHKniYsDl5hB33BV9RQCChhX+CxOfDw24sCFnNfpGprplW6KrCdQO6t75AQD2PbMseBluv7vn397YnxhSbuLtru/DgIBYpsqSO7Afg90Lao/u0AYHu/L2UUfqe3dZifX86rDKGThs9wheNtacp3D1kG3XkjybdAwY9idzoAHsU173ZQwug1BmOHoFGqZncKd0YyX11AImdZqEIp1tUnAepj2++tlUytZiCGyT2sl5sCMzhPsefauDeRTMr1ue2YGN4p0e+lWcOnuC+ZOcQB19gs8kcl6IKBtTbsqBERv1/c033zdqe5Wlf3L4vD1g38w/gdQSwMEFAACAAgAOY2qSiRl/wsdAwAANgwAACcAAAB1bml2ZXJzYWwvZmxhc2hfcHVibGlzaGluZ19zZXR0aW5ncy54bWzVVt1u2jAUvucpLE+9LGm7dutQoKoKaFVbQIVp61VlYkOs+ieLbSi92tPswfYkO46Bgtp16Q/SJhQRH5/znV9/cXx0KwWasNxwrep4t7qDEVOJplyN6/jLoL19iJGxRFEitGJ1rDRGR41KnLmh4CbtM2tB1SCAUaaW2TpOrc1qUTSdTqvcZLnf1cJZwDfVRMsoy5lhyrI8ygSZwZ+dZczgOUIJAHikVnOzRqWCUByQLjR1giFOIXLFfVJEtAUxKY6C2pAkN+NcO0VPtNA5ysfDOn53eOx/C50A1eSSKV8T0wChF9saoZT7KIjo8zuGUsbHKYS7t4/RlFObFq+R14+jhygFdkideJQTDTVQdg4vmSWUWBKWwZ9lt9YsBEFEZ4pIngxgB/n867g5uP581Wtdnp92zq4H3e754LQXgihsonWcOFp3FENA2uUJW/qJibUkSSFusBkRYVgcrYoWaiOt1oLzazTUAmpfWMEYySGjHSLZSjf6N1y1QXMXoxEkImZ1fJxzIjDilgieLI2NGxrLbdH19qomAiwYT4Yu+vjefahOkpLcsNWwFjvG1zxpfNVOUDTTDgl+w5DVCPJ3Et5Shlabg0a5loUUxsciIzh4nHA2ZfSoqOkc8E+OrsCFdGAJs5oJZoOH747foSEb6RxwGZnAZIOcm4BffRZwRoy5ByWLGLf656fN1vVpp9n6tuUTJHRCVPJMcGg4k5ndCD6ZIaXtwg7KkRBnWNEUymmxVya36svbYLh0IrT5rZuxAr3BlmzGy3Ma89cISrtNyaQ4iP5wFdBwBDm0JGDCRgJ0wZVjZQETopBWYoZIArRm/LGecO0MSMIBDtDm5REGe8RVsRoDtYHHnLK8FOTO7t77/YMPHw8/1arRrx8/t580mhN+TxDvLjD+yZOUv6T9h2wYR56lHydtm7t/k7OvWv0yZe10y2h1z8poXYaPQm/lg1AqBCCRcTgUQCOCS24ZfcuReEFbX/UtDjOxmbZuMOfXjPJ/k3JYLa91a/e4OHr0oul3JFdcQiE8hS1vp42D/R24GT66VakA2vpdv1H5DVBLAwQUAAIACAA5japKicSvuLICAABVCgAAIQAAAHVuaXZlcnNhbC9mbGFzaF9za2luX3NldHRpbmdzLnhtbJVWbW/bIBD+vl8RZd/r7jWdRCO1aSZV6tZqrfod2xcbBYMFOF3+/TjAMU7sxsupUnjuebjjuCMlesvE8sNsRjLJpXoGY5goNCItNmP59TxtjJHiIpPCgDAXQqqK8vny40/3IYljnlPJHaipmg3NoAuzcJ8pkhDj2wJtTJDJqqZi/yALeZHSbFso2Yj8bGrlvgbFmdha5uWPxWo9GoAzbe4NVL2c1ldo0yS1Aq0BU/q+Rjur4jQF3ka6dJ+Jmi7U+6c/ku2YZsbJbj6hjclqWkC/yFc3aON8YXfv38oC7X2Bgb/GUr98RhulcroH1d/87ivaqELWTf0/PVIrWWBB+5r3L/Gg4ZLmdvwwq0u0swI8EAY6ewuhPO6sdxEpfI3nnuC4KsmfsK5HDwJeesphuaFcA0napXfqUr49NsYOyIEQQx3pyWb9RBsNS6OawOqwjvcH3pjII1IAOsar5E0FK59wROzjHX+1unVvRZzfAYsSVLALYJRhB3bM37auJ8wI7JjPnOXwKPj+hH7s8Zr2jm9puM2o/F7bq771gqB22darXbVejPSAk6uj0AFoOZXMYakxnRdWAd4aSRzmU0pOciKC7lhBDZPiF/LSvTuMJsmRI7TacGMRwwyHoX5zOdpXOr4vt57Qjv5XoTucX8+MfcSv59QYmpWV/VXS81nQ2SmxhZknwwp8Ji0d1L3YyEjjYo+JKqq2oF6k5FPDCGlAT91e+tEao5MkqgFJhqtMwiZD5RdNlYJa21tj0LZNH/O8khUlt3/mlcEb5H3BiNMrTWm3E5QdujICQgsAVVnZ9qxfeE/VcMM47KCd/AhwBx47GdG2R8fa7cY8wMbEDReQSR0ZHoquU2Je3zEgeLV5DSu8Z0LXG5pqd7Te4J97ltvXDJsvJnkgNFNva+s/LaIF8d/Jf1BLAwQUAAIACAA5japKRnag/PICAABHCwAAJgAAAHVuaXZlcnNhbC9odG1sX3B1Ymxpc2hpbmdfc2V0dGluZ3MueG1szVbdTtswFL7vU1ieuKQBxjZWpUWIgkBjtKKdNq7Qaew2Fo6d2U5LudrT7MH2JDuO29IK1gVEp6mKGh+f850/ny+OD+8yScbcWKFVk+7WdyjhKtFMqFGTfumfbh9QYh0oBlIr3qRKU3LYqsV5MZDCpj3uHKpagjDKNnLXpKlzeSOKJpNJXdjc+F0tC4f4tp7oLMoNt1w5bqJcwhT/3DTnls4QKgDgk2k1M2vVaoTEAemzZoXkRDCMXAmfFMgzl0kaBa0BJLcjowvFjrXUhpjRoEnfHBz531wnILVFxpUviW2h0ItdAxgTPgiQPXHPScrFKMVo9/YpmQjm0vI18vpx9BilxA6Zg0c51lgC5WbwGXfAwEFYBn+O3zk7FwQRmyrIRNLHHeLTb9J2/+bsuntydXF++emm3+lc9M+7IYjSJlrFiaNVRzEGpAuT8IWfGJyDJMW40WYI0vI4WhbN1YZarQTn12SgJZa+tKJkiJHKaZMeGQGSEuFAimSx68CMuDsVEnPwtrv1oXL0ATDkm6RgLF92NN+xvopJ66suJCNTXRApbjlxmmBGRYZvKSfL5SZDo7NSKsE6YqVgnIwFn3B2WFZpBvgnR9foIivQEg9fLrkLHr4X4p4M+FAbxOUwxqOKcmEDfv1ZwDlY+wAK8xi3ehfn7ZOb88v2ybctnyCwMajkmeDYQp7lbiP4MCVKu7kdliOBwvKyKUywcq9KbvWXt8GKrJChza/djCXoDbZkM16e05i/RlDZbQrjchD9cJXQOIICWxIwcSPBcReq4FUBE1BEKzklkCBRWT/WY6ELi5IwwAHavjzCYE+EKlcj/HKgR8O4qQS5s7v3dv/d+w8HHxv16NePn9trjWYU3pXg3QUOP15L4gsif8yGceS582kadqb4Vyx8fdKrUqjLThWtzqcqWleB5rtLFF8pBKSFUTjmSAxSZMJx9ppNfkGj1n8vQxtfqVEbzGLtcft/kwirxfVo5T4UR09e2GooX738tmq/AVBLAwQUAAIACAA5japKRfj+kpgBAAAfBgAAHwAAAHVuaXZlcnNhbC9odG1sX3NraW5fc2V0dGluZ3MuanONlE1vwjAMhu/8iiq7Toh9dtsNDSZN4jBp3KYd0mJKRZpUSdrRIf776vDRJk0H8YW+PH0du7K3g6A+JCbBS7A1v83zh/1sNEBNywKubZ316BnqRLF0AfM0A5ZyIA5SHl89ybuG8BkTbkyj6hNtVcuPCPxnSZlq47nHQno05dFKn+GPB9z4wF+rtENZ+5JafY4KrQUfxoJr4HrIhcyoYcjVmzntCh1YlCDPoEsag2UamtNHNo4PIUabi0WWU17NRCKGEY3XiRQFX/TlX1U5yPqLr/fA6Dl8nVp2LFX6XUPmJp4+YfSTuQSl4JD3cYrhhRmNgLV8R+b8g1rG3YIcukxVqo/0+AajTec0gU6XnsYYNsZrr043Q4wup2Gj98TdLYZFMFqB7FhN7jEsUORFfsEHzKVIsCMdtNvzE8oEXaQ8OaQeYXg5vCza9nWvKdRcf0KsERLOCK08E5n1bY4Lxl57B1c5WWe+mWc+kfvE/mXlis0Wsu6j3UWCz18BoVrTeJXV+6FejnUjqFyDnAvB6gK+z13VzTXY/QFQSwMEFAACAAgAOY2q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Y2qSgzStqxuAAAAbgAAABwAAAB1bml2ZXJzYWwvbG9jYWxfc2V0dGluZ3MueG1ss7GvyM1RKEstKs7Mz7NVMtQzUFJIzUvOT8nMS7dVCg1x07VQUiguScxLSczJz0u1VcrLV1Kwt+OyyclPTswJTi0pASosVijISaxMLQpJzQUySlL9EnOBKp+2rnjZvEJBV+HJ/nXPpuxU0rfjAg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Y2qS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5japK0TugVX0BAABlFwAAFwAAAHVuaXZlcnNhbC91bml2ZXJzYWwucG5n6wzwc+flkuJiYGDg9fRwCWJgYOlhYGDO52ADiuxXdOQFUozFQe5ODOvOybwEcljSHX0dGRg29nP/SWQF8jkLPCKLGRj4DoMw4/H8FSkMDGK/PF0cQyri3t42XLU6QMIt8Ln9PhOzMKUlnEsEg37e43xyb/dBwSNfD67695jFzEK2ftv73xvXvd6oc/r22zJmoJkPuGt/nc9wXMz5966/wa1tb78kAwUZ9t3PcJ6/t/ni448WtRxA/oHSHrcvfG7rr7/+wgiSv24cddHkX7C1NROQU2C7WNT3s818OZDUjnkXu5ZtZgYrUpUAiQg0CYJ4iqOcUc4oZ5QzyhnljHJGOaOcUc4oZ5QzyhnljHJGOaOcUc4oZ5QzyhkWHMOzn2uqQIwHVW7as66V2trCx4p/70MaK378f1uudS0DdJDZ5BufW/L333+/KIJE7udvWXi+runijc8/baalWv4FDUU3vDeOupDhtN+6rz4+aMUn1e8MSSClnq5+LuucEpoAUEsDBBQAAgAIADmNqkohgr+ESgAAAGsAAAAbAAAAdW5pdmVyc2FsL3VuaXZlcnNhbC5wbmcueG1ss7GvyM1RKEstKs7Mz7NVMtQzULK34+WyKShKLctMLVeoAIoBBSFASaESyDVCcMszU0oyQCpMDBCCGamZ6RkltkoWpqZwQX2gmQBQSwECAAAUAAIACABDlFdHDcAxHsABAADaAwAADwAAAAAAAAABAAAAAAAAAAAAbm9uZS9wbGF5ZXIueG1sUEsBAgAAFAACAAgAOY2qShUOrShkBAAABxEAAB0AAAAAAAAAAQAAAAAA7QEAAHVuaXZlcnNhbC9jb21tb25fbWVzc2FnZXMubG5nUEsBAgAAFAACAAgAOY2qSiRl/wsdAwAANgwAACcAAAAAAAAAAQAAAAAAjAYAAHVuaXZlcnNhbC9mbGFzaF9wdWJsaXNoaW5nX3NldHRpbmdzLnhtbFBLAQIAABQAAgAIADmNqkqJxK+4sgIAAFUKAAAhAAAAAAAAAAEAAAAAAO4JAAB1bml2ZXJzYWwvZmxhc2hfc2tpbl9zZXR0aW5ncy54bWxQSwECAAAUAAIACAA5japKRnag/PICAABHCwAAJgAAAAAAAAABAAAAAADfDAAAdW5pdmVyc2FsL2h0bWxfcHVibGlzaGluZ19zZXR0aW5ncy54bWxQSwECAAAUAAIACAA5japKRfj+kpgBAAAfBgAAHwAAAAAAAAABAAAAAAAVEAAAdW5pdmVyc2FsL2h0bWxfc2tpbl9zZXR0aW5ncy5qc1BLAQIAABQAAgAIADmNqko9PC/RwQAAAOUBAAAaAAAAAAAAAAEAAAAAAOoRAAB1bml2ZXJzYWwvaTE4bl9wcmVzZXRzLnhtbFBLAQIAABQAAgAIADmNqkoM0rasbgAAAG4AAAAcAAAAAAAAAAEAAAAAAOMSAAB1bml2ZXJzYWwvbG9jYWxfc2V0dGluZ3MueG1sUEsBAgAAFAACAAgARJRXRyO0Tvv7AgAAsAgAABQAAAAAAAAAAQAAAAAAixMAAHVuaXZlcnNhbC9wbGF5ZXIueG1sUEsBAgAAFAACAAgAOY2qSjXb2a1oAQAA8wIAACkAAAAAAAAAAQAAAAAAuBYAAHVuaXZlcnNhbC9za2luX2N1c3RvbWl6YXRpb25fc2V0dGluZ3MueG1sUEsBAgAAFAACAAgAOY2qStE7oFV9AQAAZRcAABcAAAAAAAAAAAAAAAAAZxgAAHVuaXZlcnNhbC91bml2ZXJzYWwucG5nUEsBAgAAFAACAAgAOY2qSiGCv4RKAAAAawAAABsAAAAAAAAAAQAAAAAAGRoAAHVuaXZlcnNhbC91bml2ZXJzYWwucG5nLnhtbFBLBQYAAAAADAAMAIYDAACcG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绿色淡雅通用PPT模板"/>
</p:tagLst>
</file>

<file path=ppt/tags/tag2.xml><?xml version="1.0" encoding="utf-8"?>
<p:tagLst xmlns:p="http://schemas.openxmlformats.org/presentationml/2006/main">
  <p:tag name="MH" val="20170619121427"/>
  <p:tag name="MH_LIBRARY" val="CONTENTS"/>
  <p:tag name="MH_TYPE" val="OTHERS"/>
  <p:tag name="ID" val="626773"/>
  <p:tag name="PA" val="v3.2.0"/>
</p:tagLst>
</file>

<file path=ppt/tags/tag3.xml><?xml version="1.0" encoding="utf-8"?>
<p:tagLst xmlns:p="http://schemas.openxmlformats.org/presentationml/2006/main">
  <p:tag name="MH" val="20170619121427"/>
  <p:tag name="MH_LIBRARY" val="CONTENTS"/>
  <p:tag name="MH_TYPE" val="OTHERS"/>
  <p:tag name="ID" val="626773"/>
  <p:tag name="PA" val="v3.2.0"/>
</p:tagLst>
</file>

<file path=ppt/tags/tag4.xml><?xml version="1.0" encoding="utf-8"?>
<p:tagLst xmlns:p="http://schemas.openxmlformats.org/presentationml/2006/main">
  <p:tag name="MH" val="20170619121427"/>
  <p:tag name="MH_LIBRARY" val="CONTENTS"/>
  <p:tag name="MH_TYPE" val="OTHERS"/>
  <p:tag name="ID" val="626773"/>
  <p:tag name="PA" val="v3.2.0"/>
</p:tagLst>
</file>

<file path=ppt/tags/tag5.xml><?xml version="1.0" encoding="utf-8"?>
<p:tagLst xmlns:p="http://schemas.openxmlformats.org/presentationml/2006/main">
  <p:tag name="MH" val="20170619121427"/>
  <p:tag name="MH_LIBRARY" val="CONTENTS"/>
  <p:tag name="MH_TYPE" val="NUMBER"/>
  <p:tag name="ID" val="626773"/>
  <p:tag name="MH_ORDER" val="1"/>
  <p:tag name="PA" val="v3.2.0"/>
</p:tagLst>
</file>

<file path=ppt/tags/tag6.xml><?xml version="1.0" encoding="utf-8"?>
<p:tagLst xmlns:p="http://schemas.openxmlformats.org/presentationml/2006/main">
  <p:tag name="MH" val="20170619121427"/>
  <p:tag name="MH_LIBRARY" val="CONTENTS"/>
  <p:tag name="MH_TYPE" val="ENTRY"/>
  <p:tag name="ID" val="626773"/>
  <p:tag name="MH_ORDER" val="1"/>
  <p:tag name="PA" val="v3.2.0"/>
</p:tagLst>
</file>

<file path=ppt/tags/tag7.xml><?xml version="1.0" encoding="utf-8"?>
<p:tagLst xmlns:p="http://schemas.openxmlformats.org/presentationml/2006/main">
  <p:tag name="MH" val="20170619121427"/>
  <p:tag name="MH_LIBRARY" val="CONTENTS"/>
  <p:tag name="MH_TYPE" val="NUMBER"/>
  <p:tag name="ID" val="626773"/>
  <p:tag name="MH_ORDER" val="2"/>
  <p:tag name="PA" val="v3.2.0"/>
</p:tagLst>
</file>

<file path=ppt/tags/tag8.xml><?xml version="1.0" encoding="utf-8"?>
<p:tagLst xmlns:p="http://schemas.openxmlformats.org/presentationml/2006/main">
  <p:tag name="MH" val="20170619121427"/>
  <p:tag name="MH_LIBRARY" val="CONTENTS"/>
  <p:tag name="MH_TYPE" val="ENTRY"/>
  <p:tag name="ID" val="626773"/>
  <p:tag name="MH_ORDER" val="2"/>
  <p:tag name="PA" val="v3.2.0"/>
</p:tagLst>
</file>

<file path=ppt/tags/tag9.xml><?xml version="1.0" encoding="utf-8"?>
<p:tagLst xmlns:p="http://schemas.openxmlformats.org/presentationml/2006/main">
  <p:tag name="MH" val="20170619121427"/>
  <p:tag name="MH_LIBRARY" val="CONTENTS"/>
  <p:tag name="MH_TYPE" val="NUMBER"/>
  <p:tag name="ID" val="626773"/>
  <p:tag name="MH_ORDER" val="3"/>
  <p:tag name="PA" val="v3.2.0"/>
</p:tagLst>
</file>

<file path=ppt/theme/theme1.xml><?xml version="1.0" encoding="utf-8"?>
<a:theme xmlns:a="http://schemas.openxmlformats.org/drawingml/2006/main" name="江西新华电脑学院-网页设计">
  <a:themeElements>
    <a:clrScheme name="mom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29C6D"/>
      </a:accent1>
      <a:accent2>
        <a:srgbClr val="FAF3AB"/>
      </a:accent2>
      <a:accent3>
        <a:srgbClr val="52603B"/>
      </a:accent3>
      <a:accent4>
        <a:srgbClr val="DDD582"/>
      </a:accent4>
      <a:accent5>
        <a:srgbClr val="929E5E"/>
      </a:accent5>
      <a:accent6>
        <a:srgbClr val="363636"/>
      </a:accent6>
      <a:hlink>
        <a:srgbClr val="0563C1"/>
      </a:hlink>
      <a:folHlink>
        <a:srgbClr val="954F72"/>
      </a:folHlink>
    </a:clrScheme>
    <a:fontScheme name="t1ocdhkr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5">
          <a:fgClr>
            <a:srgbClr val="E4E6EA"/>
          </a:fgClr>
          <a:bgClr>
            <a:srgbClr val="ADB5BF"/>
          </a:bgClr>
        </a:pattFill>
        <a:ln w="12700" cap="flat" cmpd="sng" algn="ctr">
          <a:noFill/>
          <a:prstDash val="solid"/>
          <a:miter lim="800000"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演示</Application>
  <PresentationFormat>自定义</PresentationFormat>
  <Paragraphs>128</Paragraphs>
  <Slides>12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等线</vt:lpstr>
      <vt:lpstr>Arial</vt:lpstr>
      <vt:lpstr>江西新华电脑学院-网页设计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绿色清新植物</dc:title>
  <dc:creator>第一PPT</dc:creator>
  <cp:keywords>www.1ppt.com</cp:keywords>
  <dc:description>www.1ppt.com</dc:description>
  <cp:lastModifiedBy>Administrator</cp:lastModifiedBy>
  <cp:revision>23</cp:revision>
  <dcterms:created xsi:type="dcterms:W3CDTF">2017-05-12T01:42:00Z</dcterms:created>
  <dcterms:modified xsi:type="dcterms:W3CDTF">2020-10-26T10:52:09Z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