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245" r:id="rId3"/>
    <p:sldId id="8246" r:id="rId4"/>
    <p:sldId id="8247" r:id="rId5"/>
    <p:sldId id="8262" r:id="rId6"/>
    <p:sldId id="8248" r:id="rId7"/>
    <p:sldId id="8259" r:id="rId8"/>
    <p:sldId id="8249" r:id="rId9"/>
    <p:sldId id="8273" r:id="rId10"/>
    <p:sldId id="8250" r:id="rId11"/>
    <p:sldId id="8256" r:id="rId12"/>
    <p:sldId id="8251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0A4"/>
    <a:srgbClr val="F2AA7C"/>
    <a:srgbClr val="1F47B9"/>
    <a:srgbClr val="FF6600"/>
    <a:srgbClr val="F2F2F2"/>
    <a:srgbClr val="4472C4"/>
    <a:srgbClr val="FCFCFC"/>
    <a:srgbClr val="FC3100"/>
    <a:srgbClr val="FF33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0" autoAdjust="0"/>
    <p:restoredTop sz="94704" autoAdjust="0"/>
  </p:normalViewPr>
  <p:slideViewPr>
    <p:cSldViewPr snapToGrid="0">
      <p:cViewPr>
        <p:scale>
          <a:sx n="75" d="100"/>
          <a:sy n="75" d="100"/>
        </p:scale>
        <p:origin x="-72" y="-1020"/>
      </p:cViewPr>
      <p:guideLst>
        <p:guide orient="horz" pos="2153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36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阿里巴巴普惠体 R" panose="00020600040101010101" charset="-122"/>
              </a:rPr>
            </a:fld>
            <a:endParaRPr lang="zh-CN" altLang="en-US">
              <a:latin typeface="阿里巴巴普惠体 R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阿里巴巴普惠体 R" panose="00020600040101010101" charset="-122"/>
              </a:rPr>
            </a:fld>
            <a:endParaRPr lang="zh-CN" altLang="en-US">
              <a:latin typeface="阿里巴巴普惠体 R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defRPr>
            </a:lvl1pPr>
          </a:lstStyle>
          <a:p>
            <a:fld id="{09662221-DFCF-4DCC-87B3-0E3E286AB0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defRPr>
            </a:lvl1pPr>
          </a:lstStyle>
          <a:p>
            <a:fld id="{EA777FD2-4542-49FE-9096-EB85357A216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半闭框 7"/>
          <p:cNvSpPr/>
          <p:nvPr userDrawn="1"/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52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阿里巴巴普惠体 R" panose="00020600040101010101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1645335" y="6162394"/>
            <a:ext cx="2586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11697723" y="6236137"/>
            <a:ext cx="2062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1704867" y="6309880"/>
            <a:ext cx="1990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: 形状 32"/>
          <p:cNvSpPr/>
          <p:nvPr userDrawn="1"/>
        </p:nvSpPr>
        <p:spPr>
          <a:xfrm>
            <a:off x="1" y="1"/>
            <a:ext cx="1905765" cy="1904999"/>
          </a:xfrm>
          <a:custGeom>
            <a:avLst/>
            <a:gdLst>
              <a:gd name="connsiteX0" fmla="*/ 0 w 3541305"/>
              <a:gd name="connsiteY0" fmla="*/ 0 h 3539881"/>
              <a:gd name="connsiteX1" fmla="*/ 3394660 w 3541305"/>
              <a:gd name="connsiteY1" fmla="*/ 0 h 3539881"/>
              <a:gd name="connsiteX2" fmla="*/ 3421145 w 3541305"/>
              <a:gd name="connsiteY2" fmla="*/ 72362 h 3539881"/>
              <a:gd name="connsiteX3" fmla="*/ 3541305 w 3541305"/>
              <a:gd name="connsiteY3" fmla="*/ 867150 h 3539881"/>
              <a:gd name="connsiteX4" fmla="*/ 868574 w 3541305"/>
              <a:gd name="connsiteY4" fmla="*/ 3539881 h 3539881"/>
              <a:gd name="connsiteX5" fmla="*/ 73785 w 3541305"/>
              <a:gd name="connsiteY5" fmla="*/ 3419720 h 3539881"/>
              <a:gd name="connsiteX6" fmla="*/ 0 w 3541305"/>
              <a:gd name="connsiteY6" fmla="*/ 3392715 h 353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1305" h="3539881">
                <a:moveTo>
                  <a:pt x="0" y="0"/>
                </a:moveTo>
                <a:lnTo>
                  <a:pt x="3394660" y="0"/>
                </a:lnTo>
                <a:lnTo>
                  <a:pt x="3421145" y="72362"/>
                </a:lnTo>
                <a:cubicBezTo>
                  <a:pt x="3499237" y="323435"/>
                  <a:pt x="3541305" y="590380"/>
                  <a:pt x="3541305" y="867150"/>
                </a:cubicBezTo>
                <a:cubicBezTo>
                  <a:pt x="3541305" y="2343259"/>
                  <a:pt x="2344683" y="3539881"/>
                  <a:pt x="868574" y="3539881"/>
                </a:cubicBezTo>
                <a:cubicBezTo>
                  <a:pt x="591804" y="3539881"/>
                  <a:pt x="324859" y="3497812"/>
                  <a:pt x="73785" y="3419720"/>
                </a:cubicBezTo>
                <a:lnTo>
                  <a:pt x="0" y="3392715"/>
                </a:lnTo>
                <a:close/>
              </a:path>
            </a:pathLst>
          </a:cu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9209590" y="0"/>
            <a:ext cx="2982410" cy="1758786"/>
          </a:xfrm>
          <a:custGeom>
            <a:avLst/>
            <a:gdLst>
              <a:gd name="connsiteX0" fmla="*/ 0 w 2982410"/>
              <a:gd name="connsiteY0" fmla="*/ 0 h 1758786"/>
              <a:gd name="connsiteX1" fmla="*/ 2982410 w 2982410"/>
              <a:gd name="connsiteY1" fmla="*/ 0 h 1758786"/>
              <a:gd name="connsiteX2" fmla="*/ 2982410 w 2982410"/>
              <a:gd name="connsiteY2" fmla="*/ 1756560 h 1758786"/>
              <a:gd name="connsiteX3" fmla="*/ 2894366 w 2982410"/>
              <a:gd name="connsiteY3" fmla="*/ 1758786 h 1758786"/>
              <a:gd name="connsiteX4" fmla="*/ 24401 w 2982410"/>
              <a:gd name="connsiteY4" fmla="*/ 50655 h 17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2410" h="1758786">
                <a:moveTo>
                  <a:pt x="0" y="0"/>
                </a:moveTo>
                <a:lnTo>
                  <a:pt x="2982410" y="0"/>
                </a:lnTo>
                <a:lnTo>
                  <a:pt x="2982410" y="1756560"/>
                </a:lnTo>
                <a:lnTo>
                  <a:pt x="2894366" y="1758786"/>
                </a:lnTo>
                <a:cubicBezTo>
                  <a:pt x="1655077" y="1758786"/>
                  <a:pt x="577108" y="1068095"/>
                  <a:pt x="24401" y="50655"/>
                </a:cubicBez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1" y="5919126"/>
            <a:ext cx="2828861" cy="938874"/>
          </a:xfrm>
          <a:custGeom>
            <a:avLst/>
            <a:gdLst>
              <a:gd name="connsiteX0" fmla="*/ 539750 w 2828861"/>
              <a:gd name="connsiteY0" fmla="*/ 0 h 938874"/>
              <a:gd name="connsiteX1" fmla="*/ 2615894 w 2828861"/>
              <a:gd name="connsiteY1" fmla="*/ 745316 h 938874"/>
              <a:gd name="connsiteX2" fmla="*/ 2828861 w 2828861"/>
              <a:gd name="connsiteY2" fmla="*/ 938874 h 938874"/>
              <a:gd name="connsiteX3" fmla="*/ 0 w 2828861"/>
              <a:gd name="connsiteY3" fmla="*/ 938874 h 938874"/>
              <a:gd name="connsiteX4" fmla="*/ 0 w 2828861"/>
              <a:gd name="connsiteY4" fmla="*/ 45231 h 938874"/>
              <a:gd name="connsiteX5" fmla="*/ 42690 w 2828861"/>
              <a:gd name="connsiteY5" fmla="*/ 37608 h 938874"/>
              <a:gd name="connsiteX6" fmla="*/ 539750 w 2828861"/>
              <a:gd name="connsiteY6" fmla="*/ 0 h 9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8861" h="938874">
                <a:moveTo>
                  <a:pt x="539750" y="0"/>
                </a:moveTo>
                <a:cubicBezTo>
                  <a:pt x="1328389" y="0"/>
                  <a:pt x="2051699" y="279702"/>
                  <a:pt x="2615894" y="745316"/>
                </a:cubicBezTo>
                <a:lnTo>
                  <a:pt x="2828861" y="938874"/>
                </a:lnTo>
                <a:lnTo>
                  <a:pt x="0" y="938874"/>
                </a:lnTo>
                <a:lnTo>
                  <a:pt x="0" y="45231"/>
                </a:lnTo>
                <a:lnTo>
                  <a:pt x="42690" y="37608"/>
                </a:lnTo>
                <a:cubicBezTo>
                  <a:pt x="204762" y="12844"/>
                  <a:pt x="370756" y="0"/>
                  <a:pt x="539750" y="0"/>
                </a:cubicBez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3745" y="335915"/>
            <a:ext cx="4928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阿里巴巴普惠体 R" panose="00020600040101010101" charset="-122"/>
                <a:sym typeface="阿里巴巴普惠体 R" panose="00020600040101010101" charset="-122"/>
              </a:rPr>
              <a:t>background &amp; border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阿里巴巴普惠体 R" panose="00020600040101010101" charset="-122"/>
              <a:sym typeface="阿里巴巴普惠体 R" panose="00020600040101010101" charset="-122"/>
            </a:endParaRPr>
          </a:p>
        </p:txBody>
      </p:sp>
      <p:sp>
        <p:nvSpPr>
          <p:cNvPr id="31" name="圆: 空心 30"/>
          <p:cNvSpPr/>
          <p:nvPr userDrawn="1"/>
        </p:nvSpPr>
        <p:spPr>
          <a:xfrm>
            <a:off x="-733866" y="-716005"/>
            <a:ext cx="1595398" cy="1595398"/>
          </a:xfrm>
          <a:prstGeom prst="donut">
            <a:avLst>
              <a:gd name="adj" fmla="val 26985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阿里巴巴普惠体 R" panose="00020600040101010101" charset="-122"/>
            </a:endParaRPr>
          </a:p>
        </p:txBody>
      </p:sp>
      <p:sp>
        <p:nvSpPr>
          <p:cNvPr id="36" name="圆: 空心 35"/>
          <p:cNvSpPr/>
          <p:nvPr userDrawn="1"/>
        </p:nvSpPr>
        <p:spPr>
          <a:xfrm>
            <a:off x="11645335" y="6383623"/>
            <a:ext cx="1041140" cy="1041140"/>
          </a:xfrm>
          <a:prstGeom prst="donut">
            <a:avLst/>
          </a:prstGeom>
          <a:solidFill>
            <a:srgbClr val="F2A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阿里巴巴普惠体 R" panose="0002060004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1.jpe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image" Target="../media/image1.jpeg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image" Target="../media/image1.jpeg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9" Type="http://schemas.openxmlformats.org/officeDocument/2006/relationships/tags" Target="../tags/tag41.xml"/><Relationship Id="rId28" Type="http://schemas.openxmlformats.org/officeDocument/2006/relationships/tags" Target="../tags/tag40.xml"/><Relationship Id="rId27" Type="http://schemas.openxmlformats.org/officeDocument/2006/relationships/tags" Target="../tags/tag39.xml"/><Relationship Id="rId26" Type="http://schemas.openxmlformats.org/officeDocument/2006/relationships/tags" Target="../tags/tag38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5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image" Target="../media/image2.jpe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image" Target="../media/image1.jpeg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2.jpe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image" Target="../media/image1.jpeg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2.jpe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image" Target="../media/image1.jpeg"/><Relationship Id="rId1" Type="http://schemas.openxmlformats.org/officeDocument/2006/relationships/tags" Target="../tags/tag8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2.jpe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image" Target="../media/image1.jpeg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-任意多边形 18"/>
          <p:cNvSpPr/>
          <p:nvPr>
            <p:custDataLst>
              <p:tags r:id="rId1"/>
            </p:custDataLst>
          </p:nvPr>
        </p:nvSpPr>
        <p:spPr>
          <a:xfrm>
            <a:off x="7907564" y="1"/>
            <a:ext cx="4284436" cy="3836193"/>
          </a:xfrm>
          <a:custGeom>
            <a:avLst/>
            <a:gdLst>
              <a:gd name="connsiteX0" fmla="*/ 53263 w 4284436"/>
              <a:gd name="connsiteY0" fmla="*/ 0 h 3836193"/>
              <a:gd name="connsiteX1" fmla="*/ 4284436 w 4284436"/>
              <a:gd name="connsiteY1" fmla="*/ 0 h 3836193"/>
              <a:gd name="connsiteX2" fmla="*/ 4284436 w 4284436"/>
              <a:gd name="connsiteY2" fmla="*/ 3671172 h 3836193"/>
              <a:gd name="connsiteX3" fmla="*/ 4234484 w 4284436"/>
              <a:gd name="connsiteY3" fmla="*/ 3689455 h 3836193"/>
              <a:gd name="connsiteX4" fmla="*/ 3263900 w 4284436"/>
              <a:gd name="connsiteY4" fmla="*/ 3836193 h 3836193"/>
              <a:gd name="connsiteX5" fmla="*/ 0 w 4284436"/>
              <a:gd name="connsiteY5" fmla="*/ 572293 h 3836193"/>
              <a:gd name="connsiteX6" fmla="*/ 16852 w 4284436"/>
              <a:gd name="connsiteY6" fmla="*/ 238578 h 383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436" h="3836193">
                <a:moveTo>
                  <a:pt x="53263" y="0"/>
                </a:moveTo>
                <a:lnTo>
                  <a:pt x="4284436" y="0"/>
                </a:lnTo>
                <a:lnTo>
                  <a:pt x="4284436" y="3671172"/>
                </a:lnTo>
                <a:lnTo>
                  <a:pt x="4234484" y="3689455"/>
                </a:lnTo>
                <a:cubicBezTo>
                  <a:pt x="3927877" y="3784819"/>
                  <a:pt x="3601888" y="3836193"/>
                  <a:pt x="3263900" y="3836193"/>
                </a:cubicBezTo>
                <a:cubicBezTo>
                  <a:pt x="1461298" y="3836193"/>
                  <a:pt x="0" y="2374895"/>
                  <a:pt x="0" y="572293"/>
                </a:cubicBezTo>
                <a:cubicBezTo>
                  <a:pt x="0" y="459631"/>
                  <a:pt x="5708" y="348301"/>
                  <a:pt x="16852" y="2385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PA-同心圆 5"/>
          <p:cNvSpPr/>
          <p:nvPr>
            <p:custDataLst>
              <p:tags r:id="rId2"/>
            </p:custDataLst>
          </p:nvPr>
        </p:nvSpPr>
        <p:spPr>
          <a:xfrm>
            <a:off x="8292940" y="1614100"/>
            <a:ext cx="2730500" cy="2730500"/>
          </a:xfrm>
          <a:prstGeom prst="donut">
            <a:avLst/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PA-任意多边形 20"/>
          <p:cNvSpPr/>
          <p:nvPr>
            <p:custDataLst>
              <p:tags r:id="rId3"/>
            </p:custDataLst>
          </p:nvPr>
        </p:nvSpPr>
        <p:spPr>
          <a:xfrm>
            <a:off x="1305459" y="4959350"/>
            <a:ext cx="5923485" cy="1898650"/>
          </a:xfrm>
          <a:custGeom>
            <a:avLst/>
            <a:gdLst>
              <a:gd name="connsiteX0" fmla="*/ 2961742 w 5923485"/>
              <a:gd name="connsiteY0" fmla="*/ 0 h 1898650"/>
              <a:gd name="connsiteX1" fmla="*/ 5831707 w 5923485"/>
              <a:gd name="connsiteY1" fmla="*/ 1708132 h 1898650"/>
              <a:gd name="connsiteX2" fmla="*/ 5923485 w 5923485"/>
              <a:gd name="connsiteY2" fmla="*/ 1898650 h 1898650"/>
              <a:gd name="connsiteX3" fmla="*/ 0 w 5923485"/>
              <a:gd name="connsiteY3" fmla="*/ 1898650 h 1898650"/>
              <a:gd name="connsiteX4" fmla="*/ 91777 w 5923485"/>
              <a:gd name="connsiteY4" fmla="*/ 1708132 h 1898650"/>
              <a:gd name="connsiteX5" fmla="*/ 2961742 w 5923485"/>
              <a:gd name="connsiteY5" fmla="*/ 0 h 189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3485" h="1898650">
                <a:moveTo>
                  <a:pt x="2961742" y="0"/>
                </a:moveTo>
                <a:cubicBezTo>
                  <a:pt x="4201031" y="0"/>
                  <a:pt x="5279001" y="690692"/>
                  <a:pt x="5831707" y="1708132"/>
                </a:cubicBezTo>
                <a:lnTo>
                  <a:pt x="5923485" y="1898650"/>
                </a:lnTo>
                <a:lnTo>
                  <a:pt x="0" y="1898650"/>
                </a:lnTo>
                <a:lnTo>
                  <a:pt x="91777" y="1708132"/>
                </a:lnTo>
                <a:cubicBezTo>
                  <a:pt x="644484" y="690692"/>
                  <a:pt x="1722453" y="0"/>
                  <a:pt x="29617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PA-同心圆 2"/>
          <p:cNvSpPr/>
          <p:nvPr>
            <p:custDataLst>
              <p:tags r:id="rId4"/>
            </p:custDataLst>
          </p:nvPr>
        </p:nvSpPr>
        <p:spPr>
          <a:xfrm>
            <a:off x="-825500" y="5492750"/>
            <a:ext cx="2730500" cy="2730500"/>
          </a:xfrm>
          <a:prstGeom prst="donut">
            <a:avLst/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5" name="PA-图片 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8720385" y="2041545"/>
            <a:ext cx="1875610" cy="1875610"/>
          </a:xfrm>
          <a:prstGeom prst="ellipse">
            <a:avLst/>
          </a:prstGeom>
          <a:ln w="63500">
            <a:solidFill>
              <a:schemeClr val="bg1"/>
            </a:solidFill>
          </a:ln>
        </p:spPr>
      </p:pic>
      <p:sp>
        <p:nvSpPr>
          <p:cNvPr id="8" name="PA-椭圆 7"/>
          <p:cNvSpPr/>
          <p:nvPr>
            <p:custDataLst>
              <p:tags r:id="rId7"/>
            </p:custDataLst>
          </p:nvPr>
        </p:nvSpPr>
        <p:spPr>
          <a:xfrm>
            <a:off x="7531100" y="1491636"/>
            <a:ext cx="1487714" cy="14877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0">
            <a:solidFill>
              <a:srgbClr val="F2AA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PA-同心圆 8"/>
          <p:cNvSpPr/>
          <p:nvPr>
            <p:custDataLst>
              <p:tags r:id="rId8"/>
            </p:custDataLst>
          </p:nvPr>
        </p:nvSpPr>
        <p:spPr>
          <a:xfrm>
            <a:off x="11023440" y="-1570037"/>
            <a:ext cx="2730500" cy="2730500"/>
          </a:xfrm>
          <a:prstGeom prst="donut">
            <a:avLst>
              <a:gd name="adj" fmla="val 19419"/>
            </a:avLst>
          </a:prstGeom>
          <a:solidFill>
            <a:srgbClr val="F2A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PA-椭圆 10"/>
          <p:cNvSpPr/>
          <p:nvPr>
            <p:custDataLst>
              <p:tags r:id="rId9"/>
            </p:custDataLst>
          </p:nvPr>
        </p:nvSpPr>
        <p:spPr>
          <a:xfrm>
            <a:off x="1596005" y="1100085"/>
            <a:ext cx="1597129" cy="1597129"/>
          </a:xfrm>
          <a:prstGeom prst="ellipse">
            <a:avLst/>
          </a:prstGeom>
          <a:solidFill>
            <a:srgbClr val="34A0A4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PA-文本框 11"/>
          <p:cNvSpPr txBox="1"/>
          <p:nvPr>
            <p:custDataLst>
              <p:tags r:id="rId10"/>
            </p:custDataLst>
          </p:nvPr>
        </p:nvSpPr>
        <p:spPr>
          <a:xfrm>
            <a:off x="658472" y="2783985"/>
            <a:ext cx="6821648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cs typeface="+mn-ea"/>
                <a:sym typeface="+mn-lt"/>
              </a:rPr>
              <a:t>背景与边框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14" name="PA-圆角矩形 13"/>
          <p:cNvSpPr/>
          <p:nvPr>
            <p:custDataLst>
              <p:tags r:id="rId11"/>
            </p:custDataLst>
          </p:nvPr>
        </p:nvSpPr>
        <p:spPr>
          <a:xfrm>
            <a:off x="658471" y="4564411"/>
            <a:ext cx="2235453" cy="382239"/>
          </a:xfrm>
          <a:prstGeom prst="roundRect">
            <a:avLst>
              <a:gd name="adj" fmla="val 50000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背景与边框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PA-文本框 14"/>
          <p:cNvSpPr txBox="1"/>
          <p:nvPr>
            <p:custDataLst>
              <p:tags r:id="rId12"/>
            </p:custDataLst>
          </p:nvPr>
        </p:nvSpPr>
        <p:spPr>
          <a:xfrm>
            <a:off x="658472" y="3855461"/>
            <a:ext cx="6791339" cy="43542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background &amp; border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PA-文本框 15"/>
          <p:cNvSpPr txBox="1"/>
          <p:nvPr>
            <p:custDataLst>
              <p:tags r:id="rId13"/>
            </p:custDataLst>
          </p:nvPr>
        </p:nvSpPr>
        <p:spPr>
          <a:xfrm>
            <a:off x="633072" y="2185506"/>
            <a:ext cx="4624728" cy="2652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css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风格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PA-文本框 16"/>
          <p:cNvSpPr txBox="1"/>
          <p:nvPr>
            <p:custDataLst>
              <p:tags r:id="rId14"/>
            </p:custDataLst>
          </p:nvPr>
        </p:nvSpPr>
        <p:spPr>
          <a:xfrm>
            <a:off x="7709807" y="2212634"/>
            <a:ext cx="1130300" cy="45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2020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6" grpId="0" animBg="1"/>
          <p:bldP spid="21" grpId="0" animBg="1"/>
          <p:bldP spid="3" grpId="0" animBg="1"/>
          <p:bldP spid="8" grpId="0" animBg="1"/>
          <p:bldP spid="9" grpId="0" animBg="1"/>
          <p:bldP spid="11" grpId="0" animBg="1"/>
          <p:bldP spid="12" grpId="0" bldLvl="0" animBg="1"/>
          <p:bldP spid="14" grpId="0" animBg="1"/>
          <p:bldP spid="15" grpId="0"/>
          <p:bldP spid="16" grpId="0" bldLvl="0" animBg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6" grpId="0" animBg="1"/>
          <p:bldP spid="21" grpId="0" animBg="1"/>
          <p:bldP spid="3" grpId="0" animBg="1"/>
          <p:bldP spid="8" grpId="0" animBg="1"/>
          <p:bldP spid="9" grpId="0" animBg="1"/>
          <p:bldP spid="11" grpId="0" animBg="1"/>
          <p:bldP spid="12" grpId="0" bldLvl="0" animBg="1"/>
          <p:bldP spid="14" grpId="0" animBg="1"/>
          <p:bldP spid="15" grpId="0"/>
          <p:bldP spid="16" grpId="0" bldLvl="0" animBg="1"/>
          <p:bldP spid="1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타원 21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56095" y="2122260"/>
            <a:ext cx="1273175" cy="1274763"/>
          </a:xfrm>
          <a:prstGeom prst="ellipse">
            <a:avLst/>
          </a:prstGeom>
          <a:solidFill>
            <a:srgbClr val="34A0A4">
              <a:alpha val="85000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PA-막힌 원호 127"/>
          <p:cNvSpPr/>
          <p:nvPr>
            <p:custDataLst>
              <p:tags r:id="rId2"/>
            </p:custDataLst>
          </p:nvPr>
        </p:nvSpPr>
        <p:spPr bwMode="auto">
          <a:xfrm rot="16200000">
            <a:off x="4937919" y="1692842"/>
            <a:ext cx="2370137" cy="2368550"/>
          </a:xfrm>
          <a:custGeom>
            <a:avLst/>
            <a:gdLst>
              <a:gd name="T0" fmla="*/ 0 w 2369150"/>
              <a:gd name="T1" fmla="*/ 1182769 h 2369152"/>
              <a:gd name="T2" fmla="*/ 0 w 2369150"/>
              <a:gd name="T3" fmla="*/ 1182769 h 2369152"/>
              <a:gd name="T4" fmla="*/ 1187540 w 2369150"/>
              <a:gd name="T5" fmla="*/ 0 h 2369152"/>
              <a:gd name="T6" fmla="*/ 2375077 w 2369150"/>
              <a:gd name="T7" fmla="*/ 1182768 h 2369152"/>
              <a:gd name="T8" fmla="*/ 1914859 w 2369150"/>
              <a:gd name="T9" fmla="*/ 1182768 h 2369152"/>
              <a:gd name="T10" fmla="*/ 1914858 w 2369150"/>
              <a:gd name="T11" fmla="*/ 1182768 h 2369152"/>
              <a:gd name="T12" fmla="*/ 1187540 w 2369150"/>
              <a:gd name="T13" fmla="*/ 458368 h 2369152"/>
              <a:gd name="T14" fmla="*/ 460218 w 2369150"/>
              <a:gd name="T15" fmla="*/ 1182769 h 2369152"/>
              <a:gd name="T16" fmla="*/ 0 w 2369150"/>
              <a:gd name="T17" fmla="*/ 1182769 h 2369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9150"/>
              <a:gd name="T28" fmla="*/ 0 h 2369152"/>
              <a:gd name="T29" fmla="*/ 2369150 w 2369150"/>
              <a:gd name="T30" fmla="*/ 1184575 h 23691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9150" h="2369152">
                <a:moveTo>
                  <a:pt x="0" y="1184575"/>
                </a:moveTo>
                <a:lnTo>
                  <a:pt x="0" y="1184575"/>
                </a:lnTo>
                <a:cubicBezTo>
                  <a:pt x="0" y="530352"/>
                  <a:pt x="530352" y="0"/>
                  <a:pt x="1184575" y="0"/>
                </a:cubicBezTo>
                <a:cubicBezTo>
                  <a:pt x="1838796" y="0"/>
                  <a:pt x="2369148" y="530351"/>
                  <a:pt x="2369149" y="1184574"/>
                </a:cubicBezTo>
                <a:lnTo>
                  <a:pt x="1910080" y="1184574"/>
                </a:lnTo>
                <a:lnTo>
                  <a:pt x="1910079" y="1184574"/>
                </a:lnTo>
                <a:cubicBezTo>
                  <a:pt x="1910078" y="783888"/>
                  <a:pt x="1585259" y="459070"/>
                  <a:pt x="1184575" y="459070"/>
                </a:cubicBezTo>
                <a:cubicBezTo>
                  <a:pt x="783890" y="459070"/>
                  <a:pt x="459070" y="783889"/>
                  <a:pt x="459070" y="1184575"/>
                </a:cubicBezTo>
                <a:lnTo>
                  <a:pt x="0" y="1184575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45000"/>
                </a:srgbClr>
              </a:gs>
              <a:gs pos="50000">
                <a:srgbClr val="FFFFFF">
                  <a:alpha val="225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PA-타원 2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44927" y="2185760"/>
            <a:ext cx="1273175" cy="1274763"/>
          </a:xfrm>
          <a:prstGeom prst="ellipse">
            <a:avLst/>
          </a:prstGeom>
          <a:solidFill>
            <a:srgbClr val="F2AA7C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PA-막힌 원호 225"/>
          <p:cNvSpPr/>
          <p:nvPr>
            <p:custDataLst>
              <p:tags r:id="rId4"/>
            </p:custDataLst>
          </p:nvPr>
        </p:nvSpPr>
        <p:spPr bwMode="auto">
          <a:xfrm rot="5400000">
            <a:off x="4925218" y="1584892"/>
            <a:ext cx="2436813" cy="2444750"/>
          </a:xfrm>
          <a:custGeom>
            <a:avLst/>
            <a:gdLst>
              <a:gd name="T0" fmla="*/ 7 w 2436720"/>
              <a:gd name="T1" fmla="*/ 1227831 h 2444258"/>
              <a:gd name="T2" fmla="*/ 7 w 2436720"/>
              <a:gd name="T3" fmla="*/ 1227830 h 2444258"/>
              <a:gd name="T4" fmla="*/ 0 w 2436720"/>
              <a:gd name="T5" fmla="*/ 1223605 h 2444258"/>
              <a:gd name="T6" fmla="*/ 1218642 w 2436720"/>
              <a:gd name="T7" fmla="*/ 0 h 2444258"/>
              <a:gd name="T8" fmla="*/ 2437198 w 2436720"/>
              <a:gd name="T9" fmla="*/ 1209669 h 2444258"/>
              <a:gd name="T10" fmla="*/ 1965032 w 2436720"/>
              <a:gd name="T11" fmla="*/ 1215069 h 2444258"/>
              <a:gd name="T12" fmla="*/ 1965031 w 2436720"/>
              <a:gd name="T13" fmla="*/ 1215069 h 2444258"/>
              <a:gd name="T14" fmla="*/ 1218642 w 2436720"/>
              <a:gd name="T15" fmla="*/ 472660 h 2444258"/>
              <a:gd name="T16" fmla="*/ 472198 w 2436720"/>
              <a:gd name="T17" fmla="*/ 1223605 h 2444258"/>
              <a:gd name="T18" fmla="*/ 472202 w 2436720"/>
              <a:gd name="T19" fmla="*/ 1226196 h 2444258"/>
              <a:gd name="T20" fmla="*/ 7 w 2436720"/>
              <a:gd name="T21" fmla="*/ 1227831 h 24442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36720"/>
              <a:gd name="T34" fmla="*/ 0 h 2444258"/>
              <a:gd name="T35" fmla="*/ 2436641 w 2436720"/>
              <a:gd name="T36" fmla="*/ 1226349 h 24442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36720" h="2444258">
                <a:moveTo>
                  <a:pt x="7" y="1226349"/>
                </a:moveTo>
                <a:lnTo>
                  <a:pt x="7" y="1226348"/>
                </a:lnTo>
                <a:cubicBezTo>
                  <a:pt x="2" y="1224942"/>
                  <a:pt x="0" y="1223535"/>
                  <a:pt x="0" y="1222129"/>
                </a:cubicBezTo>
                <a:cubicBezTo>
                  <a:pt x="0" y="547165"/>
                  <a:pt x="545478" y="0"/>
                  <a:pt x="1218360" y="0"/>
                </a:cubicBezTo>
                <a:cubicBezTo>
                  <a:pt x="1885829" y="0"/>
                  <a:pt x="2429039" y="538720"/>
                  <a:pt x="2436640" y="1208211"/>
                </a:cubicBezTo>
                <a:lnTo>
                  <a:pt x="1964582" y="1213604"/>
                </a:lnTo>
                <a:lnTo>
                  <a:pt x="1964581" y="1213604"/>
                </a:lnTo>
                <a:cubicBezTo>
                  <a:pt x="1959934" y="802720"/>
                  <a:pt x="1627204" y="472090"/>
                  <a:pt x="1218360" y="472090"/>
                </a:cubicBezTo>
                <a:cubicBezTo>
                  <a:pt x="806206" y="472090"/>
                  <a:pt x="472090" y="807893"/>
                  <a:pt x="472090" y="1222129"/>
                </a:cubicBezTo>
                <a:cubicBezTo>
                  <a:pt x="472090" y="1222990"/>
                  <a:pt x="472091" y="1223852"/>
                  <a:pt x="472094" y="1224714"/>
                </a:cubicBezTo>
                <a:lnTo>
                  <a:pt x="7" y="1226349"/>
                </a:lnTo>
                <a:close/>
              </a:path>
            </a:pathLst>
          </a:custGeom>
          <a:solidFill>
            <a:srgbClr val="34A0A4">
              <a:alpha val="85000"/>
            </a:srgbClr>
          </a:solidFill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PA-막힌 원호 224"/>
          <p:cNvSpPr/>
          <p:nvPr>
            <p:custDataLst>
              <p:tags r:id="rId5"/>
            </p:custDataLst>
          </p:nvPr>
        </p:nvSpPr>
        <p:spPr bwMode="auto">
          <a:xfrm rot="16200000">
            <a:off x="4925219" y="1581716"/>
            <a:ext cx="2444750" cy="2446338"/>
          </a:xfrm>
          <a:custGeom>
            <a:avLst/>
            <a:gdLst>
              <a:gd name="T0" fmla="*/ 132 w 2444256"/>
              <a:gd name="T1" fmla="*/ 1246452 h 2444258"/>
              <a:gd name="T2" fmla="*/ 132 w 2444256"/>
              <a:gd name="T3" fmla="*/ 1246451 h 2444258"/>
              <a:gd name="T4" fmla="*/ 0 w 2444256"/>
              <a:gd name="T5" fmla="*/ 1228383 h 2444258"/>
              <a:gd name="T6" fmla="*/ 1223610 w 2444256"/>
              <a:gd name="T7" fmla="*/ 0 h 2444258"/>
              <a:gd name="T8" fmla="*/ 2447207 w 2444256"/>
              <a:gd name="T9" fmla="*/ 1222782 h 2444258"/>
              <a:gd name="T10" fmla="*/ 1973898 w 2444256"/>
              <a:gd name="T11" fmla="*/ 1224950 h 2444258"/>
              <a:gd name="T12" fmla="*/ 1973898 w 2444256"/>
              <a:gd name="T13" fmla="*/ 1224949 h 2444258"/>
              <a:gd name="T14" fmla="*/ 1223611 w 2444256"/>
              <a:gd name="T15" fmla="*/ 475163 h 2444258"/>
              <a:gd name="T16" fmla="*/ 473321 w 2444256"/>
              <a:gd name="T17" fmla="*/ 1228383 h 2444258"/>
              <a:gd name="T18" fmla="*/ 473402 w 2444256"/>
              <a:gd name="T19" fmla="*/ 1239461 h 2444258"/>
              <a:gd name="T20" fmla="*/ 132 w 2444256"/>
              <a:gd name="T21" fmla="*/ 1246452 h 24442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44256"/>
              <a:gd name="T34" fmla="*/ 0 h 2444258"/>
              <a:gd name="T35" fmla="*/ 2444243 w 2444256"/>
              <a:gd name="T36" fmla="*/ 1240107 h 24442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44256" h="2444258">
                <a:moveTo>
                  <a:pt x="132" y="1240107"/>
                </a:moveTo>
                <a:lnTo>
                  <a:pt x="132" y="1240106"/>
                </a:lnTo>
                <a:cubicBezTo>
                  <a:pt x="44" y="1234114"/>
                  <a:pt x="0" y="1228121"/>
                  <a:pt x="0" y="1222129"/>
                </a:cubicBezTo>
                <a:cubicBezTo>
                  <a:pt x="0" y="547165"/>
                  <a:pt x="547165" y="0"/>
                  <a:pt x="1222128" y="0"/>
                </a:cubicBezTo>
                <a:cubicBezTo>
                  <a:pt x="1894916" y="0"/>
                  <a:pt x="2441176" y="543776"/>
                  <a:pt x="2444243" y="1216557"/>
                </a:cubicBezTo>
                <a:lnTo>
                  <a:pt x="1971505" y="1218713"/>
                </a:lnTo>
                <a:lnTo>
                  <a:pt x="1971505" y="1218712"/>
                </a:lnTo>
                <a:cubicBezTo>
                  <a:pt x="1969624" y="806176"/>
                  <a:pt x="1634668" y="472744"/>
                  <a:pt x="1222129" y="472744"/>
                </a:cubicBezTo>
                <a:cubicBezTo>
                  <a:pt x="808255" y="472744"/>
                  <a:pt x="472745" y="808255"/>
                  <a:pt x="472745" y="1222129"/>
                </a:cubicBezTo>
                <a:cubicBezTo>
                  <a:pt x="472745" y="1225803"/>
                  <a:pt x="472772" y="1229478"/>
                  <a:pt x="472826" y="1233152"/>
                </a:cubicBezTo>
                <a:lnTo>
                  <a:pt x="132" y="1240107"/>
                </a:lnTo>
                <a:close/>
              </a:path>
            </a:pathLst>
          </a:custGeom>
          <a:solidFill>
            <a:srgbClr val="F2AA7C"/>
          </a:solidFill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PA-文本框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0080" y="3782060"/>
            <a:ext cx="377444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用背景和边框描述个人介绍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PA-文本框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923530" y="3782060"/>
            <a:ext cx="382270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用背景与边框描述你的室友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PA-文本框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81427" y="2687410"/>
            <a:ext cx="1373187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PA-文本框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838633" y="2674710"/>
            <a:ext cx="1373187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PA-文本框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73700" y="2687410"/>
            <a:ext cx="1373188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8" grpId="0"/>
          <p:bldP spid="10" grpId="0"/>
          <p:bldP spid="11" grpId="0"/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8" grpId="0"/>
          <p:bldP spid="10" grpId="0"/>
          <p:bldP spid="11" grpId="0"/>
          <p:bldP spid="12" grpId="0"/>
          <p:bldP spid="13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-任意多边形 18"/>
          <p:cNvSpPr/>
          <p:nvPr>
            <p:custDataLst>
              <p:tags r:id="rId1"/>
            </p:custDataLst>
          </p:nvPr>
        </p:nvSpPr>
        <p:spPr>
          <a:xfrm>
            <a:off x="7907564" y="1"/>
            <a:ext cx="4284436" cy="3836193"/>
          </a:xfrm>
          <a:custGeom>
            <a:avLst/>
            <a:gdLst>
              <a:gd name="connsiteX0" fmla="*/ 53263 w 4284436"/>
              <a:gd name="connsiteY0" fmla="*/ 0 h 3836193"/>
              <a:gd name="connsiteX1" fmla="*/ 4284436 w 4284436"/>
              <a:gd name="connsiteY1" fmla="*/ 0 h 3836193"/>
              <a:gd name="connsiteX2" fmla="*/ 4284436 w 4284436"/>
              <a:gd name="connsiteY2" fmla="*/ 3671172 h 3836193"/>
              <a:gd name="connsiteX3" fmla="*/ 4234484 w 4284436"/>
              <a:gd name="connsiteY3" fmla="*/ 3689455 h 3836193"/>
              <a:gd name="connsiteX4" fmla="*/ 3263900 w 4284436"/>
              <a:gd name="connsiteY4" fmla="*/ 3836193 h 3836193"/>
              <a:gd name="connsiteX5" fmla="*/ 0 w 4284436"/>
              <a:gd name="connsiteY5" fmla="*/ 572293 h 3836193"/>
              <a:gd name="connsiteX6" fmla="*/ 16852 w 4284436"/>
              <a:gd name="connsiteY6" fmla="*/ 238578 h 383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436" h="3836193">
                <a:moveTo>
                  <a:pt x="53263" y="0"/>
                </a:moveTo>
                <a:lnTo>
                  <a:pt x="4284436" y="0"/>
                </a:lnTo>
                <a:lnTo>
                  <a:pt x="4284436" y="3671172"/>
                </a:lnTo>
                <a:lnTo>
                  <a:pt x="4234484" y="3689455"/>
                </a:lnTo>
                <a:cubicBezTo>
                  <a:pt x="3927877" y="3784819"/>
                  <a:pt x="3601888" y="3836193"/>
                  <a:pt x="3263900" y="3836193"/>
                </a:cubicBezTo>
                <a:cubicBezTo>
                  <a:pt x="1461298" y="3836193"/>
                  <a:pt x="0" y="2374895"/>
                  <a:pt x="0" y="572293"/>
                </a:cubicBezTo>
                <a:cubicBezTo>
                  <a:pt x="0" y="459631"/>
                  <a:pt x="5708" y="348301"/>
                  <a:pt x="16852" y="2385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PA-同心圆 5"/>
          <p:cNvSpPr/>
          <p:nvPr>
            <p:custDataLst>
              <p:tags r:id="rId2"/>
            </p:custDataLst>
          </p:nvPr>
        </p:nvSpPr>
        <p:spPr>
          <a:xfrm>
            <a:off x="8292940" y="1614100"/>
            <a:ext cx="2730500" cy="2730500"/>
          </a:xfrm>
          <a:prstGeom prst="donut">
            <a:avLst/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PA-任意多边形 20"/>
          <p:cNvSpPr/>
          <p:nvPr>
            <p:custDataLst>
              <p:tags r:id="rId3"/>
            </p:custDataLst>
          </p:nvPr>
        </p:nvSpPr>
        <p:spPr>
          <a:xfrm>
            <a:off x="1305459" y="4959350"/>
            <a:ext cx="5923485" cy="1898650"/>
          </a:xfrm>
          <a:custGeom>
            <a:avLst/>
            <a:gdLst>
              <a:gd name="connsiteX0" fmla="*/ 2961742 w 5923485"/>
              <a:gd name="connsiteY0" fmla="*/ 0 h 1898650"/>
              <a:gd name="connsiteX1" fmla="*/ 5831707 w 5923485"/>
              <a:gd name="connsiteY1" fmla="*/ 1708132 h 1898650"/>
              <a:gd name="connsiteX2" fmla="*/ 5923485 w 5923485"/>
              <a:gd name="connsiteY2" fmla="*/ 1898650 h 1898650"/>
              <a:gd name="connsiteX3" fmla="*/ 0 w 5923485"/>
              <a:gd name="connsiteY3" fmla="*/ 1898650 h 1898650"/>
              <a:gd name="connsiteX4" fmla="*/ 91777 w 5923485"/>
              <a:gd name="connsiteY4" fmla="*/ 1708132 h 1898650"/>
              <a:gd name="connsiteX5" fmla="*/ 2961742 w 5923485"/>
              <a:gd name="connsiteY5" fmla="*/ 0 h 189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3485" h="1898650">
                <a:moveTo>
                  <a:pt x="2961742" y="0"/>
                </a:moveTo>
                <a:cubicBezTo>
                  <a:pt x="4201031" y="0"/>
                  <a:pt x="5279001" y="690692"/>
                  <a:pt x="5831707" y="1708132"/>
                </a:cubicBezTo>
                <a:lnTo>
                  <a:pt x="5923485" y="1898650"/>
                </a:lnTo>
                <a:lnTo>
                  <a:pt x="0" y="1898650"/>
                </a:lnTo>
                <a:lnTo>
                  <a:pt x="91777" y="1708132"/>
                </a:lnTo>
                <a:cubicBezTo>
                  <a:pt x="644484" y="690692"/>
                  <a:pt x="1722453" y="0"/>
                  <a:pt x="29617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PA-同心圆 2"/>
          <p:cNvSpPr/>
          <p:nvPr>
            <p:custDataLst>
              <p:tags r:id="rId4"/>
            </p:custDataLst>
          </p:nvPr>
        </p:nvSpPr>
        <p:spPr>
          <a:xfrm>
            <a:off x="-825500" y="5492750"/>
            <a:ext cx="2730500" cy="2730500"/>
          </a:xfrm>
          <a:prstGeom prst="donut">
            <a:avLst/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5" name="PA-图片 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8720385" y="2041545"/>
            <a:ext cx="1875610" cy="1875610"/>
          </a:xfrm>
          <a:prstGeom prst="ellipse">
            <a:avLst/>
          </a:prstGeom>
          <a:ln w="63500">
            <a:solidFill>
              <a:schemeClr val="bg1"/>
            </a:solidFill>
          </a:ln>
        </p:spPr>
      </p:pic>
      <p:sp>
        <p:nvSpPr>
          <p:cNvPr id="8" name="PA-椭圆 7"/>
          <p:cNvSpPr/>
          <p:nvPr>
            <p:custDataLst>
              <p:tags r:id="rId7"/>
            </p:custDataLst>
          </p:nvPr>
        </p:nvSpPr>
        <p:spPr>
          <a:xfrm>
            <a:off x="7531100" y="1491636"/>
            <a:ext cx="1487714" cy="14877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0">
            <a:solidFill>
              <a:srgbClr val="F2AA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PA-同心圆 8"/>
          <p:cNvSpPr/>
          <p:nvPr>
            <p:custDataLst>
              <p:tags r:id="rId8"/>
            </p:custDataLst>
          </p:nvPr>
        </p:nvSpPr>
        <p:spPr>
          <a:xfrm>
            <a:off x="11023440" y="-1570037"/>
            <a:ext cx="2730500" cy="2730500"/>
          </a:xfrm>
          <a:prstGeom prst="donut">
            <a:avLst>
              <a:gd name="adj" fmla="val 19419"/>
            </a:avLst>
          </a:prstGeom>
          <a:solidFill>
            <a:srgbClr val="F2A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PA-椭圆 10"/>
          <p:cNvSpPr/>
          <p:nvPr>
            <p:custDataLst>
              <p:tags r:id="rId9"/>
            </p:custDataLst>
          </p:nvPr>
        </p:nvSpPr>
        <p:spPr>
          <a:xfrm>
            <a:off x="1596005" y="1100085"/>
            <a:ext cx="1597129" cy="159712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PA-文本框 11"/>
          <p:cNvSpPr txBox="1"/>
          <p:nvPr>
            <p:custDataLst>
              <p:tags r:id="rId10"/>
            </p:custDataLst>
          </p:nvPr>
        </p:nvSpPr>
        <p:spPr>
          <a:xfrm>
            <a:off x="658472" y="2783985"/>
            <a:ext cx="6821648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cs typeface="+mn-ea"/>
                <a:sym typeface="+mn-lt"/>
              </a:rPr>
              <a:t>THANK YOU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17" name="PA-文本框 16"/>
          <p:cNvSpPr txBox="1"/>
          <p:nvPr>
            <p:custDataLst>
              <p:tags r:id="rId11"/>
            </p:custDataLst>
          </p:nvPr>
        </p:nvSpPr>
        <p:spPr>
          <a:xfrm>
            <a:off x="7709807" y="2212634"/>
            <a:ext cx="1130300" cy="45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2020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PA-圆角矩形 17"/>
          <p:cNvSpPr/>
          <p:nvPr>
            <p:custDataLst>
              <p:tags r:id="rId12"/>
            </p:custDataLst>
          </p:nvPr>
        </p:nvSpPr>
        <p:spPr>
          <a:xfrm>
            <a:off x="658471" y="4564411"/>
            <a:ext cx="2235453" cy="382239"/>
          </a:xfrm>
          <a:prstGeom prst="roundRect">
            <a:avLst>
              <a:gd name="adj" fmla="val 50000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背景与边框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6" grpId="0" animBg="1"/>
          <p:bldP spid="21" grpId="0" animBg="1"/>
          <p:bldP spid="3" grpId="0" animBg="1"/>
          <p:bldP spid="8" grpId="0" animBg="1"/>
          <p:bldP spid="9" grpId="0" animBg="1"/>
          <p:bldP spid="11" grpId="0" animBg="1"/>
          <p:bldP spid="12" grpId="0" bldLvl="0" animBg="1"/>
          <p:bldP spid="17" grpId="0"/>
          <p:bldP spid="1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6" grpId="0" animBg="1"/>
          <p:bldP spid="21" grpId="0" animBg="1"/>
          <p:bldP spid="3" grpId="0" animBg="1"/>
          <p:bldP spid="8" grpId="0" animBg="1"/>
          <p:bldP spid="9" grpId="0" animBg="1"/>
          <p:bldP spid="11" grpId="0" animBg="1"/>
          <p:bldP spid="12" grpId="0" bldLvl="0" animBg="1"/>
          <p:bldP spid="17" grpId="0"/>
          <p:bldP spid="1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A-任意多边形 83"/>
          <p:cNvSpPr/>
          <p:nvPr>
            <p:custDataLst>
              <p:tags r:id="rId1"/>
            </p:custDataLst>
          </p:nvPr>
        </p:nvSpPr>
        <p:spPr>
          <a:xfrm>
            <a:off x="1" y="1"/>
            <a:ext cx="3541305" cy="3539881"/>
          </a:xfrm>
          <a:custGeom>
            <a:avLst/>
            <a:gdLst>
              <a:gd name="connsiteX0" fmla="*/ 0 w 3541305"/>
              <a:gd name="connsiteY0" fmla="*/ 0 h 3539881"/>
              <a:gd name="connsiteX1" fmla="*/ 3394660 w 3541305"/>
              <a:gd name="connsiteY1" fmla="*/ 0 h 3539881"/>
              <a:gd name="connsiteX2" fmla="*/ 3421145 w 3541305"/>
              <a:gd name="connsiteY2" fmla="*/ 72362 h 3539881"/>
              <a:gd name="connsiteX3" fmla="*/ 3541305 w 3541305"/>
              <a:gd name="connsiteY3" fmla="*/ 867150 h 3539881"/>
              <a:gd name="connsiteX4" fmla="*/ 868574 w 3541305"/>
              <a:gd name="connsiteY4" fmla="*/ 3539881 h 3539881"/>
              <a:gd name="connsiteX5" fmla="*/ 73785 w 3541305"/>
              <a:gd name="connsiteY5" fmla="*/ 3419720 h 3539881"/>
              <a:gd name="connsiteX6" fmla="*/ 0 w 3541305"/>
              <a:gd name="connsiteY6" fmla="*/ 3392715 h 353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1305" h="3539881">
                <a:moveTo>
                  <a:pt x="0" y="0"/>
                </a:moveTo>
                <a:lnTo>
                  <a:pt x="3394660" y="0"/>
                </a:lnTo>
                <a:lnTo>
                  <a:pt x="3421145" y="72362"/>
                </a:lnTo>
                <a:cubicBezTo>
                  <a:pt x="3499237" y="323435"/>
                  <a:pt x="3541305" y="590380"/>
                  <a:pt x="3541305" y="867150"/>
                </a:cubicBezTo>
                <a:cubicBezTo>
                  <a:pt x="3541305" y="2343259"/>
                  <a:pt x="2344683" y="3539881"/>
                  <a:pt x="868574" y="3539881"/>
                </a:cubicBezTo>
                <a:cubicBezTo>
                  <a:pt x="591804" y="3539881"/>
                  <a:pt x="324859" y="3497812"/>
                  <a:pt x="73785" y="3419720"/>
                </a:cubicBezTo>
                <a:lnTo>
                  <a:pt x="0" y="3392715"/>
                </a:lnTo>
                <a:close/>
              </a:path>
            </a:pathLst>
          </a:cu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PA-任意多边形 81"/>
          <p:cNvSpPr/>
          <p:nvPr>
            <p:custDataLst>
              <p:tags r:id="rId2"/>
            </p:custDataLst>
          </p:nvPr>
        </p:nvSpPr>
        <p:spPr>
          <a:xfrm>
            <a:off x="9209590" y="0"/>
            <a:ext cx="2982410" cy="1758786"/>
          </a:xfrm>
          <a:custGeom>
            <a:avLst/>
            <a:gdLst>
              <a:gd name="connsiteX0" fmla="*/ 0 w 2982410"/>
              <a:gd name="connsiteY0" fmla="*/ 0 h 1758786"/>
              <a:gd name="connsiteX1" fmla="*/ 2982410 w 2982410"/>
              <a:gd name="connsiteY1" fmla="*/ 0 h 1758786"/>
              <a:gd name="connsiteX2" fmla="*/ 2982410 w 2982410"/>
              <a:gd name="connsiteY2" fmla="*/ 1756560 h 1758786"/>
              <a:gd name="connsiteX3" fmla="*/ 2894366 w 2982410"/>
              <a:gd name="connsiteY3" fmla="*/ 1758786 h 1758786"/>
              <a:gd name="connsiteX4" fmla="*/ 24401 w 2982410"/>
              <a:gd name="connsiteY4" fmla="*/ 50655 h 17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2410" h="1758786">
                <a:moveTo>
                  <a:pt x="0" y="0"/>
                </a:moveTo>
                <a:lnTo>
                  <a:pt x="2982410" y="0"/>
                </a:lnTo>
                <a:lnTo>
                  <a:pt x="2982410" y="1756560"/>
                </a:lnTo>
                <a:lnTo>
                  <a:pt x="2894366" y="1758786"/>
                </a:lnTo>
                <a:cubicBezTo>
                  <a:pt x="1655077" y="1758786"/>
                  <a:pt x="577108" y="1068095"/>
                  <a:pt x="24401" y="50655"/>
                </a:cubicBez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PA-同心圆 5"/>
          <p:cNvSpPr/>
          <p:nvPr>
            <p:custDataLst>
              <p:tags r:id="rId3"/>
            </p:custDataLst>
          </p:nvPr>
        </p:nvSpPr>
        <p:spPr>
          <a:xfrm>
            <a:off x="3267640" y="4534191"/>
            <a:ext cx="1510088" cy="1510088"/>
          </a:xfrm>
          <a:prstGeom prst="donut">
            <a:avLst/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6" name="PA-任意多边形 85"/>
          <p:cNvSpPr/>
          <p:nvPr>
            <p:custDataLst>
              <p:tags r:id="rId4"/>
            </p:custDataLst>
          </p:nvPr>
        </p:nvSpPr>
        <p:spPr>
          <a:xfrm>
            <a:off x="1" y="5919126"/>
            <a:ext cx="2828861" cy="938874"/>
          </a:xfrm>
          <a:custGeom>
            <a:avLst/>
            <a:gdLst>
              <a:gd name="connsiteX0" fmla="*/ 539750 w 2828861"/>
              <a:gd name="connsiteY0" fmla="*/ 0 h 938874"/>
              <a:gd name="connsiteX1" fmla="*/ 2615894 w 2828861"/>
              <a:gd name="connsiteY1" fmla="*/ 745316 h 938874"/>
              <a:gd name="connsiteX2" fmla="*/ 2828861 w 2828861"/>
              <a:gd name="connsiteY2" fmla="*/ 938874 h 938874"/>
              <a:gd name="connsiteX3" fmla="*/ 0 w 2828861"/>
              <a:gd name="connsiteY3" fmla="*/ 938874 h 938874"/>
              <a:gd name="connsiteX4" fmla="*/ 0 w 2828861"/>
              <a:gd name="connsiteY4" fmla="*/ 45231 h 938874"/>
              <a:gd name="connsiteX5" fmla="*/ 42690 w 2828861"/>
              <a:gd name="connsiteY5" fmla="*/ 37608 h 938874"/>
              <a:gd name="connsiteX6" fmla="*/ 539750 w 2828861"/>
              <a:gd name="connsiteY6" fmla="*/ 0 h 9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8861" h="938874">
                <a:moveTo>
                  <a:pt x="539750" y="0"/>
                </a:moveTo>
                <a:cubicBezTo>
                  <a:pt x="1328389" y="0"/>
                  <a:pt x="2051699" y="279702"/>
                  <a:pt x="2615894" y="745316"/>
                </a:cubicBezTo>
                <a:lnTo>
                  <a:pt x="2828861" y="938874"/>
                </a:lnTo>
                <a:lnTo>
                  <a:pt x="0" y="938874"/>
                </a:lnTo>
                <a:lnTo>
                  <a:pt x="0" y="45231"/>
                </a:lnTo>
                <a:lnTo>
                  <a:pt x="42690" y="37608"/>
                </a:lnTo>
                <a:cubicBezTo>
                  <a:pt x="204762" y="12844"/>
                  <a:pt x="370756" y="0"/>
                  <a:pt x="539750" y="0"/>
                </a:cubicBez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PA-椭圆 7"/>
          <p:cNvSpPr/>
          <p:nvPr>
            <p:custDataLst>
              <p:tags r:id="rId5"/>
            </p:custDataLst>
          </p:nvPr>
        </p:nvSpPr>
        <p:spPr>
          <a:xfrm>
            <a:off x="11448143" y="6044279"/>
            <a:ext cx="1487714" cy="1487714"/>
          </a:xfrm>
          <a:prstGeom prst="ellipse">
            <a:avLst/>
          </a:prstGeom>
          <a:noFill/>
          <a:ln w="254000">
            <a:solidFill>
              <a:srgbClr val="F2AA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PA-同心圆 8"/>
          <p:cNvSpPr/>
          <p:nvPr>
            <p:custDataLst>
              <p:tags r:id="rId6"/>
            </p:custDataLst>
          </p:nvPr>
        </p:nvSpPr>
        <p:spPr>
          <a:xfrm>
            <a:off x="938229" y="1684068"/>
            <a:ext cx="3711625" cy="3711625"/>
          </a:xfrm>
          <a:prstGeom prst="donut">
            <a:avLst>
              <a:gd name="adj" fmla="val 15313"/>
            </a:avLst>
          </a:prstGeom>
          <a:solidFill>
            <a:srgbClr val="F2A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5" name="PA-图片 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email"/>
          <a:srcRect/>
          <a:stretch>
            <a:fillRect/>
          </a:stretch>
        </p:blipFill>
        <p:spPr>
          <a:xfrm>
            <a:off x="840708" y="1150785"/>
            <a:ext cx="1875610" cy="1875610"/>
          </a:xfrm>
          <a:prstGeom prst="ellipse">
            <a:avLst/>
          </a:prstGeom>
          <a:ln w="63500">
            <a:solidFill>
              <a:schemeClr val="bg1"/>
            </a:solidFill>
          </a:ln>
        </p:spPr>
      </p:pic>
      <p:sp>
        <p:nvSpPr>
          <p:cNvPr id="19" name="PA-文本框 18"/>
          <p:cNvSpPr txBox="1"/>
          <p:nvPr>
            <p:custDataLst>
              <p:tags r:id="rId9"/>
            </p:custDataLst>
          </p:nvPr>
        </p:nvSpPr>
        <p:spPr>
          <a:xfrm>
            <a:off x="1988457" y="3104455"/>
            <a:ext cx="2998725" cy="596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" name="PA-组合 41"/>
          <p:cNvGrpSpPr/>
          <p:nvPr>
            <p:custDataLst>
              <p:tags r:id="rId10"/>
            </p:custDataLst>
          </p:nvPr>
        </p:nvGrpSpPr>
        <p:grpSpPr>
          <a:xfrm>
            <a:off x="5876613" y="1456007"/>
            <a:ext cx="4922016" cy="977258"/>
            <a:chOff x="5876613" y="1456007"/>
            <a:chExt cx="4922016" cy="977258"/>
          </a:xfrm>
        </p:grpSpPr>
        <p:sp>
          <p:nvSpPr>
            <p:cNvPr id="21" name="PA-文本框 20"/>
            <p:cNvSpPr txBox="1"/>
            <p:nvPr>
              <p:custDataLst>
                <p:tags r:id="rId11"/>
              </p:custDataLst>
            </p:nvPr>
          </p:nvSpPr>
          <p:spPr>
            <a:xfrm>
              <a:off x="7310220" y="1509563"/>
              <a:ext cx="2786957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项目背景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矩形 6"/>
            <p:cNvSpPr/>
            <p:nvPr>
              <p:custDataLst>
                <p:tags r:id="rId12"/>
              </p:custDataLst>
            </p:nvPr>
          </p:nvSpPr>
          <p:spPr>
            <a:xfrm>
              <a:off x="6284686" y="1456007"/>
              <a:ext cx="4513943" cy="97725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椭圆 40"/>
            <p:cNvSpPr/>
            <p:nvPr>
              <p:custDataLst>
                <p:tags r:id="rId13"/>
              </p:custDataLst>
            </p:nvPr>
          </p:nvSpPr>
          <p:spPr>
            <a:xfrm>
              <a:off x="5876613" y="1548709"/>
              <a:ext cx="791852" cy="791852"/>
            </a:xfrm>
            <a:prstGeom prst="ellipse">
              <a:avLst/>
            </a:prstGeom>
            <a:solidFill>
              <a:srgbClr val="34A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文本框 23"/>
            <p:cNvSpPr txBox="1"/>
            <p:nvPr>
              <p:custDataLst>
                <p:tags r:id="rId14"/>
              </p:custDataLst>
            </p:nvPr>
          </p:nvSpPr>
          <p:spPr>
            <a:xfrm>
              <a:off x="5902239" y="1509563"/>
              <a:ext cx="740598" cy="84161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lvl="0" algn="dist">
                <a:defRPr>
                  <a:solidFill>
                    <a:schemeClr val="bg1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3600" dirty="0">
                  <a:gradFill>
                    <a:gsLst>
                      <a:gs pos="100000">
                        <a:schemeClr val="bg1">
                          <a:alpha val="0"/>
                        </a:schemeClr>
                      </a:gs>
                      <a:gs pos="73000">
                        <a:schemeClr val="bg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3600" dirty="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73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PA-组合 60"/>
          <p:cNvGrpSpPr/>
          <p:nvPr>
            <p:custDataLst>
              <p:tags r:id="rId15"/>
            </p:custDataLst>
          </p:nvPr>
        </p:nvGrpSpPr>
        <p:grpSpPr>
          <a:xfrm>
            <a:off x="5876613" y="2562622"/>
            <a:ext cx="4922016" cy="977258"/>
            <a:chOff x="5876613" y="1456007"/>
            <a:chExt cx="4922016" cy="977258"/>
          </a:xfrm>
        </p:grpSpPr>
        <p:sp>
          <p:nvSpPr>
            <p:cNvPr id="62" name="PA-文本框 61"/>
            <p:cNvSpPr txBox="1"/>
            <p:nvPr>
              <p:custDataLst>
                <p:tags r:id="rId16"/>
              </p:custDataLst>
            </p:nvPr>
          </p:nvSpPr>
          <p:spPr>
            <a:xfrm>
              <a:off x="7310220" y="1509563"/>
              <a:ext cx="2786957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背景边框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PA-矩形 63"/>
            <p:cNvSpPr/>
            <p:nvPr>
              <p:custDataLst>
                <p:tags r:id="rId17"/>
              </p:custDataLst>
            </p:nvPr>
          </p:nvSpPr>
          <p:spPr>
            <a:xfrm>
              <a:off x="6284686" y="1456007"/>
              <a:ext cx="4513943" cy="97725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64"/>
            <p:cNvSpPr/>
            <p:nvPr>
              <p:custDataLst>
                <p:tags r:id="rId18"/>
              </p:custDataLst>
            </p:nvPr>
          </p:nvSpPr>
          <p:spPr>
            <a:xfrm>
              <a:off x="5876613" y="1548709"/>
              <a:ext cx="791852" cy="791852"/>
            </a:xfrm>
            <a:prstGeom prst="ellipse">
              <a:avLst/>
            </a:prstGeom>
            <a:solidFill>
              <a:srgbClr val="F2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文本框 65"/>
            <p:cNvSpPr txBox="1"/>
            <p:nvPr>
              <p:custDataLst>
                <p:tags r:id="rId19"/>
              </p:custDataLst>
            </p:nvPr>
          </p:nvSpPr>
          <p:spPr>
            <a:xfrm>
              <a:off x="5902239" y="1509563"/>
              <a:ext cx="740598" cy="84161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lvl="0" algn="dist">
                <a:defRPr>
                  <a:solidFill>
                    <a:schemeClr val="bg1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3600" dirty="0">
                  <a:gradFill>
                    <a:gsLst>
                      <a:gs pos="100000">
                        <a:schemeClr val="bg1">
                          <a:alpha val="0"/>
                        </a:schemeClr>
                      </a:gs>
                      <a:gs pos="73000">
                        <a:schemeClr val="bg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3600" dirty="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73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7" name="PA-组合 66"/>
          <p:cNvGrpSpPr/>
          <p:nvPr>
            <p:custDataLst>
              <p:tags r:id="rId20"/>
            </p:custDataLst>
          </p:nvPr>
        </p:nvGrpSpPr>
        <p:grpSpPr>
          <a:xfrm>
            <a:off x="5876613" y="3669237"/>
            <a:ext cx="4922016" cy="977258"/>
            <a:chOff x="5876613" y="1456007"/>
            <a:chExt cx="4922016" cy="977258"/>
          </a:xfrm>
        </p:grpSpPr>
        <p:sp>
          <p:nvSpPr>
            <p:cNvPr id="68" name="PA-文本框 67"/>
            <p:cNvSpPr txBox="1"/>
            <p:nvPr>
              <p:custDataLst>
                <p:tags r:id="rId21"/>
              </p:custDataLst>
            </p:nvPr>
          </p:nvSpPr>
          <p:spPr>
            <a:xfrm>
              <a:off x="7310220" y="1509563"/>
              <a:ext cx="2786957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项目练习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0" name="PA-矩形 69"/>
            <p:cNvSpPr/>
            <p:nvPr>
              <p:custDataLst>
                <p:tags r:id="rId22"/>
              </p:custDataLst>
            </p:nvPr>
          </p:nvSpPr>
          <p:spPr>
            <a:xfrm>
              <a:off x="6284686" y="1456007"/>
              <a:ext cx="4513943" cy="97725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70"/>
            <p:cNvSpPr/>
            <p:nvPr>
              <p:custDataLst>
                <p:tags r:id="rId23"/>
              </p:custDataLst>
            </p:nvPr>
          </p:nvSpPr>
          <p:spPr>
            <a:xfrm>
              <a:off x="5876613" y="1548709"/>
              <a:ext cx="791852" cy="791852"/>
            </a:xfrm>
            <a:prstGeom prst="ellipse">
              <a:avLst/>
            </a:prstGeom>
            <a:solidFill>
              <a:srgbClr val="34A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文本框 71"/>
            <p:cNvSpPr txBox="1"/>
            <p:nvPr>
              <p:custDataLst>
                <p:tags r:id="rId24"/>
              </p:custDataLst>
            </p:nvPr>
          </p:nvSpPr>
          <p:spPr>
            <a:xfrm>
              <a:off x="5902239" y="1509563"/>
              <a:ext cx="740598" cy="84161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lvl="0" algn="dist">
                <a:defRPr>
                  <a:solidFill>
                    <a:schemeClr val="bg1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3600" dirty="0">
                  <a:gradFill>
                    <a:gsLst>
                      <a:gs pos="100000">
                        <a:schemeClr val="bg1">
                          <a:alpha val="0"/>
                        </a:schemeClr>
                      </a:gs>
                      <a:gs pos="73000">
                        <a:schemeClr val="bg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3600" dirty="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73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3" name="PA-组合 72"/>
          <p:cNvGrpSpPr/>
          <p:nvPr>
            <p:custDataLst>
              <p:tags r:id="rId25"/>
            </p:custDataLst>
          </p:nvPr>
        </p:nvGrpSpPr>
        <p:grpSpPr>
          <a:xfrm>
            <a:off x="5876613" y="4775852"/>
            <a:ext cx="4922016" cy="977258"/>
            <a:chOff x="5876613" y="1456007"/>
            <a:chExt cx="4922016" cy="977258"/>
          </a:xfrm>
        </p:grpSpPr>
        <p:sp>
          <p:nvSpPr>
            <p:cNvPr id="74" name="PA-文本框 73"/>
            <p:cNvSpPr txBox="1"/>
            <p:nvPr>
              <p:custDataLst>
                <p:tags r:id="rId26"/>
              </p:custDataLst>
            </p:nvPr>
          </p:nvSpPr>
          <p:spPr>
            <a:xfrm>
              <a:off x="7310220" y="1509563"/>
              <a:ext cx="2786957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兴趣练习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6" name="PA-矩形 75"/>
            <p:cNvSpPr/>
            <p:nvPr>
              <p:custDataLst>
                <p:tags r:id="rId27"/>
              </p:custDataLst>
            </p:nvPr>
          </p:nvSpPr>
          <p:spPr>
            <a:xfrm>
              <a:off x="6284686" y="1456007"/>
              <a:ext cx="4513943" cy="97725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PA-椭圆 76"/>
            <p:cNvSpPr/>
            <p:nvPr>
              <p:custDataLst>
                <p:tags r:id="rId28"/>
              </p:custDataLst>
            </p:nvPr>
          </p:nvSpPr>
          <p:spPr>
            <a:xfrm>
              <a:off x="5876613" y="1548709"/>
              <a:ext cx="791852" cy="791852"/>
            </a:xfrm>
            <a:prstGeom prst="ellipse">
              <a:avLst/>
            </a:prstGeom>
            <a:solidFill>
              <a:srgbClr val="F2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PA-文本框 77"/>
            <p:cNvSpPr txBox="1"/>
            <p:nvPr>
              <p:custDataLst>
                <p:tags r:id="rId29"/>
              </p:custDataLst>
            </p:nvPr>
          </p:nvSpPr>
          <p:spPr>
            <a:xfrm>
              <a:off x="5902239" y="1509563"/>
              <a:ext cx="740598" cy="84161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lvl="0" algn="dist">
                <a:defRPr>
                  <a:solidFill>
                    <a:schemeClr val="bg1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3600" dirty="0">
                  <a:gradFill>
                    <a:gsLst>
                      <a:gs pos="100000">
                        <a:schemeClr val="bg1">
                          <a:alpha val="0"/>
                        </a:schemeClr>
                      </a:gs>
                      <a:gs pos="73000">
                        <a:schemeClr val="bg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3600" dirty="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73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2" grpId="0" animBg="1"/>
          <p:bldP spid="6" grpId="0" animBg="1"/>
          <p:bldP spid="86" grpId="0" animBg="1"/>
          <p:bldP spid="8" grpId="0" animBg="1"/>
          <p:bldP spid="9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2" grpId="0" animBg="1"/>
          <p:bldP spid="6" grpId="0" animBg="1"/>
          <p:bldP spid="86" grpId="0" animBg="1"/>
          <p:bldP spid="8" grpId="0" animBg="1"/>
          <p:bldP spid="9" grpId="0" animBg="1"/>
          <p:bldP spid="1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2"/>
          <p:cNvSpPr/>
          <p:nvPr>
            <p:custDataLst>
              <p:tags r:id="rId1"/>
            </p:custDataLst>
          </p:nvPr>
        </p:nvSpPr>
        <p:spPr>
          <a:xfrm>
            <a:off x="0" y="0"/>
            <a:ext cx="3496245" cy="6858000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PA-矩形 35"/>
          <p:cNvSpPr/>
          <p:nvPr>
            <p:custDataLst>
              <p:tags r:id="rId3"/>
            </p:custDataLst>
          </p:nvPr>
        </p:nvSpPr>
        <p:spPr>
          <a:xfrm>
            <a:off x="0" y="0"/>
            <a:ext cx="3496245" cy="6858000"/>
          </a:xfrm>
          <a:prstGeom prst="rect">
            <a:avLst/>
          </a:prstGeom>
          <a:solidFill>
            <a:srgbClr val="34A0A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PA-任意多边形 81"/>
          <p:cNvSpPr/>
          <p:nvPr>
            <p:custDataLst>
              <p:tags r:id="rId4"/>
            </p:custDataLst>
          </p:nvPr>
        </p:nvSpPr>
        <p:spPr>
          <a:xfrm>
            <a:off x="9209590" y="0"/>
            <a:ext cx="2982410" cy="1758786"/>
          </a:xfrm>
          <a:custGeom>
            <a:avLst/>
            <a:gdLst>
              <a:gd name="connsiteX0" fmla="*/ 0 w 2982410"/>
              <a:gd name="connsiteY0" fmla="*/ 0 h 1758786"/>
              <a:gd name="connsiteX1" fmla="*/ 2982410 w 2982410"/>
              <a:gd name="connsiteY1" fmla="*/ 0 h 1758786"/>
              <a:gd name="connsiteX2" fmla="*/ 2982410 w 2982410"/>
              <a:gd name="connsiteY2" fmla="*/ 1756560 h 1758786"/>
              <a:gd name="connsiteX3" fmla="*/ 2894366 w 2982410"/>
              <a:gd name="connsiteY3" fmla="*/ 1758786 h 1758786"/>
              <a:gd name="connsiteX4" fmla="*/ 24401 w 2982410"/>
              <a:gd name="connsiteY4" fmla="*/ 50655 h 17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2410" h="1758786">
                <a:moveTo>
                  <a:pt x="0" y="0"/>
                </a:moveTo>
                <a:lnTo>
                  <a:pt x="2982410" y="0"/>
                </a:lnTo>
                <a:lnTo>
                  <a:pt x="2982410" y="1756560"/>
                </a:lnTo>
                <a:lnTo>
                  <a:pt x="2894366" y="1758786"/>
                </a:lnTo>
                <a:cubicBezTo>
                  <a:pt x="1655077" y="1758786"/>
                  <a:pt x="577108" y="1068095"/>
                  <a:pt x="24401" y="50655"/>
                </a:cubicBez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PA-同心圆 5"/>
          <p:cNvSpPr/>
          <p:nvPr>
            <p:custDataLst>
              <p:tags r:id="rId5"/>
            </p:custDataLst>
          </p:nvPr>
        </p:nvSpPr>
        <p:spPr>
          <a:xfrm>
            <a:off x="2677485" y="2859554"/>
            <a:ext cx="1510088" cy="1510088"/>
          </a:xfrm>
          <a:prstGeom prst="donut">
            <a:avLst/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6" name="PA-任意多边形 85"/>
          <p:cNvSpPr/>
          <p:nvPr>
            <p:custDataLst>
              <p:tags r:id="rId6"/>
            </p:custDataLst>
          </p:nvPr>
        </p:nvSpPr>
        <p:spPr>
          <a:xfrm>
            <a:off x="1" y="5919126"/>
            <a:ext cx="2828861" cy="938874"/>
          </a:xfrm>
          <a:custGeom>
            <a:avLst/>
            <a:gdLst>
              <a:gd name="connsiteX0" fmla="*/ 539750 w 2828861"/>
              <a:gd name="connsiteY0" fmla="*/ 0 h 938874"/>
              <a:gd name="connsiteX1" fmla="*/ 2615894 w 2828861"/>
              <a:gd name="connsiteY1" fmla="*/ 745316 h 938874"/>
              <a:gd name="connsiteX2" fmla="*/ 2828861 w 2828861"/>
              <a:gd name="connsiteY2" fmla="*/ 938874 h 938874"/>
              <a:gd name="connsiteX3" fmla="*/ 0 w 2828861"/>
              <a:gd name="connsiteY3" fmla="*/ 938874 h 938874"/>
              <a:gd name="connsiteX4" fmla="*/ 0 w 2828861"/>
              <a:gd name="connsiteY4" fmla="*/ 45231 h 938874"/>
              <a:gd name="connsiteX5" fmla="*/ 42690 w 2828861"/>
              <a:gd name="connsiteY5" fmla="*/ 37608 h 938874"/>
              <a:gd name="connsiteX6" fmla="*/ 539750 w 2828861"/>
              <a:gd name="connsiteY6" fmla="*/ 0 h 9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8861" h="938874">
                <a:moveTo>
                  <a:pt x="539750" y="0"/>
                </a:moveTo>
                <a:cubicBezTo>
                  <a:pt x="1328389" y="0"/>
                  <a:pt x="2051699" y="279702"/>
                  <a:pt x="2615894" y="745316"/>
                </a:cubicBezTo>
                <a:lnTo>
                  <a:pt x="2828861" y="938874"/>
                </a:lnTo>
                <a:lnTo>
                  <a:pt x="0" y="938874"/>
                </a:lnTo>
                <a:lnTo>
                  <a:pt x="0" y="45231"/>
                </a:lnTo>
                <a:lnTo>
                  <a:pt x="42690" y="37608"/>
                </a:lnTo>
                <a:cubicBezTo>
                  <a:pt x="204762" y="12844"/>
                  <a:pt x="370756" y="0"/>
                  <a:pt x="539750" y="0"/>
                </a:cubicBez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PA-椭圆 7"/>
          <p:cNvSpPr/>
          <p:nvPr>
            <p:custDataLst>
              <p:tags r:id="rId7"/>
            </p:custDataLst>
          </p:nvPr>
        </p:nvSpPr>
        <p:spPr>
          <a:xfrm>
            <a:off x="11448143" y="6044279"/>
            <a:ext cx="1487714" cy="1487714"/>
          </a:xfrm>
          <a:prstGeom prst="ellipse">
            <a:avLst/>
          </a:prstGeom>
          <a:noFill/>
          <a:ln w="254000">
            <a:solidFill>
              <a:srgbClr val="F2AA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PA-同心圆 8"/>
          <p:cNvSpPr/>
          <p:nvPr>
            <p:custDataLst>
              <p:tags r:id="rId8"/>
            </p:custDataLst>
          </p:nvPr>
        </p:nvSpPr>
        <p:spPr>
          <a:xfrm>
            <a:off x="1576717" y="1758786"/>
            <a:ext cx="3711625" cy="3711625"/>
          </a:xfrm>
          <a:prstGeom prst="donut">
            <a:avLst>
              <a:gd name="adj" fmla="val 18999"/>
            </a:avLst>
          </a:prstGeom>
          <a:solidFill>
            <a:srgbClr val="F2A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5" name="PA-图片 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email"/>
          <a:srcRect/>
          <a:stretch>
            <a:fillRect/>
          </a:stretch>
        </p:blipFill>
        <p:spPr>
          <a:xfrm>
            <a:off x="2494724" y="2676793"/>
            <a:ext cx="1875610" cy="1875610"/>
          </a:xfrm>
          <a:prstGeom prst="ellipse">
            <a:avLst/>
          </a:prstGeom>
          <a:ln w="63500">
            <a:solidFill>
              <a:schemeClr val="bg1"/>
            </a:solidFill>
          </a:ln>
        </p:spPr>
      </p:pic>
      <p:sp>
        <p:nvSpPr>
          <p:cNvPr id="21" name="PA-文本框 20"/>
          <p:cNvSpPr txBox="1"/>
          <p:nvPr>
            <p:custDataLst>
              <p:tags r:id="rId11"/>
            </p:custDataLst>
          </p:nvPr>
        </p:nvSpPr>
        <p:spPr>
          <a:xfrm>
            <a:off x="6448351" y="2579232"/>
            <a:ext cx="391959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项目背景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PA-矩形 6"/>
          <p:cNvSpPr/>
          <p:nvPr>
            <p:custDataLst>
              <p:tags r:id="rId12"/>
            </p:custDataLst>
          </p:nvPr>
        </p:nvSpPr>
        <p:spPr>
          <a:xfrm>
            <a:off x="5770922" y="2446909"/>
            <a:ext cx="5274450" cy="175878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PA-文本框 23"/>
          <p:cNvSpPr txBox="1"/>
          <p:nvPr>
            <p:custDataLst>
              <p:tags r:id="rId13"/>
            </p:custDataLst>
          </p:nvPr>
        </p:nvSpPr>
        <p:spPr>
          <a:xfrm>
            <a:off x="2677485" y="3063563"/>
            <a:ext cx="1510088" cy="11421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8000" dirty="0">
                <a:gradFill>
                  <a:gsLst>
                    <a:gs pos="80000">
                      <a:schemeClr val="bg1">
                        <a:alpha val="0"/>
                      </a:schemeClr>
                    </a:gs>
                    <a:gs pos="6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000" dirty="0">
              <a:gradFill>
                <a:gsLst>
                  <a:gs pos="80000">
                    <a:schemeClr val="bg1">
                      <a:alpha val="0"/>
                    </a:schemeClr>
                  </a:gs>
                  <a:gs pos="60000">
                    <a:schemeClr val="bg1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PA-同心圆 37"/>
          <p:cNvSpPr/>
          <p:nvPr>
            <p:custDataLst>
              <p:tags r:id="rId14"/>
            </p:custDataLst>
          </p:nvPr>
        </p:nvSpPr>
        <p:spPr>
          <a:xfrm>
            <a:off x="10458800" y="-508000"/>
            <a:ext cx="1074388" cy="1074388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PA-同心圆 38"/>
          <p:cNvSpPr/>
          <p:nvPr>
            <p:custDataLst>
              <p:tags r:id="rId15"/>
            </p:custDataLst>
          </p:nvPr>
        </p:nvSpPr>
        <p:spPr>
          <a:xfrm>
            <a:off x="5873517" y="1313820"/>
            <a:ext cx="311780" cy="311780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PA-同心圆 39"/>
          <p:cNvSpPr/>
          <p:nvPr>
            <p:custDataLst>
              <p:tags r:id="rId16"/>
            </p:custDataLst>
          </p:nvPr>
        </p:nvSpPr>
        <p:spPr>
          <a:xfrm>
            <a:off x="9493564" y="6546080"/>
            <a:ext cx="623840" cy="623840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" name="PA-同心圆 42"/>
          <p:cNvSpPr/>
          <p:nvPr>
            <p:custDataLst>
              <p:tags r:id="rId17"/>
            </p:custDataLst>
          </p:nvPr>
        </p:nvSpPr>
        <p:spPr>
          <a:xfrm>
            <a:off x="7096036" y="4893818"/>
            <a:ext cx="419873" cy="419873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6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6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6" grpId="0" animBg="1"/>
          <p:bldP spid="82" grpId="0" animBg="1"/>
          <p:bldP spid="6" grpId="0" animBg="1"/>
          <p:bldP spid="86" grpId="0" animBg="1"/>
          <p:bldP spid="8" grpId="0" animBg="1"/>
          <p:bldP spid="9" grpId="0" animBg="1"/>
          <p:bldP spid="21" grpId="0"/>
          <p:bldP spid="7" grpId="0" animBg="1"/>
          <p:bldP spid="24" grpId="0"/>
          <p:bldP spid="38" grpId="0" animBg="1"/>
          <p:bldP spid="39" grpId="0" animBg="1"/>
          <p:bldP spid="40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6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6" grpId="0" animBg="1"/>
          <p:bldP spid="82" grpId="0" animBg="1"/>
          <p:bldP spid="6" grpId="0" animBg="1"/>
          <p:bldP spid="86" grpId="0" animBg="1"/>
          <p:bldP spid="8" grpId="0" animBg="1"/>
          <p:bldP spid="9" grpId="0" animBg="1"/>
          <p:bldP spid="21" grpId="0"/>
          <p:bldP spid="7" grpId="0" animBg="1"/>
          <p:bldP spid="24" grpId="0"/>
          <p:bldP spid="38" grpId="0" animBg="1"/>
          <p:bldP spid="39" grpId="0" animBg="1"/>
          <p:bldP spid="40" grpId="0" animBg="1"/>
          <p:bldP spid="43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3684" y="4370374"/>
            <a:ext cx="3819237" cy="307849"/>
          </a:xfrm>
          <a:prstGeom prst="rect">
            <a:avLst/>
          </a:prstGeom>
          <a:noFill/>
        </p:spPr>
        <p:txBody>
          <a:bodyPr wrap="none" lIns="121917" tIns="60958" rIns="121917" bIns="60958">
            <a:normAutofit fontScale="57500" lnSpcReduction="20000"/>
          </a:bodyPr>
          <a:lstStyle/>
          <a:p>
            <a:pPr algn="l"/>
            <a:r>
              <a:rPr lang="zh-CN" altLang="en-US" sz="1900" b="1" dirty="0">
                <a:solidFill>
                  <a:schemeClr val="dk1">
                    <a:lumMod val="100000"/>
                  </a:schemeClr>
                </a:solidFill>
                <a:latin typeface="+mn-ea"/>
              </a:rPr>
              <a:t>网址：http://www.mcc.com.cn/</a:t>
            </a:r>
            <a:endParaRPr lang="zh-CN" altLang="en-US" sz="1900" b="1" dirty="0">
              <a:solidFill>
                <a:schemeClr val="dk1">
                  <a:lumMod val="100000"/>
                </a:schemeClr>
              </a:solidFill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94931" y="1509136"/>
            <a:ext cx="5982990" cy="4481624"/>
            <a:chOff x="3635896" y="1131590"/>
            <a:chExt cx="4487827" cy="3360440"/>
          </a:xfrm>
        </p:grpSpPr>
        <p:sp>
          <p:nvSpPr>
            <p:cNvPr id="13" name="Rectangle 1"/>
            <p:cNvSpPr/>
            <p:nvPr/>
          </p:nvSpPr>
          <p:spPr>
            <a:xfrm>
              <a:off x="3782981" y="1291630"/>
              <a:ext cx="4340742" cy="320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14" name="Rectangle 3"/>
            <p:cNvSpPr/>
            <p:nvPr/>
          </p:nvSpPr>
          <p:spPr>
            <a:xfrm>
              <a:off x="3635896" y="1131590"/>
              <a:ext cx="4340741" cy="3200400"/>
            </a:xfrm>
            <a:prstGeom prst="rect">
              <a:avLst/>
            </a:prstGeom>
            <a:blipFill dpi="0" rotWithShape="1">
              <a:blip r:embed="rId1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0824" y="2469465"/>
            <a:ext cx="5932145" cy="1248428"/>
            <a:chOff x="9844" y="1851672"/>
            <a:chExt cx="4449688" cy="936105"/>
          </a:xfrm>
        </p:grpSpPr>
        <p:sp>
          <p:nvSpPr>
            <p:cNvPr id="16" name="矩形: 圆角 9"/>
            <p:cNvSpPr/>
            <p:nvPr/>
          </p:nvSpPr>
          <p:spPr>
            <a:xfrm>
              <a:off x="9844" y="1851672"/>
              <a:ext cx="4449688" cy="936105"/>
            </a:xfrm>
            <a:prstGeom prst="roundRect">
              <a:avLst>
                <a:gd name="adj" fmla="val 50000"/>
              </a:avLst>
            </a:prstGeom>
            <a:solidFill>
              <a:srgbClr val="34A0A4">
                <a:alpha val="8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 sz="2000" dirty="0">
                <a:solidFill>
                  <a:srgbClr val="FFFFFF"/>
                </a:solidFill>
                <a:cs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9910" y="2118787"/>
              <a:ext cx="4028647" cy="4847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 dirty="0"/>
                <a:t>中至集团需要调整导航背景色及</a:t>
              </a:r>
              <a:r>
                <a:rPr lang="en-US" altLang="zh-CN" sz="1800" b="1" dirty="0"/>
                <a:t>Tab</a:t>
              </a:r>
              <a:r>
                <a:rPr lang="zh-CN" altLang="en-US" sz="1800" b="1" dirty="0"/>
                <a:t>切换边框颜色。</a:t>
              </a:r>
              <a:endParaRPr lang="zh-CN" altLang="en-US" sz="1800" b="1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" y="6158230"/>
            <a:ext cx="10506075" cy="466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" y="5467350"/>
            <a:ext cx="3638550" cy="52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2"/>
          <p:cNvSpPr/>
          <p:nvPr>
            <p:custDataLst>
              <p:tags r:id="rId1"/>
            </p:custDataLst>
          </p:nvPr>
        </p:nvSpPr>
        <p:spPr>
          <a:xfrm>
            <a:off x="0" y="0"/>
            <a:ext cx="3496245" cy="6858000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PA-矩形 35"/>
          <p:cNvSpPr/>
          <p:nvPr>
            <p:custDataLst>
              <p:tags r:id="rId3"/>
            </p:custDataLst>
          </p:nvPr>
        </p:nvSpPr>
        <p:spPr>
          <a:xfrm>
            <a:off x="0" y="0"/>
            <a:ext cx="3496245" cy="6858000"/>
          </a:xfrm>
          <a:prstGeom prst="rect">
            <a:avLst/>
          </a:prstGeom>
          <a:solidFill>
            <a:srgbClr val="34A0A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PA-任意多边形 81"/>
          <p:cNvSpPr/>
          <p:nvPr>
            <p:custDataLst>
              <p:tags r:id="rId4"/>
            </p:custDataLst>
          </p:nvPr>
        </p:nvSpPr>
        <p:spPr>
          <a:xfrm>
            <a:off x="9209590" y="0"/>
            <a:ext cx="2982410" cy="1758786"/>
          </a:xfrm>
          <a:custGeom>
            <a:avLst/>
            <a:gdLst>
              <a:gd name="connsiteX0" fmla="*/ 0 w 2982410"/>
              <a:gd name="connsiteY0" fmla="*/ 0 h 1758786"/>
              <a:gd name="connsiteX1" fmla="*/ 2982410 w 2982410"/>
              <a:gd name="connsiteY1" fmla="*/ 0 h 1758786"/>
              <a:gd name="connsiteX2" fmla="*/ 2982410 w 2982410"/>
              <a:gd name="connsiteY2" fmla="*/ 1756560 h 1758786"/>
              <a:gd name="connsiteX3" fmla="*/ 2894366 w 2982410"/>
              <a:gd name="connsiteY3" fmla="*/ 1758786 h 1758786"/>
              <a:gd name="connsiteX4" fmla="*/ 24401 w 2982410"/>
              <a:gd name="connsiteY4" fmla="*/ 50655 h 17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2410" h="1758786">
                <a:moveTo>
                  <a:pt x="0" y="0"/>
                </a:moveTo>
                <a:lnTo>
                  <a:pt x="2982410" y="0"/>
                </a:lnTo>
                <a:lnTo>
                  <a:pt x="2982410" y="1756560"/>
                </a:lnTo>
                <a:lnTo>
                  <a:pt x="2894366" y="1758786"/>
                </a:lnTo>
                <a:cubicBezTo>
                  <a:pt x="1655077" y="1758786"/>
                  <a:pt x="577108" y="1068095"/>
                  <a:pt x="24401" y="50655"/>
                </a:cubicBez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PA-同心圆 5"/>
          <p:cNvSpPr/>
          <p:nvPr>
            <p:custDataLst>
              <p:tags r:id="rId5"/>
            </p:custDataLst>
          </p:nvPr>
        </p:nvSpPr>
        <p:spPr>
          <a:xfrm>
            <a:off x="2677485" y="2859554"/>
            <a:ext cx="1510088" cy="1510088"/>
          </a:xfrm>
          <a:prstGeom prst="donut">
            <a:avLst/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6" name="PA-任意多边形 85"/>
          <p:cNvSpPr/>
          <p:nvPr>
            <p:custDataLst>
              <p:tags r:id="rId6"/>
            </p:custDataLst>
          </p:nvPr>
        </p:nvSpPr>
        <p:spPr>
          <a:xfrm>
            <a:off x="1" y="5919126"/>
            <a:ext cx="2828861" cy="938874"/>
          </a:xfrm>
          <a:custGeom>
            <a:avLst/>
            <a:gdLst>
              <a:gd name="connsiteX0" fmla="*/ 539750 w 2828861"/>
              <a:gd name="connsiteY0" fmla="*/ 0 h 938874"/>
              <a:gd name="connsiteX1" fmla="*/ 2615894 w 2828861"/>
              <a:gd name="connsiteY1" fmla="*/ 745316 h 938874"/>
              <a:gd name="connsiteX2" fmla="*/ 2828861 w 2828861"/>
              <a:gd name="connsiteY2" fmla="*/ 938874 h 938874"/>
              <a:gd name="connsiteX3" fmla="*/ 0 w 2828861"/>
              <a:gd name="connsiteY3" fmla="*/ 938874 h 938874"/>
              <a:gd name="connsiteX4" fmla="*/ 0 w 2828861"/>
              <a:gd name="connsiteY4" fmla="*/ 45231 h 938874"/>
              <a:gd name="connsiteX5" fmla="*/ 42690 w 2828861"/>
              <a:gd name="connsiteY5" fmla="*/ 37608 h 938874"/>
              <a:gd name="connsiteX6" fmla="*/ 539750 w 2828861"/>
              <a:gd name="connsiteY6" fmla="*/ 0 h 9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8861" h="938874">
                <a:moveTo>
                  <a:pt x="539750" y="0"/>
                </a:moveTo>
                <a:cubicBezTo>
                  <a:pt x="1328389" y="0"/>
                  <a:pt x="2051699" y="279702"/>
                  <a:pt x="2615894" y="745316"/>
                </a:cubicBezTo>
                <a:lnTo>
                  <a:pt x="2828861" y="938874"/>
                </a:lnTo>
                <a:lnTo>
                  <a:pt x="0" y="938874"/>
                </a:lnTo>
                <a:lnTo>
                  <a:pt x="0" y="45231"/>
                </a:lnTo>
                <a:lnTo>
                  <a:pt x="42690" y="37608"/>
                </a:lnTo>
                <a:cubicBezTo>
                  <a:pt x="204762" y="12844"/>
                  <a:pt x="370756" y="0"/>
                  <a:pt x="539750" y="0"/>
                </a:cubicBez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PA-椭圆 7"/>
          <p:cNvSpPr/>
          <p:nvPr>
            <p:custDataLst>
              <p:tags r:id="rId7"/>
            </p:custDataLst>
          </p:nvPr>
        </p:nvSpPr>
        <p:spPr>
          <a:xfrm>
            <a:off x="11448143" y="6044279"/>
            <a:ext cx="1487714" cy="1487714"/>
          </a:xfrm>
          <a:prstGeom prst="ellipse">
            <a:avLst/>
          </a:prstGeom>
          <a:noFill/>
          <a:ln w="254000">
            <a:solidFill>
              <a:srgbClr val="F2AA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PA-同心圆 8"/>
          <p:cNvSpPr/>
          <p:nvPr>
            <p:custDataLst>
              <p:tags r:id="rId8"/>
            </p:custDataLst>
          </p:nvPr>
        </p:nvSpPr>
        <p:spPr>
          <a:xfrm>
            <a:off x="1576717" y="1758786"/>
            <a:ext cx="3711625" cy="3711625"/>
          </a:xfrm>
          <a:prstGeom prst="donut">
            <a:avLst>
              <a:gd name="adj" fmla="val 18999"/>
            </a:avLst>
          </a:prstGeom>
          <a:solidFill>
            <a:srgbClr val="F2A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5" name="PA-图片 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email"/>
          <a:srcRect/>
          <a:stretch>
            <a:fillRect/>
          </a:stretch>
        </p:blipFill>
        <p:spPr>
          <a:xfrm>
            <a:off x="2494724" y="2676793"/>
            <a:ext cx="1875610" cy="1875610"/>
          </a:xfrm>
          <a:prstGeom prst="ellipse">
            <a:avLst/>
          </a:prstGeom>
          <a:ln w="63500">
            <a:solidFill>
              <a:schemeClr val="bg1"/>
            </a:solidFill>
          </a:ln>
        </p:spPr>
      </p:pic>
      <p:sp>
        <p:nvSpPr>
          <p:cNvPr id="21" name="PA-文本框 20"/>
          <p:cNvSpPr txBox="1"/>
          <p:nvPr>
            <p:custDataLst>
              <p:tags r:id="rId11"/>
            </p:custDataLst>
          </p:nvPr>
        </p:nvSpPr>
        <p:spPr>
          <a:xfrm>
            <a:off x="6448425" y="2579370"/>
            <a:ext cx="4671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背景与边框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PA-矩形 6"/>
          <p:cNvSpPr/>
          <p:nvPr>
            <p:custDataLst>
              <p:tags r:id="rId12"/>
            </p:custDataLst>
          </p:nvPr>
        </p:nvSpPr>
        <p:spPr>
          <a:xfrm>
            <a:off x="5770922" y="2446909"/>
            <a:ext cx="5274450" cy="175878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PA-文本框 23"/>
          <p:cNvSpPr txBox="1"/>
          <p:nvPr>
            <p:custDataLst>
              <p:tags r:id="rId13"/>
            </p:custDataLst>
          </p:nvPr>
        </p:nvSpPr>
        <p:spPr>
          <a:xfrm>
            <a:off x="2677485" y="3063563"/>
            <a:ext cx="1510088" cy="11421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8000" dirty="0">
                <a:gradFill>
                  <a:gsLst>
                    <a:gs pos="80000">
                      <a:schemeClr val="bg1">
                        <a:alpha val="0"/>
                      </a:schemeClr>
                    </a:gs>
                    <a:gs pos="6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000" dirty="0">
              <a:gradFill>
                <a:gsLst>
                  <a:gs pos="80000">
                    <a:schemeClr val="bg1">
                      <a:alpha val="0"/>
                    </a:schemeClr>
                  </a:gs>
                  <a:gs pos="60000">
                    <a:schemeClr val="bg1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PA-同心圆 37"/>
          <p:cNvSpPr/>
          <p:nvPr>
            <p:custDataLst>
              <p:tags r:id="rId14"/>
            </p:custDataLst>
          </p:nvPr>
        </p:nvSpPr>
        <p:spPr>
          <a:xfrm>
            <a:off x="10458800" y="-508000"/>
            <a:ext cx="1074388" cy="1074388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PA-同心圆 38"/>
          <p:cNvSpPr/>
          <p:nvPr>
            <p:custDataLst>
              <p:tags r:id="rId15"/>
            </p:custDataLst>
          </p:nvPr>
        </p:nvSpPr>
        <p:spPr>
          <a:xfrm>
            <a:off x="5873517" y="1313820"/>
            <a:ext cx="311780" cy="311780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PA-同心圆 39"/>
          <p:cNvSpPr/>
          <p:nvPr>
            <p:custDataLst>
              <p:tags r:id="rId16"/>
            </p:custDataLst>
          </p:nvPr>
        </p:nvSpPr>
        <p:spPr>
          <a:xfrm>
            <a:off x="9493564" y="6546080"/>
            <a:ext cx="623840" cy="623840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" name="PA-同心圆 42"/>
          <p:cNvSpPr/>
          <p:nvPr>
            <p:custDataLst>
              <p:tags r:id="rId17"/>
            </p:custDataLst>
          </p:nvPr>
        </p:nvSpPr>
        <p:spPr>
          <a:xfrm>
            <a:off x="7096036" y="4893818"/>
            <a:ext cx="419873" cy="419873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6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6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6" grpId="0" animBg="1"/>
          <p:bldP spid="82" grpId="0" animBg="1"/>
          <p:bldP spid="6" grpId="0" animBg="1"/>
          <p:bldP spid="86" grpId="0" animBg="1"/>
          <p:bldP spid="8" grpId="0" animBg="1"/>
          <p:bldP spid="9" grpId="0" animBg="1"/>
          <p:bldP spid="21" grpId="0"/>
          <p:bldP spid="7" grpId="0" animBg="1"/>
          <p:bldP spid="24" grpId="0"/>
          <p:bldP spid="38" grpId="0" animBg="1"/>
          <p:bldP spid="39" grpId="0" animBg="1"/>
          <p:bldP spid="40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6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6" grpId="0" animBg="1"/>
          <p:bldP spid="82" grpId="0" animBg="1"/>
          <p:bldP spid="6" grpId="0" animBg="1"/>
          <p:bldP spid="86" grpId="0" animBg="1"/>
          <p:bldP spid="8" grpId="0" animBg="1"/>
          <p:bldP spid="9" grpId="0" animBg="1"/>
          <p:bldP spid="21" grpId="0"/>
          <p:bldP spid="7" grpId="0" animBg="1"/>
          <p:bldP spid="24" grpId="0"/>
          <p:bldP spid="38" grpId="0" animBg="1"/>
          <p:bldP spid="39" grpId="0" animBg="1"/>
          <p:bldP spid="40" grpId="0" animBg="1"/>
          <p:bldP spid="43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1034731" y="1785609"/>
            <a:ext cx="2212383" cy="2550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57200" sx="102000" sy="102000" algn="ctr" rotWithShape="0">
              <a:schemeClr val="tx1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3645310" y="1785609"/>
            <a:ext cx="2212383" cy="2550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57200" sx="102000" sy="102000" algn="ctr" rotWithShape="0">
              <a:schemeClr val="tx1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PA-矩形 3"/>
          <p:cNvSpPr/>
          <p:nvPr>
            <p:custDataLst>
              <p:tags r:id="rId3"/>
            </p:custDataLst>
          </p:nvPr>
        </p:nvSpPr>
        <p:spPr>
          <a:xfrm>
            <a:off x="6255888" y="1785609"/>
            <a:ext cx="2212383" cy="2550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57200" sx="102000" sy="102000" algn="ctr" rotWithShape="0">
              <a:schemeClr val="tx1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PA-矩形 4"/>
          <p:cNvSpPr/>
          <p:nvPr>
            <p:custDataLst>
              <p:tags r:id="rId4"/>
            </p:custDataLst>
          </p:nvPr>
        </p:nvSpPr>
        <p:spPr>
          <a:xfrm>
            <a:off x="8866465" y="1785609"/>
            <a:ext cx="2212383" cy="2550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57200" sx="102000" sy="102000" algn="ctr" rotWithShape="0">
              <a:schemeClr val="tx1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PA-文本框 5"/>
          <p:cNvSpPr txBox="1"/>
          <p:nvPr>
            <p:custDataLst>
              <p:tags r:id="rId5"/>
            </p:custDataLst>
          </p:nvPr>
        </p:nvSpPr>
        <p:spPr>
          <a:xfrm>
            <a:off x="1819276" y="4877976"/>
            <a:ext cx="8534400" cy="929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border-width: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边框厚度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border-style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边框风格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border-color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边框颜色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background-color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背景颜色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background-image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背景图片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background-repeat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背景重复度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background-attachment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背景依附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background-position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背景位置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PA-椭圆 9"/>
          <p:cNvSpPr/>
          <p:nvPr>
            <p:custDataLst>
              <p:tags r:id="rId6"/>
            </p:custDataLst>
          </p:nvPr>
        </p:nvSpPr>
        <p:spPr>
          <a:xfrm>
            <a:off x="1757547" y="2372487"/>
            <a:ext cx="766750" cy="838796"/>
          </a:xfrm>
          <a:custGeom>
            <a:avLst/>
            <a:gdLst>
              <a:gd name="connsiteX0" fmla="*/ 408616 w 537777"/>
              <a:gd name="connsiteY0" fmla="*/ 384389 h 588308"/>
              <a:gd name="connsiteX1" fmla="*/ 419922 w 537777"/>
              <a:gd name="connsiteY1" fmla="*/ 394860 h 588308"/>
              <a:gd name="connsiteX2" fmla="*/ 419922 w 537777"/>
              <a:gd name="connsiteY2" fmla="*/ 448824 h 588308"/>
              <a:gd name="connsiteX3" fmla="*/ 473224 w 537777"/>
              <a:gd name="connsiteY3" fmla="*/ 448824 h 588308"/>
              <a:gd name="connsiteX4" fmla="*/ 484530 w 537777"/>
              <a:gd name="connsiteY4" fmla="*/ 459295 h 588308"/>
              <a:gd name="connsiteX5" fmla="*/ 473224 w 537777"/>
              <a:gd name="connsiteY5" fmla="*/ 469766 h 588308"/>
              <a:gd name="connsiteX6" fmla="*/ 408616 w 537777"/>
              <a:gd name="connsiteY6" fmla="*/ 469766 h 588308"/>
              <a:gd name="connsiteX7" fmla="*/ 398117 w 537777"/>
              <a:gd name="connsiteY7" fmla="*/ 459295 h 588308"/>
              <a:gd name="connsiteX8" fmla="*/ 398117 w 537777"/>
              <a:gd name="connsiteY8" fmla="*/ 394860 h 588308"/>
              <a:gd name="connsiteX9" fmla="*/ 408616 w 537777"/>
              <a:gd name="connsiteY9" fmla="*/ 384389 h 588308"/>
              <a:gd name="connsiteX10" fmla="*/ 408675 w 537777"/>
              <a:gd name="connsiteY10" fmla="*/ 352129 h 588308"/>
              <a:gd name="connsiteX11" fmla="*/ 301360 w 537777"/>
              <a:gd name="connsiteY11" fmla="*/ 459337 h 588308"/>
              <a:gd name="connsiteX12" fmla="*/ 408675 w 537777"/>
              <a:gd name="connsiteY12" fmla="*/ 566544 h 588308"/>
              <a:gd name="connsiteX13" fmla="*/ 516798 w 537777"/>
              <a:gd name="connsiteY13" fmla="*/ 459337 h 588308"/>
              <a:gd name="connsiteX14" fmla="*/ 408675 w 537777"/>
              <a:gd name="connsiteY14" fmla="*/ 352129 h 588308"/>
              <a:gd name="connsiteX15" fmla="*/ 408675 w 537777"/>
              <a:gd name="connsiteY15" fmla="*/ 330365 h 588308"/>
              <a:gd name="connsiteX16" fmla="*/ 537777 w 537777"/>
              <a:gd name="connsiteY16" fmla="*/ 459337 h 588308"/>
              <a:gd name="connsiteX17" fmla="*/ 408675 w 537777"/>
              <a:gd name="connsiteY17" fmla="*/ 588308 h 588308"/>
              <a:gd name="connsiteX18" fmla="*/ 279574 w 537777"/>
              <a:gd name="connsiteY18" fmla="*/ 459337 h 588308"/>
              <a:gd name="connsiteX19" fmla="*/ 408675 w 537777"/>
              <a:gd name="connsiteY19" fmla="*/ 330365 h 588308"/>
              <a:gd name="connsiteX20" fmla="*/ 208498 w 537777"/>
              <a:gd name="connsiteY20" fmla="*/ 128944 h 588308"/>
              <a:gd name="connsiteX21" fmla="*/ 132625 w 537777"/>
              <a:gd name="connsiteY21" fmla="*/ 203893 h 588308"/>
              <a:gd name="connsiteX22" fmla="*/ 208498 w 537777"/>
              <a:gd name="connsiteY22" fmla="*/ 279648 h 588308"/>
              <a:gd name="connsiteX23" fmla="*/ 283563 w 537777"/>
              <a:gd name="connsiteY23" fmla="*/ 203893 h 588308"/>
              <a:gd name="connsiteX24" fmla="*/ 208498 w 537777"/>
              <a:gd name="connsiteY24" fmla="*/ 128944 h 588308"/>
              <a:gd name="connsiteX25" fmla="*/ 206076 w 537777"/>
              <a:gd name="connsiteY25" fmla="*/ 0 h 588308"/>
              <a:gd name="connsiteX26" fmla="*/ 352171 w 537777"/>
              <a:gd name="connsiteY26" fmla="*/ 60443 h 588308"/>
              <a:gd name="connsiteX27" fmla="*/ 398986 w 537777"/>
              <a:gd name="connsiteY27" fmla="*/ 298989 h 588308"/>
              <a:gd name="connsiteX28" fmla="*/ 247241 w 537777"/>
              <a:gd name="connsiteY28" fmla="*/ 459364 h 588308"/>
              <a:gd name="connsiteX29" fmla="*/ 257734 w 537777"/>
              <a:gd name="connsiteY29" fmla="*/ 514971 h 588308"/>
              <a:gd name="connsiteX30" fmla="*/ 206076 w 537777"/>
              <a:gd name="connsiteY30" fmla="*/ 588308 h 588308"/>
              <a:gd name="connsiteX31" fmla="*/ 41417 w 537777"/>
              <a:gd name="connsiteY31" fmla="*/ 349761 h 588308"/>
              <a:gd name="connsiteX32" fmla="*/ 60789 w 537777"/>
              <a:gd name="connsiteY32" fmla="*/ 60443 h 588308"/>
              <a:gd name="connsiteX33" fmla="*/ 206076 w 537777"/>
              <a:gd name="connsiteY33" fmla="*/ 0 h 58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7777" h="588308">
                <a:moveTo>
                  <a:pt x="408616" y="384389"/>
                </a:moveTo>
                <a:cubicBezTo>
                  <a:pt x="415077" y="384389"/>
                  <a:pt x="419922" y="389222"/>
                  <a:pt x="419922" y="394860"/>
                </a:cubicBezTo>
                <a:lnTo>
                  <a:pt x="419922" y="448824"/>
                </a:lnTo>
                <a:lnTo>
                  <a:pt x="473224" y="448824"/>
                </a:lnTo>
                <a:cubicBezTo>
                  <a:pt x="479684" y="448824"/>
                  <a:pt x="484530" y="453657"/>
                  <a:pt x="484530" y="459295"/>
                </a:cubicBezTo>
                <a:cubicBezTo>
                  <a:pt x="484530" y="464933"/>
                  <a:pt x="479684" y="469766"/>
                  <a:pt x="473224" y="469766"/>
                </a:cubicBezTo>
                <a:lnTo>
                  <a:pt x="408616" y="469766"/>
                </a:lnTo>
                <a:cubicBezTo>
                  <a:pt x="402963" y="469766"/>
                  <a:pt x="398117" y="464933"/>
                  <a:pt x="398117" y="459295"/>
                </a:cubicBezTo>
                <a:lnTo>
                  <a:pt x="398117" y="394860"/>
                </a:lnTo>
                <a:cubicBezTo>
                  <a:pt x="398117" y="389222"/>
                  <a:pt x="402963" y="384389"/>
                  <a:pt x="408616" y="384389"/>
                </a:cubicBezTo>
                <a:close/>
                <a:moveTo>
                  <a:pt x="408675" y="352129"/>
                </a:moveTo>
                <a:cubicBezTo>
                  <a:pt x="349773" y="352129"/>
                  <a:pt x="301360" y="400493"/>
                  <a:pt x="301360" y="459337"/>
                </a:cubicBezTo>
                <a:cubicBezTo>
                  <a:pt x="301360" y="518986"/>
                  <a:pt x="349773" y="566544"/>
                  <a:pt x="408675" y="566544"/>
                </a:cubicBezTo>
                <a:cubicBezTo>
                  <a:pt x="468385" y="566544"/>
                  <a:pt x="516798" y="518986"/>
                  <a:pt x="516798" y="459337"/>
                </a:cubicBezTo>
                <a:cubicBezTo>
                  <a:pt x="516798" y="400493"/>
                  <a:pt x="468385" y="352129"/>
                  <a:pt x="408675" y="352129"/>
                </a:cubicBezTo>
                <a:close/>
                <a:moveTo>
                  <a:pt x="408675" y="330365"/>
                </a:moveTo>
                <a:cubicBezTo>
                  <a:pt x="480488" y="330365"/>
                  <a:pt x="537777" y="388402"/>
                  <a:pt x="537777" y="459337"/>
                </a:cubicBezTo>
                <a:cubicBezTo>
                  <a:pt x="537777" y="530271"/>
                  <a:pt x="480488" y="588308"/>
                  <a:pt x="408675" y="588308"/>
                </a:cubicBezTo>
                <a:cubicBezTo>
                  <a:pt x="337670" y="588308"/>
                  <a:pt x="279574" y="530271"/>
                  <a:pt x="279574" y="459337"/>
                </a:cubicBezTo>
                <a:cubicBezTo>
                  <a:pt x="279574" y="388402"/>
                  <a:pt x="337670" y="330365"/>
                  <a:pt x="408675" y="330365"/>
                </a:cubicBezTo>
                <a:close/>
                <a:moveTo>
                  <a:pt x="208498" y="128944"/>
                </a:moveTo>
                <a:cubicBezTo>
                  <a:pt x="166526" y="128944"/>
                  <a:pt x="132625" y="162792"/>
                  <a:pt x="132625" y="203893"/>
                </a:cubicBezTo>
                <a:cubicBezTo>
                  <a:pt x="132625" y="245800"/>
                  <a:pt x="166526" y="279648"/>
                  <a:pt x="208498" y="279648"/>
                </a:cubicBezTo>
                <a:cubicBezTo>
                  <a:pt x="249663" y="279648"/>
                  <a:pt x="283563" y="245800"/>
                  <a:pt x="283563" y="203893"/>
                </a:cubicBezTo>
                <a:cubicBezTo>
                  <a:pt x="283563" y="162792"/>
                  <a:pt x="249663" y="128944"/>
                  <a:pt x="208498" y="128944"/>
                </a:cubicBezTo>
                <a:close/>
                <a:moveTo>
                  <a:pt x="206076" y="0"/>
                </a:moveTo>
                <a:cubicBezTo>
                  <a:pt x="261770" y="0"/>
                  <a:pt x="313428" y="21759"/>
                  <a:pt x="352171" y="60443"/>
                </a:cubicBezTo>
                <a:cubicBezTo>
                  <a:pt x="411094" y="118468"/>
                  <a:pt x="428044" y="219205"/>
                  <a:pt x="398986" y="298989"/>
                </a:cubicBezTo>
                <a:cubicBezTo>
                  <a:pt x="315042" y="303825"/>
                  <a:pt x="247241" y="373938"/>
                  <a:pt x="247241" y="459364"/>
                </a:cubicBezTo>
                <a:cubicBezTo>
                  <a:pt x="247241" y="478705"/>
                  <a:pt x="251277" y="497241"/>
                  <a:pt x="257734" y="514971"/>
                </a:cubicBezTo>
                <a:lnTo>
                  <a:pt x="206076" y="588308"/>
                </a:lnTo>
                <a:lnTo>
                  <a:pt x="41417" y="349761"/>
                </a:lnTo>
                <a:cubicBezTo>
                  <a:pt x="-20734" y="267559"/>
                  <a:pt x="-11855" y="132168"/>
                  <a:pt x="60789" y="60443"/>
                </a:cubicBezTo>
                <a:cubicBezTo>
                  <a:pt x="99532" y="21759"/>
                  <a:pt x="151190" y="0"/>
                  <a:pt x="206076" y="0"/>
                </a:cubicBezTo>
                <a:close/>
              </a:path>
            </a:pathLst>
          </a:cu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PA-椭圆 10"/>
          <p:cNvSpPr/>
          <p:nvPr>
            <p:custDataLst>
              <p:tags r:id="rId7"/>
            </p:custDataLst>
          </p:nvPr>
        </p:nvSpPr>
        <p:spPr>
          <a:xfrm>
            <a:off x="4367873" y="2372488"/>
            <a:ext cx="767255" cy="838796"/>
          </a:xfrm>
          <a:custGeom>
            <a:avLst/>
            <a:gdLst>
              <a:gd name="connsiteX0" fmla="*/ 275273 w 550534"/>
              <a:gd name="connsiteY0" fmla="*/ 198079 h 601867"/>
              <a:gd name="connsiteX1" fmla="*/ 352172 w 550534"/>
              <a:gd name="connsiteY1" fmla="*/ 274852 h 601867"/>
              <a:gd name="connsiteX2" fmla="*/ 301688 w 550534"/>
              <a:gd name="connsiteY2" fmla="*/ 348108 h 601867"/>
              <a:gd name="connsiteX3" fmla="*/ 282317 w 550534"/>
              <a:gd name="connsiteY3" fmla="*/ 294191 h 601867"/>
              <a:gd name="connsiteX4" fmla="*/ 296405 w 550534"/>
              <a:gd name="connsiteY4" fmla="*/ 274852 h 601867"/>
              <a:gd name="connsiteX5" fmla="*/ 275273 w 550534"/>
              <a:gd name="connsiteY5" fmla="*/ 253754 h 601867"/>
              <a:gd name="connsiteX6" fmla="*/ 254140 w 550534"/>
              <a:gd name="connsiteY6" fmla="*/ 274852 h 601867"/>
              <a:gd name="connsiteX7" fmla="*/ 268228 w 550534"/>
              <a:gd name="connsiteY7" fmla="*/ 294191 h 601867"/>
              <a:gd name="connsiteX8" fmla="*/ 275273 w 550534"/>
              <a:gd name="connsiteY8" fmla="*/ 274852 h 601867"/>
              <a:gd name="connsiteX9" fmla="*/ 275273 w 550534"/>
              <a:gd name="connsiteY9" fmla="*/ 601867 h 601867"/>
              <a:gd name="connsiteX10" fmla="*/ 152586 w 550534"/>
              <a:gd name="connsiteY10" fmla="*/ 601867 h 601867"/>
              <a:gd name="connsiteX11" fmla="*/ 248857 w 550534"/>
              <a:gd name="connsiteY11" fmla="*/ 346350 h 601867"/>
              <a:gd name="connsiteX12" fmla="*/ 197786 w 550534"/>
              <a:gd name="connsiteY12" fmla="*/ 274852 h 601867"/>
              <a:gd name="connsiteX13" fmla="*/ 275273 w 550534"/>
              <a:gd name="connsiteY13" fmla="*/ 198079 h 601867"/>
              <a:gd name="connsiteX14" fmla="*/ 275278 w 550534"/>
              <a:gd name="connsiteY14" fmla="*/ 97862 h 601867"/>
              <a:gd name="connsiteX15" fmla="*/ 451919 w 550534"/>
              <a:gd name="connsiteY15" fmla="*/ 274875 h 601867"/>
              <a:gd name="connsiteX16" fmla="*/ 334550 w 550534"/>
              <a:gd name="connsiteY16" fmla="*/ 439579 h 601867"/>
              <a:gd name="connsiteX17" fmla="*/ 315184 w 550534"/>
              <a:gd name="connsiteY17" fmla="*/ 385069 h 601867"/>
              <a:gd name="connsiteX18" fmla="*/ 392648 w 550534"/>
              <a:gd name="connsiteY18" fmla="*/ 274875 h 601867"/>
              <a:gd name="connsiteX19" fmla="*/ 273518 w 550534"/>
              <a:gd name="connsiteY19" fmla="*/ 155890 h 601867"/>
              <a:gd name="connsiteX20" fmla="*/ 154388 w 550534"/>
              <a:gd name="connsiteY20" fmla="*/ 274875 h 601867"/>
              <a:gd name="connsiteX21" fmla="*/ 231265 w 550534"/>
              <a:gd name="connsiteY21" fmla="*/ 385069 h 601867"/>
              <a:gd name="connsiteX22" fmla="*/ 211899 w 550534"/>
              <a:gd name="connsiteY22" fmla="*/ 439579 h 601867"/>
              <a:gd name="connsiteX23" fmla="*/ 98051 w 550534"/>
              <a:gd name="connsiteY23" fmla="*/ 274875 h 601867"/>
              <a:gd name="connsiteX24" fmla="*/ 275278 w 550534"/>
              <a:gd name="connsiteY24" fmla="*/ 97862 h 601867"/>
              <a:gd name="connsiteX25" fmla="*/ 275267 w 550534"/>
              <a:gd name="connsiteY25" fmla="*/ 0 h 601867"/>
              <a:gd name="connsiteX26" fmla="*/ 550534 w 550534"/>
              <a:gd name="connsiteY26" fmla="*/ 274875 h 601867"/>
              <a:gd name="connsiteX27" fmla="*/ 371522 w 550534"/>
              <a:gd name="connsiteY27" fmla="*/ 532167 h 601867"/>
              <a:gd name="connsiteX28" fmla="*/ 352154 w 550534"/>
              <a:gd name="connsiteY28" fmla="*/ 477661 h 601867"/>
              <a:gd name="connsiteX29" fmla="*/ 492429 w 550534"/>
              <a:gd name="connsiteY29" fmla="*/ 274875 h 601867"/>
              <a:gd name="connsiteX30" fmla="*/ 275267 w 550534"/>
              <a:gd name="connsiteY30" fmla="*/ 58023 h 601867"/>
              <a:gd name="connsiteX31" fmla="*/ 57518 w 550534"/>
              <a:gd name="connsiteY31" fmla="*/ 274875 h 601867"/>
              <a:gd name="connsiteX32" fmla="*/ 197793 w 550534"/>
              <a:gd name="connsiteY32" fmla="*/ 477661 h 601867"/>
              <a:gd name="connsiteX33" fmla="*/ 178425 w 550534"/>
              <a:gd name="connsiteY33" fmla="*/ 532167 h 601867"/>
              <a:gd name="connsiteX34" fmla="*/ 0 w 550534"/>
              <a:gd name="connsiteY34" fmla="*/ 274875 h 601867"/>
              <a:gd name="connsiteX35" fmla="*/ 275267 w 550534"/>
              <a:gd name="connsiteY35" fmla="*/ 0 h 60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0534" h="601867">
                <a:moveTo>
                  <a:pt x="275273" y="198079"/>
                </a:moveTo>
                <a:cubicBezTo>
                  <a:pt x="316951" y="198079"/>
                  <a:pt x="352172" y="230898"/>
                  <a:pt x="352172" y="274852"/>
                </a:cubicBezTo>
                <a:cubicBezTo>
                  <a:pt x="352172" y="308256"/>
                  <a:pt x="331039" y="335801"/>
                  <a:pt x="301688" y="348108"/>
                </a:cubicBezTo>
                <a:lnTo>
                  <a:pt x="282317" y="294191"/>
                </a:lnTo>
                <a:cubicBezTo>
                  <a:pt x="291122" y="290675"/>
                  <a:pt x="296405" y="283642"/>
                  <a:pt x="296405" y="274852"/>
                </a:cubicBezTo>
                <a:cubicBezTo>
                  <a:pt x="296405" y="262545"/>
                  <a:pt x="285839" y="253754"/>
                  <a:pt x="275273" y="253754"/>
                </a:cubicBezTo>
                <a:cubicBezTo>
                  <a:pt x="262945" y="253754"/>
                  <a:pt x="254140" y="264303"/>
                  <a:pt x="254140" y="274852"/>
                </a:cubicBezTo>
                <a:cubicBezTo>
                  <a:pt x="254140" y="283642"/>
                  <a:pt x="261184" y="290675"/>
                  <a:pt x="268228" y="294191"/>
                </a:cubicBezTo>
                <a:lnTo>
                  <a:pt x="275273" y="274852"/>
                </a:lnTo>
                <a:lnTo>
                  <a:pt x="275273" y="601867"/>
                </a:lnTo>
                <a:lnTo>
                  <a:pt x="152586" y="601867"/>
                </a:lnTo>
                <a:lnTo>
                  <a:pt x="248857" y="346350"/>
                </a:lnTo>
                <a:cubicBezTo>
                  <a:pt x="218919" y="335801"/>
                  <a:pt x="197786" y="308256"/>
                  <a:pt x="197786" y="274852"/>
                </a:cubicBezTo>
                <a:cubicBezTo>
                  <a:pt x="197786" y="232656"/>
                  <a:pt x="231246" y="198079"/>
                  <a:pt x="275273" y="198079"/>
                </a:cubicBezTo>
                <a:close/>
                <a:moveTo>
                  <a:pt x="275278" y="97862"/>
                </a:moveTo>
                <a:cubicBezTo>
                  <a:pt x="373282" y="97862"/>
                  <a:pt x="451919" y="178749"/>
                  <a:pt x="451919" y="274875"/>
                </a:cubicBezTo>
                <a:cubicBezTo>
                  <a:pt x="451919" y="349900"/>
                  <a:pt x="403211" y="414961"/>
                  <a:pt x="334550" y="439579"/>
                </a:cubicBezTo>
                <a:lnTo>
                  <a:pt x="315184" y="385069"/>
                </a:lnTo>
                <a:cubicBezTo>
                  <a:pt x="360958" y="369243"/>
                  <a:pt x="392648" y="325869"/>
                  <a:pt x="392648" y="274875"/>
                </a:cubicBezTo>
                <a:cubicBezTo>
                  <a:pt x="392648" y="208056"/>
                  <a:pt x="338071" y="155890"/>
                  <a:pt x="273518" y="155890"/>
                </a:cubicBezTo>
                <a:cubicBezTo>
                  <a:pt x="206617" y="155890"/>
                  <a:pt x="154388" y="209814"/>
                  <a:pt x="154388" y="274875"/>
                </a:cubicBezTo>
                <a:cubicBezTo>
                  <a:pt x="154388" y="325869"/>
                  <a:pt x="185491" y="367484"/>
                  <a:pt x="231265" y="385069"/>
                </a:cubicBezTo>
                <a:lnTo>
                  <a:pt x="211899" y="439579"/>
                </a:lnTo>
                <a:cubicBezTo>
                  <a:pt x="145586" y="414961"/>
                  <a:pt x="98051" y="349900"/>
                  <a:pt x="98051" y="274875"/>
                </a:cubicBezTo>
                <a:cubicBezTo>
                  <a:pt x="98051" y="176990"/>
                  <a:pt x="178449" y="97862"/>
                  <a:pt x="275278" y="97862"/>
                </a:cubicBezTo>
                <a:close/>
                <a:moveTo>
                  <a:pt x="275267" y="0"/>
                </a:moveTo>
                <a:cubicBezTo>
                  <a:pt x="426106" y="0"/>
                  <a:pt x="550534" y="122492"/>
                  <a:pt x="550534" y="274875"/>
                </a:cubicBezTo>
                <a:cubicBezTo>
                  <a:pt x="550534" y="392092"/>
                  <a:pt x="474821" y="493485"/>
                  <a:pt x="371522" y="532167"/>
                </a:cubicBezTo>
                <a:lnTo>
                  <a:pt x="352154" y="477661"/>
                </a:lnTo>
                <a:cubicBezTo>
                  <a:pt x="432562" y="446598"/>
                  <a:pt x="492429" y="367477"/>
                  <a:pt x="492429" y="274875"/>
                </a:cubicBezTo>
                <a:cubicBezTo>
                  <a:pt x="492429" y="155899"/>
                  <a:pt x="394412" y="58023"/>
                  <a:pt x="275267" y="58023"/>
                </a:cubicBezTo>
                <a:cubicBezTo>
                  <a:pt x="156122" y="58023"/>
                  <a:pt x="57518" y="155899"/>
                  <a:pt x="57518" y="274875"/>
                </a:cubicBezTo>
                <a:cubicBezTo>
                  <a:pt x="57518" y="367477"/>
                  <a:pt x="115624" y="446598"/>
                  <a:pt x="197793" y="477661"/>
                </a:cubicBezTo>
                <a:lnTo>
                  <a:pt x="178425" y="532167"/>
                </a:lnTo>
                <a:cubicBezTo>
                  <a:pt x="73365" y="491727"/>
                  <a:pt x="0" y="392092"/>
                  <a:pt x="0" y="274875"/>
                </a:cubicBezTo>
                <a:cubicBezTo>
                  <a:pt x="0" y="122492"/>
                  <a:pt x="124428" y="0"/>
                  <a:pt x="275267" y="0"/>
                </a:cubicBezTo>
                <a:close/>
              </a:path>
            </a:pathLst>
          </a:custGeom>
          <a:solidFill>
            <a:srgbClr val="F2A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PA-椭圆 11"/>
          <p:cNvSpPr/>
          <p:nvPr>
            <p:custDataLst>
              <p:tags r:id="rId8"/>
            </p:custDataLst>
          </p:nvPr>
        </p:nvSpPr>
        <p:spPr>
          <a:xfrm>
            <a:off x="6942679" y="2424086"/>
            <a:ext cx="838796" cy="735599"/>
          </a:xfrm>
          <a:custGeom>
            <a:avLst/>
            <a:gdLst>
              <a:gd name="connsiteX0" fmla="*/ 42911 w 606384"/>
              <a:gd name="connsiteY0" fmla="*/ 164911 h 531781"/>
              <a:gd name="connsiteX1" fmla="*/ 77191 w 606384"/>
              <a:gd name="connsiteY1" fmla="*/ 164911 h 531781"/>
              <a:gd name="connsiteX2" fmla="*/ 120102 w 606384"/>
              <a:gd name="connsiteY2" fmla="*/ 207756 h 531781"/>
              <a:gd name="connsiteX3" fmla="*/ 120102 w 606384"/>
              <a:gd name="connsiteY3" fmla="*/ 488019 h 531781"/>
              <a:gd name="connsiteX4" fmla="*/ 77191 w 606384"/>
              <a:gd name="connsiteY4" fmla="*/ 530863 h 531781"/>
              <a:gd name="connsiteX5" fmla="*/ 42911 w 606384"/>
              <a:gd name="connsiteY5" fmla="*/ 530863 h 531781"/>
              <a:gd name="connsiteX6" fmla="*/ 0 w 606384"/>
              <a:gd name="connsiteY6" fmla="*/ 488019 h 531781"/>
              <a:gd name="connsiteX7" fmla="*/ 0 w 606384"/>
              <a:gd name="connsiteY7" fmla="*/ 207756 h 531781"/>
              <a:gd name="connsiteX8" fmla="*/ 42911 w 606384"/>
              <a:gd name="connsiteY8" fmla="*/ 164911 h 531781"/>
              <a:gd name="connsiteX9" fmla="*/ 347159 w 606384"/>
              <a:gd name="connsiteY9" fmla="*/ 66362 h 531781"/>
              <a:gd name="connsiteX10" fmla="*/ 319571 w 606384"/>
              <a:gd name="connsiteY10" fmla="*/ 79973 h 531781"/>
              <a:gd name="connsiteX11" fmla="*/ 310133 w 606384"/>
              <a:gd name="connsiteY11" fmla="*/ 94308 h 531781"/>
              <a:gd name="connsiteX12" fmla="*/ 303277 w 606384"/>
              <a:gd name="connsiteY12" fmla="*/ 105100 h 531781"/>
              <a:gd name="connsiteX13" fmla="*/ 218013 w 606384"/>
              <a:gd name="connsiteY13" fmla="*/ 193126 h 531781"/>
              <a:gd name="connsiteX14" fmla="*/ 216480 w 606384"/>
              <a:gd name="connsiteY14" fmla="*/ 195864 h 531781"/>
              <a:gd name="connsiteX15" fmla="*/ 216480 w 606384"/>
              <a:gd name="connsiteY15" fmla="*/ 466064 h 531781"/>
              <a:gd name="connsiteX16" fmla="*/ 480903 w 606384"/>
              <a:gd name="connsiteY16" fmla="*/ 466064 h 531781"/>
              <a:gd name="connsiteX17" fmla="*/ 485339 w 606384"/>
              <a:gd name="connsiteY17" fmla="*/ 464050 h 531781"/>
              <a:gd name="connsiteX18" fmla="*/ 499698 w 606384"/>
              <a:gd name="connsiteY18" fmla="*/ 447540 h 531781"/>
              <a:gd name="connsiteX19" fmla="*/ 505909 w 606384"/>
              <a:gd name="connsiteY19" fmla="*/ 434171 h 531781"/>
              <a:gd name="connsiteX20" fmla="*/ 539627 w 606384"/>
              <a:gd name="connsiteY20" fmla="*/ 216401 h 531781"/>
              <a:gd name="connsiteX21" fmla="*/ 536481 w 606384"/>
              <a:gd name="connsiteY21" fmla="*/ 214790 h 531781"/>
              <a:gd name="connsiteX22" fmla="*/ 518654 w 606384"/>
              <a:gd name="connsiteY22" fmla="*/ 210603 h 531781"/>
              <a:gd name="connsiteX23" fmla="*/ 359420 w 606384"/>
              <a:gd name="connsiteY23" fmla="*/ 210603 h 531781"/>
              <a:gd name="connsiteX24" fmla="*/ 322072 w 606384"/>
              <a:gd name="connsiteY24" fmla="*/ 191918 h 531781"/>
              <a:gd name="connsiteX25" fmla="*/ 317070 w 606384"/>
              <a:gd name="connsiteY25" fmla="*/ 150603 h 531781"/>
              <a:gd name="connsiteX26" fmla="*/ 357323 w 606384"/>
              <a:gd name="connsiteY26" fmla="*/ 0 h 531781"/>
              <a:gd name="connsiteX27" fmla="*/ 380312 w 606384"/>
              <a:gd name="connsiteY27" fmla="*/ 1692 h 531781"/>
              <a:gd name="connsiteX28" fmla="*/ 413627 w 606384"/>
              <a:gd name="connsiteY28" fmla="*/ 23758 h 531781"/>
              <a:gd name="connsiteX29" fmla="*/ 417580 w 606384"/>
              <a:gd name="connsiteY29" fmla="*/ 65074 h 531781"/>
              <a:gd name="connsiteX30" fmla="*/ 388944 w 606384"/>
              <a:gd name="connsiteY30" fmla="*/ 144885 h 531781"/>
              <a:gd name="connsiteX31" fmla="*/ 518654 w 606384"/>
              <a:gd name="connsiteY31" fmla="*/ 144885 h 531781"/>
              <a:gd name="connsiteX32" fmla="*/ 565844 w 606384"/>
              <a:gd name="connsiteY32" fmla="*/ 155999 h 531781"/>
              <a:gd name="connsiteX33" fmla="*/ 575201 w 606384"/>
              <a:gd name="connsiteY33" fmla="*/ 160670 h 531781"/>
              <a:gd name="connsiteX34" fmla="*/ 605773 w 606384"/>
              <a:gd name="connsiteY34" fmla="*/ 219703 h 531781"/>
              <a:gd name="connsiteX35" fmla="*/ 570925 w 606384"/>
              <a:gd name="connsiteY35" fmla="*/ 444238 h 531781"/>
              <a:gd name="connsiteX36" fmla="*/ 549468 w 606384"/>
              <a:gd name="connsiteY36" fmla="*/ 490627 h 531781"/>
              <a:gd name="connsiteX37" fmla="*/ 534787 w 606384"/>
              <a:gd name="connsiteY37" fmla="*/ 507540 h 531781"/>
              <a:gd name="connsiteX38" fmla="*/ 481467 w 606384"/>
              <a:gd name="connsiteY38" fmla="*/ 531781 h 531781"/>
              <a:gd name="connsiteX39" fmla="*/ 200750 w 606384"/>
              <a:gd name="connsiteY39" fmla="*/ 531781 h 531781"/>
              <a:gd name="connsiteX40" fmla="*/ 150657 w 606384"/>
              <a:gd name="connsiteY40" fmla="*/ 481849 h 531781"/>
              <a:gd name="connsiteX41" fmla="*/ 150657 w 606384"/>
              <a:gd name="connsiteY41" fmla="*/ 194898 h 531781"/>
              <a:gd name="connsiteX42" fmla="*/ 177035 w 606384"/>
              <a:gd name="connsiteY42" fmla="*/ 141664 h 531781"/>
              <a:gd name="connsiteX43" fmla="*/ 248747 w 606384"/>
              <a:gd name="connsiteY43" fmla="*/ 68295 h 531781"/>
              <a:gd name="connsiteX44" fmla="*/ 253990 w 606384"/>
              <a:gd name="connsiteY44" fmla="*/ 60080 h 531781"/>
              <a:gd name="connsiteX45" fmla="*/ 270365 w 606384"/>
              <a:gd name="connsiteY45" fmla="*/ 36322 h 531781"/>
              <a:gd name="connsiteX46" fmla="*/ 357323 w 606384"/>
              <a:gd name="connsiteY46" fmla="*/ 0 h 53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384" h="531781">
                <a:moveTo>
                  <a:pt x="42911" y="164911"/>
                </a:moveTo>
                <a:lnTo>
                  <a:pt x="77191" y="164911"/>
                </a:lnTo>
                <a:cubicBezTo>
                  <a:pt x="100905" y="164911"/>
                  <a:pt x="120102" y="184159"/>
                  <a:pt x="120102" y="207756"/>
                </a:cubicBezTo>
                <a:lnTo>
                  <a:pt x="120102" y="488019"/>
                </a:lnTo>
                <a:cubicBezTo>
                  <a:pt x="120102" y="511696"/>
                  <a:pt x="100905" y="530863"/>
                  <a:pt x="77191" y="530863"/>
                </a:cubicBezTo>
                <a:lnTo>
                  <a:pt x="42911" y="530863"/>
                </a:lnTo>
                <a:cubicBezTo>
                  <a:pt x="19197" y="530863"/>
                  <a:pt x="0" y="511696"/>
                  <a:pt x="0" y="488019"/>
                </a:cubicBezTo>
                <a:lnTo>
                  <a:pt x="0" y="207756"/>
                </a:lnTo>
                <a:cubicBezTo>
                  <a:pt x="0" y="184159"/>
                  <a:pt x="19197" y="164911"/>
                  <a:pt x="42911" y="164911"/>
                </a:cubicBezTo>
                <a:close/>
                <a:moveTo>
                  <a:pt x="347159" y="66362"/>
                </a:moveTo>
                <a:cubicBezTo>
                  <a:pt x="335462" y="67973"/>
                  <a:pt x="326186" y="72483"/>
                  <a:pt x="319571" y="79973"/>
                </a:cubicBezTo>
                <a:cubicBezTo>
                  <a:pt x="317393" y="82469"/>
                  <a:pt x="313037" y="89557"/>
                  <a:pt x="310133" y="94308"/>
                </a:cubicBezTo>
                <a:cubicBezTo>
                  <a:pt x="307713" y="98254"/>
                  <a:pt x="305374" y="102040"/>
                  <a:pt x="303277" y="105100"/>
                </a:cubicBezTo>
                <a:cubicBezTo>
                  <a:pt x="276576" y="144482"/>
                  <a:pt x="238583" y="177019"/>
                  <a:pt x="218013" y="193126"/>
                </a:cubicBezTo>
                <a:cubicBezTo>
                  <a:pt x="217448" y="193771"/>
                  <a:pt x="216722" y="194979"/>
                  <a:pt x="216480" y="195864"/>
                </a:cubicBezTo>
                <a:lnTo>
                  <a:pt x="216480" y="466064"/>
                </a:lnTo>
                <a:lnTo>
                  <a:pt x="480903" y="466064"/>
                </a:lnTo>
                <a:cubicBezTo>
                  <a:pt x="482193" y="465822"/>
                  <a:pt x="484371" y="464856"/>
                  <a:pt x="485339" y="464050"/>
                </a:cubicBezTo>
                <a:lnTo>
                  <a:pt x="499698" y="447540"/>
                </a:lnTo>
                <a:cubicBezTo>
                  <a:pt x="501876" y="445044"/>
                  <a:pt x="505425" y="437393"/>
                  <a:pt x="505909" y="434171"/>
                </a:cubicBezTo>
                <a:lnTo>
                  <a:pt x="539627" y="216401"/>
                </a:lnTo>
                <a:lnTo>
                  <a:pt x="536481" y="214790"/>
                </a:lnTo>
                <a:cubicBezTo>
                  <a:pt x="532529" y="212858"/>
                  <a:pt x="523010" y="210603"/>
                  <a:pt x="518654" y="210603"/>
                </a:cubicBezTo>
                <a:lnTo>
                  <a:pt x="359420" y="210603"/>
                </a:lnTo>
                <a:cubicBezTo>
                  <a:pt x="344093" y="210603"/>
                  <a:pt x="330461" y="203838"/>
                  <a:pt x="322072" y="191918"/>
                </a:cubicBezTo>
                <a:cubicBezTo>
                  <a:pt x="313763" y="180079"/>
                  <a:pt x="311908" y="165019"/>
                  <a:pt x="317070" y="150603"/>
                </a:cubicBezTo>
                <a:close/>
                <a:moveTo>
                  <a:pt x="357323" y="0"/>
                </a:moveTo>
                <a:cubicBezTo>
                  <a:pt x="364825" y="0"/>
                  <a:pt x="372568" y="564"/>
                  <a:pt x="380312" y="1692"/>
                </a:cubicBezTo>
                <a:cubicBezTo>
                  <a:pt x="394268" y="3705"/>
                  <a:pt x="406448" y="11759"/>
                  <a:pt x="413627" y="23758"/>
                </a:cubicBezTo>
                <a:cubicBezTo>
                  <a:pt x="421129" y="36080"/>
                  <a:pt x="422501" y="51141"/>
                  <a:pt x="417580" y="65074"/>
                </a:cubicBezTo>
                <a:lnTo>
                  <a:pt x="388944" y="144885"/>
                </a:lnTo>
                <a:lnTo>
                  <a:pt x="518654" y="144885"/>
                </a:lnTo>
                <a:cubicBezTo>
                  <a:pt x="533335" y="144885"/>
                  <a:pt x="552776" y="149476"/>
                  <a:pt x="565844" y="155999"/>
                </a:cubicBezTo>
                <a:lnTo>
                  <a:pt x="575201" y="160670"/>
                </a:lnTo>
                <a:cubicBezTo>
                  <a:pt x="596577" y="171301"/>
                  <a:pt x="609403" y="196187"/>
                  <a:pt x="605773" y="219703"/>
                </a:cubicBezTo>
                <a:lnTo>
                  <a:pt x="570925" y="444238"/>
                </a:lnTo>
                <a:cubicBezTo>
                  <a:pt x="568586" y="459701"/>
                  <a:pt x="559713" y="478788"/>
                  <a:pt x="549468" y="490627"/>
                </a:cubicBezTo>
                <a:lnTo>
                  <a:pt x="534787" y="507540"/>
                </a:lnTo>
                <a:cubicBezTo>
                  <a:pt x="522365" y="521795"/>
                  <a:pt x="500424" y="531781"/>
                  <a:pt x="481467" y="531781"/>
                </a:cubicBezTo>
                <a:lnTo>
                  <a:pt x="200750" y="531781"/>
                </a:lnTo>
                <a:cubicBezTo>
                  <a:pt x="173082" y="531781"/>
                  <a:pt x="150657" y="509392"/>
                  <a:pt x="150657" y="481849"/>
                </a:cubicBezTo>
                <a:lnTo>
                  <a:pt x="150657" y="194898"/>
                </a:lnTo>
                <a:cubicBezTo>
                  <a:pt x="150657" y="175650"/>
                  <a:pt x="161547" y="153744"/>
                  <a:pt x="177035" y="141664"/>
                </a:cubicBezTo>
                <a:cubicBezTo>
                  <a:pt x="194459" y="128053"/>
                  <a:pt x="226967" y="100510"/>
                  <a:pt x="248747" y="68295"/>
                </a:cubicBezTo>
                <a:cubicBezTo>
                  <a:pt x="250360" y="65959"/>
                  <a:pt x="252134" y="63060"/>
                  <a:pt x="253990" y="60080"/>
                </a:cubicBezTo>
                <a:cubicBezTo>
                  <a:pt x="258749" y="52188"/>
                  <a:pt x="264234" y="43248"/>
                  <a:pt x="270365" y="36322"/>
                </a:cubicBezTo>
                <a:cubicBezTo>
                  <a:pt x="291499" y="12564"/>
                  <a:pt x="321507" y="0"/>
                  <a:pt x="357323" y="0"/>
                </a:cubicBezTo>
                <a:close/>
              </a:path>
            </a:pathLst>
          </a:cu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PA-椭圆 12"/>
          <p:cNvSpPr/>
          <p:nvPr>
            <p:custDataLst>
              <p:tags r:id="rId9"/>
            </p:custDataLst>
          </p:nvPr>
        </p:nvSpPr>
        <p:spPr>
          <a:xfrm>
            <a:off x="9553256" y="2428398"/>
            <a:ext cx="838796" cy="726976"/>
          </a:xfrm>
          <a:custGeom>
            <a:avLst/>
            <a:gdLst>
              <a:gd name="connsiteX0" fmla="*/ 532049 w 608203"/>
              <a:gd name="connsiteY0" fmla="*/ 336380 h 527124"/>
              <a:gd name="connsiteX1" fmla="*/ 530242 w 608203"/>
              <a:gd name="connsiteY1" fmla="*/ 338184 h 527124"/>
              <a:gd name="connsiteX2" fmla="*/ 530242 w 608203"/>
              <a:gd name="connsiteY2" fmla="*/ 353392 h 527124"/>
              <a:gd name="connsiteX3" fmla="*/ 530500 w 608203"/>
              <a:gd name="connsiteY3" fmla="*/ 353650 h 527124"/>
              <a:gd name="connsiteX4" fmla="*/ 533598 w 608203"/>
              <a:gd name="connsiteY4" fmla="*/ 353650 h 527124"/>
              <a:gd name="connsiteX5" fmla="*/ 533856 w 608203"/>
              <a:gd name="connsiteY5" fmla="*/ 353392 h 527124"/>
              <a:gd name="connsiteX6" fmla="*/ 533598 w 608203"/>
              <a:gd name="connsiteY6" fmla="*/ 353392 h 527124"/>
              <a:gd name="connsiteX7" fmla="*/ 533598 w 608203"/>
              <a:gd name="connsiteY7" fmla="*/ 338184 h 527124"/>
              <a:gd name="connsiteX8" fmla="*/ 532049 w 608203"/>
              <a:gd name="connsiteY8" fmla="*/ 336380 h 527124"/>
              <a:gd name="connsiteX9" fmla="*/ 379740 w 608203"/>
              <a:gd name="connsiteY9" fmla="*/ 336380 h 527124"/>
              <a:gd name="connsiteX10" fmla="*/ 377933 w 608203"/>
              <a:gd name="connsiteY10" fmla="*/ 338184 h 527124"/>
              <a:gd name="connsiteX11" fmla="*/ 377933 w 608203"/>
              <a:gd name="connsiteY11" fmla="*/ 353392 h 527124"/>
              <a:gd name="connsiteX12" fmla="*/ 378191 w 608203"/>
              <a:gd name="connsiteY12" fmla="*/ 353650 h 527124"/>
              <a:gd name="connsiteX13" fmla="*/ 381289 w 608203"/>
              <a:gd name="connsiteY13" fmla="*/ 353650 h 527124"/>
              <a:gd name="connsiteX14" fmla="*/ 381547 w 608203"/>
              <a:gd name="connsiteY14" fmla="*/ 353392 h 527124"/>
              <a:gd name="connsiteX15" fmla="*/ 381547 w 608203"/>
              <a:gd name="connsiteY15" fmla="*/ 338184 h 527124"/>
              <a:gd name="connsiteX16" fmla="*/ 379740 w 608203"/>
              <a:gd name="connsiteY16" fmla="*/ 336380 h 527124"/>
              <a:gd name="connsiteX17" fmla="*/ 228464 w 608203"/>
              <a:gd name="connsiteY17" fmla="*/ 336380 h 527124"/>
              <a:gd name="connsiteX18" fmla="*/ 226657 w 608203"/>
              <a:gd name="connsiteY18" fmla="*/ 338184 h 527124"/>
              <a:gd name="connsiteX19" fmla="*/ 226657 w 608203"/>
              <a:gd name="connsiteY19" fmla="*/ 353392 h 527124"/>
              <a:gd name="connsiteX20" fmla="*/ 226915 w 608203"/>
              <a:gd name="connsiteY20" fmla="*/ 353650 h 527124"/>
              <a:gd name="connsiteX21" fmla="*/ 230012 w 608203"/>
              <a:gd name="connsiteY21" fmla="*/ 353650 h 527124"/>
              <a:gd name="connsiteX22" fmla="*/ 230271 w 608203"/>
              <a:gd name="connsiteY22" fmla="*/ 353392 h 527124"/>
              <a:gd name="connsiteX23" fmla="*/ 230271 w 608203"/>
              <a:gd name="connsiteY23" fmla="*/ 338184 h 527124"/>
              <a:gd name="connsiteX24" fmla="*/ 228464 w 608203"/>
              <a:gd name="connsiteY24" fmla="*/ 336380 h 527124"/>
              <a:gd name="connsiteX25" fmla="*/ 76154 w 608203"/>
              <a:gd name="connsiteY25" fmla="*/ 336380 h 527124"/>
              <a:gd name="connsiteX26" fmla="*/ 74605 w 608203"/>
              <a:gd name="connsiteY26" fmla="*/ 338184 h 527124"/>
              <a:gd name="connsiteX27" fmla="*/ 74605 w 608203"/>
              <a:gd name="connsiteY27" fmla="*/ 353392 h 527124"/>
              <a:gd name="connsiteX28" fmla="*/ 74863 w 608203"/>
              <a:gd name="connsiteY28" fmla="*/ 353650 h 527124"/>
              <a:gd name="connsiteX29" fmla="*/ 77703 w 608203"/>
              <a:gd name="connsiteY29" fmla="*/ 353650 h 527124"/>
              <a:gd name="connsiteX30" fmla="*/ 77961 w 608203"/>
              <a:gd name="connsiteY30" fmla="*/ 353392 h 527124"/>
              <a:gd name="connsiteX31" fmla="*/ 77961 w 608203"/>
              <a:gd name="connsiteY31" fmla="*/ 338184 h 527124"/>
              <a:gd name="connsiteX32" fmla="*/ 76154 w 608203"/>
              <a:gd name="connsiteY32" fmla="*/ 336380 h 527124"/>
              <a:gd name="connsiteX33" fmla="*/ 385640 w 608203"/>
              <a:gd name="connsiteY33" fmla="*/ 296446 h 527124"/>
              <a:gd name="connsiteX34" fmla="*/ 385640 w 608203"/>
              <a:gd name="connsiteY34" fmla="*/ 307253 h 527124"/>
              <a:gd name="connsiteX35" fmla="*/ 383836 w 608203"/>
              <a:gd name="connsiteY35" fmla="*/ 311626 h 527124"/>
              <a:gd name="connsiteX36" fmla="*/ 379713 w 608203"/>
              <a:gd name="connsiteY36" fmla="*/ 313170 h 527124"/>
              <a:gd name="connsiteX37" fmla="*/ 375589 w 608203"/>
              <a:gd name="connsiteY37" fmla="*/ 311626 h 527124"/>
              <a:gd name="connsiteX38" fmla="*/ 373785 w 608203"/>
              <a:gd name="connsiteY38" fmla="*/ 307253 h 527124"/>
              <a:gd name="connsiteX39" fmla="*/ 373785 w 608203"/>
              <a:gd name="connsiteY39" fmla="*/ 304680 h 527124"/>
              <a:gd name="connsiteX40" fmla="*/ 377909 w 608203"/>
              <a:gd name="connsiteY40" fmla="*/ 302107 h 527124"/>
              <a:gd name="connsiteX41" fmla="*/ 377909 w 608203"/>
              <a:gd name="connsiteY41" fmla="*/ 307767 h 527124"/>
              <a:gd name="connsiteX42" fmla="*/ 379713 w 608203"/>
              <a:gd name="connsiteY42" fmla="*/ 309568 h 527124"/>
              <a:gd name="connsiteX43" fmla="*/ 381517 w 608203"/>
              <a:gd name="connsiteY43" fmla="*/ 307767 h 527124"/>
              <a:gd name="connsiteX44" fmla="*/ 381517 w 608203"/>
              <a:gd name="connsiteY44" fmla="*/ 299534 h 527124"/>
              <a:gd name="connsiteX45" fmla="*/ 385640 w 608203"/>
              <a:gd name="connsiteY45" fmla="*/ 296446 h 527124"/>
              <a:gd name="connsiteX46" fmla="*/ 222493 w 608203"/>
              <a:gd name="connsiteY46" fmla="*/ 296446 h 527124"/>
              <a:gd name="connsiteX47" fmla="*/ 226641 w 608203"/>
              <a:gd name="connsiteY47" fmla="*/ 299534 h 527124"/>
              <a:gd name="connsiteX48" fmla="*/ 226641 w 608203"/>
              <a:gd name="connsiteY48" fmla="*/ 307767 h 527124"/>
              <a:gd name="connsiteX49" fmla="*/ 228456 w 608203"/>
              <a:gd name="connsiteY49" fmla="*/ 309568 h 527124"/>
              <a:gd name="connsiteX50" fmla="*/ 230271 w 608203"/>
              <a:gd name="connsiteY50" fmla="*/ 307767 h 527124"/>
              <a:gd name="connsiteX51" fmla="*/ 230271 w 608203"/>
              <a:gd name="connsiteY51" fmla="*/ 302107 h 527124"/>
              <a:gd name="connsiteX52" fmla="*/ 234419 w 608203"/>
              <a:gd name="connsiteY52" fmla="*/ 304680 h 527124"/>
              <a:gd name="connsiteX53" fmla="*/ 234419 w 608203"/>
              <a:gd name="connsiteY53" fmla="*/ 307253 h 527124"/>
              <a:gd name="connsiteX54" fmla="*/ 232604 w 608203"/>
              <a:gd name="connsiteY54" fmla="*/ 311626 h 527124"/>
              <a:gd name="connsiteX55" fmla="*/ 228456 w 608203"/>
              <a:gd name="connsiteY55" fmla="*/ 313170 h 527124"/>
              <a:gd name="connsiteX56" fmla="*/ 224308 w 608203"/>
              <a:gd name="connsiteY56" fmla="*/ 311626 h 527124"/>
              <a:gd name="connsiteX57" fmla="*/ 222493 w 608203"/>
              <a:gd name="connsiteY57" fmla="*/ 307253 h 527124"/>
              <a:gd name="connsiteX58" fmla="*/ 569992 w 608203"/>
              <a:gd name="connsiteY58" fmla="*/ 290741 h 527124"/>
              <a:gd name="connsiteX59" fmla="*/ 568177 w 608203"/>
              <a:gd name="connsiteY59" fmla="*/ 292545 h 527124"/>
              <a:gd name="connsiteX60" fmla="*/ 568177 w 608203"/>
              <a:gd name="connsiteY60" fmla="*/ 307756 h 527124"/>
              <a:gd name="connsiteX61" fmla="*/ 569992 w 608203"/>
              <a:gd name="connsiteY61" fmla="*/ 309561 h 527124"/>
              <a:gd name="connsiteX62" fmla="*/ 571807 w 608203"/>
              <a:gd name="connsiteY62" fmla="*/ 307756 h 527124"/>
              <a:gd name="connsiteX63" fmla="*/ 571807 w 608203"/>
              <a:gd name="connsiteY63" fmla="*/ 292545 h 527124"/>
              <a:gd name="connsiteX64" fmla="*/ 569992 w 608203"/>
              <a:gd name="connsiteY64" fmla="*/ 290741 h 527124"/>
              <a:gd name="connsiteX65" fmla="*/ 532028 w 608203"/>
              <a:gd name="connsiteY65" fmla="*/ 290741 h 527124"/>
              <a:gd name="connsiteX66" fmla="*/ 530213 w 608203"/>
              <a:gd name="connsiteY66" fmla="*/ 292545 h 527124"/>
              <a:gd name="connsiteX67" fmla="*/ 530213 w 608203"/>
              <a:gd name="connsiteY67" fmla="*/ 307756 h 527124"/>
              <a:gd name="connsiteX68" fmla="*/ 532028 w 608203"/>
              <a:gd name="connsiteY68" fmla="*/ 309561 h 527124"/>
              <a:gd name="connsiteX69" fmla="*/ 533843 w 608203"/>
              <a:gd name="connsiteY69" fmla="*/ 307756 h 527124"/>
              <a:gd name="connsiteX70" fmla="*/ 533843 w 608203"/>
              <a:gd name="connsiteY70" fmla="*/ 292545 h 527124"/>
              <a:gd name="connsiteX71" fmla="*/ 532028 w 608203"/>
              <a:gd name="connsiteY71" fmla="*/ 290741 h 527124"/>
              <a:gd name="connsiteX72" fmla="*/ 493817 w 608203"/>
              <a:gd name="connsiteY72" fmla="*/ 290741 h 527124"/>
              <a:gd name="connsiteX73" fmla="*/ 492013 w 608203"/>
              <a:gd name="connsiteY73" fmla="*/ 292545 h 527124"/>
              <a:gd name="connsiteX74" fmla="*/ 492013 w 608203"/>
              <a:gd name="connsiteY74" fmla="*/ 307756 h 527124"/>
              <a:gd name="connsiteX75" fmla="*/ 493817 w 608203"/>
              <a:gd name="connsiteY75" fmla="*/ 309561 h 527124"/>
              <a:gd name="connsiteX76" fmla="*/ 495621 w 608203"/>
              <a:gd name="connsiteY76" fmla="*/ 307756 h 527124"/>
              <a:gd name="connsiteX77" fmla="*/ 495621 w 608203"/>
              <a:gd name="connsiteY77" fmla="*/ 292545 h 527124"/>
              <a:gd name="connsiteX78" fmla="*/ 493817 w 608203"/>
              <a:gd name="connsiteY78" fmla="*/ 290741 h 527124"/>
              <a:gd name="connsiteX79" fmla="*/ 455888 w 608203"/>
              <a:gd name="connsiteY79" fmla="*/ 290741 h 527124"/>
              <a:gd name="connsiteX80" fmla="*/ 454073 w 608203"/>
              <a:gd name="connsiteY80" fmla="*/ 292545 h 527124"/>
              <a:gd name="connsiteX81" fmla="*/ 454073 w 608203"/>
              <a:gd name="connsiteY81" fmla="*/ 307756 h 527124"/>
              <a:gd name="connsiteX82" fmla="*/ 455888 w 608203"/>
              <a:gd name="connsiteY82" fmla="*/ 309561 h 527124"/>
              <a:gd name="connsiteX83" fmla="*/ 457703 w 608203"/>
              <a:gd name="connsiteY83" fmla="*/ 307756 h 527124"/>
              <a:gd name="connsiteX84" fmla="*/ 457703 w 608203"/>
              <a:gd name="connsiteY84" fmla="*/ 292545 h 527124"/>
              <a:gd name="connsiteX85" fmla="*/ 455888 w 608203"/>
              <a:gd name="connsiteY85" fmla="*/ 290741 h 527124"/>
              <a:gd name="connsiteX86" fmla="*/ 417689 w 608203"/>
              <a:gd name="connsiteY86" fmla="*/ 290741 h 527124"/>
              <a:gd name="connsiteX87" fmla="*/ 415889 w 608203"/>
              <a:gd name="connsiteY87" fmla="*/ 292545 h 527124"/>
              <a:gd name="connsiteX88" fmla="*/ 415889 w 608203"/>
              <a:gd name="connsiteY88" fmla="*/ 307756 h 527124"/>
              <a:gd name="connsiteX89" fmla="*/ 417689 w 608203"/>
              <a:gd name="connsiteY89" fmla="*/ 309561 h 527124"/>
              <a:gd name="connsiteX90" fmla="*/ 419489 w 608203"/>
              <a:gd name="connsiteY90" fmla="*/ 307756 h 527124"/>
              <a:gd name="connsiteX91" fmla="*/ 419489 w 608203"/>
              <a:gd name="connsiteY91" fmla="*/ 292545 h 527124"/>
              <a:gd name="connsiteX92" fmla="*/ 417689 w 608203"/>
              <a:gd name="connsiteY92" fmla="*/ 290741 h 527124"/>
              <a:gd name="connsiteX93" fmla="*/ 190527 w 608203"/>
              <a:gd name="connsiteY93" fmla="*/ 290741 h 527124"/>
              <a:gd name="connsiteX94" fmla="*/ 188723 w 608203"/>
              <a:gd name="connsiteY94" fmla="*/ 292545 h 527124"/>
              <a:gd name="connsiteX95" fmla="*/ 188723 w 608203"/>
              <a:gd name="connsiteY95" fmla="*/ 307756 h 527124"/>
              <a:gd name="connsiteX96" fmla="*/ 190527 w 608203"/>
              <a:gd name="connsiteY96" fmla="*/ 309561 h 527124"/>
              <a:gd name="connsiteX97" fmla="*/ 192331 w 608203"/>
              <a:gd name="connsiteY97" fmla="*/ 307756 h 527124"/>
              <a:gd name="connsiteX98" fmla="*/ 192331 w 608203"/>
              <a:gd name="connsiteY98" fmla="*/ 292545 h 527124"/>
              <a:gd name="connsiteX99" fmla="*/ 190527 w 608203"/>
              <a:gd name="connsiteY99" fmla="*/ 290741 h 527124"/>
              <a:gd name="connsiteX100" fmla="*/ 152280 w 608203"/>
              <a:gd name="connsiteY100" fmla="*/ 290741 h 527124"/>
              <a:gd name="connsiteX101" fmla="*/ 150476 w 608203"/>
              <a:gd name="connsiteY101" fmla="*/ 292545 h 527124"/>
              <a:gd name="connsiteX102" fmla="*/ 150476 w 608203"/>
              <a:gd name="connsiteY102" fmla="*/ 307756 h 527124"/>
              <a:gd name="connsiteX103" fmla="*/ 152280 w 608203"/>
              <a:gd name="connsiteY103" fmla="*/ 309561 h 527124"/>
              <a:gd name="connsiteX104" fmla="*/ 154084 w 608203"/>
              <a:gd name="connsiteY104" fmla="*/ 307756 h 527124"/>
              <a:gd name="connsiteX105" fmla="*/ 154084 w 608203"/>
              <a:gd name="connsiteY105" fmla="*/ 292545 h 527124"/>
              <a:gd name="connsiteX106" fmla="*/ 152280 w 608203"/>
              <a:gd name="connsiteY106" fmla="*/ 290741 h 527124"/>
              <a:gd name="connsiteX107" fmla="*/ 114351 w 608203"/>
              <a:gd name="connsiteY107" fmla="*/ 290741 h 527124"/>
              <a:gd name="connsiteX108" fmla="*/ 112536 w 608203"/>
              <a:gd name="connsiteY108" fmla="*/ 292545 h 527124"/>
              <a:gd name="connsiteX109" fmla="*/ 112536 w 608203"/>
              <a:gd name="connsiteY109" fmla="*/ 307756 h 527124"/>
              <a:gd name="connsiteX110" fmla="*/ 114351 w 608203"/>
              <a:gd name="connsiteY110" fmla="*/ 309561 h 527124"/>
              <a:gd name="connsiteX111" fmla="*/ 116166 w 608203"/>
              <a:gd name="connsiteY111" fmla="*/ 307756 h 527124"/>
              <a:gd name="connsiteX112" fmla="*/ 116166 w 608203"/>
              <a:gd name="connsiteY112" fmla="*/ 292545 h 527124"/>
              <a:gd name="connsiteX113" fmla="*/ 114351 w 608203"/>
              <a:gd name="connsiteY113" fmla="*/ 290741 h 527124"/>
              <a:gd name="connsiteX114" fmla="*/ 76410 w 608203"/>
              <a:gd name="connsiteY114" fmla="*/ 290741 h 527124"/>
              <a:gd name="connsiteX115" fmla="*/ 74610 w 608203"/>
              <a:gd name="connsiteY115" fmla="*/ 292545 h 527124"/>
              <a:gd name="connsiteX116" fmla="*/ 74610 w 608203"/>
              <a:gd name="connsiteY116" fmla="*/ 307756 h 527124"/>
              <a:gd name="connsiteX117" fmla="*/ 76410 w 608203"/>
              <a:gd name="connsiteY117" fmla="*/ 309561 h 527124"/>
              <a:gd name="connsiteX118" fmla="*/ 77953 w 608203"/>
              <a:gd name="connsiteY118" fmla="*/ 307756 h 527124"/>
              <a:gd name="connsiteX119" fmla="*/ 77953 w 608203"/>
              <a:gd name="connsiteY119" fmla="*/ 292545 h 527124"/>
              <a:gd name="connsiteX120" fmla="*/ 76410 w 608203"/>
              <a:gd name="connsiteY120" fmla="*/ 290741 h 527124"/>
              <a:gd name="connsiteX121" fmla="*/ 38211 w 608203"/>
              <a:gd name="connsiteY121" fmla="*/ 290741 h 527124"/>
              <a:gd name="connsiteX122" fmla="*/ 36396 w 608203"/>
              <a:gd name="connsiteY122" fmla="*/ 292545 h 527124"/>
              <a:gd name="connsiteX123" fmla="*/ 36396 w 608203"/>
              <a:gd name="connsiteY123" fmla="*/ 307756 h 527124"/>
              <a:gd name="connsiteX124" fmla="*/ 38211 w 608203"/>
              <a:gd name="connsiteY124" fmla="*/ 309561 h 527124"/>
              <a:gd name="connsiteX125" fmla="*/ 40026 w 608203"/>
              <a:gd name="connsiteY125" fmla="*/ 307756 h 527124"/>
              <a:gd name="connsiteX126" fmla="*/ 40026 w 608203"/>
              <a:gd name="connsiteY126" fmla="*/ 292545 h 527124"/>
              <a:gd name="connsiteX127" fmla="*/ 38211 w 608203"/>
              <a:gd name="connsiteY127" fmla="*/ 290741 h 527124"/>
              <a:gd name="connsiteX128" fmla="*/ 569992 w 608203"/>
              <a:gd name="connsiteY128" fmla="*/ 287131 h 527124"/>
              <a:gd name="connsiteX129" fmla="*/ 574140 w 608203"/>
              <a:gd name="connsiteY129" fmla="*/ 288678 h 527124"/>
              <a:gd name="connsiteX130" fmla="*/ 575955 w 608203"/>
              <a:gd name="connsiteY130" fmla="*/ 293319 h 527124"/>
              <a:gd name="connsiteX131" fmla="*/ 575955 w 608203"/>
              <a:gd name="connsiteY131" fmla="*/ 307241 h 527124"/>
              <a:gd name="connsiteX132" fmla="*/ 574140 w 608203"/>
              <a:gd name="connsiteY132" fmla="*/ 311623 h 527124"/>
              <a:gd name="connsiteX133" fmla="*/ 569992 w 608203"/>
              <a:gd name="connsiteY133" fmla="*/ 313170 h 527124"/>
              <a:gd name="connsiteX134" fmla="*/ 565844 w 608203"/>
              <a:gd name="connsiteY134" fmla="*/ 311623 h 527124"/>
              <a:gd name="connsiteX135" fmla="*/ 564029 w 608203"/>
              <a:gd name="connsiteY135" fmla="*/ 307241 h 527124"/>
              <a:gd name="connsiteX136" fmla="*/ 564029 w 608203"/>
              <a:gd name="connsiteY136" fmla="*/ 293319 h 527124"/>
              <a:gd name="connsiteX137" fmla="*/ 565844 w 608203"/>
              <a:gd name="connsiteY137" fmla="*/ 288678 h 527124"/>
              <a:gd name="connsiteX138" fmla="*/ 569992 w 608203"/>
              <a:gd name="connsiteY138" fmla="*/ 287131 h 527124"/>
              <a:gd name="connsiteX139" fmla="*/ 532028 w 608203"/>
              <a:gd name="connsiteY139" fmla="*/ 287131 h 527124"/>
              <a:gd name="connsiteX140" fmla="*/ 536176 w 608203"/>
              <a:gd name="connsiteY140" fmla="*/ 288678 h 527124"/>
              <a:gd name="connsiteX141" fmla="*/ 537991 w 608203"/>
              <a:gd name="connsiteY141" fmla="*/ 293319 h 527124"/>
              <a:gd name="connsiteX142" fmla="*/ 537991 w 608203"/>
              <a:gd name="connsiteY142" fmla="*/ 307241 h 527124"/>
              <a:gd name="connsiteX143" fmla="*/ 536176 w 608203"/>
              <a:gd name="connsiteY143" fmla="*/ 311623 h 527124"/>
              <a:gd name="connsiteX144" fmla="*/ 532028 w 608203"/>
              <a:gd name="connsiteY144" fmla="*/ 313170 h 527124"/>
              <a:gd name="connsiteX145" fmla="*/ 527880 w 608203"/>
              <a:gd name="connsiteY145" fmla="*/ 311623 h 527124"/>
              <a:gd name="connsiteX146" fmla="*/ 526065 w 608203"/>
              <a:gd name="connsiteY146" fmla="*/ 307241 h 527124"/>
              <a:gd name="connsiteX147" fmla="*/ 526065 w 608203"/>
              <a:gd name="connsiteY147" fmla="*/ 293319 h 527124"/>
              <a:gd name="connsiteX148" fmla="*/ 527880 w 608203"/>
              <a:gd name="connsiteY148" fmla="*/ 288678 h 527124"/>
              <a:gd name="connsiteX149" fmla="*/ 532028 w 608203"/>
              <a:gd name="connsiteY149" fmla="*/ 287131 h 527124"/>
              <a:gd name="connsiteX150" fmla="*/ 493817 w 608203"/>
              <a:gd name="connsiteY150" fmla="*/ 287131 h 527124"/>
              <a:gd name="connsiteX151" fmla="*/ 497940 w 608203"/>
              <a:gd name="connsiteY151" fmla="*/ 288678 h 527124"/>
              <a:gd name="connsiteX152" fmla="*/ 499744 w 608203"/>
              <a:gd name="connsiteY152" fmla="*/ 293319 h 527124"/>
              <a:gd name="connsiteX153" fmla="*/ 499744 w 608203"/>
              <a:gd name="connsiteY153" fmla="*/ 307241 h 527124"/>
              <a:gd name="connsiteX154" fmla="*/ 497940 w 608203"/>
              <a:gd name="connsiteY154" fmla="*/ 311623 h 527124"/>
              <a:gd name="connsiteX155" fmla="*/ 493817 w 608203"/>
              <a:gd name="connsiteY155" fmla="*/ 313170 h 527124"/>
              <a:gd name="connsiteX156" fmla="*/ 489693 w 608203"/>
              <a:gd name="connsiteY156" fmla="*/ 311623 h 527124"/>
              <a:gd name="connsiteX157" fmla="*/ 487889 w 608203"/>
              <a:gd name="connsiteY157" fmla="*/ 307241 h 527124"/>
              <a:gd name="connsiteX158" fmla="*/ 487889 w 608203"/>
              <a:gd name="connsiteY158" fmla="*/ 293319 h 527124"/>
              <a:gd name="connsiteX159" fmla="*/ 489693 w 608203"/>
              <a:gd name="connsiteY159" fmla="*/ 288678 h 527124"/>
              <a:gd name="connsiteX160" fmla="*/ 493817 w 608203"/>
              <a:gd name="connsiteY160" fmla="*/ 287131 h 527124"/>
              <a:gd name="connsiteX161" fmla="*/ 455888 w 608203"/>
              <a:gd name="connsiteY161" fmla="*/ 287131 h 527124"/>
              <a:gd name="connsiteX162" fmla="*/ 460036 w 608203"/>
              <a:gd name="connsiteY162" fmla="*/ 288678 h 527124"/>
              <a:gd name="connsiteX163" fmla="*/ 461851 w 608203"/>
              <a:gd name="connsiteY163" fmla="*/ 293319 h 527124"/>
              <a:gd name="connsiteX164" fmla="*/ 461851 w 608203"/>
              <a:gd name="connsiteY164" fmla="*/ 307241 h 527124"/>
              <a:gd name="connsiteX165" fmla="*/ 460036 w 608203"/>
              <a:gd name="connsiteY165" fmla="*/ 311623 h 527124"/>
              <a:gd name="connsiteX166" fmla="*/ 455888 w 608203"/>
              <a:gd name="connsiteY166" fmla="*/ 313170 h 527124"/>
              <a:gd name="connsiteX167" fmla="*/ 451740 w 608203"/>
              <a:gd name="connsiteY167" fmla="*/ 311623 h 527124"/>
              <a:gd name="connsiteX168" fmla="*/ 449925 w 608203"/>
              <a:gd name="connsiteY168" fmla="*/ 307241 h 527124"/>
              <a:gd name="connsiteX169" fmla="*/ 449925 w 608203"/>
              <a:gd name="connsiteY169" fmla="*/ 293319 h 527124"/>
              <a:gd name="connsiteX170" fmla="*/ 451740 w 608203"/>
              <a:gd name="connsiteY170" fmla="*/ 288678 h 527124"/>
              <a:gd name="connsiteX171" fmla="*/ 455888 w 608203"/>
              <a:gd name="connsiteY171" fmla="*/ 287131 h 527124"/>
              <a:gd name="connsiteX172" fmla="*/ 417689 w 608203"/>
              <a:gd name="connsiteY172" fmla="*/ 287131 h 527124"/>
              <a:gd name="connsiteX173" fmla="*/ 421804 w 608203"/>
              <a:gd name="connsiteY173" fmla="*/ 288678 h 527124"/>
              <a:gd name="connsiteX174" fmla="*/ 423604 w 608203"/>
              <a:gd name="connsiteY174" fmla="*/ 293319 h 527124"/>
              <a:gd name="connsiteX175" fmla="*/ 423604 w 608203"/>
              <a:gd name="connsiteY175" fmla="*/ 307241 h 527124"/>
              <a:gd name="connsiteX176" fmla="*/ 421804 w 608203"/>
              <a:gd name="connsiteY176" fmla="*/ 311623 h 527124"/>
              <a:gd name="connsiteX177" fmla="*/ 417689 w 608203"/>
              <a:gd name="connsiteY177" fmla="*/ 313170 h 527124"/>
              <a:gd name="connsiteX178" fmla="*/ 413574 w 608203"/>
              <a:gd name="connsiteY178" fmla="*/ 311623 h 527124"/>
              <a:gd name="connsiteX179" fmla="*/ 412031 w 608203"/>
              <a:gd name="connsiteY179" fmla="*/ 307241 h 527124"/>
              <a:gd name="connsiteX180" fmla="*/ 412031 w 608203"/>
              <a:gd name="connsiteY180" fmla="*/ 293319 h 527124"/>
              <a:gd name="connsiteX181" fmla="*/ 413574 w 608203"/>
              <a:gd name="connsiteY181" fmla="*/ 288678 h 527124"/>
              <a:gd name="connsiteX182" fmla="*/ 417689 w 608203"/>
              <a:gd name="connsiteY182" fmla="*/ 287131 h 527124"/>
              <a:gd name="connsiteX183" fmla="*/ 190527 w 608203"/>
              <a:gd name="connsiteY183" fmla="*/ 287131 h 527124"/>
              <a:gd name="connsiteX184" fmla="*/ 194650 w 608203"/>
              <a:gd name="connsiteY184" fmla="*/ 288678 h 527124"/>
              <a:gd name="connsiteX185" fmla="*/ 196454 w 608203"/>
              <a:gd name="connsiteY185" fmla="*/ 293319 h 527124"/>
              <a:gd name="connsiteX186" fmla="*/ 196454 w 608203"/>
              <a:gd name="connsiteY186" fmla="*/ 307241 h 527124"/>
              <a:gd name="connsiteX187" fmla="*/ 194650 w 608203"/>
              <a:gd name="connsiteY187" fmla="*/ 311623 h 527124"/>
              <a:gd name="connsiteX188" fmla="*/ 190527 w 608203"/>
              <a:gd name="connsiteY188" fmla="*/ 313170 h 527124"/>
              <a:gd name="connsiteX189" fmla="*/ 186403 w 608203"/>
              <a:gd name="connsiteY189" fmla="*/ 311623 h 527124"/>
              <a:gd name="connsiteX190" fmla="*/ 184599 w 608203"/>
              <a:gd name="connsiteY190" fmla="*/ 307241 h 527124"/>
              <a:gd name="connsiteX191" fmla="*/ 184599 w 608203"/>
              <a:gd name="connsiteY191" fmla="*/ 293319 h 527124"/>
              <a:gd name="connsiteX192" fmla="*/ 186403 w 608203"/>
              <a:gd name="connsiteY192" fmla="*/ 288678 h 527124"/>
              <a:gd name="connsiteX193" fmla="*/ 190527 w 608203"/>
              <a:gd name="connsiteY193" fmla="*/ 287131 h 527124"/>
              <a:gd name="connsiteX194" fmla="*/ 152280 w 608203"/>
              <a:gd name="connsiteY194" fmla="*/ 287131 h 527124"/>
              <a:gd name="connsiteX195" fmla="*/ 156404 w 608203"/>
              <a:gd name="connsiteY195" fmla="*/ 288678 h 527124"/>
              <a:gd name="connsiteX196" fmla="*/ 158208 w 608203"/>
              <a:gd name="connsiteY196" fmla="*/ 293319 h 527124"/>
              <a:gd name="connsiteX197" fmla="*/ 158208 w 608203"/>
              <a:gd name="connsiteY197" fmla="*/ 307241 h 527124"/>
              <a:gd name="connsiteX198" fmla="*/ 156404 w 608203"/>
              <a:gd name="connsiteY198" fmla="*/ 311623 h 527124"/>
              <a:gd name="connsiteX199" fmla="*/ 152280 w 608203"/>
              <a:gd name="connsiteY199" fmla="*/ 313170 h 527124"/>
              <a:gd name="connsiteX200" fmla="*/ 148157 w 608203"/>
              <a:gd name="connsiteY200" fmla="*/ 311623 h 527124"/>
              <a:gd name="connsiteX201" fmla="*/ 146353 w 608203"/>
              <a:gd name="connsiteY201" fmla="*/ 307241 h 527124"/>
              <a:gd name="connsiteX202" fmla="*/ 146353 w 608203"/>
              <a:gd name="connsiteY202" fmla="*/ 293319 h 527124"/>
              <a:gd name="connsiteX203" fmla="*/ 148157 w 608203"/>
              <a:gd name="connsiteY203" fmla="*/ 288678 h 527124"/>
              <a:gd name="connsiteX204" fmla="*/ 152280 w 608203"/>
              <a:gd name="connsiteY204" fmla="*/ 287131 h 527124"/>
              <a:gd name="connsiteX205" fmla="*/ 114351 w 608203"/>
              <a:gd name="connsiteY205" fmla="*/ 287131 h 527124"/>
              <a:gd name="connsiteX206" fmla="*/ 118499 w 608203"/>
              <a:gd name="connsiteY206" fmla="*/ 288678 h 527124"/>
              <a:gd name="connsiteX207" fmla="*/ 120314 w 608203"/>
              <a:gd name="connsiteY207" fmla="*/ 293319 h 527124"/>
              <a:gd name="connsiteX208" fmla="*/ 120314 w 608203"/>
              <a:gd name="connsiteY208" fmla="*/ 307241 h 527124"/>
              <a:gd name="connsiteX209" fmla="*/ 118499 w 608203"/>
              <a:gd name="connsiteY209" fmla="*/ 311623 h 527124"/>
              <a:gd name="connsiteX210" fmla="*/ 114351 w 608203"/>
              <a:gd name="connsiteY210" fmla="*/ 313170 h 527124"/>
              <a:gd name="connsiteX211" fmla="*/ 110203 w 608203"/>
              <a:gd name="connsiteY211" fmla="*/ 311623 h 527124"/>
              <a:gd name="connsiteX212" fmla="*/ 108388 w 608203"/>
              <a:gd name="connsiteY212" fmla="*/ 307241 h 527124"/>
              <a:gd name="connsiteX213" fmla="*/ 108388 w 608203"/>
              <a:gd name="connsiteY213" fmla="*/ 293319 h 527124"/>
              <a:gd name="connsiteX214" fmla="*/ 110203 w 608203"/>
              <a:gd name="connsiteY214" fmla="*/ 288678 h 527124"/>
              <a:gd name="connsiteX215" fmla="*/ 114351 w 608203"/>
              <a:gd name="connsiteY215" fmla="*/ 287131 h 527124"/>
              <a:gd name="connsiteX216" fmla="*/ 76410 w 608203"/>
              <a:gd name="connsiteY216" fmla="*/ 287131 h 527124"/>
              <a:gd name="connsiteX217" fmla="*/ 80268 w 608203"/>
              <a:gd name="connsiteY217" fmla="*/ 288678 h 527124"/>
              <a:gd name="connsiteX218" fmla="*/ 82068 w 608203"/>
              <a:gd name="connsiteY218" fmla="*/ 293319 h 527124"/>
              <a:gd name="connsiteX219" fmla="*/ 82068 w 608203"/>
              <a:gd name="connsiteY219" fmla="*/ 307241 h 527124"/>
              <a:gd name="connsiteX220" fmla="*/ 80268 w 608203"/>
              <a:gd name="connsiteY220" fmla="*/ 311623 h 527124"/>
              <a:gd name="connsiteX221" fmla="*/ 76410 w 608203"/>
              <a:gd name="connsiteY221" fmla="*/ 313170 h 527124"/>
              <a:gd name="connsiteX222" fmla="*/ 72038 w 608203"/>
              <a:gd name="connsiteY222" fmla="*/ 311623 h 527124"/>
              <a:gd name="connsiteX223" fmla="*/ 70495 w 608203"/>
              <a:gd name="connsiteY223" fmla="*/ 307241 h 527124"/>
              <a:gd name="connsiteX224" fmla="*/ 70495 w 608203"/>
              <a:gd name="connsiteY224" fmla="*/ 293319 h 527124"/>
              <a:gd name="connsiteX225" fmla="*/ 72038 w 608203"/>
              <a:gd name="connsiteY225" fmla="*/ 288678 h 527124"/>
              <a:gd name="connsiteX226" fmla="*/ 76410 w 608203"/>
              <a:gd name="connsiteY226" fmla="*/ 287131 h 527124"/>
              <a:gd name="connsiteX227" fmla="*/ 38211 w 608203"/>
              <a:gd name="connsiteY227" fmla="*/ 287131 h 527124"/>
              <a:gd name="connsiteX228" fmla="*/ 42359 w 608203"/>
              <a:gd name="connsiteY228" fmla="*/ 288678 h 527124"/>
              <a:gd name="connsiteX229" fmla="*/ 44174 w 608203"/>
              <a:gd name="connsiteY229" fmla="*/ 293319 h 527124"/>
              <a:gd name="connsiteX230" fmla="*/ 44174 w 608203"/>
              <a:gd name="connsiteY230" fmla="*/ 307241 h 527124"/>
              <a:gd name="connsiteX231" fmla="*/ 42359 w 608203"/>
              <a:gd name="connsiteY231" fmla="*/ 311623 h 527124"/>
              <a:gd name="connsiteX232" fmla="*/ 38211 w 608203"/>
              <a:gd name="connsiteY232" fmla="*/ 313170 h 527124"/>
              <a:gd name="connsiteX233" fmla="*/ 34063 w 608203"/>
              <a:gd name="connsiteY233" fmla="*/ 311623 h 527124"/>
              <a:gd name="connsiteX234" fmla="*/ 32248 w 608203"/>
              <a:gd name="connsiteY234" fmla="*/ 307241 h 527124"/>
              <a:gd name="connsiteX235" fmla="*/ 32248 w 608203"/>
              <a:gd name="connsiteY235" fmla="*/ 293319 h 527124"/>
              <a:gd name="connsiteX236" fmla="*/ 34063 w 608203"/>
              <a:gd name="connsiteY236" fmla="*/ 288678 h 527124"/>
              <a:gd name="connsiteX237" fmla="*/ 38211 w 608203"/>
              <a:gd name="connsiteY237" fmla="*/ 287131 h 527124"/>
              <a:gd name="connsiteX238" fmla="*/ 184599 w 608203"/>
              <a:gd name="connsiteY238" fmla="*/ 247473 h 527124"/>
              <a:gd name="connsiteX239" fmla="*/ 188710 w 608203"/>
              <a:gd name="connsiteY239" fmla="*/ 255724 h 527124"/>
              <a:gd name="connsiteX240" fmla="*/ 188710 w 608203"/>
              <a:gd name="connsiteY240" fmla="*/ 262170 h 527124"/>
              <a:gd name="connsiteX241" fmla="*/ 190508 w 608203"/>
              <a:gd name="connsiteY241" fmla="*/ 263975 h 527124"/>
              <a:gd name="connsiteX242" fmla="*/ 192307 w 608203"/>
              <a:gd name="connsiteY242" fmla="*/ 262170 h 527124"/>
              <a:gd name="connsiteX243" fmla="*/ 192307 w 608203"/>
              <a:gd name="connsiteY243" fmla="*/ 261912 h 527124"/>
              <a:gd name="connsiteX244" fmla="*/ 194619 w 608203"/>
              <a:gd name="connsiteY244" fmla="*/ 265779 h 527124"/>
              <a:gd name="connsiteX245" fmla="*/ 194619 w 608203"/>
              <a:gd name="connsiteY245" fmla="*/ 266037 h 527124"/>
              <a:gd name="connsiteX246" fmla="*/ 190508 w 608203"/>
              <a:gd name="connsiteY246" fmla="*/ 267584 h 527124"/>
              <a:gd name="connsiteX247" fmla="*/ 186398 w 608203"/>
              <a:gd name="connsiteY247" fmla="*/ 266037 h 527124"/>
              <a:gd name="connsiteX248" fmla="*/ 184599 w 608203"/>
              <a:gd name="connsiteY248" fmla="*/ 261654 h 527124"/>
              <a:gd name="connsiteX249" fmla="*/ 184599 w 608203"/>
              <a:gd name="connsiteY249" fmla="*/ 247731 h 527124"/>
              <a:gd name="connsiteX250" fmla="*/ 184599 w 608203"/>
              <a:gd name="connsiteY250" fmla="*/ 247473 h 527124"/>
              <a:gd name="connsiteX251" fmla="*/ 569992 w 608203"/>
              <a:gd name="connsiteY251" fmla="*/ 245156 h 527124"/>
              <a:gd name="connsiteX252" fmla="*/ 568177 w 608203"/>
              <a:gd name="connsiteY252" fmla="*/ 246960 h 527124"/>
              <a:gd name="connsiteX253" fmla="*/ 568177 w 608203"/>
              <a:gd name="connsiteY253" fmla="*/ 262429 h 527124"/>
              <a:gd name="connsiteX254" fmla="*/ 569992 w 608203"/>
              <a:gd name="connsiteY254" fmla="*/ 263976 h 527124"/>
              <a:gd name="connsiteX255" fmla="*/ 571807 w 608203"/>
              <a:gd name="connsiteY255" fmla="*/ 262429 h 527124"/>
              <a:gd name="connsiteX256" fmla="*/ 571807 w 608203"/>
              <a:gd name="connsiteY256" fmla="*/ 246960 h 527124"/>
              <a:gd name="connsiteX257" fmla="*/ 569992 w 608203"/>
              <a:gd name="connsiteY257" fmla="*/ 245156 h 527124"/>
              <a:gd name="connsiteX258" fmla="*/ 493817 w 608203"/>
              <a:gd name="connsiteY258" fmla="*/ 245156 h 527124"/>
              <a:gd name="connsiteX259" fmla="*/ 492013 w 608203"/>
              <a:gd name="connsiteY259" fmla="*/ 246960 h 527124"/>
              <a:gd name="connsiteX260" fmla="*/ 492013 w 608203"/>
              <a:gd name="connsiteY260" fmla="*/ 262429 h 527124"/>
              <a:gd name="connsiteX261" fmla="*/ 493817 w 608203"/>
              <a:gd name="connsiteY261" fmla="*/ 263976 h 527124"/>
              <a:gd name="connsiteX262" fmla="*/ 495621 w 608203"/>
              <a:gd name="connsiteY262" fmla="*/ 262429 h 527124"/>
              <a:gd name="connsiteX263" fmla="*/ 495621 w 608203"/>
              <a:gd name="connsiteY263" fmla="*/ 246960 h 527124"/>
              <a:gd name="connsiteX264" fmla="*/ 493817 w 608203"/>
              <a:gd name="connsiteY264" fmla="*/ 245156 h 527124"/>
              <a:gd name="connsiteX265" fmla="*/ 455888 w 608203"/>
              <a:gd name="connsiteY265" fmla="*/ 245156 h 527124"/>
              <a:gd name="connsiteX266" fmla="*/ 454073 w 608203"/>
              <a:gd name="connsiteY266" fmla="*/ 246960 h 527124"/>
              <a:gd name="connsiteX267" fmla="*/ 454073 w 608203"/>
              <a:gd name="connsiteY267" fmla="*/ 262429 h 527124"/>
              <a:gd name="connsiteX268" fmla="*/ 455888 w 608203"/>
              <a:gd name="connsiteY268" fmla="*/ 263976 h 527124"/>
              <a:gd name="connsiteX269" fmla="*/ 457703 w 608203"/>
              <a:gd name="connsiteY269" fmla="*/ 262429 h 527124"/>
              <a:gd name="connsiteX270" fmla="*/ 457703 w 608203"/>
              <a:gd name="connsiteY270" fmla="*/ 246960 h 527124"/>
              <a:gd name="connsiteX271" fmla="*/ 455888 w 608203"/>
              <a:gd name="connsiteY271" fmla="*/ 245156 h 527124"/>
              <a:gd name="connsiteX272" fmla="*/ 152280 w 608203"/>
              <a:gd name="connsiteY272" fmla="*/ 245156 h 527124"/>
              <a:gd name="connsiteX273" fmla="*/ 150476 w 608203"/>
              <a:gd name="connsiteY273" fmla="*/ 246960 h 527124"/>
              <a:gd name="connsiteX274" fmla="*/ 150476 w 608203"/>
              <a:gd name="connsiteY274" fmla="*/ 262429 h 527124"/>
              <a:gd name="connsiteX275" fmla="*/ 152280 w 608203"/>
              <a:gd name="connsiteY275" fmla="*/ 263976 h 527124"/>
              <a:gd name="connsiteX276" fmla="*/ 154084 w 608203"/>
              <a:gd name="connsiteY276" fmla="*/ 262429 h 527124"/>
              <a:gd name="connsiteX277" fmla="*/ 154084 w 608203"/>
              <a:gd name="connsiteY277" fmla="*/ 246960 h 527124"/>
              <a:gd name="connsiteX278" fmla="*/ 152280 w 608203"/>
              <a:gd name="connsiteY278" fmla="*/ 245156 h 527124"/>
              <a:gd name="connsiteX279" fmla="*/ 114351 w 608203"/>
              <a:gd name="connsiteY279" fmla="*/ 245156 h 527124"/>
              <a:gd name="connsiteX280" fmla="*/ 112536 w 608203"/>
              <a:gd name="connsiteY280" fmla="*/ 246960 h 527124"/>
              <a:gd name="connsiteX281" fmla="*/ 112536 w 608203"/>
              <a:gd name="connsiteY281" fmla="*/ 262429 h 527124"/>
              <a:gd name="connsiteX282" fmla="*/ 114351 w 608203"/>
              <a:gd name="connsiteY282" fmla="*/ 263976 h 527124"/>
              <a:gd name="connsiteX283" fmla="*/ 116166 w 608203"/>
              <a:gd name="connsiteY283" fmla="*/ 262429 h 527124"/>
              <a:gd name="connsiteX284" fmla="*/ 116166 w 608203"/>
              <a:gd name="connsiteY284" fmla="*/ 246960 h 527124"/>
              <a:gd name="connsiteX285" fmla="*/ 114351 w 608203"/>
              <a:gd name="connsiteY285" fmla="*/ 245156 h 527124"/>
              <a:gd name="connsiteX286" fmla="*/ 38211 w 608203"/>
              <a:gd name="connsiteY286" fmla="*/ 245156 h 527124"/>
              <a:gd name="connsiteX287" fmla="*/ 36396 w 608203"/>
              <a:gd name="connsiteY287" fmla="*/ 246960 h 527124"/>
              <a:gd name="connsiteX288" fmla="*/ 36396 w 608203"/>
              <a:gd name="connsiteY288" fmla="*/ 262429 h 527124"/>
              <a:gd name="connsiteX289" fmla="*/ 38211 w 608203"/>
              <a:gd name="connsiteY289" fmla="*/ 263976 h 527124"/>
              <a:gd name="connsiteX290" fmla="*/ 40026 w 608203"/>
              <a:gd name="connsiteY290" fmla="*/ 262429 h 527124"/>
              <a:gd name="connsiteX291" fmla="*/ 40026 w 608203"/>
              <a:gd name="connsiteY291" fmla="*/ 246960 h 527124"/>
              <a:gd name="connsiteX292" fmla="*/ 38211 w 608203"/>
              <a:gd name="connsiteY292" fmla="*/ 245156 h 527124"/>
              <a:gd name="connsiteX293" fmla="*/ 569992 w 608203"/>
              <a:gd name="connsiteY293" fmla="*/ 241546 h 527124"/>
              <a:gd name="connsiteX294" fmla="*/ 574140 w 608203"/>
              <a:gd name="connsiteY294" fmla="*/ 243351 h 527124"/>
              <a:gd name="connsiteX295" fmla="*/ 575955 w 608203"/>
              <a:gd name="connsiteY295" fmla="*/ 247734 h 527124"/>
              <a:gd name="connsiteX296" fmla="*/ 575955 w 608203"/>
              <a:gd name="connsiteY296" fmla="*/ 261656 h 527124"/>
              <a:gd name="connsiteX297" fmla="*/ 574140 w 608203"/>
              <a:gd name="connsiteY297" fmla="*/ 266038 h 527124"/>
              <a:gd name="connsiteX298" fmla="*/ 569992 w 608203"/>
              <a:gd name="connsiteY298" fmla="*/ 267585 h 527124"/>
              <a:gd name="connsiteX299" fmla="*/ 565844 w 608203"/>
              <a:gd name="connsiteY299" fmla="*/ 266038 h 527124"/>
              <a:gd name="connsiteX300" fmla="*/ 564029 w 608203"/>
              <a:gd name="connsiteY300" fmla="*/ 261656 h 527124"/>
              <a:gd name="connsiteX301" fmla="*/ 564029 w 608203"/>
              <a:gd name="connsiteY301" fmla="*/ 247734 h 527124"/>
              <a:gd name="connsiteX302" fmla="*/ 565844 w 608203"/>
              <a:gd name="connsiteY302" fmla="*/ 243351 h 527124"/>
              <a:gd name="connsiteX303" fmla="*/ 569992 w 608203"/>
              <a:gd name="connsiteY303" fmla="*/ 241546 h 527124"/>
              <a:gd name="connsiteX304" fmla="*/ 529946 w 608203"/>
              <a:gd name="connsiteY304" fmla="*/ 241546 h 527124"/>
              <a:gd name="connsiteX305" fmla="*/ 534109 w 608203"/>
              <a:gd name="connsiteY305" fmla="*/ 241546 h 527124"/>
              <a:gd name="connsiteX306" fmla="*/ 534109 w 608203"/>
              <a:gd name="connsiteY306" fmla="*/ 267585 h 527124"/>
              <a:gd name="connsiteX307" fmla="*/ 529946 w 608203"/>
              <a:gd name="connsiteY307" fmla="*/ 267585 h 527124"/>
              <a:gd name="connsiteX308" fmla="*/ 493817 w 608203"/>
              <a:gd name="connsiteY308" fmla="*/ 241546 h 527124"/>
              <a:gd name="connsiteX309" fmla="*/ 497940 w 608203"/>
              <a:gd name="connsiteY309" fmla="*/ 243351 h 527124"/>
              <a:gd name="connsiteX310" fmla="*/ 499744 w 608203"/>
              <a:gd name="connsiteY310" fmla="*/ 247734 h 527124"/>
              <a:gd name="connsiteX311" fmla="*/ 499744 w 608203"/>
              <a:gd name="connsiteY311" fmla="*/ 261656 h 527124"/>
              <a:gd name="connsiteX312" fmla="*/ 497940 w 608203"/>
              <a:gd name="connsiteY312" fmla="*/ 266038 h 527124"/>
              <a:gd name="connsiteX313" fmla="*/ 493817 w 608203"/>
              <a:gd name="connsiteY313" fmla="*/ 267585 h 527124"/>
              <a:gd name="connsiteX314" fmla="*/ 489693 w 608203"/>
              <a:gd name="connsiteY314" fmla="*/ 266038 h 527124"/>
              <a:gd name="connsiteX315" fmla="*/ 487889 w 608203"/>
              <a:gd name="connsiteY315" fmla="*/ 261656 h 527124"/>
              <a:gd name="connsiteX316" fmla="*/ 487889 w 608203"/>
              <a:gd name="connsiteY316" fmla="*/ 247734 h 527124"/>
              <a:gd name="connsiteX317" fmla="*/ 489693 w 608203"/>
              <a:gd name="connsiteY317" fmla="*/ 243351 h 527124"/>
              <a:gd name="connsiteX318" fmla="*/ 493817 w 608203"/>
              <a:gd name="connsiteY318" fmla="*/ 241546 h 527124"/>
              <a:gd name="connsiteX319" fmla="*/ 455888 w 608203"/>
              <a:gd name="connsiteY319" fmla="*/ 241546 h 527124"/>
              <a:gd name="connsiteX320" fmla="*/ 460036 w 608203"/>
              <a:gd name="connsiteY320" fmla="*/ 243351 h 527124"/>
              <a:gd name="connsiteX321" fmla="*/ 461851 w 608203"/>
              <a:gd name="connsiteY321" fmla="*/ 247734 h 527124"/>
              <a:gd name="connsiteX322" fmla="*/ 461851 w 608203"/>
              <a:gd name="connsiteY322" fmla="*/ 261656 h 527124"/>
              <a:gd name="connsiteX323" fmla="*/ 460036 w 608203"/>
              <a:gd name="connsiteY323" fmla="*/ 266038 h 527124"/>
              <a:gd name="connsiteX324" fmla="*/ 455888 w 608203"/>
              <a:gd name="connsiteY324" fmla="*/ 267585 h 527124"/>
              <a:gd name="connsiteX325" fmla="*/ 451740 w 608203"/>
              <a:gd name="connsiteY325" fmla="*/ 266038 h 527124"/>
              <a:gd name="connsiteX326" fmla="*/ 449925 w 608203"/>
              <a:gd name="connsiteY326" fmla="*/ 261656 h 527124"/>
              <a:gd name="connsiteX327" fmla="*/ 449925 w 608203"/>
              <a:gd name="connsiteY327" fmla="*/ 247734 h 527124"/>
              <a:gd name="connsiteX328" fmla="*/ 451740 w 608203"/>
              <a:gd name="connsiteY328" fmla="*/ 243351 h 527124"/>
              <a:gd name="connsiteX329" fmla="*/ 455888 w 608203"/>
              <a:gd name="connsiteY329" fmla="*/ 241546 h 527124"/>
              <a:gd name="connsiteX330" fmla="*/ 152280 w 608203"/>
              <a:gd name="connsiteY330" fmla="*/ 241546 h 527124"/>
              <a:gd name="connsiteX331" fmla="*/ 156404 w 608203"/>
              <a:gd name="connsiteY331" fmla="*/ 243351 h 527124"/>
              <a:gd name="connsiteX332" fmla="*/ 158208 w 608203"/>
              <a:gd name="connsiteY332" fmla="*/ 247734 h 527124"/>
              <a:gd name="connsiteX333" fmla="*/ 158208 w 608203"/>
              <a:gd name="connsiteY333" fmla="*/ 261656 h 527124"/>
              <a:gd name="connsiteX334" fmla="*/ 156404 w 608203"/>
              <a:gd name="connsiteY334" fmla="*/ 266038 h 527124"/>
              <a:gd name="connsiteX335" fmla="*/ 152280 w 608203"/>
              <a:gd name="connsiteY335" fmla="*/ 267585 h 527124"/>
              <a:gd name="connsiteX336" fmla="*/ 148157 w 608203"/>
              <a:gd name="connsiteY336" fmla="*/ 266038 h 527124"/>
              <a:gd name="connsiteX337" fmla="*/ 146353 w 608203"/>
              <a:gd name="connsiteY337" fmla="*/ 261656 h 527124"/>
              <a:gd name="connsiteX338" fmla="*/ 146353 w 608203"/>
              <a:gd name="connsiteY338" fmla="*/ 247734 h 527124"/>
              <a:gd name="connsiteX339" fmla="*/ 148157 w 608203"/>
              <a:gd name="connsiteY339" fmla="*/ 243351 h 527124"/>
              <a:gd name="connsiteX340" fmla="*/ 152280 w 608203"/>
              <a:gd name="connsiteY340" fmla="*/ 241546 h 527124"/>
              <a:gd name="connsiteX341" fmla="*/ 114351 w 608203"/>
              <a:gd name="connsiteY341" fmla="*/ 241546 h 527124"/>
              <a:gd name="connsiteX342" fmla="*/ 118499 w 608203"/>
              <a:gd name="connsiteY342" fmla="*/ 243351 h 527124"/>
              <a:gd name="connsiteX343" fmla="*/ 120314 w 608203"/>
              <a:gd name="connsiteY343" fmla="*/ 247734 h 527124"/>
              <a:gd name="connsiteX344" fmla="*/ 120314 w 608203"/>
              <a:gd name="connsiteY344" fmla="*/ 261656 h 527124"/>
              <a:gd name="connsiteX345" fmla="*/ 118499 w 608203"/>
              <a:gd name="connsiteY345" fmla="*/ 266038 h 527124"/>
              <a:gd name="connsiteX346" fmla="*/ 114351 w 608203"/>
              <a:gd name="connsiteY346" fmla="*/ 267585 h 527124"/>
              <a:gd name="connsiteX347" fmla="*/ 110203 w 608203"/>
              <a:gd name="connsiteY347" fmla="*/ 266038 h 527124"/>
              <a:gd name="connsiteX348" fmla="*/ 108388 w 608203"/>
              <a:gd name="connsiteY348" fmla="*/ 261656 h 527124"/>
              <a:gd name="connsiteX349" fmla="*/ 108388 w 608203"/>
              <a:gd name="connsiteY349" fmla="*/ 247734 h 527124"/>
              <a:gd name="connsiteX350" fmla="*/ 110203 w 608203"/>
              <a:gd name="connsiteY350" fmla="*/ 243351 h 527124"/>
              <a:gd name="connsiteX351" fmla="*/ 114351 w 608203"/>
              <a:gd name="connsiteY351" fmla="*/ 241546 h 527124"/>
              <a:gd name="connsiteX352" fmla="*/ 74094 w 608203"/>
              <a:gd name="connsiteY352" fmla="*/ 241546 h 527124"/>
              <a:gd name="connsiteX353" fmla="*/ 78187 w 608203"/>
              <a:gd name="connsiteY353" fmla="*/ 241546 h 527124"/>
              <a:gd name="connsiteX354" fmla="*/ 78187 w 608203"/>
              <a:gd name="connsiteY354" fmla="*/ 267585 h 527124"/>
              <a:gd name="connsiteX355" fmla="*/ 74094 w 608203"/>
              <a:gd name="connsiteY355" fmla="*/ 267585 h 527124"/>
              <a:gd name="connsiteX356" fmla="*/ 38211 w 608203"/>
              <a:gd name="connsiteY356" fmla="*/ 241546 h 527124"/>
              <a:gd name="connsiteX357" fmla="*/ 42359 w 608203"/>
              <a:gd name="connsiteY357" fmla="*/ 243351 h 527124"/>
              <a:gd name="connsiteX358" fmla="*/ 44174 w 608203"/>
              <a:gd name="connsiteY358" fmla="*/ 247734 h 527124"/>
              <a:gd name="connsiteX359" fmla="*/ 44174 w 608203"/>
              <a:gd name="connsiteY359" fmla="*/ 261656 h 527124"/>
              <a:gd name="connsiteX360" fmla="*/ 42359 w 608203"/>
              <a:gd name="connsiteY360" fmla="*/ 266038 h 527124"/>
              <a:gd name="connsiteX361" fmla="*/ 38211 w 608203"/>
              <a:gd name="connsiteY361" fmla="*/ 267585 h 527124"/>
              <a:gd name="connsiteX362" fmla="*/ 34063 w 608203"/>
              <a:gd name="connsiteY362" fmla="*/ 266038 h 527124"/>
              <a:gd name="connsiteX363" fmla="*/ 32248 w 608203"/>
              <a:gd name="connsiteY363" fmla="*/ 261656 h 527124"/>
              <a:gd name="connsiteX364" fmla="*/ 32248 w 608203"/>
              <a:gd name="connsiteY364" fmla="*/ 247734 h 527124"/>
              <a:gd name="connsiteX365" fmla="*/ 34063 w 608203"/>
              <a:gd name="connsiteY365" fmla="*/ 243351 h 527124"/>
              <a:gd name="connsiteX366" fmla="*/ 38211 w 608203"/>
              <a:gd name="connsiteY366" fmla="*/ 241546 h 527124"/>
              <a:gd name="connsiteX367" fmla="*/ 532028 w 608203"/>
              <a:gd name="connsiteY367" fmla="*/ 200297 h 527124"/>
              <a:gd name="connsiteX368" fmla="*/ 530213 w 608203"/>
              <a:gd name="connsiteY368" fmla="*/ 202099 h 527124"/>
              <a:gd name="connsiteX369" fmla="*/ 530213 w 608203"/>
              <a:gd name="connsiteY369" fmla="*/ 217553 h 527124"/>
              <a:gd name="connsiteX370" fmla="*/ 532028 w 608203"/>
              <a:gd name="connsiteY370" fmla="*/ 219356 h 527124"/>
              <a:gd name="connsiteX371" fmla="*/ 533843 w 608203"/>
              <a:gd name="connsiteY371" fmla="*/ 217553 h 527124"/>
              <a:gd name="connsiteX372" fmla="*/ 533843 w 608203"/>
              <a:gd name="connsiteY372" fmla="*/ 202099 h 527124"/>
              <a:gd name="connsiteX373" fmla="*/ 532028 w 608203"/>
              <a:gd name="connsiteY373" fmla="*/ 200297 h 527124"/>
              <a:gd name="connsiteX374" fmla="*/ 76410 w 608203"/>
              <a:gd name="connsiteY374" fmla="*/ 200297 h 527124"/>
              <a:gd name="connsiteX375" fmla="*/ 74610 w 608203"/>
              <a:gd name="connsiteY375" fmla="*/ 202099 h 527124"/>
              <a:gd name="connsiteX376" fmla="*/ 74610 w 608203"/>
              <a:gd name="connsiteY376" fmla="*/ 217553 h 527124"/>
              <a:gd name="connsiteX377" fmla="*/ 76410 w 608203"/>
              <a:gd name="connsiteY377" fmla="*/ 219356 h 527124"/>
              <a:gd name="connsiteX378" fmla="*/ 77953 w 608203"/>
              <a:gd name="connsiteY378" fmla="*/ 217553 h 527124"/>
              <a:gd name="connsiteX379" fmla="*/ 77953 w 608203"/>
              <a:gd name="connsiteY379" fmla="*/ 202099 h 527124"/>
              <a:gd name="connsiteX380" fmla="*/ 76410 w 608203"/>
              <a:gd name="connsiteY380" fmla="*/ 200297 h 527124"/>
              <a:gd name="connsiteX381" fmla="*/ 567910 w 608203"/>
              <a:gd name="connsiteY381" fmla="*/ 196948 h 527124"/>
              <a:gd name="connsiteX382" fmla="*/ 572073 w 608203"/>
              <a:gd name="connsiteY382" fmla="*/ 196948 h 527124"/>
              <a:gd name="connsiteX383" fmla="*/ 572073 w 608203"/>
              <a:gd name="connsiteY383" fmla="*/ 222704 h 527124"/>
              <a:gd name="connsiteX384" fmla="*/ 567910 w 608203"/>
              <a:gd name="connsiteY384" fmla="*/ 222704 h 527124"/>
              <a:gd name="connsiteX385" fmla="*/ 532028 w 608203"/>
              <a:gd name="connsiteY385" fmla="*/ 196948 h 527124"/>
              <a:gd name="connsiteX386" fmla="*/ 536176 w 608203"/>
              <a:gd name="connsiteY386" fmla="*/ 198494 h 527124"/>
              <a:gd name="connsiteX387" fmla="*/ 537991 w 608203"/>
              <a:gd name="connsiteY387" fmla="*/ 202872 h 527124"/>
              <a:gd name="connsiteX388" fmla="*/ 537991 w 608203"/>
              <a:gd name="connsiteY388" fmla="*/ 216780 h 527124"/>
              <a:gd name="connsiteX389" fmla="*/ 536176 w 608203"/>
              <a:gd name="connsiteY389" fmla="*/ 221159 h 527124"/>
              <a:gd name="connsiteX390" fmla="*/ 532028 w 608203"/>
              <a:gd name="connsiteY390" fmla="*/ 222704 h 527124"/>
              <a:gd name="connsiteX391" fmla="*/ 527880 w 608203"/>
              <a:gd name="connsiteY391" fmla="*/ 221159 h 527124"/>
              <a:gd name="connsiteX392" fmla="*/ 526065 w 608203"/>
              <a:gd name="connsiteY392" fmla="*/ 216780 h 527124"/>
              <a:gd name="connsiteX393" fmla="*/ 526065 w 608203"/>
              <a:gd name="connsiteY393" fmla="*/ 202872 h 527124"/>
              <a:gd name="connsiteX394" fmla="*/ 527880 w 608203"/>
              <a:gd name="connsiteY394" fmla="*/ 198494 h 527124"/>
              <a:gd name="connsiteX395" fmla="*/ 532028 w 608203"/>
              <a:gd name="connsiteY395" fmla="*/ 196948 h 527124"/>
              <a:gd name="connsiteX396" fmla="*/ 491770 w 608203"/>
              <a:gd name="connsiteY396" fmla="*/ 196948 h 527124"/>
              <a:gd name="connsiteX397" fmla="*/ 495863 w 608203"/>
              <a:gd name="connsiteY397" fmla="*/ 196948 h 527124"/>
              <a:gd name="connsiteX398" fmla="*/ 495863 w 608203"/>
              <a:gd name="connsiteY398" fmla="*/ 222704 h 527124"/>
              <a:gd name="connsiteX399" fmla="*/ 491770 w 608203"/>
              <a:gd name="connsiteY399" fmla="*/ 222704 h 527124"/>
              <a:gd name="connsiteX400" fmla="*/ 453806 w 608203"/>
              <a:gd name="connsiteY400" fmla="*/ 196948 h 527124"/>
              <a:gd name="connsiteX401" fmla="*/ 457969 w 608203"/>
              <a:gd name="connsiteY401" fmla="*/ 196948 h 527124"/>
              <a:gd name="connsiteX402" fmla="*/ 457969 w 608203"/>
              <a:gd name="connsiteY402" fmla="*/ 222704 h 527124"/>
              <a:gd name="connsiteX403" fmla="*/ 453806 w 608203"/>
              <a:gd name="connsiteY403" fmla="*/ 222704 h 527124"/>
              <a:gd name="connsiteX404" fmla="*/ 150234 w 608203"/>
              <a:gd name="connsiteY404" fmla="*/ 196948 h 527124"/>
              <a:gd name="connsiteX405" fmla="*/ 154397 w 608203"/>
              <a:gd name="connsiteY405" fmla="*/ 196948 h 527124"/>
              <a:gd name="connsiteX406" fmla="*/ 154397 w 608203"/>
              <a:gd name="connsiteY406" fmla="*/ 222704 h 527124"/>
              <a:gd name="connsiteX407" fmla="*/ 150234 w 608203"/>
              <a:gd name="connsiteY407" fmla="*/ 222704 h 527124"/>
              <a:gd name="connsiteX408" fmla="*/ 112270 w 608203"/>
              <a:gd name="connsiteY408" fmla="*/ 196948 h 527124"/>
              <a:gd name="connsiteX409" fmla="*/ 116433 w 608203"/>
              <a:gd name="connsiteY409" fmla="*/ 196948 h 527124"/>
              <a:gd name="connsiteX410" fmla="*/ 116433 w 608203"/>
              <a:gd name="connsiteY410" fmla="*/ 222704 h 527124"/>
              <a:gd name="connsiteX411" fmla="*/ 112270 w 608203"/>
              <a:gd name="connsiteY411" fmla="*/ 222704 h 527124"/>
              <a:gd name="connsiteX412" fmla="*/ 76410 w 608203"/>
              <a:gd name="connsiteY412" fmla="*/ 196948 h 527124"/>
              <a:gd name="connsiteX413" fmla="*/ 80268 w 608203"/>
              <a:gd name="connsiteY413" fmla="*/ 198494 h 527124"/>
              <a:gd name="connsiteX414" fmla="*/ 82068 w 608203"/>
              <a:gd name="connsiteY414" fmla="*/ 202872 h 527124"/>
              <a:gd name="connsiteX415" fmla="*/ 82068 w 608203"/>
              <a:gd name="connsiteY415" fmla="*/ 216780 h 527124"/>
              <a:gd name="connsiteX416" fmla="*/ 80268 w 608203"/>
              <a:gd name="connsiteY416" fmla="*/ 221159 h 527124"/>
              <a:gd name="connsiteX417" fmla="*/ 76410 w 608203"/>
              <a:gd name="connsiteY417" fmla="*/ 222704 h 527124"/>
              <a:gd name="connsiteX418" fmla="*/ 72038 w 608203"/>
              <a:gd name="connsiteY418" fmla="*/ 221159 h 527124"/>
              <a:gd name="connsiteX419" fmla="*/ 70495 w 608203"/>
              <a:gd name="connsiteY419" fmla="*/ 216780 h 527124"/>
              <a:gd name="connsiteX420" fmla="*/ 70495 w 608203"/>
              <a:gd name="connsiteY420" fmla="*/ 202872 h 527124"/>
              <a:gd name="connsiteX421" fmla="*/ 72038 w 608203"/>
              <a:gd name="connsiteY421" fmla="*/ 198494 h 527124"/>
              <a:gd name="connsiteX422" fmla="*/ 76410 w 608203"/>
              <a:gd name="connsiteY422" fmla="*/ 196948 h 527124"/>
              <a:gd name="connsiteX423" fmla="*/ 36129 w 608203"/>
              <a:gd name="connsiteY423" fmla="*/ 196948 h 527124"/>
              <a:gd name="connsiteX424" fmla="*/ 40292 w 608203"/>
              <a:gd name="connsiteY424" fmla="*/ 196948 h 527124"/>
              <a:gd name="connsiteX425" fmla="*/ 40292 w 608203"/>
              <a:gd name="connsiteY425" fmla="*/ 222704 h 527124"/>
              <a:gd name="connsiteX426" fmla="*/ 36129 w 608203"/>
              <a:gd name="connsiteY426" fmla="*/ 222704 h 527124"/>
              <a:gd name="connsiteX427" fmla="*/ 569992 w 608203"/>
              <a:gd name="connsiteY427" fmla="*/ 154641 h 527124"/>
              <a:gd name="connsiteX428" fmla="*/ 568177 w 608203"/>
              <a:gd name="connsiteY428" fmla="*/ 156443 h 527124"/>
              <a:gd name="connsiteX429" fmla="*/ 568177 w 608203"/>
              <a:gd name="connsiteY429" fmla="*/ 171897 h 527124"/>
              <a:gd name="connsiteX430" fmla="*/ 569992 w 608203"/>
              <a:gd name="connsiteY430" fmla="*/ 173700 h 527124"/>
              <a:gd name="connsiteX431" fmla="*/ 571807 w 608203"/>
              <a:gd name="connsiteY431" fmla="*/ 171897 h 527124"/>
              <a:gd name="connsiteX432" fmla="*/ 571807 w 608203"/>
              <a:gd name="connsiteY432" fmla="*/ 156443 h 527124"/>
              <a:gd name="connsiteX433" fmla="*/ 569992 w 608203"/>
              <a:gd name="connsiteY433" fmla="*/ 154641 h 527124"/>
              <a:gd name="connsiteX434" fmla="*/ 532028 w 608203"/>
              <a:gd name="connsiteY434" fmla="*/ 154641 h 527124"/>
              <a:gd name="connsiteX435" fmla="*/ 530213 w 608203"/>
              <a:gd name="connsiteY435" fmla="*/ 156443 h 527124"/>
              <a:gd name="connsiteX436" fmla="*/ 530213 w 608203"/>
              <a:gd name="connsiteY436" fmla="*/ 171897 h 527124"/>
              <a:gd name="connsiteX437" fmla="*/ 532028 w 608203"/>
              <a:gd name="connsiteY437" fmla="*/ 173700 h 527124"/>
              <a:gd name="connsiteX438" fmla="*/ 533843 w 608203"/>
              <a:gd name="connsiteY438" fmla="*/ 171897 h 527124"/>
              <a:gd name="connsiteX439" fmla="*/ 533843 w 608203"/>
              <a:gd name="connsiteY439" fmla="*/ 156443 h 527124"/>
              <a:gd name="connsiteX440" fmla="*/ 532028 w 608203"/>
              <a:gd name="connsiteY440" fmla="*/ 154641 h 527124"/>
              <a:gd name="connsiteX441" fmla="*/ 493817 w 608203"/>
              <a:gd name="connsiteY441" fmla="*/ 154641 h 527124"/>
              <a:gd name="connsiteX442" fmla="*/ 492013 w 608203"/>
              <a:gd name="connsiteY442" fmla="*/ 156443 h 527124"/>
              <a:gd name="connsiteX443" fmla="*/ 492013 w 608203"/>
              <a:gd name="connsiteY443" fmla="*/ 171897 h 527124"/>
              <a:gd name="connsiteX444" fmla="*/ 493817 w 608203"/>
              <a:gd name="connsiteY444" fmla="*/ 173700 h 527124"/>
              <a:gd name="connsiteX445" fmla="*/ 495621 w 608203"/>
              <a:gd name="connsiteY445" fmla="*/ 171897 h 527124"/>
              <a:gd name="connsiteX446" fmla="*/ 495621 w 608203"/>
              <a:gd name="connsiteY446" fmla="*/ 156443 h 527124"/>
              <a:gd name="connsiteX447" fmla="*/ 493817 w 608203"/>
              <a:gd name="connsiteY447" fmla="*/ 154641 h 527124"/>
              <a:gd name="connsiteX448" fmla="*/ 455888 w 608203"/>
              <a:gd name="connsiteY448" fmla="*/ 154641 h 527124"/>
              <a:gd name="connsiteX449" fmla="*/ 454073 w 608203"/>
              <a:gd name="connsiteY449" fmla="*/ 156443 h 527124"/>
              <a:gd name="connsiteX450" fmla="*/ 454073 w 608203"/>
              <a:gd name="connsiteY450" fmla="*/ 171897 h 527124"/>
              <a:gd name="connsiteX451" fmla="*/ 455888 w 608203"/>
              <a:gd name="connsiteY451" fmla="*/ 173700 h 527124"/>
              <a:gd name="connsiteX452" fmla="*/ 457703 w 608203"/>
              <a:gd name="connsiteY452" fmla="*/ 171897 h 527124"/>
              <a:gd name="connsiteX453" fmla="*/ 457703 w 608203"/>
              <a:gd name="connsiteY453" fmla="*/ 156443 h 527124"/>
              <a:gd name="connsiteX454" fmla="*/ 455888 w 608203"/>
              <a:gd name="connsiteY454" fmla="*/ 154641 h 527124"/>
              <a:gd name="connsiteX455" fmla="*/ 114351 w 608203"/>
              <a:gd name="connsiteY455" fmla="*/ 154641 h 527124"/>
              <a:gd name="connsiteX456" fmla="*/ 112536 w 608203"/>
              <a:gd name="connsiteY456" fmla="*/ 156443 h 527124"/>
              <a:gd name="connsiteX457" fmla="*/ 112536 w 608203"/>
              <a:gd name="connsiteY457" fmla="*/ 171897 h 527124"/>
              <a:gd name="connsiteX458" fmla="*/ 114351 w 608203"/>
              <a:gd name="connsiteY458" fmla="*/ 173700 h 527124"/>
              <a:gd name="connsiteX459" fmla="*/ 116166 w 608203"/>
              <a:gd name="connsiteY459" fmla="*/ 171897 h 527124"/>
              <a:gd name="connsiteX460" fmla="*/ 116166 w 608203"/>
              <a:gd name="connsiteY460" fmla="*/ 156443 h 527124"/>
              <a:gd name="connsiteX461" fmla="*/ 114351 w 608203"/>
              <a:gd name="connsiteY461" fmla="*/ 154641 h 527124"/>
              <a:gd name="connsiteX462" fmla="*/ 76410 w 608203"/>
              <a:gd name="connsiteY462" fmla="*/ 154641 h 527124"/>
              <a:gd name="connsiteX463" fmla="*/ 74610 w 608203"/>
              <a:gd name="connsiteY463" fmla="*/ 156443 h 527124"/>
              <a:gd name="connsiteX464" fmla="*/ 74610 w 608203"/>
              <a:gd name="connsiteY464" fmla="*/ 171897 h 527124"/>
              <a:gd name="connsiteX465" fmla="*/ 76410 w 608203"/>
              <a:gd name="connsiteY465" fmla="*/ 173700 h 527124"/>
              <a:gd name="connsiteX466" fmla="*/ 77953 w 608203"/>
              <a:gd name="connsiteY466" fmla="*/ 171897 h 527124"/>
              <a:gd name="connsiteX467" fmla="*/ 77953 w 608203"/>
              <a:gd name="connsiteY467" fmla="*/ 156443 h 527124"/>
              <a:gd name="connsiteX468" fmla="*/ 76410 w 608203"/>
              <a:gd name="connsiteY468" fmla="*/ 154641 h 527124"/>
              <a:gd name="connsiteX469" fmla="*/ 38211 w 608203"/>
              <a:gd name="connsiteY469" fmla="*/ 154641 h 527124"/>
              <a:gd name="connsiteX470" fmla="*/ 36396 w 608203"/>
              <a:gd name="connsiteY470" fmla="*/ 156443 h 527124"/>
              <a:gd name="connsiteX471" fmla="*/ 36396 w 608203"/>
              <a:gd name="connsiteY471" fmla="*/ 171897 h 527124"/>
              <a:gd name="connsiteX472" fmla="*/ 38211 w 608203"/>
              <a:gd name="connsiteY472" fmla="*/ 173700 h 527124"/>
              <a:gd name="connsiteX473" fmla="*/ 40026 w 608203"/>
              <a:gd name="connsiteY473" fmla="*/ 171897 h 527124"/>
              <a:gd name="connsiteX474" fmla="*/ 40026 w 608203"/>
              <a:gd name="connsiteY474" fmla="*/ 156443 h 527124"/>
              <a:gd name="connsiteX475" fmla="*/ 38211 w 608203"/>
              <a:gd name="connsiteY475" fmla="*/ 154641 h 527124"/>
              <a:gd name="connsiteX476" fmla="*/ 569992 w 608203"/>
              <a:gd name="connsiteY476" fmla="*/ 151292 h 527124"/>
              <a:gd name="connsiteX477" fmla="*/ 574140 w 608203"/>
              <a:gd name="connsiteY477" fmla="*/ 152838 h 527124"/>
              <a:gd name="connsiteX478" fmla="*/ 575955 w 608203"/>
              <a:gd name="connsiteY478" fmla="*/ 157216 h 527124"/>
              <a:gd name="connsiteX479" fmla="*/ 575955 w 608203"/>
              <a:gd name="connsiteY479" fmla="*/ 171124 h 527124"/>
              <a:gd name="connsiteX480" fmla="*/ 574140 w 608203"/>
              <a:gd name="connsiteY480" fmla="*/ 175503 h 527124"/>
              <a:gd name="connsiteX481" fmla="*/ 569992 w 608203"/>
              <a:gd name="connsiteY481" fmla="*/ 177048 h 527124"/>
              <a:gd name="connsiteX482" fmla="*/ 565844 w 608203"/>
              <a:gd name="connsiteY482" fmla="*/ 175503 h 527124"/>
              <a:gd name="connsiteX483" fmla="*/ 564029 w 608203"/>
              <a:gd name="connsiteY483" fmla="*/ 171124 h 527124"/>
              <a:gd name="connsiteX484" fmla="*/ 564029 w 608203"/>
              <a:gd name="connsiteY484" fmla="*/ 157216 h 527124"/>
              <a:gd name="connsiteX485" fmla="*/ 565844 w 608203"/>
              <a:gd name="connsiteY485" fmla="*/ 152838 h 527124"/>
              <a:gd name="connsiteX486" fmla="*/ 569992 w 608203"/>
              <a:gd name="connsiteY486" fmla="*/ 151292 h 527124"/>
              <a:gd name="connsiteX487" fmla="*/ 532028 w 608203"/>
              <a:gd name="connsiteY487" fmla="*/ 151292 h 527124"/>
              <a:gd name="connsiteX488" fmla="*/ 536176 w 608203"/>
              <a:gd name="connsiteY488" fmla="*/ 152838 h 527124"/>
              <a:gd name="connsiteX489" fmla="*/ 537991 w 608203"/>
              <a:gd name="connsiteY489" fmla="*/ 157216 h 527124"/>
              <a:gd name="connsiteX490" fmla="*/ 537991 w 608203"/>
              <a:gd name="connsiteY490" fmla="*/ 171124 h 527124"/>
              <a:gd name="connsiteX491" fmla="*/ 536176 w 608203"/>
              <a:gd name="connsiteY491" fmla="*/ 175503 h 527124"/>
              <a:gd name="connsiteX492" fmla="*/ 532028 w 608203"/>
              <a:gd name="connsiteY492" fmla="*/ 177048 h 527124"/>
              <a:gd name="connsiteX493" fmla="*/ 527880 w 608203"/>
              <a:gd name="connsiteY493" fmla="*/ 175503 h 527124"/>
              <a:gd name="connsiteX494" fmla="*/ 526065 w 608203"/>
              <a:gd name="connsiteY494" fmla="*/ 171124 h 527124"/>
              <a:gd name="connsiteX495" fmla="*/ 526065 w 608203"/>
              <a:gd name="connsiteY495" fmla="*/ 157216 h 527124"/>
              <a:gd name="connsiteX496" fmla="*/ 527880 w 608203"/>
              <a:gd name="connsiteY496" fmla="*/ 152838 h 527124"/>
              <a:gd name="connsiteX497" fmla="*/ 532028 w 608203"/>
              <a:gd name="connsiteY497" fmla="*/ 151292 h 527124"/>
              <a:gd name="connsiteX498" fmla="*/ 493817 w 608203"/>
              <a:gd name="connsiteY498" fmla="*/ 151292 h 527124"/>
              <a:gd name="connsiteX499" fmla="*/ 497940 w 608203"/>
              <a:gd name="connsiteY499" fmla="*/ 152838 h 527124"/>
              <a:gd name="connsiteX500" fmla="*/ 499744 w 608203"/>
              <a:gd name="connsiteY500" fmla="*/ 157216 h 527124"/>
              <a:gd name="connsiteX501" fmla="*/ 499744 w 608203"/>
              <a:gd name="connsiteY501" fmla="*/ 171124 h 527124"/>
              <a:gd name="connsiteX502" fmla="*/ 497940 w 608203"/>
              <a:gd name="connsiteY502" fmla="*/ 175503 h 527124"/>
              <a:gd name="connsiteX503" fmla="*/ 493817 w 608203"/>
              <a:gd name="connsiteY503" fmla="*/ 177048 h 527124"/>
              <a:gd name="connsiteX504" fmla="*/ 489693 w 608203"/>
              <a:gd name="connsiteY504" fmla="*/ 175503 h 527124"/>
              <a:gd name="connsiteX505" fmla="*/ 487889 w 608203"/>
              <a:gd name="connsiteY505" fmla="*/ 171124 h 527124"/>
              <a:gd name="connsiteX506" fmla="*/ 487889 w 608203"/>
              <a:gd name="connsiteY506" fmla="*/ 157216 h 527124"/>
              <a:gd name="connsiteX507" fmla="*/ 489693 w 608203"/>
              <a:gd name="connsiteY507" fmla="*/ 152838 h 527124"/>
              <a:gd name="connsiteX508" fmla="*/ 493817 w 608203"/>
              <a:gd name="connsiteY508" fmla="*/ 151292 h 527124"/>
              <a:gd name="connsiteX509" fmla="*/ 455888 w 608203"/>
              <a:gd name="connsiteY509" fmla="*/ 151292 h 527124"/>
              <a:gd name="connsiteX510" fmla="*/ 460036 w 608203"/>
              <a:gd name="connsiteY510" fmla="*/ 152838 h 527124"/>
              <a:gd name="connsiteX511" fmla="*/ 461851 w 608203"/>
              <a:gd name="connsiteY511" fmla="*/ 157216 h 527124"/>
              <a:gd name="connsiteX512" fmla="*/ 461851 w 608203"/>
              <a:gd name="connsiteY512" fmla="*/ 171124 h 527124"/>
              <a:gd name="connsiteX513" fmla="*/ 460036 w 608203"/>
              <a:gd name="connsiteY513" fmla="*/ 175503 h 527124"/>
              <a:gd name="connsiteX514" fmla="*/ 455888 w 608203"/>
              <a:gd name="connsiteY514" fmla="*/ 177048 h 527124"/>
              <a:gd name="connsiteX515" fmla="*/ 451740 w 608203"/>
              <a:gd name="connsiteY515" fmla="*/ 175503 h 527124"/>
              <a:gd name="connsiteX516" fmla="*/ 449925 w 608203"/>
              <a:gd name="connsiteY516" fmla="*/ 171124 h 527124"/>
              <a:gd name="connsiteX517" fmla="*/ 449925 w 608203"/>
              <a:gd name="connsiteY517" fmla="*/ 157216 h 527124"/>
              <a:gd name="connsiteX518" fmla="*/ 451740 w 608203"/>
              <a:gd name="connsiteY518" fmla="*/ 152838 h 527124"/>
              <a:gd name="connsiteX519" fmla="*/ 455888 w 608203"/>
              <a:gd name="connsiteY519" fmla="*/ 151292 h 527124"/>
              <a:gd name="connsiteX520" fmla="*/ 152323 w 608203"/>
              <a:gd name="connsiteY520" fmla="*/ 151292 h 527124"/>
              <a:gd name="connsiteX521" fmla="*/ 153621 w 608203"/>
              <a:gd name="connsiteY521" fmla="*/ 151550 h 527124"/>
              <a:gd name="connsiteX522" fmla="*/ 153102 w 608203"/>
              <a:gd name="connsiteY522" fmla="*/ 155421 h 527124"/>
              <a:gd name="connsiteX523" fmla="*/ 152323 w 608203"/>
              <a:gd name="connsiteY523" fmla="*/ 154647 h 527124"/>
              <a:gd name="connsiteX524" fmla="*/ 150506 w 608203"/>
              <a:gd name="connsiteY524" fmla="*/ 156453 h 527124"/>
              <a:gd name="connsiteX525" fmla="*/ 150506 w 608203"/>
              <a:gd name="connsiteY525" fmla="*/ 171935 h 527124"/>
              <a:gd name="connsiteX526" fmla="*/ 151804 w 608203"/>
              <a:gd name="connsiteY526" fmla="*/ 172967 h 527124"/>
              <a:gd name="connsiteX527" fmla="*/ 151804 w 608203"/>
              <a:gd name="connsiteY527" fmla="*/ 176837 h 527124"/>
              <a:gd name="connsiteX528" fmla="*/ 148170 w 608203"/>
              <a:gd name="connsiteY528" fmla="*/ 175547 h 527124"/>
              <a:gd name="connsiteX529" fmla="*/ 146353 w 608203"/>
              <a:gd name="connsiteY529" fmla="*/ 171161 h 527124"/>
              <a:gd name="connsiteX530" fmla="*/ 146353 w 608203"/>
              <a:gd name="connsiteY530" fmla="*/ 157227 h 527124"/>
              <a:gd name="connsiteX531" fmla="*/ 148170 w 608203"/>
              <a:gd name="connsiteY531" fmla="*/ 152840 h 527124"/>
              <a:gd name="connsiteX532" fmla="*/ 152323 w 608203"/>
              <a:gd name="connsiteY532" fmla="*/ 151292 h 527124"/>
              <a:gd name="connsiteX533" fmla="*/ 114351 w 608203"/>
              <a:gd name="connsiteY533" fmla="*/ 151292 h 527124"/>
              <a:gd name="connsiteX534" fmla="*/ 118499 w 608203"/>
              <a:gd name="connsiteY534" fmla="*/ 152838 h 527124"/>
              <a:gd name="connsiteX535" fmla="*/ 120314 w 608203"/>
              <a:gd name="connsiteY535" fmla="*/ 157216 h 527124"/>
              <a:gd name="connsiteX536" fmla="*/ 120314 w 608203"/>
              <a:gd name="connsiteY536" fmla="*/ 171124 h 527124"/>
              <a:gd name="connsiteX537" fmla="*/ 118499 w 608203"/>
              <a:gd name="connsiteY537" fmla="*/ 175503 h 527124"/>
              <a:gd name="connsiteX538" fmla="*/ 114351 w 608203"/>
              <a:gd name="connsiteY538" fmla="*/ 177048 h 527124"/>
              <a:gd name="connsiteX539" fmla="*/ 110203 w 608203"/>
              <a:gd name="connsiteY539" fmla="*/ 175503 h 527124"/>
              <a:gd name="connsiteX540" fmla="*/ 108388 w 608203"/>
              <a:gd name="connsiteY540" fmla="*/ 171124 h 527124"/>
              <a:gd name="connsiteX541" fmla="*/ 108388 w 608203"/>
              <a:gd name="connsiteY541" fmla="*/ 157216 h 527124"/>
              <a:gd name="connsiteX542" fmla="*/ 110203 w 608203"/>
              <a:gd name="connsiteY542" fmla="*/ 152838 h 527124"/>
              <a:gd name="connsiteX543" fmla="*/ 114351 w 608203"/>
              <a:gd name="connsiteY543" fmla="*/ 151292 h 527124"/>
              <a:gd name="connsiteX544" fmla="*/ 76410 w 608203"/>
              <a:gd name="connsiteY544" fmla="*/ 151292 h 527124"/>
              <a:gd name="connsiteX545" fmla="*/ 80268 w 608203"/>
              <a:gd name="connsiteY545" fmla="*/ 152838 h 527124"/>
              <a:gd name="connsiteX546" fmla="*/ 82068 w 608203"/>
              <a:gd name="connsiteY546" fmla="*/ 157216 h 527124"/>
              <a:gd name="connsiteX547" fmla="*/ 82068 w 608203"/>
              <a:gd name="connsiteY547" fmla="*/ 171124 h 527124"/>
              <a:gd name="connsiteX548" fmla="*/ 80268 w 608203"/>
              <a:gd name="connsiteY548" fmla="*/ 175503 h 527124"/>
              <a:gd name="connsiteX549" fmla="*/ 76410 w 608203"/>
              <a:gd name="connsiteY549" fmla="*/ 177048 h 527124"/>
              <a:gd name="connsiteX550" fmla="*/ 72038 w 608203"/>
              <a:gd name="connsiteY550" fmla="*/ 175503 h 527124"/>
              <a:gd name="connsiteX551" fmla="*/ 70495 w 608203"/>
              <a:gd name="connsiteY551" fmla="*/ 171124 h 527124"/>
              <a:gd name="connsiteX552" fmla="*/ 70495 w 608203"/>
              <a:gd name="connsiteY552" fmla="*/ 157216 h 527124"/>
              <a:gd name="connsiteX553" fmla="*/ 72038 w 608203"/>
              <a:gd name="connsiteY553" fmla="*/ 152838 h 527124"/>
              <a:gd name="connsiteX554" fmla="*/ 76410 w 608203"/>
              <a:gd name="connsiteY554" fmla="*/ 151292 h 527124"/>
              <a:gd name="connsiteX555" fmla="*/ 38211 w 608203"/>
              <a:gd name="connsiteY555" fmla="*/ 151292 h 527124"/>
              <a:gd name="connsiteX556" fmla="*/ 42359 w 608203"/>
              <a:gd name="connsiteY556" fmla="*/ 152838 h 527124"/>
              <a:gd name="connsiteX557" fmla="*/ 44174 w 608203"/>
              <a:gd name="connsiteY557" fmla="*/ 157216 h 527124"/>
              <a:gd name="connsiteX558" fmla="*/ 44174 w 608203"/>
              <a:gd name="connsiteY558" fmla="*/ 171124 h 527124"/>
              <a:gd name="connsiteX559" fmla="*/ 42359 w 608203"/>
              <a:gd name="connsiteY559" fmla="*/ 175503 h 527124"/>
              <a:gd name="connsiteX560" fmla="*/ 38211 w 608203"/>
              <a:gd name="connsiteY560" fmla="*/ 177048 h 527124"/>
              <a:gd name="connsiteX561" fmla="*/ 34063 w 608203"/>
              <a:gd name="connsiteY561" fmla="*/ 175503 h 527124"/>
              <a:gd name="connsiteX562" fmla="*/ 32248 w 608203"/>
              <a:gd name="connsiteY562" fmla="*/ 171124 h 527124"/>
              <a:gd name="connsiteX563" fmla="*/ 32248 w 608203"/>
              <a:gd name="connsiteY563" fmla="*/ 157216 h 527124"/>
              <a:gd name="connsiteX564" fmla="*/ 34063 w 608203"/>
              <a:gd name="connsiteY564" fmla="*/ 152838 h 527124"/>
              <a:gd name="connsiteX565" fmla="*/ 38211 w 608203"/>
              <a:gd name="connsiteY565" fmla="*/ 151292 h 527124"/>
              <a:gd name="connsiteX566" fmla="*/ 569992 w 608203"/>
              <a:gd name="connsiteY566" fmla="*/ 109313 h 527124"/>
              <a:gd name="connsiteX567" fmla="*/ 568177 w 608203"/>
              <a:gd name="connsiteY567" fmla="*/ 110858 h 527124"/>
              <a:gd name="connsiteX568" fmla="*/ 568177 w 608203"/>
              <a:gd name="connsiteY568" fmla="*/ 126312 h 527124"/>
              <a:gd name="connsiteX569" fmla="*/ 569992 w 608203"/>
              <a:gd name="connsiteY569" fmla="*/ 128115 h 527124"/>
              <a:gd name="connsiteX570" fmla="*/ 571807 w 608203"/>
              <a:gd name="connsiteY570" fmla="*/ 126312 h 527124"/>
              <a:gd name="connsiteX571" fmla="*/ 571807 w 608203"/>
              <a:gd name="connsiteY571" fmla="*/ 110858 h 527124"/>
              <a:gd name="connsiteX572" fmla="*/ 569992 w 608203"/>
              <a:gd name="connsiteY572" fmla="*/ 109313 h 527124"/>
              <a:gd name="connsiteX573" fmla="*/ 493817 w 608203"/>
              <a:gd name="connsiteY573" fmla="*/ 109313 h 527124"/>
              <a:gd name="connsiteX574" fmla="*/ 492013 w 608203"/>
              <a:gd name="connsiteY574" fmla="*/ 110858 h 527124"/>
              <a:gd name="connsiteX575" fmla="*/ 492013 w 608203"/>
              <a:gd name="connsiteY575" fmla="*/ 126312 h 527124"/>
              <a:gd name="connsiteX576" fmla="*/ 493817 w 608203"/>
              <a:gd name="connsiteY576" fmla="*/ 128115 h 527124"/>
              <a:gd name="connsiteX577" fmla="*/ 495621 w 608203"/>
              <a:gd name="connsiteY577" fmla="*/ 126312 h 527124"/>
              <a:gd name="connsiteX578" fmla="*/ 495621 w 608203"/>
              <a:gd name="connsiteY578" fmla="*/ 110858 h 527124"/>
              <a:gd name="connsiteX579" fmla="*/ 493817 w 608203"/>
              <a:gd name="connsiteY579" fmla="*/ 109313 h 527124"/>
              <a:gd name="connsiteX580" fmla="*/ 455888 w 608203"/>
              <a:gd name="connsiteY580" fmla="*/ 109313 h 527124"/>
              <a:gd name="connsiteX581" fmla="*/ 454073 w 608203"/>
              <a:gd name="connsiteY581" fmla="*/ 110858 h 527124"/>
              <a:gd name="connsiteX582" fmla="*/ 454073 w 608203"/>
              <a:gd name="connsiteY582" fmla="*/ 126312 h 527124"/>
              <a:gd name="connsiteX583" fmla="*/ 455888 w 608203"/>
              <a:gd name="connsiteY583" fmla="*/ 128115 h 527124"/>
              <a:gd name="connsiteX584" fmla="*/ 457703 w 608203"/>
              <a:gd name="connsiteY584" fmla="*/ 126312 h 527124"/>
              <a:gd name="connsiteX585" fmla="*/ 457703 w 608203"/>
              <a:gd name="connsiteY585" fmla="*/ 110858 h 527124"/>
              <a:gd name="connsiteX586" fmla="*/ 455888 w 608203"/>
              <a:gd name="connsiteY586" fmla="*/ 109313 h 527124"/>
              <a:gd name="connsiteX587" fmla="*/ 152280 w 608203"/>
              <a:gd name="connsiteY587" fmla="*/ 109313 h 527124"/>
              <a:gd name="connsiteX588" fmla="*/ 150476 w 608203"/>
              <a:gd name="connsiteY588" fmla="*/ 110858 h 527124"/>
              <a:gd name="connsiteX589" fmla="*/ 150476 w 608203"/>
              <a:gd name="connsiteY589" fmla="*/ 126312 h 527124"/>
              <a:gd name="connsiteX590" fmla="*/ 152280 w 608203"/>
              <a:gd name="connsiteY590" fmla="*/ 128115 h 527124"/>
              <a:gd name="connsiteX591" fmla="*/ 154084 w 608203"/>
              <a:gd name="connsiteY591" fmla="*/ 126312 h 527124"/>
              <a:gd name="connsiteX592" fmla="*/ 154084 w 608203"/>
              <a:gd name="connsiteY592" fmla="*/ 110858 h 527124"/>
              <a:gd name="connsiteX593" fmla="*/ 152280 w 608203"/>
              <a:gd name="connsiteY593" fmla="*/ 109313 h 527124"/>
              <a:gd name="connsiteX594" fmla="*/ 114351 w 608203"/>
              <a:gd name="connsiteY594" fmla="*/ 109313 h 527124"/>
              <a:gd name="connsiteX595" fmla="*/ 112536 w 608203"/>
              <a:gd name="connsiteY595" fmla="*/ 110858 h 527124"/>
              <a:gd name="connsiteX596" fmla="*/ 112536 w 608203"/>
              <a:gd name="connsiteY596" fmla="*/ 126312 h 527124"/>
              <a:gd name="connsiteX597" fmla="*/ 114351 w 608203"/>
              <a:gd name="connsiteY597" fmla="*/ 128115 h 527124"/>
              <a:gd name="connsiteX598" fmla="*/ 116166 w 608203"/>
              <a:gd name="connsiteY598" fmla="*/ 126312 h 527124"/>
              <a:gd name="connsiteX599" fmla="*/ 116166 w 608203"/>
              <a:gd name="connsiteY599" fmla="*/ 110858 h 527124"/>
              <a:gd name="connsiteX600" fmla="*/ 114351 w 608203"/>
              <a:gd name="connsiteY600" fmla="*/ 109313 h 527124"/>
              <a:gd name="connsiteX601" fmla="*/ 38211 w 608203"/>
              <a:gd name="connsiteY601" fmla="*/ 109313 h 527124"/>
              <a:gd name="connsiteX602" fmla="*/ 36396 w 608203"/>
              <a:gd name="connsiteY602" fmla="*/ 110858 h 527124"/>
              <a:gd name="connsiteX603" fmla="*/ 36396 w 608203"/>
              <a:gd name="connsiteY603" fmla="*/ 126312 h 527124"/>
              <a:gd name="connsiteX604" fmla="*/ 38211 w 608203"/>
              <a:gd name="connsiteY604" fmla="*/ 128115 h 527124"/>
              <a:gd name="connsiteX605" fmla="*/ 40026 w 608203"/>
              <a:gd name="connsiteY605" fmla="*/ 126312 h 527124"/>
              <a:gd name="connsiteX606" fmla="*/ 40026 w 608203"/>
              <a:gd name="connsiteY606" fmla="*/ 110858 h 527124"/>
              <a:gd name="connsiteX607" fmla="*/ 38211 w 608203"/>
              <a:gd name="connsiteY607" fmla="*/ 109313 h 527124"/>
              <a:gd name="connsiteX608" fmla="*/ 417689 w 608203"/>
              <a:gd name="connsiteY608" fmla="*/ 109310 h 527124"/>
              <a:gd name="connsiteX609" fmla="*/ 415889 w 608203"/>
              <a:gd name="connsiteY609" fmla="*/ 110854 h 527124"/>
              <a:gd name="connsiteX610" fmla="*/ 415889 w 608203"/>
              <a:gd name="connsiteY610" fmla="*/ 126292 h 527124"/>
              <a:gd name="connsiteX611" fmla="*/ 417689 w 608203"/>
              <a:gd name="connsiteY611" fmla="*/ 128093 h 527124"/>
              <a:gd name="connsiteX612" fmla="*/ 419489 w 608203"/>
              <a:gd name="connsiteY612" fmla="*/ 126292 h 527124"/>
              <a:gd name="connsiteX613" fmla="*/ 419489 w 608203"/>
              <a:gd name="connsiteY613" fmla="*/ 110854 h 527124"/>
              <a:gd name="connsiteX614" fmla="*/ 417689 w 608203"/>
              <a:gd name="connsiteY614" fmla="*/ 109310 h 527124"/>
              <a:gd name="connsiteX615" fmla="*/ 569992 w 608203"/>
              <a:gd name="connsiteY615" fmla="*/ 105707 h 527124"/>
              <a:gd name="connsiteX616" fmla="*/ 574140 w 608203"/>
              <a:gd name="connsiteY616" fmla="*/ 107253 h 527124"/>
              <a:gd name="connsiteX617" fmla="*/ 575955 w 608203"/>
              <a:gd name="connsiteY617" fmla="*/ 111631 h 527124"/>
              <a:gd name="connsiteX618" fmla="*/ 575955 w 608203"/>
              <a:gd name="connsiteY618" fmla="*/ 125797 h 527124"/>
              <a:gd name="connsiteX619" fmla="*/ 574140 w 608203"/>
              <a:gd name="connsiteY619" fmla="*/ 129918 h 527124"/>
              <a:gd name="connsiteX620" fmla="*/ 569992 w 608203"/>
              <a:gd name="connsiteY620" fmla="*/ 131463 h 527124"/>
              <a:gd name="connsiteX621" fmla="*/ 565844 w 608203"/>
              <a:gd name="connsiteY621" fmla="*/ 129918 h 527124"/>
              <a:gd name="connsiteX622" fmla="*/ 564029 w 608203"/>
              <a:gd name="connsiteY622" fmla="*/ 125797 h 527124"/>
              <a:gd name="connsiteX623" fmla="*/ 564029 w 608203"/>
              <a:gd name="connsiteY623" fmla="*/ 111631 h 527124"/>
              <a:gd name="connsiteX624" fmla="*/ 565844 w 608203"/>
              <a:gd name="connsiteY624" fmla="*/ 107253 h 527124"/>
              <a:gd name="connsiteX625" fmla="*/ 569992 w 608203"/>
              <a:gd name="connsiteY625" fmla="*/ 105707 h 527124"/>
              <a:gd name="connsiteX626" fmla="*/ 529946 w 608203"/>
              <a:gd name="connsiteY626" fmla="*/ 105707 h 527124"/>
              <a:gd name="connsiteX627" fmla="*/ 534109 w 608203"/>
              <a:gd name="connsiteY627" fmla="*/ 105707 h 527124"/>
              <a:gd name="connsiteX628" fmla="*/ 534109 w 608203"/>
              <a:gd name="connsiteY628" fmla="*/ 131463 h 527124"/>
              <a:gd name="connsiteX629" fmla="*/ 529946 w 608203"/>
              <a:gd name="connsiteY629" fmla="*/ 131463 h 527124"/>
              <a:gd name="connsiteX630" fmla="*/ 493817 w 608203"/>
              <a:gd name="connsiteY630" fmla="*/ 105707 h 527124"/>
              <a:gd name="connsiteX631" fmla="*/ 497940 w 608203"/>
              <a:gd name="connsiteY631" fmla="*/ 107253 h 527124"/>
              <a:gd name="connsiteX632" fmla="*/ 499744 w 608203"/>
              <a:gd name="connsiteY632" fmla="*/ 111631 h 527124"/>
              <a:gd name="connsiteX633" fmla="*/ 499744 w 608203"/>
              <a:gd name="connsiteY633" fmla="*/ 125797 h 527124"/>
              <a:gd name="connsiteX634" fmla="*/ 497940 w 608203"/>
              <a:gd name="connsiteY634" fmla="*/ 129918 h 527124"/>
              <a:gd name="connsiteX635" fmla="*/ 493817 w 608203"/>
              <a:gd name="connsiteY635" fmla="*/ 131463 h 527124"/>
              <a:gd name="connsiteX636" fmla="*/ 489693 w 608203"/>
              <a:gd name="connsiteY636" fmla="*/ 129918 h 527124"/>
              <a:gd name="connsiteX637" fmla="*/ 487889 w 608203"/>
              <a:gd name="connsiteY637" fmla="*/ 125797 h 527124"/>
              <a:gd name="connsiteX638" fmla="*/ 487889 w 608203"/>
              <a:gd name="connsiteY638" fmla="*/ 111631 h 527124"/>
              <a:gd name="connsiteX639" fmla="*/ 489693 w 608203"/>
              <a:gd name="connsiteY639" fmla="*/ 107253 h 527124"/>
              <a:gd name="connsiteX640" fmla="*/ 493817 w 608203"/>
              <a:gd name="connsiteY640" fmla="*/ 105707 h 527124"/>
              <a:gd name="connsiteX641" fmla="*/ 455888 w 608203"/>
              <a:gd name="connsiteY641" fmla="*/ 105707 h 527124"/>
              <a:gd name="connsiteX642" fmla="*/ 460036 w 608203"/>
              <a:gd name="connsiteY642" fmla="*/ 107253 h 527124"/>
              <a:gd name="connsiteX643" fmla="*/ 461851 w 608203"/>
              <a:gd name="connsiteY643" fmla="*/ 111631 h 527124"/>
              <a:gd name="connsiteX644" fmla="*/ 461851 w 608203"/>
              <a:gd name="connsiteY644" fmla="*/ 125797 h 527124"/>
              <a:gd name="connsiteX645" fmla="*/ 460036 w 608203"/>
              <a:gd name="connsiteY645" fmla="*/ 129918 h 527124"/>
              <a:gd name="connsiteX646" fmla="*/ 455888 w 608203"/>
              <a:gd name="connsiteY646" fmla="*/ 131463 h 527124"/>
              <a:gd name="connsiteX647" fmla="*/ 451740 w 608203"/>
              <a:gd name="connsiteY647" fmla="*/ 129918 h 527124"/>
              <a:gd name="connsiteX648" fmla="*/ 449925 w 608203"/>
              <a:gd name="connsiteY648" fmla="*/ 125797 h 527124"/>
              <a:gd name="connsiteX649" fmla="*/ 449925 w 608203"/>
              <a:gd name="connsiteY649" fmla="*/ 111631 h 527124"/>
              <a:gd name="connsiteX650" fmla="*/ 451740 w 608203"/>
              <a:gd name="connsiteY650" fmla="*/ 107253 h 527124"/>
              <a:gd name="connsiteX651" fmla="*/ 455888 w 608203"/>
              <a:gd name="connsiteY651" fmla="*/ 105707 h 527124"/>
              <a:gd name="connsiteX652" fmla="*/ 417689 w 608203"/>
              <a:gd name="connsiteY652" fmla="*/ 105707 h 527124"/>
              <a:gd name="connsiteX653" fmla="*/ 421804 w 608203"/>
              <a:gd name="connsiteY653" fmla="*/ 107251 h 527124"/>
              <a:gd name="connsiteX654" fmla="*/ 423604 w 608203"/>
              <a:gd name="connsiteY654" fmla="*/ 111625 h 527124"/>
              <a:gd name="connsiteX655" fmla="*/ 423604 w 608203"/>
              <a:gd name="connsiteY655" fmla="*/ 125778 h 527124"/>
              <a:gd name="connsiteX656" fmla="*/ 421804 w 608203"/>
              <a:gd name="connsiteY656" fmla="*/ 129895 h 527124"/>
              <a:gd name="connsiteX657" fmla="*/ 418718 w 608203"/>
              <a:gd name="connsiteY657" fmla="*/ 131181 h 527124"/>
              <a:gd name="connsiteX658" fmla="*/ 412031 w 608203"/>
              <a:gd name="connsiteY658" fmla="*/ 120117 h 527124"/>
              <a:gd name="connsiteX659" fmla="*/ 412031 w 608203"/>
              <a:gd name="connsiteY659" fmla="*/ 111625 h 527124"/>
              <a:gd name="connsiteX660" fmla="*/ 413574 w 608203"/>
              <a:gd name="connsiteY660" fmla="*/ 107251 h 527124"/>
              <a:gd name="connsiteX661" fmla="*/ 417689 w 608203"/>
              <a:gd name="connsiteY661" fmla="*/ 105707 h 527124"/>
              <a:gd name="connsiteX662" fmla="*/ 152280 w 608203"/>
              <a:gd name="connsiteY662" fmla="*/ 105707 h 527124"/>
              <a:gd name="connsiteX663" fmla="*/ 156404 w 608203"/>
              <a:gd name="connsiteY663" fmla="*/ 107253 h 527124"/>
              <a:gd name="connsiteX664" fmla="*/ 158208 w 608203"/>
              <a:gd name="connsiteY664" fmla="*/ 111631 h 527124"/>
              <a:gd name="connsiteX665" fmla="*/ 158208 w 608203"/>
              <a:gd name="connsiteY665" fmla="*/ 125797 h 527124"/>
              <a:gd name="connsiteX666" fmla="*/ 156404 w 608203"/>
              <a:gd name="connsiteY666" fmla="*/ 129918 h 527124"/>
              <a:gd name="connsiteX667" fmla="*/ 152280 w 608203"/>
              <a:gd name="connsiteY667" fmla="*/ 131463 h 527124"/>
              <a:gd name="connsiteX668" fmla="*/ 148157 w 608203"/>
              <a:gd name="connsiteY668" fmla="*/ 129918 h 527124"/>
              <a:gd name="connsiteX669" fmla="*/ 146353 w 608203"/>
              <a:gd name="connsiteY669" fmla="*/ 125797 h 527124"/>
              <a:gd name="connsiteX670" fmla="*/ 146353 w 608203"/>
              <a:gd name="connsiteY670" fmla="*/ 111631 h 527124"/>
              <a:gd name="connsiteX671" fmla="*/ 148157 w 608203"/>
              <a:gd name="connsiteY671" fmla="*/ 107253 h 527124"/>
              <a:gd name="connsiteX672" fmla="*/ 152280 w 608203"/>
              <a:gd name="connsiteY672" fmla="*/ 105707 h 527124"/>
              <a:gd name="connsiteX673" fmla="*/ 114351 w 608203"/>
              <a:gd name="connsiteY673" fmla="*/ 105707 h 527124"/>
              <a:gd name="connsiteX674" fmla="*/ 118499 w 608203"/>
              <a:gd name="connsiteY674" fmla="*/ 107253 h 527124"/>
              <a:gd name="connsiteX675" fmla="*/ 120314 w 608203"/>
              <a:gd name="connsiteY675" fmla="*/ 111631 h 527124"/>
              <a:gd name="connsiteX676" fmla="*/ 120314 w 608203"/>
              <a:gd name="connsiteY676" fmla="*/ 125797 h 527124"/>
              <a:gd name="connsiteX677" fmla="*/ 118499 w 608203"/>
              <a:gd name="connsiteY677" fmla="*/ 129918 h 527124"/>
              <a:gd name="connsiteX678" fmla="*/ 114351 w 608203"/>
              <a:gd name="connsiteY678" fmla="*/ 131463 h 527124"/>
              <a:gd name="connsiteX679" fmla="*/ 110203 w 608203"/>
              <a:gd name="connsiteY679" fmla="*/ 129918 h 527124"/>
              <a:gd name="connsiteX680" fmla="*/ 108388 w 608203"/>
              <a:gd name="connsiteY680" fmla="*/ 125797 h 527124"/>
              <a:gd name="connsiteX681" fmla="*/ 108388 w 608203"/>
              <a:gd name="connsiteY681" fmla="*/ 111631 h 527124"/>
              <a:gd name="connsiteX682" fmla="*/ 110203 w 608203"/>
              <a:gd name="connsiteY682" fmla="*/ 107253 h 527124"/>
              <a:gd name="connsiteX683" fmla="*/ 114351 w 608203"/>
              <a:gd name="connsiteY683" fmla="*/ 105707 h 527124"/>
              <a:gd name="connsiteX684" fmla="*/ 74094 w 608203"/>
              <a:gd name="connsiteY684" fmla="*/ 105707 h 527124"/>
              <a:gd name="connsiteX685" fmla="*/ 78187 w 608203"/>
              <a:gd name="connsiteY685" fmla="*/ 105707 h 527124"/>
              <a:gd name="connsiteX686" fmla="*/ 78187 w 608203"/>
              <a:gd name="connsiteY686" fmla="*/ 131463 h 527124"/>
              <a:gd name="connsiteX687" fmla="*/ 74094 w 608203"/>
              <a:gd name="connsiteY687" fmla="*/ 131463 h 527124"/>
              <a:gd name="connsiteX688" fmla="*/ 38211 w 608203"/>
              <a:gd name="connsiteY688" fmla="*/ 105707 h 527124"/>
              <a:gd name="connsiteX689" fmla="*/ 42359 w 608203"/>
              <a:gd name="connsiteY689" fmla="*/ 107253 h 527124"/>
              <a:gd name="connsiteX690" fmla="*/ 44174 w 608203"/>
              <a:gd name="connsiteY690" fmla="*/ 111631 h 527124"/>
              <a:gd name="connsiteX691" fmla="*/ 44174 w 608203"/>
              <a:gd name="connsiteY691" fmla="*/ 125797 h 527124"/>
              <a:gd name="connsiteX692" fmla="*/ 42359 w 608203"/>
              <a:gd name="connsiteY692" fmla="*/ 129918 h 527124"/>
              <a:gd name="connsiteX693" fmla="*/ 38211 w 608203"/>
              <a:gd name="connsiteY693" fmla="*/ 131463 h 527124"/>
              <a:gd name="connsiteX694" fmla="*/ 34063 w 608203"/>
              <a:gd name="connsiteY694" fmla="*/ 129918 h 527124"/>
              <a:gd name="connsiteX695" fmla="*/ 32248 w 608203"/>
              <a:gd name="connsiteY695" fmla="*/ 125797 h 527124"/>
              <a:gd name="connsiteX696" fmla="*/ 32248 w 608203"/>
              <a:gd name="connsiteY696" fmla="*/ 111631 h 527124"/>
              <a:gd name="connsiteX697" fmla="*/ 34063 w 608203"/>
              <a:gd name="connsiteY697" fmla="*/ 107253 h 527124"/>
              <a:gd name="connsiteX698" fmla="*/ 38211 w 608203"/>
              <a:gd name="connsiteY698" fmla="*/ 105707 h 527124"/>
              <a:gd name="connsiteX699" fmla="*/ 304101 w 608203"/>
              <a:gd name="connsiteY699" fmla="*/ 76775 h 527124"/>
              <a:gd name="connsiteX700" fmla="*/ 421557 w 608203"/>
              <a:gd name="connsiteY700" fmla="*/ 194067 h 527124"/>
              <a:gd name="connsiteX701" fmla="*/ 304101 w 608203"/>
              <a:gd name="connsiteY701" fmla="*/ 311617 h 527124"/>
              <a:gd name="connsiteX702" fmla="*/ 186645 w 608203"/>
              <a:gd name="connsiteY702" fmla="*/ 194067 h 527124"/>
              <a:gd name="connsiteX703" fmla="*/ 304101 w 608203"/>
              <a:gd name="connsiteY703" fmla="*/ 194067 h 527124"/>
              <a:gd name="connsiteX704" fmla="*/ 532028 w 608203"/>
              <a:gd name="connsiteY704" fmla="*/ 62130 h 527124"/>
              <a:gd name="connsiteX705" fmla="*/ 530213 w 608203"/>
              <a:gd name="connsiteY705" fmla="*/ 63932 h 527124"/>
              <a:gd name="connsiteX706" fmla="*/ 530213 w 608203"/>
              <a:gd name="connsiteY706" fmla="*/ 79386 h 527124"/>
              <a:gd name="connsiteX707" fmla="*/ 532028 w 608203"/>
              <a:gd name="connsiteY707" fmla="*/ 80931 h 527124"/>
              <a:gd name="connsiteX708" fmla="*/ 533843 w 608203"/>
              <a:gd name="connsiteY708" fmla="*/ 79386 h 527124"/>
              <a:gd name="connsiteX709" fmla="*/ 533843 w 608203"/>
              <a:gd name="connsiteY709" fmla="*/ 63932 h 527124"/>
              <a:gd name="connsiteX710" fmla="*/ 532028 w 608203"/>
              <a:gd name="connsiteY710" fmla="*/ 62130 h 527124"/>
              <a:gd name="connsiteX711" fmla="*/ 379713 w 608203"/>
              <a:gd name="connsiteY711" fmla="*/ 62130 h 527124"/>
              <a:gd name="connsiteX712" fmla="*/ 377909 w 608203"/>
              <a:gd name="connsiteY712" fmla="*/ 63932 h 527124"/>
              <a:gd name="connsiteX713" fmla="*/ 377909 w 608203"/>
              <a:gd name="connsiteY713" fmla="*/ 79386 h 527124"/>
              <a:gd name="connsiteX714" fmla="*/ 379713 w 608203"/>
              <a:gd name="connsiteY714" fmla="*/ 80931 h 527124"/>
              <a:gd name="connsiteX715" fmla="*/ 381517 w 608203"/>
              <a:gd name="connsiteY715" fmla="*/ 79386 h 527124"/>
              <a:gd name="connsiteX716" fmla="*/ 381517 w 608203"/>
              <a:gd name="connsiteY716" fmla="*/ 63932 h 527124"/>
              <a:gd name="connsiteX717" fmla="*/ 379713 w 608203"/>
              <a:gd name="connsiteY717" fmla="*/ 62130 h 527124"/>
              <a:gd name="connsiteX718" fmla="*/ 76410 w 608203"/>
              <a:gd name="connsiteY718" fmla="*/ 62130 h 527124"/>
              <a:gd name="connsiteX719" fmla="*/ 74610 w 608203"/>
              <a:gd name="connsiteY719" fmla="*/ 63932 h 527124"/>
              <a:gd name="connsiteX720" fmla="*/ 74610 w 608203"/>
              <a:gd name="connsiteY720" fmla="*/ 79386 h 527124"/>
              <a:gd name="connsiteX721" fmla="*/ 76410 w 608203"/>
              <a:gd name="connsiteY721" fmla="*/ 80931 h 527124"/>
              <a:gd name="connsiteX722" fmla="*/ 77953 w 608203"/>
              <a:gd name="connsiteY722" fmla="*/ 79386 h 527124"/>
              <a:gd name="connsiteX723" fmla="*/ 77953 w 608203"/>
              <a:gd name="connsiteY723" fmla="*/ 63932 h 527124"/>
              <a:gd name="connsiteX724" fmla="*/ 76410 w 608203"/>
              <a:gd name="connsiteY724" fmla="*/ 62130 h 527124"/>
              <a:gd name="connsiteX725" fmla="*/ 567910 w 608203"/>
              <a:gd name="connsiteY725" fmla="*/ 58781 h 527124"/>
              <a:gd name="connsiteX726" fmla="*/ 572073 w 608203"/>
              <a:gd name="connsiteY726" fmla="*/ 58781 h 527124"/>
              <a:gd name="connsiteX727" fmla="*/ 572073 w 608203"/>
              <a:gd name="connsiteY727" fmla="*/ 84537 h 527124"/>
              <a:gd name="connsiteX728" fmla="*/ 567910 w 608203"/>
              <a:gd name="connsiteY728" fmla="*/ 84537 h 527124"/>
              <a:gd name="connsiteX729" fmla="*/ 532028 w 608203"/>
              <a:gd name="connsiteY729" fmla="*/ 58781 h 527124"/>
              <a:gd name="connsiteX730" fmla="*/ 536176 w 608203"/>
              <a:gd name="connsiteY730" fmla="*/ 60327 h 527124"/>
              <a:gd name="connsiteX731" fmla="*/ 537991 w 608203"/>
              <a:gd name="connsiteY731" fmla="*/ 64705 h 527124"/>
              <a:gd name="connsiteX732" fmla="*/ 537991 w 608203"/>
              <a:gd name="connsiteY732" fmla="*/ 78613 h 527124"/>
              <a:gd name="connsiteX733" fmla="*/ 536176 w 608203"/>
              <a:gd name="connsiteY733" fmla="*/ 82992 h 527124"/>
              <a:gd name="connsiteX734" fmla="*/ 532028 w 608203"/>
              <a:gd name="connsiteY734" fmla="*/ 84537 h 527124"/>
              <a:gd name="connsiteX735" fmla="*/ 527880 w 608203"/>
              <a:gd name="connsiteY735" fmla="*/ 82992 h 527124"/>
              <a:gd name="connsiteX736" fmla="*/ 526065 w 608203"/>
              <a:gd name="connsiteY736" fmla="*/ 78613 h 527124"/>
              <a:gd name="connsiteX737" fmla="*/ 526065 w 608203"/>
              <a:gd name="connsiteY737" fmla="*/ 64705 h 527124"/>
              <a:gd name="connsiteX738" fmla="*/ 527880 w 608203"/>
              <a:gd name="connsiteY738" fmla="*/ 60327 h 527124"/>
              <a:gd name="connsiteX739" fmla="*/ 532028 w 608203"/>
              <a:gd name="connsiteY739" fmla="*/ 58781 h 527124"/>
              <a:gd name="connsiteX740" fmla="*/ 491770 w 608203"/>
              <a:gd name="connsiteY740" fmla="*/ 58781 h 527124"/>
              <a:gd name="connsiteX741" fmla="*/ 495863 w 608203"/>
              <a:gd name="connsiteY741" fmla="*/ 58781 h 527124"/>
              <a:gd name="connsiteX742" fmla="*/ 495863 w 608203"/>
              <a:gd name="connsiteY742" fmla="*/ 84537 h 527124"/>
              <a:gd name="connsiteX743" fmla="*/ 491770 w 608203"/>
              <a:gd name="connsiteY743" fmla="*/ 84537 h 527124"/>
              <a:gd name="connsiteX744" fmla="*/ 453806 w 608203"/>
              <a:gd name="connsiteY744" fmla="*/ 58781 h 527124"/>
              <a:gd name="connsiteX745" fmla="*/ 457969 w 608203"/>
              <a:gd name="connsiteY745" fmla="*/ 58781 h 527124"/>
              <a:gd name="connsiteX746" fmla="*/ 457969 w 608203"/>
              <a:gd name="connsiteY746" fmla="*/ 84537 h 527124"/>
              <a:gd name="connsiteX747" fmla="*/ 453806 w 608203"/>
              <a:gd name="connsiteY747" fmla="*/ 84537 h 527124"/>
              <a:gd name="connsiteX748" fmla="*/ 415630 w 608203"/>
              <a:gd name="connsiteY748" fmla="*/ 58781 h 527124"/>
              <a:gd name="connsiteX749" fmla="*/ 419723 w 608203"/>
              <a:gd name="connsiteY749" fmla="*/ 58781 h 527124"/>
              <a:gd name="connsiteX750" fmla="*/ 419723 w 608203"/>
              <a:gd name="connsiteY750" fmla="*/ 84537 h 527124"/>
              <a:gd name="connsiteX751" fmla="*/ 415630 w 608203"/>
              <a:gd name="connsiteY751" fmla="*/ 84537 h 527124"/>
              <a:gd name="connsiteX752" fmla="*/ 379713 w 608203"/>
              <a:gd name="connsiteY752" fmla="*/ 58781 h 527124"/>
              <a:gd name="connsiteX753" fmla="*/ 383836 w 608203"/>
              <a:gd name="connsiteY753" fmla="*/ 60327 h 527124"/>
              <a:gd name="connsiteX754" fmla="*/ 385640 w 608203"/>
              <a:gd name="connsiteY754" fmla="*/ 64705 h 527124"/>
              <a:gd name="connsiteX755" fmla="*/ 385640 w 608203"/>
              <a:gd name="connsiteY755" fmla="*/ 78613 h 527124"/>
              <a:gd name="connsiteX756" fmla="*/ 383836 w 608203"/>
              <a:gd name="connsiteY756" fmla="*/ 82992 h 527124"/>
              <a:gd name="connsiteX757" fmla="*/ 379713 w 608203"/>
              <a:gd name="connsiteY757" fmla="*/ 84537 h 527124"/>
              <a:gd name="connsiteX758" fmla="*/ 375589 w 608203"/>
              <a:gd name="connsiteY758" fmla="*/ 82992 h 527124"/>
              <a:gd name="connsiteX759" fmla="*/ 373785 w 608203"/>
              <a:gd name="connsiteY759" fmla="*/ 78613 h 527124"/>
              <a:gd name="connsiteX760" fmla="*/ 373785 w 608203"/>
              <a:gd name="connsiteY760" fmla="*/ 64705 h 527124"/>
              <a:gd name="connsiteX761" fmla="*/ 375589 w 608203"/>
              <a:gd name="connsiteY761" fmla="*/ 60327 h 527124"/>
              <a:gd name="connsiteX762" fmla="*/ 379713 w 608203"/>
              <a:gd name="connsiteY762" fmla="*/ 58781 h 527124"/>
              <a:gd name="connsiteX763" fmla="*/ 188480 w 608203"/>
              <a:gd name="connsiteY763" fmla="*/ 58781 h 527124"/>
              <a:gd name="connsiteX764" fmla="*/ 192573 w 608203"/>
              <a:gd name="connsiteY764" fmla="*/ 58781 h 527124"/>
              <a:gd name="connsiteX765" fmla="*/ 192573 w 608203"/>
              <a:gd name="connsiteY765" fmla="*/ 84537 h 527124"/>
              <a:gd name="connsiteX766" fmla="*/ 188480 w 608203"/>
              <a:gd name="connsiteY766" fmla="*/ 84537 h 527124"/>
              <a:gd name="connsiteX767" fmla="*/ 150234 w 608203"/>
              <a:gd name="connsiteY767" fmla="*/ 58781 h 527124"/>
              <a:gd name="connsiteX768" fmla="*/ 154397 w 608203"/>
              <a:gd name="connsiteY768" fmla="*/ 58781 h 527124"/>
              <a:gd name="connsiteX769" fmla="*/ 154397 w 608203"/>
              <a:gd name="connsiteY769" fmla="*/ 84537 h 527124"/>
              <a:gd name="connsiteX770" fmla="*/ 150234 w 608203"/>
              <a:gd name="connsiteY770" fmla="*/ 84537 h 527124"/>
              <a:gd name="connsiteX771" fmla="*/ 112270 w 608203"/>
              <a:gd name="connsiteY771" fmla="*/ 58781 h 527124"/>
              <a:gd name="connsiteX772" fmla="*/ 116433 w 608203"/>
              <a:gd name="connsiteY772" fmla="*/ 58781 h 527124"/>
              <a:gd name="connsiteX773" fmla="*/ 116433 w 608203"/>
              <a:gd name="connsiteY773" fmla="*/ 84537 h 527124"/>
              <a:gd name="connsiteX774" fmla="*/ 112270 w 608203"/>
              <a:gd name="connsiteY774" fmla="*/ 84537 h 527124"/>
              <a:gd name="connsiteX775" fmla="*/ 76410 w 608203"/>
              <a:gd name="connsiteY775" fmla="*/ 58781 h 527124"/>
              <a:gd name="connsiteX776" fmla="*/ 80268 w 608203"/>
              <a:gd name="connsiteY776" fmla="*/ 60327 h 527124"/>
              <a:gd name="connsiteX777" fmla="*/ 82068 w 608203"/>
              <a:gd name="connsiteY777" fmla="*/ 64705 h 527124"/>
              <a:gd name="connsiteX778" fmla="*/ 82068 w 608203"/>
              <a:gd name="connsiteY778" fmla="*/ 78613 h 527124"/>
              <a:gd name="connsiteX779" fmla="*/ 80268 w 608203"/>
              <a:gd name="connsiteY779" fmla="*/ 82992 h 527124"/>
              <a:gd name="connsiteX780" fmla="*/ 76410 w 608203"/>
              <a:gd name="connsiteY780" fmla="*/ 84537 h 527124"/>
              <a:gd name="connsiteX781" fmla="*/ 72038 w 608203"/>
              <a:gd name="connsiteY781" fmla="*/ 82992 h 527124"/>
              <a:gd name="connsiteX782" fmla="*/ 70495 w 608203"/>
              <a:gd name="connsiteY782" fmla="*/ 78613 h 527124"/>
              <a:gd name="connsiteX783" fmla="*/ 70495 w 608203"/>
              <a:gd name="connsiteY783" fmla="*/ 64705 h 527124"/>
              <a:gd name="connsiteX784" fmla="*/ 72038 w 608203"/>
              <a:gd name="connsiteY784" fmla="*/ 60327 h 527124"/>
              <a:gd name="connsiteX785" fmla="*/ 76410 w 608203"/>
              <a:gd name="connsiteY785" fmla="*/ 58781 h 527124"/>
              <a:gd name="connsiteX786" fmla="*/ 36129 w 608203"/>
              <a:gd name="connsiteY786" fmla="*/ 58781 h 527124"/>
              <a:gd name="connsiteX787" fmla="*/ 40292 w 608203"/>
              <a:gd name="connsiteY787" fmla="*/ 58781 h 527124"/>
              <a:gd name="connsiteX788" fmla="*/ 40292 w 608203"/>
              <a:gd name="connsiteY788" fmla="*/ 84537 h 527124"/>
              <a:gd name="connsiteX789" fmla="*/ 36129 w 608203"/>
              <a:gd name="connsiteY789" fmla="*/ 84537 h 527124"/>
              <a:gd name="connsiteX790" fmla="*/ 282685 w 608203"/>
              <a:gd name="connsiteY790" fmla="*/ 55394 h 527124"/>
              <a:gd name="connsiteX791" fmla="*/ 282685 w 608203"/>
              <a:gd name="connsiteY791" fmla="*/ 172674 h 527124"/>
              <a:gd name="connsiteX792" fmla="*/ 165194 w 608203"/>
              <a:gd name="connsiteY792" fmla="*/ 172674 h 527124"/>
              <a:gd name="connsiteX793" fmla="*/ 282685 w 608203"/>
              <a:gd name="connsiteY793" fmla="*/ 55394 h 527124"/>
              <a:gd name="connsiteX794" fmla="*/ 568190 w 608203"/>
              <a:gd name="connsiteY794" fmla="*/ 23972 h 527124"/>
              <a:gd name="connsiteX795" fmla="*/ 568190 w 608203"/>
              <a:gd name="connsiteY795" fmla="*/ 33767 h 527124"/>
              <a:gd name="connsiteX796" fmla="*/ 569997 w 608203"/>
              <a:gd name="connsiteY796" fmla="*/ 35571 h 527124"/>
              <a:gd name="connsiteX797" fmla="*/ 571804 w 608203"/>
              <a:gd name="connsiteY797" fmla="*/ 33767 h 527124"/>
              <a:gd name="connsiteX798" fmla="*/ 571804 w 608203"/>
              <a:gd name="connsiteY798" fmla="*/ 26034 h 527124"/>
              <a:gd name="connsiteX799" fmla="*/ 568190 w 608203"/>
              <a:gd name="connsiteY799" fmla="*/ 23972 h 527124"/>
              <a:gd name="connsiteX800" fmla="*/ 40013 w 608203"/>
              <a:gd name="connsiteY800" fmla="*/ 23972 h 527124"/>
              <a:gd name="connsiteX801" fmla="*/ 36399 w 608203"/>
              <a:gd name="connsiteY801" fmla="*/ 26034 h 527124"/>
              <a:gd name="connsiteX802" fmla="*/ 36399 w 608203"/>
              <a:gd name="connsiteY802" fmla="*/ 33767 h 527124"/>
              <a:gd name="connsiteX803" fmla="*/ 38206 w 608203"/>
              <a:gd name="connsiteY803" fmla="*/ 35313 h 527124"/>
              <a:gd name="connsiteX804" fmla="*/ 40013 w 608203"/>
              <a:gd name="connsiteY804" fmla="*/ 33767 h 527124"/>
              <a:gd name="connsiteX805" fmla="*/ 530242 w 608203"/>
              <a:gd name="connsiteY805" fmla="*/ 21394 h 527124"/>
              <a:gd name="connsiteX806" fmla="*/ 530242 w 608203"/>
              <a:gd name="connsiteY806" fmla="*/ 33767 h 527124"/>
              <a:gd name="connsiteX807" fmla="*/ 532049 w 608203"/>
              <a:gd name="connsiteY807" fmla="*/ 35571 h 527124"/>
              <a:gd name="connsiteX808" fmla="*/ 533856 w 608203"/>
              <a:gd name="connsiteY808" fmla="*/ 33767 h 527124"/>
              <a:gd name="connsiteX809" fmla="*/ 533856 w 608203"/>
              <a:gd name="connsiteY809" fmla="*/ 21394 h 527124"/>
              <a:gd name="connsiteX810" fmla="*/ 492035 w 608203"/>
              <a:gd name="connsiteY810" fmla="*/ 21394 h 527124"/>
              <a:gd name="connsiteX811" fmla="*/ 492035 w 608203"/>
              <a:gd name="connsiteY811" fmla="*/ 33767 h 527124"/>
              <a:gd name="connsiteX812" fmla="*/ 493842 w 608203"/>
              <a:gd name="connsiteY812" fmla="*/ 35571 h 527124"/>
              <a:gd name="connsiteX813" fmla="*/ 495650 w 608203"/>
              <a:gd name="connsiteY813" fmla="*/ 33767 h 527124"/>
              <a:gd name="connsiteX814" fmla="*/ 495650 w 608203"/>
              <a:gd name="connsiteY814" fmla="*/ 21394 h 527124"/>
              <a:gd name="connsiteX815" fmla="*/ 454087 w 608203"/>
              <a:gd name="connsiteY815" fmla="*/ 21394 h 527124"/>
              <a:gd name="connsiteX816" fmla="*/ 454087 w 608203"/>
              <a:gd name="connsiteY816" fmla="*/ 33767 h 527124"/>
              <a:gd name="connsiteX817" fmla="*/ 455894 w 608203"/>
              <a:gd name="connsiteY817" fmla="*/ 35571 h 527124"/>
              <a:gd name="connsiteX818" fmla="*/ 457701 w 608203"/>
              <a:gd name="connsiteY818" fmla="*/ 33767 h 527124"/>
              <a:gd name="connsiteX819" fmla="*/ 457701 w 608203"/>
              <a:gd name="connsiteY819" fmla="*/ 21394 h 527124"/>
              <a:gd name="connsiteX820" fmla="*/ 415881 w 608203"/>
              <a:gd name="connsiteY820" fmla="*/ 21394 h 527124"/>
              <a:gd name="connsiteX821" fmla="*/ 415881 w 608203"/>
              <a:gd name="connsiteY821" fmla="*/ 33767 h 527124"/>
              <a:gd name="connsiteX822" fmla="*/ 417688 w 608203"/>
              <a:gd name="connsiteY822" fmla="*/ 35571 h 527124"/>
              <a:gd name="connsiteX823" fmla="*/ 419495 w 608203"/>
              <a:gd name="connsiteY823" fmla="*/ 33767 h 527124"/>
              <a:gd name="connsiteX824" fmla="*/ 419495 w 608203"/>
              <a:gd name="connsiteY824" fmla="*/ 21394 h 527124"/>
              <a:gd name="connsiteX825" fmla="*/ 377933 w 608203"/>
              <a:gd name="connsiteY825" fmla="*/ 21394 h 527124"/>
              <a:gd name="connsiteX826" fmla="*/ 377933 w 608203"/>
              <a:gd name="connsiteY826" fmla="*/ 33767 h 527124"/>
              <a:gd name="connsiteX827" fmla="*/ 379740 w 608203"/>
              <a:gd name="connsiteY827" fmla="*/ 35571 h 527124"/>
              <a:gd name="connsiteX828" fmla="*/ 381547 w 608203"/>
              <a:gd name="connsiteY828" fmla="*/ 33767 h 527124"/>
              <a:gd name="connsiteX829" fmla="*/ 381547 w 608203"/>
              <a:gd name="connsiteY829" fmla="*/ 21394 h 527124"/>
              <a:gd name="connsiteX830" fmla="*/ 339985 w 608203"/>
              <a:gd name="connsiteY830" fmla="*/ 21394 h 527124"/>
              <a:gd name="connsiteX831" fmla="*/ 339985 w 608203"/>
              <a:gd name="connsiteY831" fmla="*/ 33767 h 527124"/>
              <a:gd name="connsiteX832" fmla="*/ 341792 w 608203"/>
              <a:gd name="connsiteY832" fmla="*/ 35571 h 527124"/>
              <a:gd name="connsiteX833" fmla="*/ 343341 w 608203"/>
              <a:gd name="connsiteY833" fmla="*/ 33767 h 527124"/>
              <a:gd name="connsiteX834" fmla="*/ 343341 w 608203"/>
              <a:gd name="connsiteY834" fmla="*/ 21394 h 527124"/>
              <a:gd name="connsiteX835" fmla="*/ 302811 w 608203"/>
              <a:gd name="connsiteY835" fmla="*/ 21394 h 527124"/>
              <a:gd name="connsiteX836" fmla="*/ 302811 w 608203"/>
              <a:gd name="connsiteY836" fmla="*/ 33767 h 527124"/>
              <a:gd name="connsiteX837" fmla="*/ 304618 w 608203"/>
              <a:gd name="connsiteY837" fmla="*/ 35571 h 527124"/>
              <a:gd name="connsiteX838" fmla="*/ 306425 w 608203"/>
              <a:gd name="connsiteY838" fmla="*/ 33767 h 527124"/>
              <a:gd name="connsiteX839" fmla="*/ 306425 w 608203"/>
              <a:gd name="connsiteY839" fmla="*/ 21394 h 527124"/>
              <a:gd name="connsiteX840" fmla="*/ 264863 w 608203"/>
              <a:gd name="connsiteY840" fmla="*/ 21394 h 527124"/>
              <a:gd name="connsiteX841" fmla="*/ 264863 w 608203"/>
              <a:gd name="connsiteY841" fmla="*/ 33767 h 527124"/>
              <a:gd name="connsiteX842" fmla="*/ 266670 w 608203"/>
              <a:gd name="connsiteY842" fmla="*/ 35571 h 527124"/>
              <a:gd name="connsiteX843" fmla="*/ 268477 w 608203"/>
              <a:gd name="connsiteY843" fmla="*/ 33767 h 527124"/>
              <a:gd name="connsiteX844" fmla="*/ 268477 w 608203"/>
              <a:gd name="connsiteY844" fmla="*/ 21394 h 527124"/>
              <a:gd name="connsiteX845" fmla="*/ 226657 w 608203"/>
              <a:gd name="connsiteY845" fmla="*/ 21394 h 527124"/>
              <a:gd name="connsiteX846" fmla="*/ 226657 w 608203"/>
              <a:gd name="connsiteY846" fmla="*/ 33767 h 527124"/>
              <a:gd name="connsiteX847" fmla="*/ 228464 w 608203"/>
              <a:gd name="connsiteY847" fmla="*/ 35571 h 527124"/>
              <a:gd name="connsiteX848" fmla="*/ 230271 w 608203"/>
              <a:gd name="connsiteY848" fmla="*/ 33767 h 527124"/>
              <a:gd name="connsiteX849" fmla="*/ 230271 w 608203"/>
              <a:gd name="connsiteY849" fmla="*/ 21394 h 527124"/>
              <a:gd name="connsiteX850" fmla="*/ 188708 w 608203"/>
              <a:gd name="connsiteY850" fmla="*/ 21394 h 527124"/>
              <a:gd name="connsiteX851" fmla="*/ 188708 w 608203"/>
              <a:gd name="connsiteY851" fmla="*/ 33767 h 527124"/>
              <a:gd name="connsiteX852" fmla="*/ 190515 w 608203"/>
              <a:gd name="connsiteY852" fmla="*/ 35571 h 527124"/>
              <a:gd name="connsiteX853" fmla="*/ 192322 w 608203"/>
              <a:gd name="connsiteY853" fmla="*/ 33767 h 527124"/>
              <a:gd name="connsiteX854" fmla="*/ 192322 w 608203"/>
              <a:gd name="connsiteY854" fmla="*/ 21394 h 527124"/>
              <a:gd name="connsiteX855" fmla="*/ 150502 w 608203"/>
              <a:gd name="connsiteY855" fmla="*/ 21394 h 527124"/>
              <a:gd name="connsiteX856" fmla="*/ 150502 w 608203"/>
              <a:gd name="connsiteY856" fmla="*/ 33767 h 527124"/>
              <a:gd name="connsiteX857" fmla="*/ 152309 w 608203"/>
              <a:gd name="connsiteY857" fmla="*/ 35571 h 527124"/>
              <a:gd name="connsiteX858" fmla="*/ 154116 w 608203"/>
              <a:gd name="connsiteY858" fmla="*/ 33767 h 527124"/>
              <a:gd name="connsiteX859" fmla="*/ 154116 w 608203"/>
              <a:gd name="connsiteY859" fmla="*/ 21394 h 527124"/>
              <a:gd name="connsiteX860" fmla="*/ 112553 w 608203"/>
              <a:gd name="connsiteY860" fmla="*/ 21394 h 527124"/>
              <a:gd name="connsiteX861" fmla="*/ 112553 w 608203"/>
              <a:gd name="connsiteY861" fmla="*/ 33767 h 527124"/>
              <a:gd name="connsiteX862" fmla="*/ 114361 w 608203"/>
              <a:gd name="connsiteY862" fmla="*/ 35571 h 527124"/>
              <a:gd name="connsiteX863" fmla="*/ 116168 w 608203"/>
              <a:gd name="connsiteY863" fmla="*/ 33767 h 527124"/>
              <a:gd name="connsiteX864" fmla="*/ 116168 w 608203"/>
              <a:gd name="connsiteY864" fmla="*/ 21394 h 527124"/>
              <a:gd name="connsiteX865" fmla="*/ 74605 w 608203"/>
              <a:gd name="connsiteY865" fmla="*/ 21394 h 527124"/>
              <a:gd name="connsiteX866" fmla="*/ 74605 w 608203"/>
              <a:gd name="connsiteY866" fmla="*/ 33767 h 527124"/>
              <a:gd name="connsiteX867" fmla="*/ 76412 w 608203"/>
              <a:gd name="connsiteY867" fmla="*/ 35571 h 527124"/>
              <a:gd name="connsiteX868" fmla="*/ 77961 w 608203"/>
              <a:gd name="connsiteY868" fmla="*/ 33767 h 527124"/>
              <a:gd name="connsiteX869" fmla="*/ 77961 w 608203"/>
              <a:gd name="connsiteY869" fmla="*/ 21394 h 527124"/>
              <a:gd name="connsiteX870" fmla="*/ 52662 w 608203"/>
              <a:gd name="connsiteY870" fmla="*/ 21394 h 527124"/>
              <a:gd name="connsiteX871" fmla="*/ 44144 w 608203"/>
              <a:gd name="connsiteY871" fmla="*/ 22683 h 527124"/>
              <a:gd name="connsiteX872" fmla="*/ 44144 w 608203"/>
              <a:gd name="connsiteY872" fmla="*/ 32993 h 527124"/>
              <a:gd name="connsiteX873" fmla="*/ 42336 w 608203"/>
              <a:gd name="connsiteY873" fmla="*/ 37375 h 527124"/>
              <a:gd name="connsiteX874" fmla="*/ 38206 w 608203"/>
              <a:gd name="connsiteY874" fmla="*/ 38922 h 527124"/>
              <a:gd name="connsiteX875" fmla="*/ 34076 w 608203"/>
              <a:gd name="connsiteY875" fmla="*/ 37375 h 527124"/>
              <a:gd name="connsiteX876" fmla="*/ 32269 w 608203"/>
              <a:gd name="connsiteY876" fmla="*/ 32993 h 527124"/>
              <a:gd name="connsiteX877" fmla="*/ 32269 w 608203"/>
              <a:gd name="connsiteY877" fmla="*/ 29127 h 527124"/>
              <a:gd name="connsiteX878" fmla="*/ 21426 w 608203"/>
              <a:gd name="connsiteY878" fmla="*/ 52326 h 527124"/>
              <a:gd name="connsiteX879" fmla="*/ 21426 w 608203"/>
              <a:gd name="connsiteY879" fmla="*/ 322719 h 527124"/>
              <a:gd name="connsiteX880" fmla="*/ 36141 w 608203"/>
              <a:gd name="connsiteY880" fmla="*/ 349010 h 527124"/>
              <a:gd name="connsiteX881" fmla="*/ 36141 w 608203"/>
              <a:gd name="connsiteY881" fmla="*/ 332771 h 527124"/>
              <a:gd name="connsiteX882" fmla="*/ 40271 w 608203"/>
              <a:gd name="connsiteY882" fmla="*/ 332771 h 527124"/>
              <a:gd name="connsiteX883" fmla="*/ 40271 w 608203"/>
              <a:gd name="connsiteY883" fmla="*/ 351073 h 527124"/>
              <a:gd name="connsiteX884" fmla="*/ 52662 w 608203"/>
              <a:gd name="connsiteY884" fmla="*/ 353650 h 527124"/>
              <a:gd name="connsiteX885" fmla="*/ 70733 w 608203"/>
              <a:gd name="connsiteY885" fmla="*/ 353650 h 527124"/>
              <a:gd name="connsiteX886" fmla="*/ 70475 w 608203"/>
              <a:gd name="connsiteY886" fmla="*/ 352877 h 527124"/>
              <a:gd name="connsiteX887" fmla="*/ 70475 w 608203"/>
              <a:gd name="connsiteY887" fmla="*/ 338958 h 527124"/>
              <a:gd name="connsiteX888" fmla="*/ 72282 w 608203"/>
              <a:gd name="connsiteY888" fmla="*/ 334318 h 527124"/>
              <a:gd name="connsiteX889" fmla="*/ 76412 w 608203"/>
              <a:gd name="connsiteY889" fmla="*/ 332771 h 527124"/>
              <a:gd name="connsiteX890" fmla="*/ 80543 w 608203"/>
              <a:gd name="connsiteY890" fmla="*/ 334318 h 527124"/>
              <a:gd name="connsiteX891" fmla="*/ 82350 w 608203"/>
              <a:gd name="connsiteY891" fmla="*/ 338958 h 527124"/>
              <a:gd name="connsiteX892" fmla="*/ 82350 w 608203"/>
              <a:gd name="connsiteY892" fmla="*/ 352877 h 527124"/>
              <a:gd name="connsiteX893" fmla="*/ 81834 w 608203"/>
              <a:gd name="connsiteY893" fmla="*/ 353650 h 527124"/>
              <a:gd name="connsiteX894" fmla="*/ 112295 w 608203"/>
              <a:gd name="connsiteY894" fmla="*/ 353650 h 527124"/>
              <a:gd name="connsiteX895" fmla="*/ 112295 w 608203"/>
              <a:gd name="connsiteY895" fmla="*/ 332771 h 527124"/>
              <a:gd name="connsiteX896" fmla="*/ 116426 w 608203"/>
              <a:gd name="connsiteY896" fmla="*/ 332771 h 527124"/>
              <a:gd name="connsiteX897" fmla="*/ 116426 w 608203"/>
              <a:gd name="connsiteY897" fmla="*/ 353650 h 527124"/>
              <a:gd name="connsiteX898" fmla="*/ 150243 w 608203"/>
              <a:gd name="connsiteY898" fmla="*/ 353650 h 527124"/>
              <a:gd name="connsiteX899" fmla="*/ 150243 w 608203"/>
              <a:gd name="connsiteY899" fmla="*/ 332771 h 527124"/>
              <a:gd name="connsiteX900" fmla="*/ 154374 w 608203"/>
              <a:gd name="connsiteY900" fmla="*/ 332771 h 527124"/>
              <a:gd name="connsiteX901" fmla="*/ 154374 w 608203"/>
              <a:gd name="connsiteY901" fmla="*/ 353650 h 527124"/>
              <a:gd name="connsiteX902" fmla="*/ 188708 w 608203"/>
              <a:gd name="connsiteY902" fmla="*/ 353650 h 527124"/>
              <a:gd name="connsiteX903" fmla="*/ 188708 w 608203"/>
              <a:gd name="connsiteY903" fmla="*/ 332771 h 527124"/>
              <a:gd name="connsiteX904" fmla="*/ 192839 w 608203"/>
              <a:gd name="connsiteY904" fmla="*/ 332771 h 527124"/>
              <a:gd name="connsiteX905" fmla="*/ 192839 w 608203"/>
              <a:gd name="connsiteY905" fmla="*/ 353650 h 527124"/>
              <a:gd name="connsiteX906" fmla="*/ 223042 w 608203"/>
              <a:gd name="connsiteY906" fmla="*/ 353650 h 527124"/>
              <a:gd name="connsiteX907" fmla="*/ 222784 w 608203"/>
              <a:gd name="connsiteY907" fmla="*/ 352877 h 527124"/>
              <a:gd name="connsiteX908" fmla="*/ 222784 w 608203"/>
              <a:gd name="connsiteY908" fmla="*/ 338958 h 527124"/>
              <a:gd name="connsiteX909" fmla="*/ 224591 w 608203"/>
              <a:gd name="connsiteY909" fmla="*/ 334318 h 527124"/>
              <a:gd name="connsiteX910" fmla="*/ 228722 w 608203"/>
              <a:gd name="connsiteY910" fmla="*/ 332771 h 527124"/>
              <a:gd name="connsiteX911" fmla="*/ 232852 w 608203"/>
              <a:gd name="connsiteY911" fmla="*/ 334318 h 527124"/>
              <a:gd name="connsiteX912" fmla="*/ 234659 w 608203"/>
              <a:gd name="connsiteY912" fmla="*/ 338958 h 527124"/>
              <a:gd name="connsiteX913" fmla="*/ 234659 w 608203"/>
              <a:gd name="connsiteY913" fmla="*/ 352877 h 527124"/>
              <a:gd name="connsiteX914" fmla="*/ 234143 w 608203"/>
              <a:gd name="connsiteY914" fmla="*/ 353650 h 527124"/>
              <a:gd name="connsiteX915" fmla="*/ 264605 w 608203"/>
              <a:gd name="connsiteY915" fmla="*/ 353650 h 527124"/>
              <a:gd name="connsiteX916" fmla="*/ 264605 w 608203"/>
              <a:gd name="connsiteY916" fmla="*/ 332771 h 527124"/>
              <a:gd name="connsiteX917" fmla="*/ 268735 w 608203"/>
              <a:gd name="connsiteY917" fmla="*/ 332771 h 527124"/>
              <a:gd name="connsiteX918" fmla="*/ 268735 w 608203"/>
              <a:gd name="connsiteY918" fmla="*/ 353650 h 527124"/>
              <a:gd name="connsiteX919" fmla="*/ 302811 w 608203"/>
              <a:gd name="connsiteY919" fmla="*/ 353650 h 527124"/>
              <a:gd name="connsiteX920" fmla="*/ 302811 w 608203"/>
              <a:gd name="connsiteY920" fmla="*/ 332771 h 527124"/>
              <a:gd name="connsiteX921" fmla="*/ 306683 w 608203"/>
              <a:gd name="connsiteY921" fmla="*/ 332771 h 527124"/>
              <a:gd name="connsiteX922" fmla="*/ 306683 w 608203"/>
              <a:gd name="connsiteY922" fmla="*/ 353650 h 527124"/>
              <a:gd name="connsiteX923" fmla="*/ 339727 w 608203"/>
              <a:gd name="connsiteY923" fmla="*/ 353650 h 527124"/>
              <a:gd name="connsiteX924" fmla="*/ 339727 w 608203"/>
              <a:gd name="connsiteY924" fmla="*/ 332771 h 527124"/>
              <a:gd name="connsiteX925" fmla="*/ 343857 w 608203"/>
              <a:gd name="connsiteY925" fmla="*/ 332771 h 527124"/>
              <a:gd name="connsiteX926" fmla="*/ 343857 w 608203"/>
              <a:gd name="connsiteY926" fmla="*/ 353650 h 527124"/>
              <a:gd name="connsiteX927" fmla="*/ 374319 w 608203"/>
              <a:gd name="connsiteY927" fmla="*/ 353650 h 527124"/>
              <a:gd name="connsiteX928" fmla="*/ 373802 w 608203"/>
              <a:gd name="connsiteY928" fmla="*/ 352877 h 527124"/>
              <a:gd name="connsiteX929" fmla="*/ 373802 w 608203"/>
              <a:gd name="connsiteY929" fmla="*/ 338958 h 527124"/>
              <a:gd name="connsiteX930" fmla="*/ 375609 w 608203"/>
              <a:gd name="connsiteY930" fmla="*/ 334318 h 527124"/>
              <a:gd name="connsiteX931" fmla="*/ 379740 w 608203"/>
              <a:gd name="connsiteY931" fmla="*/ 332771 h 527124"/>
              <a:gd name="connsiteX932" fmla="*/ 383870 w 608203"/>
              <a:gd name="connsiteY932" fmla="*/ 334318 h 527124"/>
              <a:gd name="connsiteX933" fmla="*/ 385677 w 608203"/>
              <a:gd name="connsiteY933" fmla="*/ 338958 h 527124"/>
              <a:gd name="connsiteX934" fmla="*/ 385677 w 608203"/>
              <a:gd name="connsiteY934" fmla="*/ 352877 h 527124"/>
              <a:gd name="connsiteX935" fmla="*/ 385419 w 608203"/>
              <a:gd name="connsiteY935" fmla="*/ 353650 h 527124"/>
              <a:gd name="connsiteX936" fmla="*/ 415881 w 608203"/>
              <a:gd name="connsiteY936" fmla="*/ 353650 h 527124"/>
              <a:gd name="connsiteX937" fmla="*/ 415881 w 608203"/>
              <a:gd name="connsiteY937" fmla="*/ 332771 h 527124"/>
              <a:gd name="connsiteX938" fmla="*/ 420011 w 608203"/>
              <a:gd name="connsiteY938" fmla="*/ 332771 h 527124"/>
              <a:gd name="connsiteX939" fmla="*/ 420011 w 608203"/>
              <a:gd name="connsiteY939" fmla="*/ 353650 h 527124"/>
              <a:gd name="connsiteX940" fmla="*/ 453829 w 608203"/>
              <a:gd name="connsiteY940" fmla="*/ 353650 h 527124"/>
              <a:gd name="connsiteX941" fmla="*/ 453829 w 608203"/>
              <a:gd name="connsiteY941" fmla="*/ 332771 h 527124"/>
              <a:gd name="connsiteX942" fmla="*/ 457960 w 608203"/>
              <a:gd name="connsiteY942" fmla="*/ 332771 h 527124"/>
              <a:gd name="connsiteX943" fmla="*/ 457960 w 608203"/>
              <a:gd name="connsiteY943" fmla="*/ 353650 h 527124"/>
              <a:gd name="connsiteX944" fmla="*/ 492035 w 608203"/>
              <a:gd name="connsiteY944" fmla="*/ 353650 h 527124"/>
              <a:gd name="connsiteX945" fmla="*/ 492035 w 608203"/>
              <a:gd name="connsiteY945" fmla="*/ 332771 h 527124"/>
              <a:gd name="connsiteX946" fmla="*/ 495908 w 608203"/>
              <a:gd name="connsiteY946" fmla="*/ 332771 h 527124"/>
              <a:gd name="connsiteX947" fmla="*/ 495908 w 608203"/>
              <a:gd name="connsiteY947" fmla="*/ 353650 h 527124"/>
              <a:gd name="connsiteX948" fmla="*/ 526369 w 608203"/>
              <a:gd name="connsiteY948" fmla="*/ 353650 h 527124"/>
              <a:gd name="connsiteX949" fmla="*/ 526111 w 608203"/>
              <a:gd name="connsiteY949" fmla="*/ 352877 h 527124"/>
              <a:gd name="connsiteX950" fmla="*/ 526111 w 608203"/>
              <a:gd name="connsiteY950" fmla="*/ 338958 h 527124"/>
              <a:gd name="connsiteX951" fmla="*/ 527918 w 608203"/>
              <a:gd name="connsiteY951" fmla="*/ 334318 h 527124"/>
              <a:gd name="connsiteX952" fmla="*/ 532049 w 608203"/>
              <a:gd name="connsiteY952" fmla="*/ 332771 h 527124"/>
              <a:gd name="connsiteX953" fmla="*/ 536179 w 608203"/>
              <a:gd name="connsiteY953" fmla="*/ 334318 h 527124"/>
              <a:gd name="connsiteX954" fmla="*/ 537986 w 608203"/>
              <a:gd name="connsiteY954" fmla="*/ 338958 h 527124"/>
              <a:gd name="connsiteX955" fmla="*/ 537986 w 608203"/>
              <a:gd name="connsiteY955" fmla="*/ 352877 h 527124"/>
              <a:gd name="connsiteX956" fmla="*/ 537470 w 608203"/>
              <a:gd name="connsiteY956" fmla="*/ 353650 h 527124"/>
              <a:gd name="connsiteX957" fmla="*/ 555540 w 608203"/>
              <a:gd name="connsiteY957" fmla="*/ 353650 h 527124"/>
              <a:gd name="connsiteX958" fmla="*/ 567932 w 608203"/>
              <a:gd name="connsiteY958" fmla="*/ 351073 h 527124"/>
              <a:gd name="connsiteX959" fmla="*/ 567932 w 608203"/>
              <a:gd name="connsiteY959" fmla="*/ 332771 h 527124"/>
              <a:gd name="connsiteX960" fmla="*/ 572062 w 608203"/>
              <a:gd name="connsiteY960" fmla="*/ 332771 h 527124"/>
              <a:gd name="connsiteX961" fmla="*/ 572062 w 608203"/>
              <a:gd name="connsiteY961" fmla="*/ 349010 h 527124"/>
              <a:gd name="connsiteX962" fmla="*/ 586777 w 608203"/>
              <a:gd name="connsiteY962" fmla="*/ 322719 h 527124"/>
              <a:gd name="connsiteX963" fmla="*/ 586777 w 608203"/>
              <a:gd name="connsiteY963" fmla="*/ 52326 h 527124"/>
              <a:gd name="connsiteX964" fmla="*/ 575934 w 608203"/>
              <a:gd name="connsiteY964" fmla="*/ 29127 h 527124"/>
              <a:gd name="connsiteX965" fmla="*/ 575934 w 608203"/>
              <a:gd name="connsiteY965" fmla="*/ 32993 h 527124"/>
              <a:gd name="connsiteX966" fmla="*/ 574127 w 608203"/>
              <a:gd name="connsiteY966" fmla="*/ 37375 h 527124"/>
              <a:gd name="connsiteX967" fmla="*/ 569997 w 608203"/>
              <a:gd name="connsiteY967" fmla="*/ 38922 h 527124"/>
              <a:gd name="connsiteX968" fmla="*/ 565867 w 608203"/>
              <a:gd name="connsiteY968" fmla="*/ 37375 h 527124"/>
              <a:gd name="connsiteX969" fmla="*/ 564059 w 608203"/>
              <a:gd name="connsiteY969" fmla="*/ 32993 h 527124"/>
              <a:gd name="connsiteX970" fmla="*/ 564059 w 608203"/>
              <a:gd name="connsiteY970" fmla="*/ 22683 h 527124"/>
              <a:gd name="connsiteX971" fmla="*/ 555540 w 608203"/>
              <a:gd name="connsiteY971" fmla="*/ 21394 h 527124"/>
              <a:gd name="connsiteX972" fmla="*/ 537728 w 608203"/>
              <a:gd name="connsiteY972" fmla="*/ 21394 h 527124"/>
              <a:gd name="connsiteX973" fmla="*/ 537728 w 608203"/>
              <a:gd name="connsiteY973" fmla="*/ 32993 h 527124"/>
              <a:gd name="connsiteX974" fmla="*/ 535921 w 608203"/>
              <a:gd name="connsiteY974" fmla="*/ 37375 h 527124"/>
              <a:gd name="connsiteX975" fmla="*/ 531791 w 608203"/>
              <a:gd name="connsiteY975" fmla="*/ 38922 h 527124"/>
              <a:gd name="connsiteX976" fmla="*/ 527660 w 608203"/>
              <a:gd name="connsiteY976" fmla="*/ 37375 h 527124"/>
              <a:gd name="connsiteX977" fmla="*/ 526111 w 608203"/>
              <a:gd name="connsiteY977" fmla="*/ 32993 h 527124"/>
              <a:gd name="connsiteX978" fmla="*/ 526111 w 608203"/>
              <a:gd name="connsiteY978" fmla="*/ 21394 h 527124"/>
              <a:gd name="connsiteX979" fmla="*/ 499780 w 608203"/>
              <a:gd name="connsiteY979" fmla="*/ 21394 h 527124"/>
              <a:gd name="connsiteX980" fmla="*/ 499780 w 608203"/>
              <a:gd name="connsiteY980" fmla="*/ 32993 h 527124"/>
              <a:gd name="connsiteX981" fmla="*/ 497973 w 608203"/>
              <a:gd name="connsiteY981" fmla="*/ 37375 h 527124"/>
              <a:gd name="connsiteX982" fmla="*/ 493842 w 608203"/>
              <a:gd name="connsiteY982" fmla="*/ 38922 h 527124"/>
              <a:gd name="connsiteX983" fmla="*/ 489712 w 608203"/>
              <a:gd name="connsiteY983" fmla="*/ 37375 h 527124"/>
              <a:gd name="connsiteX984" fmla="*/ 487905 w 608203"/>
              <a:gd name="connsiteY984" fmla="*/ 32993 h 527124"/>
              <a:gd name="connsiteX985" fmla="*/ 487905 w 608203"/>
              <a:gd name="connsiteY985" fmla="*/ 21394 h 527124"/>
              <a:gd name="connsiteX986" fmla="*/ 461574 w 608203"/>
              <a:gd name="connsiteY986" fmla="*/ 21394 h 527124"/>
              <a:gd name="connsiteX987" fmla="*/ 461574 w 608203"/>
              <a:gd name="connsiteY987" fmla="*/ 32993 h 527124"/>
              <a:gd name="connsiteX988" fmla="*/ 459767 w 608203"/>
              <a:gd name="connsiteY988" fmla="*/ 37375 h 527124"/>
              <a:gd name="connsiteX989" fmla="*/ 455636 w 608203"/>
              <a:gd name="connsiteY989" fmla="*/ 38922 h 527124"/>
              <a:gd name="connsiteX990" fmla="*/ 451506 w 608203"/>
              <a:gd name="connsiteY990" fmla="*/ 37375 h 527124"/>
              <a:gd name="connsiteX991" fmla="*/ 449957 w 608203"/>
              <a:gd name="connsiteY991" fmla="*/ 32993 h 527124"/>
              <a:gd name="connsiteX992" fmla="*/ 449957 w 608203"/>
              <a:gd name="connsiteY992" fmla="*/ 21394 h 527124"/>
              <a:gd name="connsiteX993" fmla="*/ 423625 w 608203"/>
              <a:gd name="connsiteY993" fmla="*/ 21394 h 527124"/>
              <a:gd name="connsiteX994" fmla="*/ 423625 w 608203"/>
              <a:gd name="connsiteY994" fmla="*/ 32993 h 527124"/>
              <a:gd name="connsiteX995" fmla="*/ 421818 w 608203"/>
              <a:gd name="connsiteY995" fmla="*/ 37375 h 527124"/>
              <a:gd name="connsiteX996" fmla="*/ 417688 w 608203"/>
              <a:gd name="connsiteY996" fmla="*/ 38922 h 527124"/>
              <a:gd name="connsiteX997" fmla="*/ 413558 w 608203"/>
              <a:gd name="connsiteY997" fmla="*/ 37375 h 527124"/>
              <a:gd name="connsiteX998" fmla="*/ 411751 w 608203"/>
              <a:gd name="connsiteY998" fmla="*/ 32993 h 527124"/>
              <a:gd name="connsiteX999" fmla="*/ 411751 w 608203"/>
              <a:gd name="connsiteY999" fmla="*/ 21394 h 527124"/>
              <a:gd name="connsiteX1000" fmla="*/ 385677 w 608203"/>
              <a:gd name="connsiteY1000" fmla="*/ 21394 h 527124"/>
              <a:gd name="connsiteX1001" fmla="*/ 385677 w 608203"/>
              <a:gd name="connsiteY1001" fmla="*/ 32993 h 527124"/>
              <a:gd name="connsiteX1002" fmla="*/ 383870 w 608203"/>
              <a:gd name="connsiteY1002" fmla="*/ 37375 h 527124"/>
              <a:gd name="connsiteX1003" fmla="*/ 379740 w 608203"/>
              <a:gd name="connsiteY1003" fmla="*/ 38922 h 527124"/>
              <a:gd name="connsiteX1004" fmla="*/ 375609 w 608203"/>
              <a:gd name="connsiteY1004" fmla="*/ 37375 h 527124"/>
              <a:gd name="connsiteX1005" fmla="*/ 373802 w 608203"/>
              <a:gd name="connsiteY1005" fmla="*/ 32993 h 527124"/>
              <a:gd name="connsiteX1006" fmla="*/ 373802 w 608203"/>
              <a:gd name="connsiteY1006" fmla="*/ 21394 h 527124"/>
              <a:gd name="connsiteX1007" fmla="*/ 347471 w 608203"/>
              <a:gd name="connsiteY1007" fmla="*/ 21394 h 527124"/>
              <a:gd name="connsiteX1008" fmla="*/ 347471 w 608203"/>
              <a:gd name="connsiteY1008" fmla="*/ 32993 h 527124"/>
              <a:gd name="connsiteX1009" fmla="*/ 345664 w 608203"/>
              <a:gd name="connsiteY1009" fmla="*/ 37375 h 527124"/>
              <a:gd name="connsiteX1010" fmla="*/ 341534 w 608203"/>
              <a:gd name="connsiteY1010" fmla="*/ 38922 h 527124"/>
              <a:gd name="connsiteX1011" fmla="*/ 337403 w 608203"/>
              <a:gd name="connsiteY1011" fmla="*/ 37375 h 527124"/>
              <a:gd name="connsiteX1012" fmla="*/ 335854 w 608203"/>
              <a:gd name="connsiteY1012" fmla="*/ 32993 h 527124"/>
              <a:gd name="connsiteX1013" fmla="*/ 335854 w 608203"/>
              <a:gd name="connsiteY1013" fmla="*/ 21394 h 527124"/>
              <a:gd name="connsiteX1014" fmla="*/ 310556 w 608203"/>
              <a:gd name="connsiteY1014" fmla="*/ 21394 h 527124"/>
              <a:gd name="connsiteX1015" fmla="*/ 310556 w 608203"/>
              <a:gd name="connsiteY1015" fmla="*/ 32993 h 527124"/>
              <a:gd name="connsiteX1016" fmla="*/ 308748 w 608203"/>
              <a:gd name="connsiteY1016" fmla="*/ 37375 h 527124"/>
              <a:gd name="connsiteX1017" fmla="*/ 304618 w 608203"/>
              <a:gd name="connsiteY1017" fmla="*/ 38922 h 527124"/>
              <a:gd name="connsiteX1018" fmla="*/ 300488 w 608203"/>
              <a:gd name="connsiteY1018" fmla="*/ 37375 h 527124"/>
              <a:gd name="connsiteX1019" fmla="*/ 298681 w 608203"/>
              <a:gd name="connsiteY1019" fmla="*/ 32993 h 527124"/>
              <a:gd name="connsiteX1020" fmla="*/ 298681 w 608203"/>
              <a:gd name="connsiteY1020" fmla="*/ 21394 h 527124"/>
              <a:gd name="connsiteX1021" fmla="*/ 272349 w 608203"/>
              <a:gd name="connsiteY1021" fmla="*/ 21394 h 527124"/>
              <a:gd name="connsiteX1022" fmla="*/ 272349 w 608203"/>
              <a:gd name="connsiteY1022" fmla="*/ 32993 h 527124"/>
              <a:gd name="connsiteX1023" fmla="*/ 270542 w 608203"/>
              <a:gd name="connsiteY1023" fmla="*/ 37375 h 527124"/>
              <a:gd name="connsiteX1024" fmla="*/ 266670 w 608203"/>
              <a:gd name="connsiteY1024" fmla="*/ 38922 h 527124"/>
              <a:gd name="connsiteX1025" fmla="*/ 262539 w 608203"/>
              <a:gd name="connsiteY1025" fmla="*/ 37375 h 527124"/>
              <a:gd name="connsiteX1026" fmla="*/ 260732 w 608203"/>
              <a:gd name="connsiteY1026" fmla="*/ 32993 h 527124"/>
              <a:gd name="connsiteX1027" fmla="*/ 260732 w 608203"/>
              <a:gd name="connsiteY1027" fmla="*/ 21394 h 527124"/>
              <a:gd name="connsiteX1028" fmla="*/ 234401 w 608203"/>
              <a:gd name="connsiteY1028" fmla="*/ 21394 h 527124"/>
              <a:gd name="connsiteX1029" fmla="*/ 234401 w 608203"/>
              <a:gd name="connsiteY1029" fmla="*/ 32993 h 527124"/>
              <a:gd name="connsiteX1030" fmla="*/ 232594 w 608203"/>
              <a:gd name="connsiteY1030" fmla="*/ 37375 h 527124"/>
              <a:gd name="connsiteX1031" fmla="*/ 228464 w 608203"/>
              <a:gd name="connsiteY1031" fmla="*/ 38922 h 527124"/>
              <a:gd name="connsiteX1032" fmla="*/ 224333 w 608203"/>
              <a:gd name="connsiteY1032" fmla="*/ 37375 h 527124"/>
              <a:gd name="connsiteX1033" fmla="*/ 222526 w 608203"/>
              <a:gd name="connsiteY1033" fmla="*/ 32993 h 527124"/>
              <a:gd name="connsiteX1034" fmla="*/ 222526 w 608203"/>
              <a:gd name="connsiteY1034" fmla="*/ 21394 h 527124"/>
              <a:gd name="connsiteX1035" fmla="*/ 196453 w 608203"/>
              <a:gd name="connsiteY1035" fmla="*/ 21394 h 527124"/>
              <a:gd name="connsiteX1036" fmla="*/ 196453 w 608203"/>
              <a:gd name="connsiteY1036" fmla="*/ 32993 h 527124"/>
              <a:gd name="connsiteX1037" fmla="*/ 194646 w 608203"/>
              <a:gd name="connsiteY1037" fmla="*/ 37375 h 527124"/>
              <a:gd name="connsiteX1038" fmla="*/ 190515 w 608203"/>
              <a:gd name="connsiteY1038" fmla="*/ 38922 h 527124"/>
              <a:gd name="connsiteX1039" fmla="*/ 186385 w 608203"/>
              <a:gd name="connsiteY1039" fmla="*/ 37375 h 527124"/>
              <a:gd name="connsiteX1040" fmla="*/ 184578 w 608203"/>
              <a:gd name="connsiteY1040" fmla="*/ 32993 h 527124"/>
              <a:gd name="connsiteX1041" fmla="*/ 184578 w 608203"/>
              <a:gd name="connsiteY1041" fmla="*/ 21394 h 527124"/>
              <a:gd name="connsiteX1042" fmla="*/ 158246 w 608203"/>
              <a:gd name="connsiteY1042" fmla="*/ 21394 h 527124"/>
              <a:gd name="connsiteX1043" fmla="*/ 158246 w 608203"/>
              <a:gd name="connsiteY1043" fmla="*/ 32993 h 527124"/>
              <a:gd name="connsiteX1044" fmla="*/ 156439 w 608203"/>
              <a:gd name="connsiteY1044" fmla="*/ 37375 h 527124"/>
              <a:gd name="connsiteX1045" fmla="*/ 152309 w 608203"/>
              <a:gd name="connsiteY1045" fmla="*/ 38922 h 527124"/>
              <a:gd name="connsiteX1046" fmla="*/ 148178 w 608203"/>
              <a:gd name="connsiteY1046" fmla="*/ 37375 h 527124"/>
              <a:gd name="connsiteX1047" fmla="*/ 146371 w 608203"/>
              <a:gd name="connsiteY1047" fmla="*/ 32993 h 527124"/>
              <a:gd name="connsiteX1048" fmla="*/ 146371 w 608203"/>
              <a:gd name="connsiteY1048" fmla="*/ 21394 h 527124"/>
              <a:gd name="connsiteX1049" fmla="*/ 120298 w 608203"/>
              <a:gd name="connsiteY1049" fmla="*/ 21394 h 527124"/>
              <a:gd name="connsiteX1050" fmla="*/ 120298 w 608203"/>
              <a:gd name="connsiteY1050" fmla="*/ 32993 h 527124"/>
              <a:gd name="connsiteX1051" fmla="*/ 118491 w 608203"/>
              <a:gd name="connsiteY1051" fmla="*/ 37375 h 527124"/>
              <a:gd name="connsiteX1052" fmla="*/ 114361 w 608203"/>
              <a:gd name="connsiteY1052" fmla="*/ 38922 h 527124"/>
              <a:gd name="connsiteX1053" fmla="*/ 110230 w 608203"/>
              <a:gd name="connsiteY1053" fmla="*/ 37375 h 527124"/>
              <a:gd name="connsiteX1054" fmla="*/ 108423 w 608203"/>
              <a:gd name="connsiteY1054" fmla="*/ 32993 h 527124"/>
              <a:gd name="connsiteX1055" fmla="*/ 108423 w 608203"/>
              <a:gd name="connsiteY1055" fmla="*/ 21394 h 527124"/>
              <a:gd name="connsiteX1056" fmla="*/ 82350 w 608203"/>
              <a:gd name="connsiteY1056" fmla="*/ 21394 h 527124"/>
              <a:gd name="connsiteX1057" fmla="*/ 82350 w 608203"/>
              <a:gd name="connsiteY1057" fmla="*/ 32993 h 527124"/>
              <a:gd name="connsiteX1058" fmla="*/ 80543 w 608203"/>
              <a:gd name="connsiteY1058" fmla="*/ 37375 h 527124"/>
              <a:gd name="connsiteX1059" fmla="*/ 76412 w 608203"/>
              <a:gd name="connsiteY1059" fmla="*/ 38922 h 527124"/>
              <a:gd name="connsiteX1060" fmla="*/ 72282 w 608203"/>
              <a:gd name="connsiteY1060" fmla="*/ 37375 h 527124"/>
              <a:gd name="connsiteX1061" fmla="*/ 70475 w 608203"/>
              <a:gd name="connsiteY1061" fmla="*/ 32993 h 527124"/>
              <a:gd name="connsiteX1062" fmla="*/ 70475 w 608203"/>
              <a:gd name="connsiteY1062" fmla="*/ 21394 h 527124"/>
              <a:gd name="connsiteX1063" fmla="*/ 52662 w 608203"/>
              <a:gd name="connsiteY1063" fmla="*/ 0 h 527124"/>
              <a:gd name="connsiteX1064" fmla="*/ 555540 w 608203"/>
              <a:gd name="connsiteY1064" fmla="*/ 0 h 527124"/>
              <a:gd name="connsiteX1065" fmla="*/ 608203 w 608203"/>
              <a:gd name="connsiteY1065" fmla="*/ 52326 h 527124"/>
              <a:gd name="connsiteX1066" fmla="*/ 608203 w 608203"/>
              <a:gd name="connsiteY1066" fmla="*/ 386902 h 527124"/>
              <a:gd name="connsiteX1067" fmla="*/ 555540 w 608203"/>
              <a:gd name="connsiteY1067" fmla="*/ 439485 h 527124"/>
              <a:gd name="connsiteX1068" fmla="*/ 325528 w 608203"/>
              <a:gd name="connsiteY1068" fmla="*/ 439485 h 527124"/>
              <a:gd name="connsiteX1069" fmla="*/ 325528 w 608203"/>
              <a:gd name="connsiteY1069" fmla="*/ 484078 h 527124"/>
              <a:gd name="connsiteX1070" fmla="*/ 486614 w 608203"/>
              <a:gd name="connsiteY1070" fmla="*/ 484078 h 527124"/>
              <a:gd name="connsiteX1071" fmla="*/ 508041 w 608203"/>
              <a:gd name="connsiteY1071" fmla="*/ 505472 h 527124"/>
              <a:gd name="connsiteX1072" fmla="*/ 508041 w 608203"/>
              <a:gd name="connsiteY1072" fmla="*/ 527124 h 527124"/>
              <a:gd name="connsiteX1073" fmla="*/ 100162 w 608203"/>
              <a:gd name="connsiteY1073" fmla="*/ 527124 h 527124"/>
              <a:gd name="connsiteX1074" fmla="*/ 100162 w 608203"/>
              <a:gd name="connsiteY1074" fmla="*/ 505472 h 527124"/>
              <a:gd name="connsiteX1075" fmla="*/ 121589 w 608203"/>
              <a:gd name="connsiteY1075" fmla="*/ 484078 h 527124"/>
              <a:gd name="connsiteX1076" fmla="*/ 282675 w 608203"/>
              <a:gd name="connsiteY1076" fmla="*/ 484078 h 527124"/>
              <a:gd name="connsiteX1077" fmla="*/ 282675 w 608203"/>
              <a:gd name="connsiteY1077" fmla="*/ 439485 h 527124"/>
              <a:gd name="connsiteX1078" fmla="*/ 52662 w 608203"/>
              <a:gd name="connsiteY1078" fmla="*/ 439485 h 527124"/>
              <a:gd name="connsiteX1079" fmla="*/ 0 w 608203"/>
              <a:gd name="connsiteY1079" fmla="*/ 386902 h 527124"/>
              <a:gd name="connsiteX1080" fmla="*/ 0 w 608203"/>
              <a:gd name="connsiteY1080" fmla="*/ 52326 h 527124"/>
              <a:gd name="connsiteX1081" fmla="*/ 52662 w 608203"/>
              <a:gd name="connsiteY1081" fmla="*/ 0 h 52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</a:cxnLst>
            <a:rect l="l" t="t" r="r" b="b"/>
            <a:pathLst>
              <a:path w="608203" h="527124">
                <a:moveTo>
                  <a:pt x="532049" y="336380"/>
                </a:moveTo>
                <a:cubicBezTo>
                  <a:pt x="530758" y="336380"/>
                  <a:pt x="530242" y="336896"/>
                  <a:pt x="530242" y="338184"/>
                </a:cubicBezTo>
                <a:lnTo>
                  <a:pt x="530242" y="353392"/>
                </a:lnTo>
                <a:cubicBezTo>
                  <a:pt x="530242" y="353650"/>
                  <a:pt x="530500" y="353650"/>
                  <a:pt x="530500" y="353650"/>
                </a:cubicBezTo>
                <a:lnTo>
                  <a:pt x="533598" y="353650"/>
                </a:lnTo>
                <a:cubicBezTo>
                  <a:pt x="533598" y="353650"/>
                  <a:pt x="533856" y="353650"/>
                  <a:pt x="533856" y="353392"/>
                </a:cubicBezTo>
                <a:lnTo>
                  <a:pt x="533598" y="353392"/>
                </a:lnTo>
                <a:lnTo>
                  <a:pt x="533598" y="338184"/>
                </a:lnTo>
                <a:cubicBezTo>
                  <a:pt x="533598" y="336896"/>
                  <a:pt x="533081" y="336380"/>
                  <a:pt x="532049" y="336380"/>
                </a:cubicBezTo>
                <a:close/>
                <a:moveTo>
                  <a:pt x="379740" y="336380"/>
                </a:moveTo>
                <a:cubicBezTo>
                  <a:pt x="378449" y="336380"/>
                  <a:pt x="377933" y="336896"/>
                  <a:pt x="377933" y="338184"/>
                </a:cubicBezTo>
                <a:lnTo>
                  <a:pt x="377933" y="353392"/>
                </a:lnTo>
                <a:cubicBezTo>
                  <a:pt x="377933" y="353650"/>
                  <a:pt x="378191" y="353650"/>
                  <a:pt x="378191" y="353650"/>
                </a:cubicBezTo>
                <a:lnTo>
                  <a:pt x="381289" y="353650"/>
                </a:lnTo>
                <a:cubicBezTo>
                  <a:pt x="381289" y="353650"/>
                  <a:pt x="381547" y="353650"/>
                  <a:pt x="381547" y="353392"/>
                </a:cubicBezTo>
                <a:lnTo>
                  <a:pt x="381547" y="338184"/>
                </a:lnTo>
                <a:cubicBezTo>
                  <a:pt x="381547" y="336896"/>
                  <a:pt x="381031" y="336380"/>
                  <a:pt x="379740" y="336380"/>
                </a:cubicBezTo>
                <a:close/>
                <a:moveTo>
                  <a:pt x="228464" y="336380"/>
                </a:moveTo>
                <a:cubicBezTo>
                  <a:pt x="227173" y="336380"/>
                  <a:pt x="226657" y="336896"/>
                  <a:pt x="226657" y="338184"/>
                </a:cubicBezTo>
                <a:lnTo>
                  <a:pt x="226657" y="353392"/>
                </a:lnTo>
                <a:cubicBezTo>
                  <a:pt x="226657" y="353650"/>
                  <a:pt x="226915" y="353650"/>
                  <a:pt x="226915" y="353650"/>
                </a:cubicBezTo>
                <a:lnTo>
                  <a:pt x="230012" y="353650"/>
                </a:lnTo>
                <a:cubicBezTo>
                  <a:pt x="230012" y="353650"/>
                  <a:pt x="230271" y="353650"/>
                  <a:pt x="230271" y="353392"/>
                </a:cubicBezTo>
                <a:lnTo>
                  <a:pt x="230271" y="338184"/>
                </a:lnTo>
                <a:cubicBezTo>
                  <a:pt x="230271" y="336896"/>
                  <a:pt x="229754" y="336380"/>
                  <a:pt x="228464" y="336380"/>
                </a:cubicBezTo>
                <a:close/>
                <a:moveTo>
                  <a:pt x="76154" y="336380"/>
                </a:moveTo>
                <a:cubicBezTo>
                  <a:pt x="75122" y="336380"/>
                  <a:pt x="74605" y="336896"/>
                  <a:pt x="74605" y="338184"/>
                </a:cubicBezTo>
                <a:lnTo>
                  <a:pt x="74605" y="353392"/>
                </a:lnTo>
                <a:cubicBezTo>
                  <a:pt x="74605" y="353650"/>
                  <a:pt x="74605" y="353650"/>
                  <a:pt x="74863" y="353650"/>
                </a:cubicBezTo>
                <a:lnTo>
                  <a:pt x="77703" y="353650"/>
                </a:lnTo>
                <a:cubicBezTo>
                  <a:pt x="77703" y="353650"/>
                  <a:pt x="77961" y="353650"/>
                  <a:pt x="77961" y="353392"/>
                </a:cubicBezTo>
                <a:lnTo>
                  <a:pt x="77961" y="338184"/>
                </a:lnTo>
                <a:cubicBezTo>
                  <a:pt x="77961" y="336896"/>
                  <a:pt x="77445" y="336380"/>
                  <a:pt x="76154" y="336380"/>
                </a:cubicBezTo>
                <a:close/>
                <a:moveTo>
                  <a:pt x="385640" y="296446"/>
                </a:moveTo>
                <a:lnTo>
                  <a:pt x="385640" y="307253"/>
                </a:lnTo>
                <a:cubicBezTo>
                  <a:pt x="385640" y="309054"/>
                  <a:pt x="384867" y="310597"/>
                  <a:pt x="383836" y="311626"/>
                </a:cubicBezTo>
                <a:cubicBezTo>
                  <a:pt x="382548" y="312656"/>
                  <a:pt x="381259" y="313170"/>
                  <a:pt x="379713" y="313170"/>
                </a:cubicBezTo>
                <a:cubicBezTo>
                  <a:pt x="378166" y="313170"/>
                  <a:pt x="376620" y="312656"/>
                  <a:pt x="375589" y="311626"/>
                </a:cubicBezTo>
                <a:cubicBezTo>
                  <a:pt x="374301" y="310597"/>
                  <a:pt x="373785" y="309054"/>
                  <a:pt x="373785" y="307253"/>
                </a:cubicBezTo>
                <a:lnTo>
                  <a:pt x="373785" y="304680"/>
                </a:lnTo>
                <a:cubicBezTo>
                  <a:pt x="375074" y="303908"/>
                  <a:pt x="376620" y="302879"/>
                  <a:pt x="377909" y="302107"/>
                </a:cubicBezTo>
                <a:lnTo>
                  <a:pt x="377909" y="307767"/>
                </a:lnTo>
                <a:cubicBezTo>
                  <a:pt x="377909" y="309054"/>
                  <a:pt x="378424" y="309568"/>
                  <a:pt x="379713" y="309568"/>
                </a:cubicBezTo>
                <a:cubicBezTo>
                  <a:pt x="381001" y="309568"/>
                  <a:pt x="381517" y="309054"/>
                  <a:pt x="381517" y="307767"/>
                </a:cubicBezTo>
                <a:lnTo>
                  <a:pt x="381517" y="299534"/>
                </a:lnTo>
                <a:cubicBezTo>
                  <a:pt x="382805" y="298505"/>
                  <a:pt x="384352" y="297475"/>
                  <a:pt x="385640" y="296446"/>
                </a:cubicBezTo>
                <a:close/>
                <a:moveTo>
                  <a:pt x="222493" y="296446"/>
                </a:moveTo>
                <a:cubicBezTo>
                  <a:pt x="224049" y="297475"/>
                  <a:pt x="225345" y="298505"/>
                  <a:pt x="226641" y="299534"/>
                </a:cubicBezTo>
                <a:lnTo>
                  <a:pt x="226641" y="307767"/>
                </a:lnTo>
                <a:cubicBezTo>
                  <a:pt x="226641" y="309054"/>
                  <a:pt x="227419" y="309568"/>
                  <a:pt x="228456" y="309568"/>
                </a:cubicBezTo>
                <a:cubicBezTo>
                  <a:pt x="229753" y="309568"/>
                  <a:pt x="230271" y="309054"/>
                  <a:pt x="230271" y="307767"/>
                </a:cubicBezTo>
                <a:lnTo>
                  <a:pt x="230271" y="302107"/>
                </a:lnTo>
                <a:cubicBezTo>
                  <a:pt x="231567" y="302879"/>
                  <a:pt x="233123" y="303650"/>
                  <a:pt x="234419" y="304680"/>
                </a:cubicBezTo>
                <a:lnTo>
                  <a:pt x="234419" y="307253"/>
                </a:lnTo>
                <a:cubicBezTo>
                  <a:pt x="234419" y="309054"/>
                  <a:pt x="233901" y="310597"/>
                  <a:pt x="232604" y="311626"/>
                </a:cubicBezTo>
                <a:cubicBezTo>
                  <a:pt x="231567" y="312656"/>
                  <a:pt x="230012" y="313170"/>
                  <a:pt x="228456" y="313170"/>
                </a:cubicBezTo>
                <a:cubicBezTo>
                  <a:pt x="226901" y="313170"/>
                  <a:pt x="225604" y="312656"/>
                  <a:pt x="224308" y="311626"/>
                </a:cubicBezTo>
                <a:cubicBezTo>
                  <a:pt x="223271" y="310597"/>
                  <a:pt x="222493" y="309054"/>
                  <a:pt x="222493" y="307253"/>
                </a:cubicBezTo>
                <a:close/>
                <a:moveTo>
                  <a:pt x="569992" y="290741"/>
                </a:moveTo>
                <a:cubicBezTo>
                  <a:pt x="568955" y="290741"/>
                  <a:pt x="568177" y="291256"/>
                  <a:pt x="568177" y="292545"/>
                </a:cubicBezTo>
                <a:lnTo>
                  <a:pt x="568177" y="307756"/>
                </a:lnTo>
                <a:cubicBezTo>
                  <a:pt x="568177" y="309045"/>
                  <a:pt x="568955" y="309561"/>
                  <a:pt x="569992" y="309561"/>
                </a:cubicBezTo>
                <a:cubicBezTo>
                  <a:pt x="571289" y="309561"/>
                  <a:pt x="571807" y="309045"/>
                  <a:pt x="571807" y="307756"/>
                </a:cubicBezTo>
                <a:lnTo>
                  <a:pt x="571807" y="292545"/>
                </a:lnTo>
                <a:cubicBezTo>
                  <a:pt x="571807" y="291256"/>
                  <a:pt x="571289" y="290741"/>
                  <a:pt x="569992" y="290741"/>
                </a:cubicBezTo>
                <a:close/>
                <a:moveTo>
                  <a:pt x="532028" y="290741"/>
                </a:moveTo>
                <a:cubicBezTo>
                  <a:pt x="530732" y="290741"/>
                  <a:pt x="530213" y="291256"/>
                  <a:pt x="530213" y="292545"/>
                </a:cubicBezTo>
                <a:lnTo>
                  <a:pt x="530213" y="307756"/>
                </a:lnTo>
                <a:cubicBezTo>
                  <a:pt x="530213" y="309045"/>
                  <a:pt x="530732" y="309561"/>
                  <a:pt x="532028" y="309561"/>
                </a:cubicBezTo>
                <a:cubicBezTo>
                  <a:pt x="533065" y="309561"/>
                  <a:pt x="533843" y="309045"/>
                  <a:pt x="533843" y="307756"/>
                </a:cubicBezTo>
                <a:lnTo>
                  <a:pt x="533843" y="292545"/>
                </a:lnTo>
                <a:cubicBezTo>
                  <a:pt x="533843" y="291256"/>
                  <a:pt x="533065" y="290741"/>
                  <a:pt x="532028" y="290741"/>
                </a:cubicBezTo>
                <a:close/>
                <a:moveTo>
                  <a:pt x="493817" y="290741"/>
                </a:moveTo>
                <a:cubicBezTo>
                  <a:pt x="492786" y="290741"/>
                  <a:pt x="492013" y="291256"/>
                  <a:pt x="492013" y="292545"/>
                </a:cubicBezTo>
                <a:lnTo>
                  <a:pt x="492013" y="307756"/>
                </a:lnTo>
                <a:cubicBezTo>
                  <a:pt x="492013" y="309045"/>
                  <a:pt x="492786" y="309561"/>
                  <a:pt x="493817" y="309561"/>
                </a:cubicBezTo>
                <a:cubicBezTo>
                  <a:pt x="495105" y="309561"/>
                  <a:pt x="495621" y="309045"/>
                  <a:pt x="495621" y="307756"/>
                </a:cubicBezTo>
                <a:lnTo>
                  <a:pt x="495621" y="292545"/>
                </a:lnTo>
                <a:cubicBezTo>
                  <a:pt x="495621" y="291256"/>
                  <a:pt x="495105" y="290741"/>
                  <a:pt x="493817" y="290741"/>
                </a:cubicBezTo>
                <a:close/>
                <a:moveTo>
                  <a:pt x="455888" y="290741"/>
                </a:moveTo>
                <a:cubicBezTo>
                  <a:pt x="454592" y="290741"/>
                  <a:pt x="454073" y="291256"/>
                  <a:pt x="454073" y="292545"/>
                </a:cubicBezTo>
                <a:lnTo>
                  <a:pt x="454073" y="307756"/>
                </a:lnTo>
                <a:cubicBezTo>
                  <a:pt x="454073" y="309045"/>
                  <a:pt x="454592" y="309561"/>
                  <a:pt x="455888" y="309561"/>
                </a:cubicBezTo>
                <a:cubicBezTo>
                  <a:pt x="456925" y="309561"/>
                  <a:pt x="457703" y="309045"/>
                  <a:pt x="457703" y="307756"/>
                </a:cubicBezTo>
                <a:lnTo>
                  <a:pt x="457703" y="292545"/>
                </a:lnTo>
                <a:cubicBezTo>
                  <a:pt x="457703" y="291256"/>
                  <a:pt x="456925" y="290741"/>
                  <a:pt x="455888" y="290741"/>
                </a:cubicBezTo>
                <a:close/>
                <a:moveTo>
                  <a:pt x="417689" y="290741"/>
                </a:moveTo>
                <a:cubicBezTo>
                  <a:pt x="416660" y="290741"/>
                  <a:pt x="415889" y="291256"/>
                  <a:pt x="415889" y="292545"/>
                </a:cubicBezTo>
                <a:lnTo>
                  <a:pt x="415889" y="307756"/>
                </a:lnTo>
                <a:cubicBezTo>
                  <a:pt x="415889" y="309045"/>
                  <a:pt x="416660" y="309561"/>
                  <a:pt x="417689" y="309561"/>
                </a:cubicBezTo>
                <a:cubicBezTo>
                  <a:pt x="418975" y="309561"/>
                  <a:pt x="419489" y="309045"/>
                  <a:pt x="419489" y="307756"/>
                </a:cubicBezTo>
                <a:lnTo>
                  <a:pt x="419489" y="292545"/>
                </a:lnTo>
                <a:cubicBezTo>
                  <a:pt x="419489" y="291256"/>
                  <a:pt x="418975" y="290741"/>
                  <a:pt x="417689" y="290741"/>
                </a:cubicBezTo>
                <a:close/>
                <a:moveTo>
                  <a:pt x="190527" y="290741"/>
                </a:moveTo>
                <a:cubicBezTo>
                  <a:pt x="189238" y="290741"/>
                  <a:pt x="188723" y="291256"/>
                  <a:pt x="188723" y="292545"/>
                </a:cubicBezTo>
                <a:lnTo>
                  <a:pt x="188723" y="307756"/>
                </a:lnTo>
                <a:cubicBezTo>
                  <a:pt x="188723" y="309045"/>
                  <a:pt x="189238" y="309561"/>
                  <a:pt x="190527" y="309561"/>
                </a:cubicBezTo>
                <a:cubicBezTo>
                  <a:pt x="191815" y="309561"/>
                  <a:pt x="192331" y="309045"/>
                  <a:pt x="192331" y="307756"/>
                </a:cubicBezTo>
                <a:lnTo>
                  <a:pt x="192331" y="292545"/>
                </a:lnTo>
                <a:cubicBezTo>
                  <a:pt x="192331" y="291256"/>
                  <a:pt x="191815" y="290741"/>
                  <a:pt x="190527" y="290741"/>
                </a:cubicBezTo>
                <a:close/>
                <a:moveTo>
                  <a:pt x="152280" y="290741"/>
                </a:moveTo>
                <a:cubicBezTo>
                  <a:pt x="151249" y="290741"/>
                  <a:pt x="150476" y="291256"/>
                  <a:pt x="150476" y="292545"/>
                </a:cubicBezTo>
                <a:lnTo>
                  <a:pt x="150476" y="307756"/>
                </a:lnTo>
                <a:cubicBezTo>
                  <a:pt x="150476" y="309045"/>
                  <a:pt x="151249" y="309561"/>
                  <a:pt x="152280" y="309561"/>
                </a:cubicBezTo>
                <a:cubicBezTo>
                  <a:pt x="153569" y="309561"/>
                  <a:pt x="154084" y="309045"/>
                  <a:pt x="154084" y="307756"/>
                </a:cubicBezTo>
                <a:lnTo>
                  <a:pt x="154084" y="292545"/>
                </a:lnTo>
                <a:cubicBezTo>
                  <a:pt x="154084" y="291256"/>
                  <a:pt x="153569" y="290741"/>
                  <a:pt x="152280" y="290741"/>
                </a:cubicBezTo>
                <a:close/>
                <a:moveTo>
                  <a:pt x="114351" y="290741"/>
                </a:moveTo>
                <a:cubicBezTo>
                  <a:pt x="113054" y="290741"/>
                  <a:pt x="112536" y="291256"/>
                  <a:pt x="112536" y="292545"/>
                </a:cubicBezTo>
                <a:lnTo>
                  <a:pt x="112536" y="307756"/>
                </a:lnTo>
                <a:cubicBezTo>
                  <a:pt x="112536" y="309045"/>
                  <a:pt x="113054" y="309561"/>
                  <a:pt x="114351" y="309561"/>
                </a:cubicBezTo>
                <a:cubicBezTo>
                  <a:pt x="115388" y="309561"/>
                  <a:pt x="116166" y="309045"/>
                  <a:pt x="116166" y="307756"/>
                </a:cubicBezTo>
                <a:lnTo>
                  <a:pt x="116166" y="292545"/>
                </a:lnTo>
                <a:cubicBezTo>
                  <a:pt x="116166" y="291256"/>
                  <a:pt x="115388" y="290741"/>
                  <a:pt x="114351" y="290741"/>
                </a:cubicBezTo>
                <a:close/>
                <a:moveTo>
                  <a:pt x="76410" y="290741"/>
                </a:moveTo>
                <a:cubicBezTo>
                  <a:pt x="75124" y="290741"/>
                  <a:pt x="74610" y="291256"/>
                  <a:pt x="74610" y="292545"/>
                </a:cubicBezTo>
                <a:lnTo>
                  <a:pt x="74610" y="307756"/>
                </a:lnTo>
                <a:cubicBezTo>
                  <a:pt x="74610" y="309045"/>
                  <a:pt x="75124" y="309561"/>
                  <a:pt x="76410" y="309561"/>
                </a:cubicBezTo>
                <a:cubicBezTo>
                  <a:pt x="77439" y="309561"/>
                  <a:pt x="77953" y="309045"/>
                  <a:pt x="77953" y="307756"/>
                </a:cubicBezTo>
                <a:lnTo>
                  <a:pt x="77953" y="292545"/>
                </a:lnTo>
                <a:cubicBezTo>
                  <a:pt x="77953" y="291256"/>
                  <a:pt x="77439" y="290741"/>
                  <a:pt x="76410" y="290741"/>
                </a:cubicBezTo>
                <a:close/>
                <a:moveTo>
                  <a:pt x="38211" y="290741"/>
                </a:moveTo>
                <a:cubicBezTo>
                  <a:pt x="36914" y="290741"/>
                  <a:pt x="36396" y="291256"/>
                  <a:pt x="36396" y="292545"/>
                </a:cubicBezTo>
                <a:lnTo>
                  <a:pt x="36396" y="307756"/>
                </a:lnTo>
                <a:cubicBezTo>
                  <a:pt x="36396" y="309045"/>
                  <a:pt x="37174" y="309561"/>
                  <a:pt x="38211" y="309561"/>
                </a:cubicBezTo>
                <a:cubicBezTo>
                  <a:pt x="39507" y="309561"/>
                  <a:pt x="40026" y="309045"/>
                  <a:pt x="40026" y="307756"/>
                </a:cubicBezTo>
                <a:lnTo>
                  <a:pt x="40026" y="292545"/>
                </a:lnTo>
                <a:cubicBezTo>
                  <a:pt x="40026" y="291256"/>
                  <a:pt x="39507" y="290741"/>
                  <a:pt x="38211" y="290741"/>
                </a:cubicBezTo>
                <a:close/>
                <a:moveTo>
                  <a:pt x="569992" y="287131"/>
                </a:moveTo>
                <a:cubicBezTo>
                  <a:pt x="571548" y="287131"/>
                  <a:pt x="572844" y="287647"/>
                  <a:pt x="574140" y="288678"/>
                </a:cubicBezTo>
                <a:cubicBezTo>
                  <a:pt x="575437" y="289967"/>
                  <a:pt x="575955" y="291256"/>
                  <a:pt x="575955" y="293319"/>
                </a:cubicBezTo>
                <a:lnTo>
                  <a:pt x="575955" y="307241"/>
                </a:lnTo>
                <a:cubicBezTo>
                  <a:pt x="575955" y="309045"/>
                  <a:pt x="575437" y="310592"/>
                  <a:pt x="574140" y="311623"/>
                </a:cubicBezTo>
                <a:cubicBezTo>
                  <a:pt x="573103" y="312655"/>
                  <a:pt x="571548" y="313170"/>
                  <a:pt x="569992" y="313170"/>
                </a:cubicBezTo>
                <a:cubicBezTo>
                  <a:pt x="568437" y="313170"/>
                  <a:pt x="567140" y="312655"/>
                  <a:pt x="565844" y="311623"/>
                </a:cubicBezTo>
                <a:cubicBezTo>
                  <a:pt x="564807" y="310592"/>
                  <a:pt x="564029" y="309045"/>
                  <a:pt x="564029" y="307241"/>
                </a:cubicBezTo>
                <a:lnTo>
                  <a:pt x="564029" y="293319"/>
                </a:lnTo>
                <a:cubicBezTo>
                  <a:pt x="564029" y="291256"/>
                  <a:pt x="564807" y="289967"/>
                  <a:pt x="565844" y="288678"/>
                </a:cubicBezTo>
                <a:cubicBezTo>
                  <a:pt x="567140" y="287647"/>
                  <a:pt x="568437" y="287131"/>
                  <a:pt x="569992" y="287131"/>
                </a:cubicBezTo>
                <a:close/>
                <a:moveTo>
                  <a:pt x="532028" y="287131"/>
                </a:moveTo>
                <a:cubicBezTo>
                  <a:pt x="533584" y="287131"/>
                  <a:pt x="534880" y="287647"/>
                  <a:pt x="536176" y="288678"/>
                </a:cubicBezTo>
                <a:cubicBezTo>
                  <a:pt x="537213" y="289967"/>
                  <a:pt x="537991" y="291256"/>
                  <a:pt x="537991" y="293319"/>
                </a:cubicBezTo>
                <a:lnTo>
                  <a:pt x="537991" y="307241"/>
                </a:lnTo>
                <a:cubicBezTo>
                  <a:pt x="537991" y="309045"/>
                  <a:pt x="537213" y="310592"/>
                  <a:pt x="536176" y="311623"/>
                </a:cubicBezTo>
                <a:cubicBezTo>
                  <a:pt x="534880" y="312655"/>
                  <a:pt x="533584" y="313170"/>
                  <a:pt x="532028" y="313170"/>
                </a:cubicBezTo>
                <a:cubicBezTo>
                  <a:pt x="530473" y="313170"/>
                  <a:pt x="528917" y="312655"/>
                  <a:pt x="527880" y="311623"/>
                </a:cubicBezTo>
                <a:cubicBezTo>
                  <a:pt x="526584" y="310592"/>
                  <a:pt x="526065" y="309045"/>
                  <a:pt x="526065" y="307241"/>
                </a:cubicBezTo>
                <a:lnTo>
                  <a:pt x="526065" y="293319"/>
                </a:lnTo>
                <a:cubicBezTo>
                  <a:pt x="526065" y="291256"/>
                  <a:pt x="526584" y="289967"/>
                  <a:pt x="527880" y="288678"/>
                </a:cubicBezTo>
                <a:cubicBezTo>
                  <a:pt x="528917" y="287647"/>
                  <a:pt x="530473" y="287131"/>
                  <a:pt x="532028" y="287131"/>
                </a:cubicBezTo>
                <a:close/>
                <a:moveTo>
                  <a:pt x="493817" y="287131"/>
                </a:moveTo>
                <a:cubicBezTo>
                  <a:pt x="495363" y="287131"/>
                  <a:pt x="496909" y="287647"/>
                  <a:pt x="497940" y="288678"/>
                </a:cubicBezTo>
                <a:cubicBezTo>
                  <a:pt x="499229" y="289967"/>
                  <a:pt x="499744" y="291256"/>
                  <a:pt x="499744" y="293319"/>
                </a:cubicBezTo>
                <a:lnTo>
                  <a:pt x="499744" y="307241"/>
                </a:lnTo>
                <a:cubicBezTo>
                  <a:pt x="499744" y="309045"/>
                  <a:pt x="499229" y="310592"/>
                  <a:pt x="497940" y="311623"/>
                </a:cubicBezTo>
                <a:cubicBezTo>
                  <a:pt x="496909" y="312655"/>
                  <a:pt x="495363" y="313170"/>
                  <a:pt x="493817" y="313170"/>
                </a:cubicBezTo>
                <a:cubicBezTo>
                  <a:pt x="492270" y="313170"/>
                  <a:pt x="490982" y="312655"/>
                  <a:pt x="489693" y="311623"/>
                </a:cubicBezTo>
                <a:cubicBezTo>
                  <a:pt x="488662" y="310592"/>
                  <a:pt x="487889" y="309045"/>
                  <a:pt x="487889" y="307241"/>
                </a:cubicBezTo>
                <a:lnTo>
                  <a:pt x="487889" y="293319"/>
                </a:lnTo>
                <a:cubicBezTo>
                  <a:pt x="487889" y="291256"/>
                  <a:pt x="488662" y="289967"/>
                  <a:pt x="489693" y="288678"/>
                </a:cubicBezTo>
                <a:cubicBezTo>
                  <a:pt x="490982" y="287647"/>
                  <a:pt x="492270" y="287131"/>
                  <a:pt x="493817" y="287131"/>
                </a:cubicBezTo>
                <a:close/>
                <a:moveTo>
                  <a:pt x="455888" y="287131"/>
                </a:moveTo>
                <a:cubicBezTo>
                  <a:pt x="457444" y="287131"/>
                  <a:pt x="458740" y="287647"/>
                  <a:pt x="460036" y="288678"/>
                </a:cubicBezTo>
                <a:cubicBezTo>
                  <a:pt x="461073" y="289967"/>
                  <a:pt x="461851" y="291256"/>
                  <a:pt x="461851" y="293319"/>
                </a:cubicBezTo>
                <a:lnTo>
                  <a:pt x="461851" y="307241"/>
                </a:lnTo>
                <a:cubicBezTo>
                  <a:pt x="461851" y="309045"/>
                  <a:pt x="461073" y="310592"/>
                  <a:pt x="460036" y="311623"/>
                </a:cubicBezTo>
                <a:cubicBezTo>
                  <a:pt x="458740" y="312655"/>
                  <a:pt x="457444" y="313170"/>
                  <a:pt x="455888" y="313170"/>
                </a:cubicBezTo>
                <a:cubicBezTo>
                  <a:pt x="454333" y="313170"/>
                  <a:pt x="452777" y="312655"/>
                  <a:pt x="451740" y="311623"/>
                </a:cubicBezTo>
                <a:cubicBezTo>
                  <a:pt x="450444" y="310592"/>
                  <a:pt x="449925" y="309045"/>
                  <a:pt x="449925" y="307241"/>
                </a:cubicBezTo>
                <a:lnTo>
                  <a:pt x="449925" y="293319"/>
                </a:lnTo>
                <a:cubicBezTo>
                  <a:pt x="449925" y="291256"/>
                  <a:pt x="450444" y="289967"/>
                  <a:pt x="451740" y="288678"/>
                </a:cubicBezTo>
                <a:cubicBezTo>
                  <a:pt x="452777" y="287647"/>
                  <a:pt x="454333" y="287131"/>
                  <a:pt x="455888" y="287131"/>
                </a:cubicBezTo>
                <a:close/>
                <a:moveTo>
                  <a:pt x="417689" y="287131"/>
                </a:moveTo>
                <a:cubicBezTo>
                  <a:pt x="419232" y="287131"/>
                  <a:pt x="420775" y="287647"/>
                  <a:pt x="421804" y="288678"/>
                </a:cubicBezTo>
                <a:cubicBezTo>
                  <a:pt x="423090" y="289967"/>
                  <a:pt x="423604" y="291256"/>
                  <a:pt x="423604" y="293319"/>
                </a:cubicBezTo>
                <a:lnTo>
                  <a:pt x="423604" y="307241"/>
                </a:lnTo>
                <a:cubicBezTo>
                  <a:pt x="423604" y="309045"/>
                  <a:pt x="423090" y="310592"/>
                  <a:pt x="421804" y="311623"/>
                </a:cubicBezTo>
                <a:cubicBezTo>
                  <a:pt x="420775" y="312655"/>
                  <a:pt x="419232" y="313170"/>
                  <a:pt x="417689" y="313170"/>
                </a:cubicBezTo>
                <a:cubicBezTo>
                  <a:pt x="416146" y="313170"/>
                  <a:pt x="414860" y="312655"/>
                  <a:pt x="413574" y="311623"/>
                </a:cubicBezTo>
                <a:cubicBezTo>
                  <a:pt x="412546" y="310592"/>
                  <a:pt x="412031" y="309045"/>
                  <a:pt x="412031" y="307241"/>
                </a:cubicBezTo>
                <a:lnTo>
                  <a:pt x="412031" y="293319"/>
                </a:lnTo>
                <a:cubicBezTo>
                  <a:pt x="412031" y="291256"/>
                  <a:pt x="412546" y="289967"/>
                  <a:pt x="413574" y="288678"/>
                </a:cubicBezTo>
                <a:cubicBezTo>
                  <a:pt x="414860" y="287647"/>
                  <a:pt x="416146" y="287131"/>
                  <a:pt x="417689" y="287131"/>
                </a:cubicBezTo>
                <a:close/>
                <a:moveTo>
                  <a:pt x="190527" y="287131"/>
                </a:moveTo>
                <a:cubicBezTo>
                  <a:pt x="192073" y="287131"/>
                  <a:pt x="193362" y="287647"/>
                  <a:pt x="194650" y="288678"/>
                </a:cubicBezTo>
                <a:cubicBezTo>
                  <a:pt x="195681" y="289967"/>
                  <a:pt x="196454" y="291256"/>
                  <a:pt x="196454" y="293319"/>
                </a:cubicBezTo>
                <a:lnTo>
                  <a:pt x="196454" y="307241"/>
                </a:lnTo>
                <a:cubicBezTo>
                  <a:pt x="196454" y="309045"/>
                  <a:pt x="195681" y="310592"/>
                  <a:pt x="194650" y="311623"/>
                </a:cubicBezTo>
                <a:cubicBezTo>
                  <a:pt x="193362" y="312655"/>
                  <a:pt x="192073" y="313170"/>
                  <a:pt x="190527" y="313170"/>
                </a:cubicBezTo>
                <a:cubicBezTo>
                  <a:pt x="188980" y="313170"/>
                  <a:pt x="187434" y="312655"/>
                  <a:pt x="186403" y="311623"/>
                </a:cubicBezTo>
                <a:cubicBezTo>
                  <a:pt x="185115" y="310592"/>
                  <a:pt x="184599" y="309045"/>
                  <a:pt x="184599" y="307241"/>
                </a:cubicBezTo>
                <a:lnTo>
                  <a:pt x="184599" y="293319"/>
                </a:lnTo>
                <a:cubicBezTo>
                  <a:pt x="184599" y="291256"/>
                  <a:pt x="185115" y="289967"/>
                  <a:pt x="186403" y="288678"/>
                </a:cubicBezTo>
                <a:cubicBezTo>
                  <a:pt x="187434" y="287647"/>
                  <a:pt x="188980" y="287131"/>
                  <a:pt x="190527" y="287131"/>
                </a:cubicBezTo>
                <a:close/>
                <a:moveTo>
                  <a:pt x="152280" y="287131"/>
                </a:moveTo>
                <a:cubicBezTo>
                  <a:pt x="153827" y="287131"/>
                  <a:pt x="155373" y="287647"/>
                  <a:pt x="156404" y="288678"/>
                </a:cubicBezTo>
                <a:cubicBezTo>
                  <a:pt x="157692" y="289967"/>
                  <a:pt x="158208" y="291256"/>
                  <a:pt x="158208" y="293319"/>
                </a:cubicBezTo>
                <a:lnTo>
                  <a:pt x="158208" y="307241"/>
                </a:lnTo>
                <a:cubicBezTo>
                  <a:pt x="158208" y="309045"/>
                  <a:pt x="157692" y="310592"/>
                  <a:pt x="156404" y="311623"/>
                </a:cubicBezTo>
                <a:cubicBezTo>
                  <a:pt x="155373" y="312655"/>
                  <a:pt x="153827" y="313170"/>
                  <a:pt x="152280" y="313170"/>
                </a:cubicBezTo>
                <a:cubicBezTo>
                  <a:pt x="150734" y="313170"/>
                  <a:pt x="149445" y="312655"/>
                  <a:pt x="148157" y="311623"/>
                </a:cubicBezTo>
                <a:cubicBezTo>
                  <a:pt x="147126" y="310592"/>
                  <a:pt x="146353" y="309045"/>
                  <a:pt x="146353" y="307241"/>
                </a:cubicBezTo>
                <a:lnTo>
                  <a:pt x="146353" y="293319"/>
                </a:lnTo>
                <a:cubicBezTo>
                  <a:pt x="146353" y="291256"/>
                  <a:pt x="147126" y="289967"/>
                  <a:pt x="148157" y="288678"/>
                </a:cubicBezTo>
                <a:cubicBezTo>
                  <a:pt x="149445" y="287647"/>
                  <a:pt x="150734" y="287131"/>
                  <a:pt x="152280" y="287131"/>
                </a:cubicBezTo>
                <a:close/>
                <a:moveTo>
                  <a:pt x="114351" y="287131"/>
                </a:moveTo>
                <a:cubicBezTo>
                  <a:pt x="115906" y="287131"/>
                  <a:pt x="117203" y="287647"/>
                  <a:pt x="118499" y="288678"/>
                </a:cubicBezTo>
                <a:cubicBezTo>
                  <a:pt x="119795" y="289967"/>
                  <a:pt x="120314" y="291256"/>
                  <a:pt x="120314" y="293319"/>
                </a:cubicBezTo>
                <a:lnTo>
                  <a:pt x="120314" y="307241"/>
                </a:lnTo>
                <a:cubicBezTo>
                  <a:pt x="120314" y="309045"/>
                  <a:pt x="119536" y="310592"/>
                  <a:pt x="118499" y="311623"/>
                </a:cubicBezTo>
                <a:cubicBezTo>
                  <a:pt x="117203" y="312655"/>
                  <a:pt x="115906" y="313170"/>
                  <a:pt x="114351" y="313170"/>
                </a:cubicBezTo>
                <a:cubicBezTo>
                  <a:pt x="112795" y="313170"/>
                  <a:pt x="111240" y="312655"/>
                  <a:pt x="110203" y="311623"/>
                </a:cubicBezTo>
                <a:cubicBezTo>
                  <a:pt x="108906" y="310592"/>
                  <a:pt x="108388" y="309045"/>
                  <a:pt x="108388" y="307241"/>
                </a:cubicBezTo>
                <a:lnTo>
                  <a:pt x="108388" y="293319"/>
                </a:lnTo>
                <a:cubicBezTo>
                  <a:pt x="108388" y="291256"/>
                  <a:pt x="108906" y="289967"/>
                  <a:pt x="110203" y="288678"/>
                </a:cubicBezTo>
                <a:cubicBezTo>
                  <a:pt x="111240" y="287647"/>
                  <a:pt x="112795" y="287131"/>
                  <a:pt x="114351" y="287131"/>
                </a:cubicBezTo>
                <a:close/>
                <a:moveTo>
                  <a:pt x="76410" y="287131"/>
                </a:moveTo>
                <a:cubicBezTo>
                  <a:pt x="77953" y="287131"/>
                  <a:pt x="79239" y="287647"/>
                  <a:pt x="80268" y="288678"/>
                </a:cubicBezTo>
                <a:cubicBezTo>
                  <a:pt x="81553" y="289967"/>
                  <a:pt x="82068" y="291256"/>
                  <a:pt x="82068" y="293319"/>
                </a:cubicBezTo>
                <a:lnTo>
                  <a:pt x="82068" y="307241"/>
                </a:lnTo>
                <a:cubicBezTo>
                  <a:pt x="82068" y="309045"/>
                  <a:pt x="81553" y="310592"/>
                  <a:pt x="80268" y="311623"/>
                </a:cubicBezTo>
                <a:cubicBezTo>
                  <a:pt x="79239" y="312655"/>
                  <a:pt x="77953" y="313170"/>
                  <a:pt x="76410" y="313170"/>
                </a:cubicBezTo>
                <a:cubicBezTo>
                  <a:pt x="74610" y="313170"/>
                  <a:pt x="73324" y="312655"/>
                  <a:pt x="72038" y="311623"/>
                </a:cubicBezTo>
                <a:cubicBezTo>
                  <a:pt x="71009" y="310592"/>
                  <a:pt x="70495" y="309045"/>
                  <a:pt x="70495" y="307241"/>
                </a:cubicBezTo>
                <a:lnTo>
                  <a:pt x="70495" y="293319"/>
                </a:lnTo>
                <a:cubicBezTo>
                  <a:pt x="70495" y="291256"/>
                  <a:pt x="71009" y="289967"/>
                  <a:pt x="72038" y="288678"/>
                </a:cubicBezTo>
                <a:cubicBezTo>
                  <a:pt x="73324" y="287647"/>
                  <a:pt x="74610" y="287131"/>
                  <a:pt x="76410" y="287131"/>
                </a:cubicBezTo>
                <a:close/>
                <a:moveTo>
                  <a:pt x="38211" y="287131"/>
                </a:moveTo>
                <a:cubicBezTo>
                  <a:pt x="39766" y="287131"/>
                  <a:pt x="41063" y="287647"/>
                  <a:pt x="42359" y="288678"/>
                </a:cubicBezTo>
                <a:cubicBezTo>
                  <a:pt x="43655" y="289967"/>
                  <a:pt x="44174" y="291256"/>
                  <a:pt x="44174" y="293319"/>
                </a:cubicBezTo>
                <a:lnTo>
                  <a:pt x="44174" y="307241"/>
                </a:lnTo>
                <a:cubicBezTo>
                  <a:pt x="44174" y="309045"/>
                  <a:pt x="43655" y="310592"/>
                  <a:pt x="42359" y="311623"/>
                </a:cubicBezTo>
                <a:cubicBezTo>
                  <a:pt x="41063" y="312655"/>
                  <a:pt x="39766" y="313170"/>
                  <a:pt x="38211" y="313170"/>
                </a:cubicBezTo>
                <a:cubicBezTo>
                  <a:pt x="36655" y="313170"/>
                  <a:pt x="35359" y="312655"/>
                  <a:pt x="34063" y="311623"/>
                </a:cubicBezTo>
                <a:cubicBezTo>
                  <a:pt x="33026" y="310592"/>
                  <a:pt x="32248" y="309045"/>
                  <a:pt x="32248" y="307241"/>
                </a:cubicBezTo>
                <a:lnTo>
                  <a:pt x="32248" y="293319"/>
                </a:lnTo>
                <a:cubicBezTo>
                  <a:pt x="32248" y="291256"/>
                  <a:pt x="33026" y="289967"/>
                  <a:pt x="34063" y="288678"/>
                </a:cubicBezTo>
                <a:cubicBezTo>
                  <a:pt x="35359" y="287647"/>
                  <a:pt x="36655" y="287131"/>
                  <a:pt x="38211" y="287131"/>
                </a:cubicBezTo>
                <a:close/>
                <a:moveTo>
                  <a:pt x="184599" y="247473"/>
                </a:moveTo>
                <a:cubicBezTo>
                  <a:pt x="185884" y="250309"/>
                  <a:pt x="187168" y="253146"/>
                  <a:pt x="188710" y="255724"/>
                </a:cubicBezTo>
                <a:lnTo>
                  <a:pt x="188710" y="262170"/>
                </a:lnTo>
                <a:cubicBezTo>
                  <a:pt x="188710" y="263459"/>
                  <a:pt x="189224" y="263975"/>
                  <a:pt x="190508" y="263975"/>
                </a:cubicBezTo>
                <a:cubicBezTo>
                  <a:pt x="191536" y="263975"/>
                  <a:pt x="192307" y="263459"/>
                  <a:pt x="192307" y="262170"/>
                </a:cubicBezTo>
                <a:lnTo>
                  <a:pt x="192307" y="261912"/>
                </a:lnTo>
                <a:cubicBezTo>
                  <a:pt x="193078" y="263201"/>
                  <a:pt x="193848" y="264490"/>
                  <a:pt x="194619" y="265779"/>
                </a:cubicBezTo>
                <a:cubicBezTo>
                  <a:pt x="194619" y="265779"/>
                  <a:pt x="194619" y="266037"/>
                  <a:pt x="194619" y="266037"/>
                </a:cubicBezTo>
                <a:cubicBezTo>
                  <a:pt x="193335" y="267069"/>
                  <a:pt x="192050" y="267584"/>
                  <a:pt x="190508" y="267584"/>
                </a:cubicBezTo>
                <a:cubicBezTo>
                  <a:pt x="188967" y="267584"/>
                  <a:pt x="187425" y="267069"/>
                  <a:pt x="186398" y="266037"/>
                </a:cubicBezTo>
                <a:cubicBezTo>
                  <a:pt x="185113" y="265006"/>
                  <a:pt x="184599" y="263459"/>
                  <a:pt x="184599" y="261654"/>
                </a:cubicBezTo>
                <a:lnTo>
                  <a:pt x="184599" y="247731"/>
                </a:lnTo>
                <a:cubicBezTo>
                  <a:pt x="184599" y="247731"/>
                  <a:pt x="184599" y="247473"/>
                  <a:pt x="184599" y="247473"/>
                </a:cubicBezTo>
                <a:close/>
                <a:moveTo>
                  <a:pt x="569992" y="245156"/>
                </a:moveTo>
                <a:cubicBezTo>
                  <a:pt x="568955" y="245156"/>
                  <a:pt x="568177" y="245671"/>
                  <a:pt x="568177" y="246960"/>
                </a:cubicBezTo>
                <a:lnTo>
                  <a:pt x="568177" y="262429"/>
                </a:lnTo>
                <a:cubicBezTo>
                  <a:pt x="568177" y="263460"/>
                  <a:pt x="568955" y="263976"/>
                  <a:pt x="569992" y="263976"/>
                </a:cubicBezTo>
                <a:cubicBezTo>
                  <a:pt x="571289" y="263976"/>
                  <a:pt x="571807" y="263460"/>
                  <a:pt x="571807" y="262429"/>
                </a:cubicBezTo>
                <a:lnTo>
                  <a:pt x="571807" y="246960"/>
                </a:lnTo>
                <a:cubicBezTo>
                  <a:pt x="571807" y="245671"/>
                  <a:pt x="571289" y="245156"/>
                  <a:pt x="569992" y="245156"/>
                </a:cubicBezTo>
                <a:close/>
                <a:moveTo>
                  <a:pt x="493817" y="245156"/>
                </a:moveTo>
                <a:cubicBezTo>
                  <a:pt x="492786" y="245156"/>
                  <a:pt x="492013" y="245671"/>
                  <a:pt x="492013" y="246960"/>
                </a:cubicBezTo>
                <a:lnTo>
                  <a:pt x="492013" y="262429"/>
                </a:lnTo>
                <a:cubicBezTo>
                  <a:pt x="492013" y="263460"/>
                  <a:pt x="492786" y="263976"/>
                  <a:pt x="493817" y="263976"/>
                </a:cubicBezTo>
                <a:cubicBezTo>
                  <a:pt x="495105" y="263976"/>
                  <a:pt x="495621" y="263460"/>
                  <a:pt x="495621" y="262429"/>
                </a:cubicBezTo>
                <a:lnTo>
                  <a:pt x="495621" y="246960"/>
                </a:lnTo>
                <a:cubicBezTo>
                  <a:pt x="495621" y="245671"/>
                  <a:pt x="495105" y="245156"/>
                  <a:pt x="493817" y="245156"/>
                </a:cubicBezTo>
                <a:close/>
                <a:moveTo>
                  <a:pt x="455888" y="245156"/>
                </a:moveTo>
                <a:cubicBezTo>
                  <a:pt x="454592" y="245156"/>
                  <a:pt x="454073" y="245671"/>
                  <a:pt x="454073" y="246960"/>
                </a:cubicBezTo>
                <a:lnTo>
                  <a:pt x="454073" y="262429"/>
                </a:lnTo>
                <a:cubicBezTo>
                  <a:pt x="454073" y="263460"/>
                  <a:pt x="454592" y="263976"/>
                  <a:pt x="455888" y="263976"/>
                </a:cubicBezTo>
                <a:cubicBezTo>
                  <a:pt x="456925" y="263976"/>
                  <a:pt x="457703" y="263460"/>
                  <a:pt x="457703" y="262429"/>
                </a:cubicBezTo>
                <a:lnTo>
                  <a:pt x="457703" y="246960"/>
                </a:lnTo>
                <a:cubicBezTo>
                  <a:pt x="457703" y="245671"/>
                  <a:pt x="456925" y="245156"/>
                  <a:pt x="455888" y="245156"/>
                </a:cubicBezTo>
                <a:close/>
                <a:moveTo>
                  <a:pt x="152280" y="245156"/>
                </a:moveTo>
                <a:cubicBezTo>
                  <a:pt x="151249" y="245156"/>
                  <a:pt x="150476" y="245671"/>
                  <a:pt x="150476" y="246960"/>
                </a:cubicBezTo>
                <a:lnTo>
                  <a:pt x="150476" y="262429"/>
                </a:lnTo>
                <a:cubicBezTo>
                  <a:pt x="150476" y="263460"/>
                  <a:pt x="151249" y="263976"/>
                  <a:pt x="152280" y="263976"/>
                </a:cubicBezTo>
                <a:cubicBezTo>
                  <a:pt x="153569" y="263976"/>
                  <a:pt x="154084" y="263460"/>
                  <a:pt x="154084" y="262429"/>
                </a:cubicBezTo>
                <a:lnTo>
                  <a:pt x="154084" y="246960"/>
                </a:lnTo>
                <a:cubicBezTo>
                  <a:pt x="154084" y="245671"/>
                  <a:pt x="153569" y="245156"/>
                  <a:pt x="152280" y="245156"/>
                </a:cubicBezTo>
                <a:close/>
                <a:moveTo>
                  <a:pt x="114351" y="245156"/>
                </a:moveTo>
                <a:cubicBezTo>
                  <a:pt x="113054" y="245156"/>
                  <a:pt x="112536" y="245671"/>
                  <a:pt x="112536" y="246960"/>
                </a:cubicBezTo>
                <a:lnTo>
                  <a:pt x="112536" y="262429"/>
                </a:lnTo>
                <a:cubicBezTo>
                  <a:pt x="112536" y="263460"/>
                  <a:pt x="113054" y="263976"/>
                  <a:pt x="114351" y="263976"/>
                </a:cubicBezTo>
                <a:cubicBezTo>
                  <a:pt x="115388" y="263976"/>
                  <a:pt x="116166" y="263460"/>
                  <a:pt x="116166" y="262429"/>
                </a:cubicBezTo>
                <a:lnTo>
                  <a:pt x="116166" y="246960"/>
                </a:lnTo>
                <a:cubicBezTo>
                  <a:pt x="116166" y="245671"/>
                  <a:pt x="115388" y="245156"/>
                  <a:pt x="114351" y="245156"/>
                </a:cubicBezTo>
                <a:close/>
                <a:moveTo>
                  <a:pt x="38211" y="245156"/>
                </a:moveTo>
                <a:cubicBezTo>
                  <a:pt x="36914" y="245156"/>
                  <a:pt x="36396" y="245671"/>
                  <a:pt x="36396" y="246960"/>
                </a:cubicBezTo>
                <a:lnTo>
                  <a:pt x="36396" y="262429"/>
                </a:lnTo>
                <a:cubicBezTo>
                  <a:pt x="36396" y="263460"/>
                  <a:pt x="37174" y="263976"/>
                  <a:pt x="38211" y="263976"/>
                </a:cubicBezTo>
                <a:cubicBezTo>
                  <a:pt x="39507" y="263976"/>
                  <a:pt x="40026" y="263460"/>
                  <a:pt x="40026" y="262429"/>
                </a:cubicBezTo>
                <a:lnTo>
                  <a:pt x="40026" y="246960"/>
                </a:lnTo>
                <a:cubicBezTo>
                  <a:pt x="40026" y="245671"/>
                  <a:pt x="39507" y="245156"/>
                  <a:pt x="38211" y="245156"/>
                </a:cubicBezTo>
                <a:close/>
                <a:moveTo>
                  <a:pt x="569992" y="241546"/>
                </a:moveTo>
                <a:cubicBezTo>
                  <a:pt x="571548" y="241546"/>
                  <a:pt x="572844" y="242320"/>
                  <a:pt x="574140" y="243351"/>
                </a:cubicBezTo>
                <a:cubicBezTo>
                  <a:pt x="575437" y="244382"/>
                  <a:pt x="575955" y="245671"/>
                  <a:pt x="575955" y="247734"/>
                </a:cubicBezTo>
                <a:lnTo>
                  <a:pt x="575955" y="261656"/>
                </a:lnTo>
                <a:cubicBezTo>
                  <a:pt x="575955" y="263460"/>
                  <a:pt x="575437" y="265007"/>
                  <a:pt x="574140" y="266038"/>
                </a:cubicBezTo>
                <a:cubicBezTo>
                  <a:pt x="573103" y="267070"/>
                  <a:pt x="571548" y="267585"/>
                  <a:pt x="569992" y="267585"/>
                </a:cubicBezTo>
                <a:cubicBezTo>
                  <a:pt x="568437" y="267585"/>
                  <a:pt x="567140" y="267070"/>
                  <a:pt x="565844" y="266038"/>
                </a:cubicBezTo>
                <a:cubicBezTo>
                  <a:pt x="564807" y="265007"/>
                  <a:pt x="564029" y="263460"/>
                  <a:pt x="564029" y="261656"/>
                </a:cubicBezTo>
                <a:lnTo>
                  <a:pt x="564029" y="247734"/>
                </a:lnTo>
                <a:cubicBezTo>
                  <a:pt x="564029" y="245671"/>
                  <a:pt x="564807" y="244382"/>
                  <a:pt x="565844" y="243351"/>
                </a:cubicBezTo>
                <a:cubicBezTo>
                  <a:pt x="567140" y="242320"/>
                  <a:pt x="568437" y="241546"/>
                  <a:pt x="569992" y="241546"/>
                </a:cubicBezTo>
                <a:close/>
                <a:moveTo>
                  <a:pt x="529946" y="241546"/>
                </a:moveTo>
                <a:lnTo>
                  <a:pt x="534109" y="241546"/>
                </a:lnTo>
                <a:lnTo>
                  <a:pt x="534109" y="267585"/>
                </a:lnTo>
                <a:lnTo>
                  <a:pt x="529946" y="267585"/>
                </a:lnTo>
                <a:close/>
                <a:moveTo>
                  <a:pt x="493817" y="241546"/>
                </a:moveTo>
                <a:cubicBezTo>
                  <a:pt x="495363" y="241546"/>
                  <a:pt x="496909" y="242320"/>
                  <a:pt x="497940" y="243351"/>
                </a:cubicBezTo>
                <a:cubicBezTo>
                  <a:pt x="499229" y="244382"/>
                  <a:pt x="499744" y="245671"/>
                  <a:pt x="499744" y="247734"/>
                </a:cubicBezTo>
                <a:lnTo>
                  <a:pt x="499744" y="261656"/>
                </a:lnTo>
                <a:cubicBezTo>
                  <a:pt x="499744" y="263460"/>
                  <a:pt x="499229" y="265007"/>
                  <a:pt x="497940" y="266038"/>
                </a:cubicBezTo>
                <a:cubicBezTo>
                  <a:pt x="496909" y="267070"/>
                  <a:pt x="495363" y="267585"/>
                  <a:pt x="493817" y="267585"/>
                </a:cubicBezTo>
                <a:cubicBezTo>
                  <a:pt x="492270" y="267585"/>
                  <a:pt x="490982" y="267070"/>
                  <a:pt x="489693" y="266038"/>
                </a:cubicBezTo>
                <a:cubicBezTo>
                  <a:pt x="488662" y="265007"/>
                  <a:pt x="487889" y="263460"/>
                  <a:pt x="487889" y="261656"/>
                </a:cubicBezTo>
                <a:lnTo>
                  <a:pt x="487889" y="247734"/>
                </a:lnTo>
                <a:cubicBezTo>
                  <a:pt x="487889" y="245671"/>
                  <a:pt x="488662" y="244382"/>
                  <a:pt x="489693" y="243351"/>
                </a:cubicBezTo>
                <a:cubicBezTo>
                  <a:pt x="490982" y="242320"/>
                  <a:pt x="492270" y="241546"/>
                  <a:pt x="493817" y="241546"/>
                </a:cubicBezTo>
                <a:close/>
                <a:moveTo>
                  <a:pt x="455888" y="241546"/>
                </a:moveTo>
                <a:cubicBezTo>
                  <a:pt x="457444" y="241546"/>
                  <a:pt x="458740" y="242320"/>
                  <a:pt x="460036" y="243351"/>
                </a:cubicBezTo>
                <a:cubicBezTo>
                  <a:pt x="461073" y="244382"/>
                  <a:pt x="461851" y="245671"/>
                  <a:pt x="461851" y="247734"/>
                </a:cubicBezTo>
                <a:lnTo>
                  <a:pt x="461851" y="261656"/>
                </a:lnTo>
                <a:cubicBezTo>
                  <a:pt x="461851" y="263460"/>
                  <a:pt x="461073" y="265007"/>
                  <a:pt x="460036" y="266038"/>
                </a:cubicBezTo>
                <a:cubicBezTo>
                  <a:pt x="458740" y="267070"/>
                  <a:pt x="457444" y="267585"/>
                  <a:pt x="455888" y="267585"/>
                </a:cubicBezTo>
                <a:cubicBezTo>
                  <a:pt x="454333" y="267585"/>
                  <a:pt x="452777" y="267070"/>
                  <a:pt x="451740" y="266038"/>
                </a:cubicBezTo>
                <a:cubicBezTo>
                  <a:pt x="450444" y="265007"/>
                  <a:pt x="449925" y="263460"/>
                  <a:pt x="449925" y="261656"/>
                </a:cubicBezTo>
                <a:lnTo>
                  <a:pt x="449925" y="247734"/>
                </a:lnTo>
                <a:cubicBezTo>
                  <a:pt x="449925" y="245671"/>
                  <a:pt x="450444" y="244382"/>
                  <a:pt x="451740" y="243351"/>
                </a:cubicBezTo>
                <a:cubicBezTo>
                  <a:pt x="452777" y="242320"/>
                  <a:pt x="454333" y="241546"/>
                  <a:pt x="455888" y="241546"/>
                </a:cubicBezTo>
                <a:close/>
                <a:moveTo>
                  <a:pt x="152280" y="241546"/>
                </a:moveTo>
                <a:cubicBezTo>
                  <a:pt x="153827" y="241546"/>
                  <a:pt x="155373" y="242320"/>
                  <a:pt x="156404" y="243351"/>
                </a:cubicBezTo>
                <a:cubicBezTo>
                  <a:pt x="157692" y="244382"/>
                  <a:pt x="158208" y="245671"/>
                  <a:pt x="158208" y="247734"/>
                </a:cubicBezTo>
                <a:lnTo>
                  <a:pt x="158208" y="261656"/>
                </a:lnTo>
                <a:cubicBezTo>
                  <a:pt x="158208" y="263460"/>
                  <a:pt x="157692" y="265007"/>
                  <a:pt x="156404" y="266038"/>
                </a:cubicBezTo>
                <a:cubicBezTo>
                  <a:pt x="155373" y="267070"/>
                  <a:pt x="153827" y="267585"/>
                  <a:pt x="152280" y="267585"/>
                </a:cubicBezTo>
                <a:cubicBezTo>
                  <a:pt x="150734" y="267585"/>
                  <a:pt x="149445" y="267070"/>
                  <a:pt x="148157" y="266038"/>
                </a:cubicBezTo>
                <a:cubicBezTo>
                  <a:pt x="147126" y="265007"/>
                  <a:pt x="146353" y="263460"/>
                  <a:pt x="146353" y="261656"/>
                </a:cubicBezTo>
                <a:lnTo>
                  <a:pt x="146353" y="247734"/>
                </a:lnTo>
                <a:cubicBezTo>
                  <a:pt x="146353" y="245671"/>
                  <a:pt x="147126" y="244382"/>
                  <a:pt x="148157" y="243351"/>
                </a:cubicBezTo>
                <a:cubicBezTo>
                  <a:pt x="149445" y="242320"/>
                  <a:pt x="150734" y="241546"/>
                  <a:pt x="152280" y="241546"/>
                </a:cubicBezTo>
                <a:close/>
                <a:moveTo>
                  <a:pt x="114351" y="241546"/>
                </a:moveTo>
                <a:cubicBezTo>
                  <a:pt x="115906" y="241546"/>
                  <a:pt x="117203" y="242320"/>
                  <a:pt x="118499" y="243351"/>
                </a:cubicBezTo>
                <a:cubicBezTo>
                  <a:pt x="119795" y="244382"/>
                  <a:pt x="120314" y="245671"/>
                  <a:pt x="120314" y="247734"/>
                </a:cubicBezTo>
                <a:lnTo>
                  <a:pt x="120314" y="261656"/>
                </a:lnTo>
                <a:cubicBezTo>
                  <a:pt x="120314" y="263460"/>
                  <a:pt x="119536" y="265007"/>
                  <a:pt x="118499" y="266038"/>
                </a:cubicBezTo>
                <a:cubicBezTo>
                  <a:pt x="117203" y="267070"/>
                  <a:pt x="115906" y="267585"/>
                  <a:pt x="114351" y="267585"/>
                </a:cubicBezTo>
                <a:cubicBezTo>
                  <a:pt x="112795" y="267585"/>
                  <a:pt x="111240" y="267070"/>
                  <a:pt x="110203" y="266038"/>
                </a:cubicBezTo>
                <a:cubicBezTo>
                  <a:pt x="108906" y="265007"/>
                  <a:pt x="108388" y="263460"/>
                  <a:pt x="108388" y="261656"/>
                </a:cubicBezTo>
                <a:lnTo>
                  <a:pt x="108388" y="247734"/>
                </a:lnTo>
                <a:cubicBezTo>
                  <a:pt x="108388" y="245671"/>
                  <a:pt x="108906" y="244382"/>
                  <a:pt x="110203" y="243351"/>
                </a:cubicBezTo>
                <a:cubicBezTo>
                  <a:pt x="111240" y="242320"/>
                  <a:pt x="112795" y="241546"/>
                  <a:pt x="114351" y="241546"/>
                </a:cubicBezTo>
                <a:close/>
                <a:moveTo>
                  <a:pt x="74094" y="241546"/>
                </a:moveTo>
                <a:lnTo>
                  <a:pt x="78187" y="241546"/>
                </a:lnTo>
                <a:lnTo>
                  <a:pt x="78187" y="267585"/>
                </a:lnTo>
                <a:lnTo>
                  <a:pt x="74094" y="267585"/>
                </a:lnTo>
                <a:close/>
                <a:moveTo>
                  <a:pt x="38211" y="241546"/>
                </a:moveTo>
                <a:cubicBezTo>
                  <a:pt x="39766" y="241546"/>
                  <a:pt x="41063" y="242320"/>
                  <a:pt x="42359" y="243351"/>
                </a:cubicBezTo>
                <a:cubicBezTo>
                  <a:pt x="43655" y="244382"/>
                  <a:pt x="44174" y="245671"/>
                  <a:pt x="44174" y="247734"/>
                </a:cubicBezTo>
                <a:lnTo>
                  <a:pt x="44174" y="261656"/>
                </a:lnTo>
                <a:cubicBezTo>
                  <a:pt x="44174" y="263460"/>
                  <a:pt x="43655" y="265007"/>
                  <a:pt x="42359" y="266038"/>
                </a:cubicBezTo>
                <a:cubicBezTo>
                  <a:pt x="41063" y="267070"/>
                  <a:pt x="39766" y="267585"/>
                  <a:pt x="38211" y="267585"/>
                </a:cubicBezTo>
                <a:cubicBezTo>
                  <a:pt x="36655" y="267585"/>
                  <a:pt x="35359" y="267070"/>
                  <a:pt x="34063" y="266038"/>
                </a:cubicBezTo>
                <a:cubicBezTo>
                  <a:pt x="33026" y="265007"/>
                  <a:pt x="32248" y="263460"/>
                  <a:pt x="32248" y="261656"/>
                </a:cubicBezTo>
                <a:lnTo>
                  <a:pt x="32248" y="247734"/>
                </a:lnTo>
                <a:cubicBezTo>
                  <a:pt x="32248" y="245671"/>
                  <a:pt x="33026" y="244382"/>
                  <a:pt x="34063" y="243351"/>
                </a:cubicBezTo>
                <a:cubicBezTo>
                  <a:pt x="35359" y="242320"/>
                  <a:pt x="36655" y="241546"/>
                  <a:pt x="38211" y="241546"/>
                </a:cubicBezTo>
                <a:close/>
                <a:moveTo>
                  <a:pt x="532028" y="200297"/>
                </a:moveTo>
                <a:cubicBezTo>
                  <a:pt x="530732" y="200297"/>
                  <a:pt x="530213" y="201069"/>
                  <a:pt x="530213" y="202099"/>
                </a:cubicBezTo>
                <a:lnTo>
                  <a:pt x="530213" y="217553"/>
                </a:lnTo>
                <a:cubicBezTo>
                  <a:pt x="530213" y="218583"/>
                  <a:pt x="530732" y="219356"/>
                  <a:pt x="532028" y="219356"/>
                </a:cubicBezTo>
                <a:cubicBezTo>
                  <a:pt x="533065" y="219356"/>
                  <a:pt x="533843" y="218583"/>
                  <a:pt x="533843" y="217553"/>
                </a:cubicBezTo>
                <a:lnTo>
                  <a:pt x="533843" y="202099"/>
                </a:lnTo>
                <a:cubicBezTo>
                  <a:pt x="533843" y="201069"/>
                  <a:pt x="533065" y="200297"/>
                  <a:pt x="532028" y="200297"/>
                </a:cubicBezTo>
                <a:close/>
                <a:moveTo>
                  <a:pt x="76410" y="200297"/>
                </a:moveTo>
                <a:cubicBezTo>
                  <a:pt x="75124" y="200297"/>
                  <a:pt x="74610" y="201069"/>
                  <a:pt x="74610" y="202099"/>
                </a:cubicBezTo>
                <a:lnTo>
                  <a:pt x="74610" y="217553"/>
                </a:lnTo>
                <a:cubicBezTo>
                  <a:pt x="74610" y="218583"/>
                  <a:pt x="75124" y="219356"/>
                  <a:pt x="76410" y="219356"/>
                </a:cubicBezTo>
                <a:cubicBezTo>
                  <a:pt x="77439" y="219356"/>
                  <a:pt x="77953" y="218583"/>
                  <a:pt x="77953" y="217553"/>
                </a:cubicBezTo>
                <a:lnTo>
                  <a:pt x="77953" y="202099"/>
                </a:lnTo>
                <a:cubicBezTo>
                  <a:pt x="77953" y="201069"/>
                  <a:pt x="77439" y="200297"/>
                  <a:pt x="76410" y="200297"/>
                </a:cubicBezTo>
                <a:close/>
                <a:moveTo>
                  <a:pt x="567910" y="196948"/>
                </a:moveTo>
                <a:lnTo>
                  <a:pt x="572073" y="196948"/>
                </a:lnTo>
                <a:lnTo>
                  <a:pt x="572073" y="222704"/>
                </a:lnTo>
                <a:lnTo>
                  <a:pt x="567910" y="222704"/>
                </a:lnTo>
                <a:close/>
                <a:moveTo>
                  <a:pt x="532028" y="196948"/>
                </a:moveTo>
                <a:cubicBezTo>
                  <a:pt x="533584" y="196948"/>
                  <a:pt x="534880" y="197463"/>
                  <a:pt x="536176" y="198494"/>
                </a:cubicBezTo>
                <a:cubicBezTo>
                  <a:pt x="537213" y="199524"/>
                  <a:pt x="537991" y="201069"/>
                  <a:pt x="537991" y="202872"/>
                </a:cubicBezTo>
                <a:lnTo>
                  <a:pt x="537991" y="216780"/>
                </a:lnTo>
                <a:cubicBezTo>
                  <a:pt x="537991" y="218583"/>
                  <a:pt x="537213" y="220129"/>
                  <a:pt x="536176" y="221159"/>
                </a:cubicBezTo>
                <a:cubicBezTo>
                  <a:pt x="534880" y="222189"/>
                  <a:pt x="533584" y="222704"/>
                  <a:pt x="532028" y="222704"/>
                </a:cubicBezTo>
                <a:cubicBezTo>
                  <a:pt x="530473" y="222704"/>
                  <a:pt x="528917" y="222189"/>
                  <a:pt x="527880" y="221159"/>
                </a:cubicBezTo>
                <a:cubicBezTo>
                  <a:pt x="526584" y="220129"/>
                  <a:pt x="526065" y="218583"/>
                  <a:pt x="526065" y="216780"/>
                </a:cubicBezTo>
                <a:lnTo>
                  <a:pt x="526065" y="202872"/>
                </a:lnTo>
                <a:cubicBezTo>
                  <a:pt x="526065" y="201069"/>
                  <a:pt x="526584" y="199524"/>
                  <a:pt x="527880" y="198494"/>
                </a:cubicBezTo>
                <a:cubicBezTo>
                  <a:pt x="528917" y="197463"/>
                  <a:pt x="530473" y="196948"/>
                  <a:pt x="532028" y="196948"/>
                </a:cubicBezTo>
                <a:close/>
                <a:moveTo>
                  <a:pt x="491770" y="196948"/>
                </a:moveTo>
                <a:lnTo>
                  <a:pt x="495863" y="196948"/>
                </a:lnTo>
                <a:lnTo>
                  <a:pt x="495863" y="222704"/>
                </a:lnTo>
                <a:lnTo>
                  <a:pt x="491770" y="222704"/>
                </a:lnTo>
                <a:close/>
                <a:moveTo>
                  <a:pt x="453806" y="196948"/>
                </a:moveTo>
                <a:lnTo>
                  <a:pt x="457969" y="196948"/>
                </a:lnTo>
                <a:lnTo>
                  <a:pt x="457969" y="222704"/>
                </a:lnTo>
                <a:lnTo>
                  <a:pt x="453806" y="222704"/>
                </a:lnTo>
                <a:close/>
                <a:moveTo>
                  <a:pt x="150234" y="196948"/>
                </a:moveTo>
                <a:lnTo>
                  <a:pt x="154397" y="196948"/>
                </a:lnTo>
                <a:lnTo>
                  <a:pt x="154397" y="222704"/>
                </a:lnTo>
                <a:lnTo>
                  <a:pt x="150234" y="222704"/>
                </a:lnTo>
                <a:close/>
                <a:moveTo>
                  <a:pt x="112270" y="196948"/>
                </a:moveTo>
                <a:lnTo>
                  <a:pt x="116433" y="196948"/>
                </a:lnTo>
                <a:lnTo>
                  <a:pt x="116433" y="222704"/>
                </a:lnTo>
                <a:lnTo>
                  <a:pt x="112270" y="222704"/>
                </a:lnTo>
                <a:close/>
                <a:moveTo>
                  <a:pt x="76410" y="196948"/>
                </a:moveTo>
                <a:cubicBezTo>
                  <a:pt x="77953" y="196948"/>
                  <a:pt x="79239" y="197463"/>
                  <a:pt x="80268" y="198494"/>
                </a:cubicBezTo>
                <a:cubicBezTo>
                  <a:pt x="81553" y="199524"/>
                  <a:pt x="82068" y="201069"/>
                  <a:pt x="82068" y="202872"/>
                </a:cubicBezTo>
                <a:lnTo>
                  <a:pt x="82068" y="216780"/>
                </a:lnTo>
                <a:cubicBezTo>
                  <a:pt x="82068" y="218583"/>
                  <a:pt x="81553" y="220129"/>
                  <a:pt x="80268" y="221159"/>
                </a:cubicBezTo>
                <a:cubicBezTo>
                  <a:pt x="79239" y="222189"/>
                  <a:pt x="77953" y="222704"/>
                  <a:pt x="76410" y="222704"/>
                </a:cubicBezTo>
                <a:cubicBezTo>
                  <a:pt x="74610" y="222704"/>
                  <a:pt x="73324" y="222189"/>
                  <a:pt x="72038" y="221159"/>
                </a:cubicBezTo>
                <a:cubicBezTo>
                  <a:pt x="71009" y="220129"/>
                  <a:pt x="70495" y="218583"/>
                  <a:pt x="70495" y="216780"/>
                </a:cubicBezTo>
                <a:lnTo>
                  <a:pt x="70495" y="202872"/>
                </a:lnTo>
                <a:cubicBezTo>
                  <a:pt x="70495" y="201069"/>
                  <a:pt x="71009" y="199524"/>
                  <a:pt x="72038" y="198494"/>
                </a:cubicBezTo>
                <a:cubicBezTo>
                  <a:pt x="73324" y="197463"/>
                  <a:pt x="74610" y="196948"/>
                  <a:pt x="76410" y="196948"/>
                </a:cubicBezTo>
                <a:close/>
                <a:moveTo>
                  <a:pt x="36129" y="196948"/>
                </a:moveTo>
                <a:lnTo>
                  <a:pt x="40292" y="196948"/>
                </a:lnTo>
                <a:lnTo>
                  <a:pt x="40292" y="222704"/>
                </a:lnTo>
                <a:lnTo>
                  <a:pt x="36129" y="222704"/>
                </a:lnTo>
                <a:close/>
                <a:moveTo>
                  <a:pt x="569992" y="154641"/>
                </a:moveTo>
                <a:cubicBezTo>
                  <a:pt x="568955" y="154641"/>
                  <a:pt x="568177" y="155413"/>
                  <a:pt x="568177" y="156443"/>
                </a:cubicBezTo>
                <a:lnTo>
                  <a:pt x="568177" y="171897"/>
                </a:lnTo>
                <a:cubicBezTo>
                  <a:pt x="568177" y="172927"/>
                  <a:pt x="568955" y="173700"/>
                  <a:pt x="569992" y="173700"/>
                </a:cubicBezTo>
                <a:cubicBezTo>
                  <a:pt x="571289" y="173700"/>
                  <a:pt x="571807" y="172927"/>
                  <a:pt x="571807" y="171897"/>
                </a:cubicBezTo>
                <a:lnTo>
                  <a:pt x="571807" y="156443"/>
                </a:lnTo>
                <a:cubicBezTo>
                  <a:pt x="571807" y="155413"/>
                  <a:pt x="571289" y="154641"/>
                  <a:pt x="569992" y="154641"/>
                </a:cubicBezTo>
                <a:close/>
                <a:moveTo>
                  <a:pt x="532028" y="154641"/>
                </a:moveTo>
                <a:cubicBezTo>
                  <a:pt x="530732" y="154641"/>
                  <a:pt x="530213" y="155413"/>
                  <a:pt x="530213" y="156443"/>
                </a:cubicBezTo>
                <a:lnTo>
                  <a:pt x="530213" y="171897"/>
                </a:lnTo>
                <a:cubicBezTo>
                  <a:pt x="530213" y="172927"/>
                  <a:pt x="530732" y="173700"/>
                  <a:pt x="532028" y="173700"/>
                </a:cubicBezTo>
                <a:cubicBezTo>
                  <a:pt x="533065" y="173700"/>
                  <a:pt x="533843" y="172927"/>
                  <a:pt x="533843" y="171897"/>
                </a:cubicBezTo>
                <a:lnTo>
                  <a:pt x="533843" y="156443"/>
                </a:lnTo>
                <a:cubicBezTo>
                  <a:pt x="533843" y="155413"/>
                  <a:pt x="533065" y="154641"/>
                  <a:pt x="532028" y="154641"/>
                </a:cubicBezTo>
                <a:close/>
                <a:moveTo>
                  <a:pt x="493817" y="154641"/>
                </a:moveTo>
                <a:cubicBezTo>
                  <a:pt x="492786" y="154641"/>
                  <a:pt x="492013" y="155413"/>
                  <a:pt x="492013" y="156443"/>
                </a:cubicBezTo>
                <a:lnTo>
                  <a:pt x="492013" y="171897"/>
                </a:lnTo>
                <a:cubicBezTo>
                  <a:pt x="492013" y="172927"/>
                  <a:pt x="492786" y="173700"/>
                  <a:pt x="493817" y="173700"/>
                </a:cubicBezTo>
                <a:cubicBezTo>
                  <a:pt x="495105" y="173700"/>
                  <a:pt x="495621" y="172927"/>
                  <a:pt x="495621" y="171897"/>
                </a:cubicBezTo>
                <a:lnTo>
                  <a:pt x="495621" y="156443"/>
                </a:lnTo>
                <a:cubicBezTo>
                  <a:pt x="495621" y="155413"/>
                  <a:pt x="495105" y="154641"/>
                  <a:pt x="493817" y="154641"/>
                </a:cubicBezTo>
                <a:close/>
                <a:moveTo>
                  <a:pt x="455888" y="154641"/>
                </a:moveTo>
                <a:cubicBezTo>
                  <a:pt x="454592" y="154641"/>
                  <a:pt x="454073" y="155413"/>
                  <a:pt x="454073" y="156443"/>
                </a:cubicBezTo>
                <a:lnTo>
                  <a:pt x="454073" y="171897"/>
                </a:lnTo>
                <a:cubicBezTo>
                  <a:pt x="454073" y="172927"/>
                  <a:pt x="454592" y="173700"/>
                  <a:pt x="455888" y="173700"/>
                </a:cubicBezTo>
                <a:cubicBezTo>
                  <a:pt x="456925" y="173700"/>
                  <a:pt x="457703" y="172927"/>
                  <a:pt x="457703" y="171897"/>
                </a:cubicBezTo>
                <a:lnTo>
                  <a:pt x="457703" y="156443"/>
                </a:lnTo>
                <a:cubicBezTo>
                  <a:pt x="457703" y="155413"/>
                  <a:pt x="456925" y="154641"/>
                  <a:pt x="455888" y="154641"/>
                </a:cubicBezTo>
                <a:close/>
                <a:moveTo>
                  <a:pt x="114351" y="154641"/>
                </a:moveTo>
                <a:cubicBezTo>
                  <a:pt x="113054" y="154641"/>
                  <a:pt x="112536" y="155413"/>
                  <a:pt x="112536" y="156443"/>
                </a:cubicBezTo>
                <a:lnTo>
                  <a:pt x="112536" y="171897"/>
                </a:lnTo>
                <a:cubicBezTo>
                  <a:pt x="112536" y="172927"/>
                  <a:pt x="113054" y="173700"/>
                  <a:pt x="114351" y="173700"/>
                </a:cubicBezTo>
                <a:cubicBezTo>
                  <a:pt x="115388" y="173700"/>
                  <a:pt x="116166" y="172927"/>
                  <a:pt x="116166" y="171897"/>
                </a:cubicBezTo>
                <a:lnTo>
                  <a:pt x="116166" y="156443"/>
                </a:lnTo>
                <a:cubicBezTo>
                  <a:pt x="116166" y="155413"/>
                  <a:pt x="115388" y="154641"/>
                  <a:pt x="114351" y="154641"/>
                </a:cubicBezTo>
                <a:close/>
                <a:moveTo>
                  <a:pt x="76410" y="154641"/>
                </a:moveTo>
                <a:cubicBezTo>
                  <a:pt x="75124" y="154641"/>
                  <a:pt x="74610" y="155413"/>
                  <a:pt x="74610" y="156443"/>
                </a:cubicBezTo>
                <a:lnTo>
                  <a:pt x="74610" y="171897"/>
                </a:lnTo>
                <a:cubicBezTo>
                  <a:pt x="74610" y="172927"/>
                  <a:pt x="75124" y="173700"/>
                  <a:pt x="76410" y="173700"/>
                </a:cubicBezTo>
                <a:cubicBezTo>
                  <a:pt x="77439" y="173700"/>
                  <a:pt x="77953" y="172927"/>
                  <a:pt x="77953" y="171897"/>
                </a:cubicBezTo>
                <a:lnTo>
                  <a:pt x="77953" y="156443"/>
                </a:lnTo>
                <a:cubicBezTo>
                  <a:pt x="77953" y="155413"/>
                  <a:pt x="77439" y="154641"/>
                  <a:pt x="76410" y="154641"/>
                </a:cubicBezTo>
                <a:close/>
                <a:moveTo>
                  <a:pt x="38211" y="154641"/>
                </a:moveTo>
                <a:cubicBezTo>
                  <a:pt x="36914" y="154641"/>
                  <a:pt x="36396" y="155413"/>
                  <a:pt x="36396" y="156443"/>
                </a:cubicBezTo>
                <a:lnTo>
                  <a:pt x="36396" y="171897"/>
                </a:lnTo>
                <a:cubicBezTo>
                  <a:pt x="36396" y="172927"/>
                  <a:pt x="37174" y="173700"/>
                  <a:pt x="38211" y="173700"/>
                </a:cubicBezTo>
                <a:cubicBezTo>
                  <a:pt x="39507" y="173700"/>
                  <a:pt x="40026" y="172927"/>
                  <a:pt x="40026" y="171897"/>
                </a:cubicBezTo>
                <a:lnTo>
                  <a:pt x="40026" y="156443"/>
                </a:lnTo>
                <a:cubicBezTo>
                  <a:pt x="40026" y="155413"/>
                  <a:pt x="39507" y="154641"/>
                  <a:pt x="38211" y="154641"/>
                </a:cubicBezTo>
                <a:close/>
                <a:moveTo>
                  <a:pt x="569992" y="151292"/>
                </a:moveTo>
                <a:cubicBezTo>
                  <a:pt x="571548" y="151292"/>
                  <a:pt x="572844" y="151807"/>
                  <a:pt x="574140" y="152838"/>
                </a:cubicBezTo>
                <a:cubicBezTo>
                  <a:pt x="575437" y="153868"/>
                  <a:pt x="575955" y="155413"/>
                  <a:pt x="575955" y="157216"/>
                </a:cubicBezTo>
                <a:lnTo>
                  <a:pt x="575955" y="171124"/>
                </a:lnTo>
                <a:cubicBezTo>
                  <a:pt x="575955" y="173185"/>
                  <a:pt x="575437" y="174473"/>
                  <a:pt x="574140" y="175503"/>
                </a:cubicBezTo>
                <a:cubicBezTo>
                  <a:pt x="573103" y="176533"/>
                  <a:pt x="571548" y="177048"/>
                  <a:pt x="569992" y="177048"/>
                </a:cubicBezTo>
                <a:cubicBezTo>
                  <a:pt x="568437" y="177048"/>
                  <a:pt x="567140" y="176533"/>
                  <a:pt x="565844" y="175503"/>
                </a:cubicBezTo>
                <a:cubicBezTo>
                  <a:pt x="564807" y="174473"/>
                  <a:pt x="564029" y="173185"/>
                  <a:pt x="564029" y="171124"/>
                </a:cubicBezTo>
                <a:lnTo>
                  <a:pt x="564029" y="157216"/>
                </a:lnTo>
                <a:cubicBezTo>
                  <a:pt x="564029" y="155413"/>
                  <a:pt x="564807" y="153868"/>
                  <a:pt x="565844" y="152838"/>
                </a:cubicBezTo>
                <a:cubicBezTo>
                  <a:pt x="567140" y="151807"/>
                  <a:pt x="568437" y="151292"/>
                  <a:pt x="569992" y="151292"/>
                </a:cubicBezTo>
                <a:close/>
                <a:moveTo>
                  <a:pt x="532028" y="151292"/>
                </a:moveTo>
                <a:cubicBezTo>
                  <a:pt x="533584" y="151292"/>
                  <a:pt x="534880" y="151807"/>
                  <a:pt x="536176" y="152838"/>
                </a:cubicBezTo>
                <a:cubicBezTo>
                  <a:pt x="537213" y="153868"/>
                  <a:pt x="537991" y="155413"/>
                  <a:pt x="537991" y="157216"/>
                </a:cubicBezTo>
                <a:lnTo>
                  <a:pt x="537991" y="171124"/>
                </a:lnTo>
                <a:cubicBezTo>
                  <a:pt x="537991" y="173185"/>
                  <a:pt x="537213" y="174473"/>
                  <a:pt x="536176" y="175503"/>
                </a:cubicBezTo>
                <a:cubicBezTo>
                  <a:pt x="534880" y="176533"/>
                  <a:pt x="533584" y="177048"/>
                  <a:pt x="532028" y="177048"/>
                </a:cubicBezTo>
                <a:cubicBezTo>
                  <a:pt x="530473" y="177048"/>
                  <a:pt x="528917" y="176533"/>
                  <a:pt x="527880" y="175503"/>
                </a:cubicBezTo>
                <a:cubicBezTo>
                  <a:pt x="526584" y="174473"/>
                  <a:pt x="526065" y="173185"/>
                  <a:pt x="526065" y="171124"/>
                </a:cubicBezTo>
                <a:lnTo>
                  <a:pt x="526065" y="157216"/>
                </a:lnTo>
                <a:cubicBezTo>
                  <a:pt x="526065" y="155413"/>
                  <a:pt x="526584" y="153868"/>
                  <a:pt x="527880" y="152838"/>
                </a:cubicBezTo>
                <a:cubicBezTo>
                  <a:pt x="528917" y="151807"/>
                  <a:pt x="530473" y="151292"/>
                  <a:pt x="532028" y="151292"/>
                </a:cubicBezTo>
                <a:close/>
                <a:moveTo>
                  <a:pt x="493817" y="151292"/>
                </a:moveTo>
                <a:cubicBezTo>
                  <a:pt x="495363" y="151292"/>
                  <a:pt x="496909" y="151807"/>
                  <a:pt x="497940" y="152838"/>
                </a:cubicBezTo>
                <a:cubicBezTo>
                  <a:pt x="499229" y="153868"/>
                  <a:pt x="499744" y="155413"/>
                  <a:pt x="499744" y="157216"/>
                </a:cubicBezTo>
                <a:lnTo>
                  <a:pt x="499744" y="171124"/>
                </a:lnTo>
                <a:cubicBezTo>
                  <a:pt x="499744" y="173185"/>
                  <a:pt x="499229" y="174473"/>
                  <a:pt x="497940" y="175503"/>
                </a:cubicBezTo>
                <a:cubicBezTo>
                  <a:pt x="496909" y="176533"/>
                  <a:pt x="495363" y="177048"/>
                  <a:pt x="493817" y="177048"/>
                </a:cubicBezTo>
                <a:cubicBezTo>
                  <a:pt x="492270" y="177048"/>
                  <a:pt x="490982" y="176533"/>
                  <a:pt x="489693" y="175503"/>
                </a:cubicBezTo>
                <a:cubicBezTo>
                  <a:pt x="488662" y="174473"/>
                  <a:pt x="487889" y="173185"/>
                  <a:pt x="487889" y="171124"/>
                </a:cubicBezTo>
                <a:lnTo>
                  <a:pt x="487889" y="157216"/>
                </a:lnTo>
                <a:cubicBezTo>
                  <a:pt x="487889" y="155413"/>
                  <a:pt x="488662" y="153868"/>
                  <a:pt x="489693" y="152838"/>
                </a:cubicBezTo>
                <a:cubicBezTo>
                  <a:pt x="490982" y="151807"/>
                  <a:pt x="492270" y="151292"/>
                  <a:pt x="493817" y="151292"/>
                </a:cubicBezTo>
                <a:close/>
                <a:moveTo>
                  <a:pt x="455888" y="151292"/>
                </a:moveTo>
                <a:cubicBezTo>
                  <a:pt x="457444" y="151292"/>
                  <a:pt x="458740" y="151807"/>
                  <a:pt x="460036" y="152838"/>
                </a:cubicBezTo>
                <a:cubicBezTo>
                  <a:pt x="461073" y="153868"/>
                  <a:pt x="461851" y="155413"/>
                  <a:pt x="461851" y="157216"/>
                </a:cubicBezTo>
                <a:lnTo>
                  <a:pt x="461851" y="171124"/>
                </a:lnTo>
                <a:cubicBezTo>
                  <a:pt x="461851" y="173185"/>
                  <a:pt x="461073" y="174473"/>
                  <a:pt x="460036" y="175503"/>
                </a:cubicBezTo>
                <a:cubicBezTo>
                  <a:pt x="458740" y="176533"/>
                  <a:pt x="457444" y="177048"/>
                  <a:pt x="455888" y="177048"/>
                </a:cubicBezTo>
                <a:cubicBezTo>
                  <a:pt x="454333" y="177048"/>
                  <a:pt x="452777" y="176533"/>
                  <a:pt x="451740" y="175503"/>
                </a:cubicBezTo>
                <a:cubicBezTo>
                  <a:pt x="450444" y="174473"/>
                  <a:pt x="449925" y="173185"/>
                  <a:pt x="449925" y="171124"/>
                </a:cubicBezTo>
                <a:lnTo>
                  <a:pt x="449925" y="157216"/>
                </a:lnTo>
                <a:cubicBezTo>
                  <a:pt x="449925" y="155413"/>
                  <a:pt x="450444" y="153868"/>
                  <a:pt x="451740" y="152838"/>
                </a:cubicBezTo>
                <a:cubicBezTo>
                  <a:pt x="452777" y="151807"/>
                  <a:pt x="454333" y="151292"/>
                  <a:pt x="455888" y="151292"/>
                </a:cubicBezTo>
                <a:close/>
                <a:moveTo>
                  <a:pt x="152323" y="151292"/>
                </a:moveTo>
                <a:cubicBezTo>
                  <a:pt x="152842" y="151292"/>
                  <a:pt x="153102" y="151550"/>
                  <a:pt x="153621" y="151550"/>
                </a:cubicBezTo>
                <a:cubicBezTo>
                  <a:pt x="153361" y="152840"/>
                  <a:pt x="153102" y="154131"/>
                  <a:pt x="153102" y="155421"/>
                </a:cubicBezTo>
                <a:cubicBezTo>
                  <a:pt x="152842" y="155163"/>
                  <a:pt x="152842" y="154647"/>
                  <a:pt x="152323" y="154647"/>
                </a:cubicBezTo>
                <a:cubicBezTo>
                  <a:pt x="151285" y="154647"/>
                  <a:pt x="150506" y="155421"/>
                  <a:pt x="150506" y="156453"/>
                </a:cubicBezTo>
                <a:lnTo>
                  <a:pt x="150506" y="171935"/>
                </a:lnTo>
                <a:cubicBezTo>
                  <a:pt x="150506" y="172709"/>
                  <a:pt x="151285" y="172709"/>
                  <a:pt x="151804" y="172967"/>
                </a:cubicBezTo>
                <a:lnTo>
                  <a:pt x="151804" y="176837"/>
                </a:lnTo>
                <a:cubicBezTo>
                  <a:pt x="150506" y="176837"/>
                  <a:pt x="149208" y="176579"/>
                  <a:pt x="148170" y="175547"/>
                </a:cubicBezTo>
                <a:cubicBezTo>
                  <a:pt x="147131" y="174515"/>
                  <a:pt x="146353" y="172967"/>
                  <a:pt x="146353" y="171161"/>
                </a:cubicBezTo>
                <a:lnTo>
                  <a:pt x="146353" y="157227"/>
                </a:lnTo>
                <a:cubicBezTo>
                  <a:pt x="146353" y="155421"/>
                  <a:pt x="147131" y="153873"/>
                  <a:pt x="148170" y="152840"/>
                </a:cubicBezTo>
                <a:cubicBezTo>
                  <a:pt x="149468" y="151808"/>
                  <a:pt x="150765" y="151292"/>
                  <a:pt x="152323" y="151292"/>
                </a:cubicBezTo>
                <a:close/>
                <a:moveTo>
                  <a:pt x="114351" y="151292"/>
                </a:moveTo>
                <a:cubicBezTo>
                  <a:pt x="115906" y="151292"/>
                  <a:pt x="117203" y="151807"/>
                  <a:pt x="118499" y="152838"/>
                </a:cubicBezTo>
                <a:cubicBezTo>
                  <a:pt x="119795" y="153868"/>
                  <a:pt x="120314" y="155413"/>
                  <a:pt x="120314" y="157216"/>
                </a:cubicBezTo>
                <a:lnTo>
                  <a:pt x="120314" y="171124"/>
                </a:lnTo>
                <a:cubicBezTo>
                  <a:pt x="120314" y="173185"/>
                  <a:pt x="119536" y="174473"/>
                  <a:pt x="118499" y="175503"/>
                </a:cubicBezTo>
                <a:cubicBezTo>
                  <a:pt x="117203" y="176533"/>
                  <a:pt x="115906" y="177048"/>
                  <a:pt x="114351" y="177048"/>
                </a:cubicBezTo>
                <a:cubicBezTo>
                  <a:pt x="112795" y="177048"/>
                  <a:pt x="111240" y="176533"/>
                  <a:pt x="110203" y="175503"/>
                </a:cubicBezTo>
                <a:cubicBezTo>
                  <a:pt x="108906" y="174473"/>
                  <a:pt x="108388" y="173185"/>
                  <a:pt x="108388" y="171124"/>
                </a:cubicBezTo>
                <a:lnTo>
                  <a:pt x="108388" y="157216"/>
                </a:lnTo>
                <a:cubicBezTo>
                  <a:pt x="108388" y="155413"/>
                  <a:pt x="108906" y="153868"/>
                  <a:pt x="110203" y="152838"/>
                </a:cubicBezTo>
                <a:cubicBezTo>
                  <a:pt x="111240" y="151807"/>
                  <a:pt x="112795" y="151292"/>
                  <a:pt x="114351" y="151292"/>
                </a:cubicBezTo>
                <a:close/>
                <a:moveTo>
                  <a:pt x="76410" y="151292"/>
                </a:moveTo>
                <a:cubicBezTo>
                  <a:pt x="77953" y="151292"/>
                  <a:pt x="79239" y="151807"/>
                  <a:pt x="80268" y="152838"/>
                </a:cubicBezTo>
                <a:cubicBezTo>
                  <a:pt x="81553" y="153868"/>
                  <a:pt x="82068" y="155413"/>
                  <a:pt x="82068" y="157216"/>
                </a:cubicBezTo>
                <a:lnTo>
                  <a:pt x="82068" y="171124"/>
                </a:lnTo>
                <a:cubicBezTo>
                  <a:pt x="82068" y="173185"/>
                  <a:pt x="81553" y="174473"/>
                  <a:pt x="80268" y="175503"/>
                </a:cubicBezTo>
                <a:cubicBezTo>
                  <a:pt x="79239" y="176533"/>
                  <a:pt x="77953" y="177048"/>
                  <a:pt x="76410" y="177048"/>
                </a:cubicBezTo>
                <a:cubicBezTo>
                  <a:pt x="74610" y="177048"/>
                  <a:pt x="73324" y="176533"/>
                  <a:pt x="72038" y="175503"/>
                </a:cubicBezTo>
                <a:cubicBezTo>
                  <a:pt x="71009" y="174473"/>
                  <a:pt x="70495" y="173185"/>
                  <a:pt x="70495" y="171124"/>
                </a:cubicBezTo>
                <a:lnTo>
                  <a:pt x="70495" y="157216"/>
                </a:lnTo>
                <a:cubicBezTo>
                  <a:pt x="70495" y="155413"/>
                  <a:pt x="71009" y="153868"/>
                  <a:pt x="72038" y="152838"/>
                </a:cubicBezTo>
                <a:cubicBezTo>
                  <a:pt x="73324" y="151807"/>
                  <a:pt x="74610" y="151292"/>
                  <a:pt x="76410" y="151292"/>
                </a:cubicBezTo>
                <a:close/>
                <a:moveTo>
                  <a:pt x="38211" y="151292"/>
                </a:moveTo>
                <a:cubicBezTo>
                  <a:pt x="39766" y="151292"/>
                  <a:pt x="41063" y="151807"/>
                  <a:pt x="42359" y="152838"/>
                </a:cubicBezTo>
                <a:cubicBezTo>
                  <a:pt x="43655" y="153868"/>
                  <a:pt x="44174" y="155413"/>
                  <a:pt x="44174" y="157216"/>
                </a:cubicBezTo>
                <a:lnTo>
                  <a:pt x="44174" y="171124"/>
                </a:lnTo>
                <a:cubicBezTo>
                  <a:pt x="44174" y="173185"/>
                  <a:pt x="43655" y="174473"/>
                  <a:pt x="42359" y="175503"/>
                </a:cubicBezTo>
                <a:cubicBezTo>
                  <a:pt x="41063" y="176533"/>
                  <a:pt x="39766" y="177048"/>
                  <a:pt x="38211" y="177048"/>
                </a:cubicBezTo>
                <a:cubicBezTo>
                  <a:pt x="36655" y="177048"/>
                  <a:pt x="35359" y="176533"/>
                  <a:pt x="34063" y="175503"/>
                </a:cubicBezTo>
                <a:cubicBezTo>
                  <a:pt x="33026" y="174473"/>
                  <a:pt x="32248" y="173185"/>
                  <a:pt x="32248" y="171124"/>
                </a:cubicBezTo>
                <a:lnTo>
                  <a:pt x="32248" y="157216"/>
                </a:lnTo>
                <a:cubicBezTo>
                  <a:pt x="32248" y="155413"/>
                  <a:pt x="33026" y="153868"/>
                  <a:pt x="34063" y="152838"/>
                </a:cubicBezTo>
                <a:cubicBezTo>
                  <a:pt x="35359" y="151807"/>
                  <a:pt x="36655" y="151292"/>
                  <a:pt x="38211" y="151292"/>
                </a:cubicBezTo>
                <a:close/>
                <a:moveTo>
                  <a:pt x="569992" y="109313"/>
                </a:moveTo>
                <a:cubicBezTo>
                  <a:pt x="568955" y="109313"/>
                  <a:pt x="568177" y="109828"/>
                  <a:pt x="568177" y="110858"/>
                </a:cubicBezTo>
                <a:lnTo>
                  <a:pt x="568177" y="126312"/>
                </a:lnTo>
                <a:cubicBezTo>
                  <a:pt x="568177" y="127600"/>
                  <a:pt x="568955" y="128115"/>
                  <a:pt x="569992" y="128115"/>
                </a:cubicBezTo>
                <a:cubicBezTo>
                  <a:pt x="571289" y="128115"/>
                  <a:pt x="571807" y="127600"/>
                  <a:pt x="571807" y="126312"/>
                </a:cubicBezTo>
                <a:lnTo>
                  <a:pt x="571807" y="110858"/>
                </a:lnTo>
                <a:cubicBezTo>
                  <a:pt x="571807" y="109828"/>
                  <a:pt x="571289" y="109313"/>
                  <a:pt x="569992" y="109313"/>
                </a:cubicBezTo>
                <a:close/>
                <a:moveTo>
                  <a:pt x="493817" y="109313"/>
                </a:moveTo>
                <a:cubicBezTo>
                  <a:pt x="492786" y="109313"/>
                  <a:pt x="492013" y="109828"/>
                  <a:pt x="492013" y="110858"/>
                </a:cubicBezTo>
                <a:lnTo>
                  <a:pt x="492013" y="126312"/>
                </a:lnTo>
                <a:cubicBezTo>
                  <a:pt x="492013" y="127600"/>
                  <a:pt x="492786" y="128115"/>
                  <a:pt x="493817" y="128115"/>
                </a:cubicBezTo>
                <a:cubicBezTo>
                  <a:pt x="495105" y="128115"/>
                  <a:pt x="495621" y="127600"/>
                  <a:pt x="495621" y="126312"/>
                </a:cubicBezTo>
                <a:lnTo>
                  <a:pt x="495621" y="110858"/>
                </a:lnTo>
                <a:cubicBezTo>
                  <a:pt x="495621" y="109828"/>
                  <a:pt x="495105" y="109313"/>
                  <a:pt x="493817" y="109313"/>
                </a:cubicBezTo>
                <a:close/>
                <a:moveTo>
                  <a:pt x="455888" y="109313"/>
                </a:moveTo>
                <a:cubicBezTo>
                  <a:pt x="454592" y="109313"/>
                  <a:pt x="454073" y="109828"/>
                  <a:pt x="454073" y="110858"/>
                </a:cubicBezTo>
                <a:lnTo>
                  <a:pt x="454073" y="126312"/>
                </a:lnTo>
                <a:cubicBezTo>
                  <a:pt x="454073" y="127600"/>
                  <a:pt x="454592" y="128115"/>
                  <a:pt x="455888" y="128115"/>
                </a:cubicBezTo>
                <a:cubicBezTo>
                  <a:pt x="456925" y="128115"/>
                  <a:pt x="457703" y="127600"/>
                  <a:pt x="457703" y="126312"/>
                </a:cubicBezTo>
                <a:lnTo>
                  <a:pt x="457703" y="110858"/>
                </a:lnTo>
                <a:cubicBezTo>
                  <a:pt x="457703" y="109828"/>
                  <a:pt x="456925" y="109313"/>
                  <a:pt x="455888" y="109313"/>
                </a:cubicBezTo>
                <a:close/>
                <a:moveTo>
                  <a:pt x="152280" y="109313"/>
                </a:moveTo>
                <a:cubicBezTo>
                  <a:pt x="151249" y="109313"/>
                  <a:pt x="150476" y="109828"/>
                  <a:pt x="150476" y="110858"/>
                </a:cubicBezTo>
                <a:lnTo>
                  <a:pt x="150476" y="126312"/>
                </a:lnTo>
                <a:cubicBezTo>
                  <a:pt x="150476" y="127600"/>
                  <a:pt x="151249" y="128115"/>
                  <a:pt x="152280" y="128115"/>
                </a:cubicBezTo>
                <a:cubicBezTo>
                  <a:pt x="153569" y="128115"/>
                  <a:pt x="154084" y="127600"/>
                  <a:pt x="154084" y="126312"/>
                </a:cubicBezTo>
                <a:lnTo>
                  <a:pt x="154084" y="110858"/>
                </a:lnTo>
                <a:cubicBezTo>
                  <a:pt x="154084" y="109828"/>
                  <a:pt x="153569" y="109313"/>
                  <a:pt x="152280" y="109313"/>
                </a:cubicBezTo>
                <a:close/>
                <a:moveTo>
                  <a:pt x="114351" y="109313"/>
                </a:moveTo>
                <a:cubicBezTo>
                  <a:pt x="113054" y="109313"/>
                  <a:pt x="112536" y="109828"/>
                  <a:pt x="112536" y="110858"/>
                </a:cubicBezTo>
                <a:lnTo>
                  <a:pt x="112536" y="126312"/>
                </a:lnTo>
                <a:cubicBezTo>
                  <a:pt x="112536" y="127600"/>
                  <a:pt x="113054" y="128115"/>
                  <a:pt x="114351" y="128115"/>
                </a:cubicBezTo>
                <a:cubicBezTo>
                  <a:pt x="115388" y="128115"/>
                  <a:pt x="116166" y="127600"/>
                  <a:pt x="116166" y="126312"/>
                </a:cubicBezTo>
                <a:lnTo>
                  <a:pt x="116166" y="110858"/>
                </a:lnTo>
                <a:cubicBezTo>
                  <a:pt x="116166" y="109828"/>
                  <a:pt x="115388" y="109313"/>
                  <a:pt x="114351" y="109313"/>
                </a:cubicBezTo>
                <a:close/>
                <a:moveTo>
                  <a:pt x="38211" y="109313"/>
                </a:moveTo>
                <a:cubicBezTo>
                  <a:pt x="36914" y="109313"/>
                  <a:pt x="36396" y="109828"/>
                  <a:pt x="36396" y="110858"/>
                </a:cubicBezTo>
                <a:lnTo>
                  <a:pt x="36396" y="126312"/>
                </a:lnTo>
                <a:cubicBezTo>
                  <a:pt x="36396" y="127600"/>
                  <a:pt x="37174" y="128115"/>
                  <a:pt x="38211" y="128115"/>
                </a:cubicBezTo>
                <a:cubicBezTo>
                  <a:pt x="39507" y="128115"/>
                  <a:pt x="40026" y="127600"/>
                  <a:pt x="40026" y="126312"/>
                </a:cubicBezTo>
                <a:lnTo>
                  <a:pt x="40026" y="110858"/>
                </a:lnTo>
                <a:cubicBezTo>
                  <a:pt x="40026" y="109828"/>
                  <a:pt x="39507" y="109313"/>
                  <a:pt x="38211" y="109313"/>
                </a:cubicBezTo>
                <a:close/>
                <a:moveTo>
                  <a:pt x="417689" y="109310"/>
                </a:moveTo>
                <a:cubicBezTo>
                  <a:pt x="416660" y="109310"/>
                  <a:pt x="415889" y="109824"/>
                  <a:pt x="415889" y="110854"/>
                </a:cubicBezTo>
                <a:lnTo>
                  <a:pt x="415889" y="126292"/>
                </a:lnTo>
                <a:cubicBezTo>
                  <a:pt x="415889" y="127579"/>
                  <a:pt x="416660" y="128093"/>
                  <a:pt x="417689" y="128093"/>
                </a:cubicBezTo>
                <a:cubicBezTo>
                  <a:pt x="418975" y="128093"/>
                  <a:pt x="419489" y="127579"/>
                  <a:pt x="419489" y="126292"/>
                </a:cubicBezTo>
                <a:lnTo>
                  <a:pt x="419489" y="110854"/>
                </a:lnTo>
                <a:cubicBezTo>
                  <a:pt x="419489" y="109824"/>
                  <a:pt x="418975" y="109310"/>
                  <a:pt x="417689" y="109310"/>
                </a:cubicBezTo>
                <a:close/>
                <a:moveTo>
                  <a:pt x="569992" y="105707"/>
                </a:moveTo>
                <a:cubicBezTo>
                  <a:pt x="571548" y="105707"/>
                  <a:pt x="572844" y="106222"/>
                  <a:pt x="574140" y="107253"/>
                </a:cubicBezTo>
                <a:cubicBezTo>
                  <a:pt x="575437" y="108283"/>
                  <a:pt x="575955" y="109828"/>
                  <a:pt x="575955" y="111631"/>
                </a:cubicBezTo>
                <a:lnTo>
                  <a:pt x="575955" y="125797"/>
                </a:lnTo>
                <a:cubicBezTo>
                  <a:pt x="575955" y="127600"/>
                  <a:pt x="575437" y="128888"/>
                  <a:pt x="574140" y="129918"/>
                </a:cubicBezTo>
                <a:cubicBezTo>
                  <a:pt x="573103" y="130948"/>
                  <a:pt x="571548" y="131463"/>
                  <a:pt x="569992" y="131463"/>
                </a:cubicBezTo>
                <a:cubicBezTo>
                  <a:pt x="568437" y="131463"/>
                  <a:pt x="567140" y="130948"/>
                  <a:pt x="565844" y="129918"/>
                </a:cubicBezTo>
                <a:cubicBezTo>
                  <a:pt x="564807" y="128888"/>
                  <a:pt x="564029" y="127600"/>
                  <a:pt x="564029" y="125797"/>
                </a:cubicBezTo>
                <a:lnTo>
                  <a:pt x="564029" y="111631"/>
                </a:lnTo>
                <a:cubicBezTo>
                  <a:pt x="564029" y="109828"/>
                  <a:pt x="564807" y="108283"/>
                  <a:pt x="565844" y="107253"/>
                </a:cubicBezTo>
                <a:cubicBezTo>
                  <a:pt x="567140" y="106222"/>
                  <a:pt x="568437" y="105707"/>
                  <a:pt x="569992" y="105707"/>
                </a:cubicBezTo>
                <a:close/>
                <a:moveTo>
                  <a:pt x="529946" y="105707"/>
                </a:moveTo>
                <a:lnTo>
                  <a:pt x="534109" y="105707"/>
                </a:lnTo>
                <a:lnTo>
                  <a:pt x="534109" y="131463"/>
                </a:lnTo>
                <a:lnTo>
                  <a:pt x="529946" y="131463"/>
                </a:lnTo>
                <a:close/>
                <a:moveTo>
                  <a:pt x="493817" y="105707"/>
                </a:moveTo>
                <a:cubicBezTo>
                  <a:pt x="495363" y="105707"/>
                  <a:pt x="496909" y="106222"/>
                  <a:pt x="497940" y="107253"/>
                </a:cubicBezTo>
                <a:cubicBezTo>
                  <a:pt x="499229" y="108283"/>
                  <a:pt x="499744" y="109828"/>
                  <a:pt x="499744" y="111631"/>
                </a:cubicBezTo>
                <a:lnTo>
                  <a:pt x="499744" y="125797"/>
                </a:lnTo>
                <a:cubicBezTo>
                  <a:pt x="499744" y="127600"/>
                  <a:pt x="499229" y="128888"/>
                  <a:pt x="497940" y="129918"/>
                </a:cubicBezTo>
                <a:cubicBezTo>
                  <a:pt x="496909" y="130948"/>
                  <a:pt x="495363" y="131463"/>
                  <a:pt x="493817" y="131463"/>
                </a:cubicBezTo>
                <a:cubicBezTo>
                  <a:pt x="492270" y="131463"/>
                  <a:pt x="490982" y="130948"/>
                  <a:pt x="489693" y="129918"/>
                </a:cubicBezTo>
                <a:cubicBezTo>
                  <a:pt x="488662" y="128888"/>
                  <a:pt x="487889" y="127600"/>
                  <a:pt x="487889" y="125797"/>
                </a:cubicBezTo>
                <a:lnTo>
                  <a:pt x="487889" y="111631"/>
                </a:lnTo>
                <a:cubicBezTo>
                  <a:pt x="487889" y="109828"/>
                  <a:pt x="488662" y="108283"/>
                  <a:pt x="489693" y="107253"/>
                </a:cubicBezTo>
                <a:cubicBezTo>
                  <a:pt x="490982" y="106222"/>
                  <a:pt x="492270" y="105707"/>
                  <a:pt x="493817" y="105707"/>
                </a:cubicBezTo>
                <a:close/>
                <a:moveTo>
                  <a:pt x="455888" y="105707"/>
                </a:moveTo>
                <a:cubicBezTo>
                  <a:pt x="457444" y="105707"/>
                  <a:pt x="458740" y="106222"/>
                  <a:pt x="460036" y="107253"/>
                </a:cubicBezTo>
                <a:cubicBezTo>
                  <a:pt x="461073" y="108283"/>
                  <a:pt x="461851" y="109828"/>
                  <a:pt x="461851" y="111631"/>
                </a:cubicBezTo>
                <a:lnTo>
                  <a:pt x="461851" y="125797"/>
                </a:lnTo>
                <a:cubicBezTo>
                  <a:pt x="461851" y="127600"/>
                  <a:pt x="461073" y="128888"/>
                  <a:pt x="460036" y="129918"/>
                </a:cubicBezTo>
                <a:cubicBezTo>
                  <a:pt x="458740" y="130948"/>
                  <a:pt x="457444" y="131463"/>
                  <a:pt x="455888" y="131463"/>
                </a:cubicBezTo>
                <a:cubicBezTo>
                  <a:pt x="454333" y="131463"/>
                  <a:pt x="452777" y="130948"/>
                  <a:pt x="451740" y="129918"/>
                </a:cubicBezTo>
                <a:cubicBezTo>
                  <a:pt x="450444" y="128888"/>
                  <a:pt x="449925" y="127600"/>
                  <a:pt x="449925" y="125797"/>
                </a:cubicBezTo>
                <a:lnTo>
                  <a:pt x="449925" y="111631"/>
                </a:lnTo>
                <a:cubicBezTo>
                  <a:pt x="449925" y="109828"/>
                  <a:pt x="450444" y="108283"/>
                  <a:pt x="451740" y="107253"/>
                </a:cubicBezTo>
                <a:cubicBezTo>
                  <a:pt x="452777" y="106222"/>
                  <a:pt x="454333" y="105707"/>
                  <a:pt x="455888" y="105707"/>
                </a:cubicBezTo>
                <a:close/>
                <a:moveTo>
                  <a:pt x="417689" y="105707"/>
                </a:moveTo>
                <a:cubicBezTo>
                  <a:pt x="419232" y="105707"/>
                  <a:pt x="420775" y="106222"/>
                  <a:pt x="421804" y="107251"/>
                </a:cubicBezTo>
                <a:cubicBezTo>
                  <a:pt x="423090" y="108280"/>
                  <a:pt x="423604" y="109824"/>
                  <a:pt x="423604" y="111625"/>
                </a:cubicBezTo>
                <a:lnTo>
                  <a:pt x="423604" y="125778"/>
                </a:lnTo>
                <a:cubicBezTo>
                  <a:pt x="423604" y="127579"/>
                  <a:pt x="423090" y="128865"/>
                  <a:pt x="421804" y="129895"/>
                </a:cubicBezTo>
                <a:cubicBezTo>
                  <a:pt x="421032" y="130667"/>
                  <a:pt x="420004" y="130924"/>
                  <a:pt x="418718" y="131181"/>
                </a:cubicBezTo>
                <a:cubicBezTo>
                  <a:pt x="416660" y="127322"/>
                  <a:pt x="414346" y="123719"/>
                  <a:pt x="412031" y="120117"/>
                </a:cubicBezTo>
                <a:lnTo>
                  <a:pt x="412031" y="111625"/>
                </a:lnTo>
                <a:cubicBezTo>
                  <a:pt x="412031" y="109824"/>
                  <a:pt x="412546" y="108280"/>
                  <a:pt x="413574" y="107251"/>
                </a:cubicBezTo>
                <a:cubicBezTo>
                  <a:pt x="414860" y="106222"/>
                  <a:pt x="416146" y="105707"/>
                  <a:pt x="417689" y="105707"/>
                </a:cubicBezTo>
                <a:close/>
                <a:moveTo>
                  <a:pt x="152280" y="105707"/>
                </a:moveTo>
                <a:cubicBezTo>
                  <a:pt x="153827" y="105707"/>
                  <a:pt x="155373" y="106222"/>
                  <a:pt x="156404" y="107253"/>
                </a:cubicBezTo>
                <a:cubicBezTo>
                  <a:pt x="157692" y="108283"/>
                  <a:pt x="158208" y="109828"/>
                  <a:pt x="158208" y="111631"/>
                </a:cubicBezTo>
                <a:lnTo>
                  <a:pt x="158208" y="125797"/>
                </a:lnTo>
                <a:cubicBezTo>
                  <a:pt x="158208" y="127600"/>
                  <a:pt x="157692" y="128888"/>
                  <a:pt x="156404" y="129918"/>
                </a:cubicBezTo>
                <a:cubicBezTo>
                  <a:pt x="155373" y="130948"/>
                  <a:pt x="153827" y="131463"/>
                  <a:pt x="152280" y="131463"/>
                </a:cubicBezTo>
                <a:cubicBezTo>
                  <a:pt x="150734" y="131463"/>
                  <a:pt x="149445" y="130948"/>
                  <a:pt x="148157" y="129918"/>
                </a:cubicBezTo>
                <a:cubicBezTo>
                  <a:pt x="147126" y="128888"/>
                  <a:pt x="146353" y="127600"/>
                  <a:pt x="146353" y="125797"/>
                </a:cubicBezTo>
                <a:lnTo>
                  <a:pt x="146353" y="111631"/>
                </a:lnTo>
                <a:cubicBezTo>
                  <a:pt x="146353" y="109828"/>
                  <a:pt x="147126" y="108283"/>
                  <a:pt x="148157" y="107253"/>
                </a:cubicBezTo>
                <a:cubicBezTo>
                  <a:pt x="149445" y="106222"/>
                  <a:pt x="150734" y="105707"/>
                  <a:pt x="152280" y="105707"/>
                </a:cubicBezTo>
                <a:close/>
                <a:moveTo>
                  <a:pt x="114351" y="105707"/>
                </a:moveTo>
                <a:cubicBezTo>
                  <a:pt x="115906" y="105707"/>
                  <a:pt x="117203" y="106222"/>
                  <a:pt x="118499" y="107253"/>
                </a:cubicBezTo>
                <a:cubicBezTo>
                  <a:pt x="119795" y="108283"/>
                  <a:pt x="120314" y="109828"/>
                  <a:pt x="120314" y="111631"/>
                </a:cubicBezTo>
                <a:lnTo>
                  <a:pt x="120314" y="125797"/>
                </a:lnTo>
                <a:cubicBezTo>
                  <a:pt x="120314" y="127600"/>
                  <a:pt x="119536" y="128888"/>
                  <a:pt x="118499" y="129918"/>
                </a:cubicBezTo>
                <a:cubicBezTo>
                  <a:pt x="117203" y="130948"/>
                  <a:pt x="115906" y="131463"/>
                  <a:pt x="114351" y="131463"/>
                </a:cubicBezTo>
                <a:cubicBezTo>
                  <a:pt x="112795" y="131463"/>
                  <a:pt x="111240" y="130948"/>
                  <a:pt x="110203" y="129918"/>
                </a:cubicBezTo>
                <a:cubicBezTo>
                  <a:pt x="108906" y="128888"/>
                  <a:pt x="108388" y="127600"/>
                  <a:pt x="108388" y="125797"/>
                </a:cubicBezTo>
                <a:lnTo>
                  <a:pt x="108388" y="111631"/>
                </a:lnTo>
                <a:cubicBezTo>
                  <a:pt x="108388" y="109828"/>
                  <a:pt x="108906" y="108283"/>
                  <a:pt x="110203" y="107253"/>
                </a:cubicBezTo>
                <a:cubicBezTo>
                  <a:pt x="111240" y="106222"/>
                  <a:pt x="112795" y="105707"/>
                  <a:pt x="114351" y="105707"/>
                </a:cubicBezTo>
                <a:close/>
                <a:moveTo>
                  <a:pt x="74094" y="105707"/>
                </a:moveTo>
                <a:lnTo>
                  <a:pt x="78187" y="105707"/>
                </a:lnTo>
                <a:lnTo>
                  <a:pt x="78187" y="131463"/>
                </a:lnTo>
                <a:lnTo>
                  <a:pt x="74094" y="131463"/>
                </a:lnTo>
                <a:close/>
                <a:moveTo>
                  <a:pt x="38211" y="105707"/>
                </a:moveTo>
                <a:cubicBezTo>
                  <a:pt x="39766" y="105707"/>
                  <a:pt x="41063" y="106222"/>
                  <a:pt x="42359" y="107253"/>
                </a:cubicBezTo>
                <a:cubicBezTo>
                  <a:pt x="43655" y="108283"/>
                  <a:pt x="44174" y="109828"/>
                  <a:pt x="44174" y="111631"/>
                </a:cubicBezTo>
                <a:lnTo>
                  <a:pt x="44174" y="125797"/>
                </a:lnTo>
                <a:cubicBezTo>
                  <a:pt x="44174" y="127600"/>
                  <a:pt x="43655" y="128888"/>
                  <a:pt x="42359" y="129918"/>
                </a:cubicBezTo>
                <a:cubicBezTo>
                  <a:pt x="41063" y="130948"/>
                  <a:pt x="39766" y="131463"/>
                  <a:pt x="38211" y="131463"/>
                </a:cubicBezTo>
                <a:cubicBezTo>
                  <a:pt x="36655" y="131463"/>
                  <a:pt x="35359" y="130948"/>
                  <a:pt x="34063" y="129918"/>
                </a:cubicBezTo>
                <a:cubicBezTo>
                  <a:pt x="33026" y="128888"/>
                  <a:pt x="32248" y="127600"/>
                  <a:pt x="32248" y="125797"/>
                </a:cubicBezTo>
                <a:lnTo>
                  <a:pt x="32248" y="111631"/>
                </a:lnTo>
                <a:cubicBezTo>
                  <a:pt x="32248" y="109828"/>
                  <a:pt x="33026" y="108283"/>
                  <a:pt x="34063" y="107253"/>
                </a:cubicBezTo>
                <a:cubicBezTo>
                  <a:pt x="35359" y="106222"/>
                  <a:pt x="36655" y="105707"/>
                  <a:pt x="38211" y="105707"/>
                </a:cubicBezTo>
                <a:close/>
                <a:moveTo>
                  <a:pt x="304101" y="76775"/>
                </a:moveTo>
                <a:cubicBezTo>
                  <a:pt x="369154" y="76775"/>
                  <a:pt x="421557" y="129363"/>
                  <a:pt x="421557" y="194067"/>
                </a:cubicBezTo>
                <a:cubicBezTo>
                  <a:pt x="421557" y="259029"/>
                  <a:pt x="369154" y="311617"/>
                  <a:pt x="304101" y="311617"/>
                </a:cubicBezTo>
                <a:cubicBezTo>
                  <a:pt x="239307" y="311617"/>
                  <a:pt x="186645" y="259029"/>
                  <a:pt x="186645" y="194067"/>
                </a:cubicBezTo>
                <a:lnTo>
                  <a:pt x="304101" y="194067"/>
                </a:lnTo>
                <a:close/>
                <a:moveTo>
                  <a:pt x="532028" y="62130"/>
                </a:moveTo>
                <a:cubicBezTo>
                  <a:pt x="530732" y="62130"/>
                  <a:pt x="530213" y="62902"/>
                  <a:pt x="530213" y="63932"/>
                </a:cubicBezTo>
                <a:lnTo>
                  <a:pt x="530213" y="79386"/>
                </a:lnTo>
                <a:cubicBezTo>
                  <a:pt x="530213" y="80416"/>
                  <a:pt x="530732" y="80931"/>
                  <a:pt x="532028" y="80931"/>
                </a:cubicBezTo>
                <a:cubicBezTo>
                  <a:pt x="533065" y="80931"/>
                  <a:pt x="533843" y="80416"/>
                  <a:pt x="533843" y="79386"/>
                </a:cubicBezTo>
                <a:lnTo>
                  <a:pt x="533843" y="63932"/>
                </a:lnTo>
                <a:cubicBezTo>
                  <a:pt x="533843" y="62902"/>
                  <a:pt x="533065" y="62130"/>
                  <a:pt x="532028" y="62130"/>
                </a:cubicBezTo>
                <a:close/>
                <a:moveTo>
                  <a:pt x="379713" y="62130"/>
                </a:moveTo>
                <a:cubicBezTo>
                  <a:pt x="378424" y="62130"/>
                  <a:pt x="377909" y="62902"/>
                  <a:pt x="377909" y="63932"/>
                </a:cubicBezTo>
                <a:lnTo>
                  <a:pt x="377909" y="79386"/>
                </a:lnTo>
                <a:cubicBezTo>
                  <a:pt x="377909" y="80416"/>
                  <a:pt x="378424" y="80931"/>
                  <a:pt x="379713" y="80931"/>
                </a:cubicBezTo>
                <a:cubicBezTo>
                  <a:pt x="381001" y="80931"/>
                  <a:pt x="381517" y="80416"/>
                  <a:pt x="381517" y="79386"/>
                </a:cubicBezTo>
                <a:lnTo>
                  <a:pt x="381517" y="63932"/>
                </a:lnTo>
                <a:cubicBezTo>
                  <a:pt x="381517" y="62902"/>
                  <a:pt x="381001" y="62130"/>
                  <a:pt x="379713" y="62130"/>
                </a:cubicBezTo>
                <a:close/>
                <a:moveTo>
                  <a:pt x="76410" y="62130"/>
                </a:moveTo>
                <a:cubicBezTo>
                  <a:pt x="75124" y="62130"/>
                  <a:pt x="74610" y="62902"/>
                  <a:pt x="74610" y="63932"/>
                </a:cubicBezTo>
                <a:lnTo>
                  <a:pt x="74610" y="79386"/>
                </a:lnTo>
                <a:cubicBezTo>
                  <a:pt x="74610" y="80416"/>
                  <a:pt x="75124" y="80931"/>
                  <a:pt x="76410" y="80931"/>
                </a:cubicBezTo>
                <a:cubicBezTo>
                  <a:pt x="77439" y="80931"/>
                  <a:pt x="77953" y="80416"/>
                  <a:pt x="77953" y="79386"/>
                </a:cubicBezTo>
                <a:lnTo>
                  <a:pt x="77953" y="63932"/>
                </a:lnTo>
                <a:cubicBezTo>
                  <a:pt x="77953" y="62902"/>
                  <a:pt x="77439" y="62130"/>
                  <a:pt x="76410" y="62130"/>
                </a:cubicBezTo>
                <a:close/>
                <a:moveTo>
                  <a:pt x="567910" y="58781"/>
                </a:moveTo>
                <a:lnTo>
                  <a:pt x="572073" y="58781"/>
                </a:lnTo>
                <a:lnTo>
                  <a:pt x="572073" y="84537"/>
                </a:lnTo>
                <a:lnTo>
                  <a:pt x="567910" y="84537"/>
                </a:lnTo>
                <a:close/>
                <a:moveTo>
                  <a:pt x="532028" y="58781"/>
                </a:moveTo>
                <a:cubicBezTo>
                  <a:pt x="533584" y="58781"/>
                  <a:pt x="534880" y="59296"/>
                  <a:pt x="536176" y="60327"/>
                </a:cubicBezTo>
                <a:cubicBezTo>
                  <a:pt x="537213" y="61357"/>
                  <a:pt x="537991" y="62902"/>
                  <a:pt x="537991" y="64705"/>
                </a:cubicBezTo>
                <a:lnTo>
                  <a:pt x="537991" y="78613"/>
                </a:lnTo>
                <a:cubicBezTo>
                  <a:pt x="537991" y="80416"/>
                  <a:pt x="537213" y="81962"/>
                  <a:pt x="536176" y="82992"/>
                </a:cubicBezTo>
                <a:cubicBezTo>
                  <a:pt x="534880" y="84022"/>
                  <a:pt x="533584" y="84537"/>
                  <a:pt x="532028" y="84537"/>
                </a:cubicBezTo>
                <a:cubicBezTo>
                  <a:pt x="530473" y="84537"/>
                  <a:pt x="528917" y="84022"/>
                  <a:pt x="527880" y="82992"/>
                </a:cubicBezTo>
                <a:cubicBezTo>
                  <a:pt x="526584" y="81962"/>
                  <a:pt x="526065" y="80416"/>
                  <a:pt x="526065" y="78613"/>
                </a:cubicBezTo>
                <a:lnTo>
                  <a:pt x="526065" y="64705"/>
                </a:lnTo>
                <a:cubicBezTo>
                  <a:pt x="526065" y="62902"/>
                  <a:pt x="526584" y="61357"/>
                  <a:pt x="527880" y="60327"/>
                </a:cubicBezTo>
                <a:cubicBezTo>
                  <a:pt x="528917" y="59296"/>
                  <a:pt x="530473" y="58781"/>
                  <a:pt x="532028" y="58781"/>
                </a:cubicBezTo>
                <a:close/>
                <a:moveTo>
                  <a:pt x="491770" y="58781"/>
                </a:moveTo>
                <a:lnTo>
                  <a:pt x="495863" y="58781"/>
                </a:lnTo>
                <a:lnTo>
                  <a:pt x="495863" y="84537"/>
                </a:lnTo>
                <a:lnTo>
                  <a:pt x="491770" y="84537"/>
                </a:lnTo>
                <a:close/>
                <a:moveTo>
                  <a:pt x="453806" y="58781"/>
                </a:moveTo>
                <a:lnTo>
                  <a:pt x="457969" y="58781"/>
                </a:lnTo>
                <a:lnTo>
                  <a:pt x="457969" y="84537"/>
                </a:lnTo>
                <a:lnTo>
                  <a:pt x="453806" y="84537"/>
                </a:lnTo>
                <a:close/>
                <a:moveTo>
                  <a:pt x="415630" y="58781"/>
                </a:moveTo>
                <a:lnTo>
                  <a:pt x="419723" y="58781"/>
                </a:lnTo>
                <a:lnTo>
                  <a:pt x="419723" y="84537"/>
                </a:lnTo>
                <a:lnTo>
                  <a:pt x="415630" y="84537"/>
                </a:lnTo>
                <a:close/>
                <a:moveTo>
                  <a:pt x="379713" y="58781"/>
                </a:moveTo>
                <a:cubicBezTo>
                  <a:pt x="381259" y="58781"/>
                  <a:pt x="382548" y="59296"/>
                  <a:pt x="383836" y="60327"/>
                </a:cubicBezTo>
                <a:cubicBezTo>
                  <a:pt x="384867" y="61357"/>
                  <a:pt x="385640" y="62902"/>
                  <a:pt x="385640" y="64705"/>
                </a:cubicBezTo>
                <a:lnTo>
                  <a:pt x="385640" y="78613"/>
                </a:lnTo>
                <a:cubicBezTo>
                  <a:pt x="385640" y="80416"/>
                  <a:pt x="384867" y="81962"/>
                  <a:pt x="383836" y="82992"/>
                </a:cubicBezTo>
                <a:cubicBezTo>
                  <a:pt x="382548" y="84022"/>
                  <a:pt x="381259" y="84537"/>
                  <a:pt x="379713" y="84537"/>
                </a:cubicBezTo>
                <a:cubicBezTo>
                  <a:pt x="378166" y="84537"/>
                  <a:pt x="376620" y="84022"/>
                  <a:pt x="375589" y="82992"/>
                </a:cubicBezTo>
                <a:cubicBezTo>
                  <a:pt x="374301" y="81962"/>
                  <a:pt x="373785" y="80416"/>
                  <a:pt x="373785" y="78613"/>
                </a:cubicBezTo>
                <a:lnTo>
                  <a:pt x="373785" y="64705"/>
                </a:lnTo>
                <a:cubicBezTo>
                  <a:pt x="373785" y="62902"/>
                  <a:pt x="374301" y="61357"/>
                  <a:pt x="375589" y="60327"/>
                </a:cubicBezTo>
                <a:cubicBezTo>
                  <a:pt x="376620" y="59296"/>
                  <a:pt x="378166" y="58781"/>
                  <a:pt x="379713" y="58781"/>
                </a:cubicBezTo>
                <a:close/>
                <a:moveTo>
                  <a:pt x="188480" y="58781"/>
                </a:moveTo>
                <a:lnTo>
                  <a:pt x="192573" y="58781"/>
                </a:lnTo>
                <a:lnTo>
                  <a:pt x="192573" y="84537"/>
                </a:lnTo>
                <a:lnTo>
                  <a:pt x="188480" y="84537"/>
                </a:lnTo>
                <a:close/>
                <a:moveTo>
                  <a:pt x="150234" y="58781"/>
                </a:moveTo>
                <a:lnTo>
                  <a:pt x="154397" y="58781"/>
                </a:lnTo>
                <a:lnTo>
                  <a:pt x="154397" y="84537"/>
                </a:lnTo>
                <a:lnTo>
                  <a:pt x="150234" y="84537"/>
                </a:lnTo>
                <a:close/>
                <a:moveTo>
                  <a:pt x="112270" y="58781"/>
                </a:moveTo>
                <a:lnTo>
                  <a:pt x="116433" y="58781"/>
                </a:lnTo>
                <a:lnTo>
                  <a:pt x="116433" y="84537"/>
                </a:lnTo>
                <a:lnTo>
                  <a:pt x="112270" y="84537"/>
                </a:lnTo>
                <a:close/>
                <a:moveTo>
                  <a:pt x="76410" y="58781"/>
                </a:moveTo>
                <a:cubicBezTo>
                  <a:pt x="77953" y="58781"/>
                  <a:pt x="79239" y="59296"/>
                  <a:pt x="80268" y="60327"/>
                </a:cubicBezTo>
                <a:cubicBezTo>
                  <a:pt x="81553" y="61357"/>
                  <a:pt x="82068" y="62902"/>
                  <a:pt x="82068" y="64705"/>
                </a:cubicBezTo>
                <a:lnTo>
                  <a:pt x="82068" y="78613"/>
                </a:lnTo>
                <a:cubicBezTo>
                  <a:pt x="82068" y="80416"/>
                  <a:pt x="81553" y="81962"/>
                  <a:pt x="80268" y="82992"/>
                </a:cubicBezTo>
                <a:cubicBezTo>
                  <a:pt x="79239" y="84022"/>
                  <a:pt x="77953" y="84537"/>
                  <a:pt x="76410" y="84537"/>
                </a:cubicBezTo>
                <a:cubicBezTo>
                  <a:pt x="74610" y="84537"/>
                  <a:pt x="73324" y="84022"/>
                  <a:pt x="72038" y="82992"/>
                </a:cubicBezTo>
                <a:cubicBezTo>
                  <a:pt x="71009" y="81962"/>
                  <a:pt x="70495" y="80416"/>
                  <a:pt x="70495" y="78613"/>
                </a:cubicBezTo>
                <a:lnTo>
                  <a:pt x="70495" y="64705"/>
                </a:lnTo>
                <a:cubicBezTo>
                  <a:pt x="70495" y="62902"/>
                  <a:pt x="71009" y="61357"/>
                  <a:pt x="72038" y="60327"/>
                </a:cubicBezTo>
                <a:cubicBezTo>
                  <a:pt x="73324" y="59296"/>
                  <a:pt x="74610" y="58781"/>
                  <a:pt x="76410" y="58781"/>
                </a:cubicBezTo>
                <a:close/>
                <a:moveTo>
                  <a:pt x="36129" y="58781"/>
                </a:moveTo>
                <a:lnTo>
                  <a:pt x="40292" y="58781"/>
                </a:lnTo>
                <a:lnTo>
                  <a:pt x="40292" y="84537"/>
                </a:lnTo>
                <a:lnTo>
                  <a:pt x="36129" y="84537"/>
                </a:lnTo>
                <a:close/>
                <a:moveTo>
                  <a:pt x="282685" y="55394"/>
                </a:moveTo>
                <a:lnTo>
                  <a:pt x="282685" y="172674"/>
                </a:lnTo>
                <a:lnTo>
                  <a:pt x="165194" y="172674"/>
                </a:lnTo>
                <a:cubicBezTo>
                  <a:pt x="165194" y="107977"/>
                  <a:pt x="217872" y="55394"/>
                  <a:pt x="282685" y="55394"/>
                </a:cubicBezTo>
                <a:close/>
                <a:moveTo>
                  <a:pt x="568190" y="23972"/>
                </a:moveTo>
                <a:lnTo>
                  <a:pt x="568190" y="33767"/>
                </a:lnTo>
                <a:cubicBezTo>
                  <a:pt x="568190" y="34798"/>
                  <a:pt x="568964" y="35571"/>
                  <a:pt x="569997" y="35571"/>
                </a:cubicBezTo>
                <a:cubicBezTo>
                  <a:pt x="571288" y="35571"/>
                  <a:pt x="571804" y="34798"/>
                  <a:pt x="571804" y="33767"/>
                </a:cubicBezTo>
                <a:lnTo>
                  <a:pt x="571804" y="26034"/>
                </a:lnTo>
                <a:cubicBezTo>
                  <a:pt x="570771" y="25260"/>
                  <a:pt x="569481" y="24487"/>
                  <a:pt x="568190" y="23972"/>
                </a:cubicBezTo>
                <a:close/>
                <a:moveTo>
                  <a:pt x="40013" y="23972"/>
                </a:moveTo>
                <a:cubicBezTo>
                  <a:pt x="38722" y="24487"/>
                  <a:pt x="37690" y="25260"/>
                  <a:pt x="36399" y="26034"/>
                </a:cubicBezTo>
                <a:lnTo>
                  <a:pt x="36399" y="33767"/>
                </a:lnTo>
                <a:cubicBezTo>
                  <a:pt x="36399" y="34798"/>
                  <a:pt x="37173" y="35313"/>
                  <a:pt x="38206" y="35313"/>
                </a:cubicBezTo>
                <a:cubicBezTo>
                  <a:pt x="39497" y="35313"/>
                  <a:pt x="40013" y="34798"/>
                  <a:pt x="40013" y="33767"/>
                </a:cubicBezTo>
                <a:close/>
                <a:moveTo>
                  <a:pt x="530242" y="21394"/>
                </a:moveTo>
                <a:lnTo>
                  <a:pt x="530242" y="33767"/>
                </a:lnTo>
                <a:cubicBezTo>
                  <a:pt x="530242" y="34798"/>
                  <a:pt x="530758" y="35571"/>
                  <a:pt x="532049" y="35571"/>
                </a:cubicBezTo>
                <a:cubicBezTo>
                  <a:pt x="533081" y="35571"/>
                  <a:pt x="533856" y="34798"/>
                  <a:pt x="533856" y="33767"/>
                </a:cubicBezTo>
                <a:lnTo>
                  <a:pt x="533856" y="21394"/>
                </a:lnTo>
                <a:close/>
                <a:moveTo>
                  <a:pt x="492035" y="21394"/>
                </a:moveTo>
                <a:lnTo>
                  <a:pt x="492035" y="33767"/>
                </a:lnTo>
                <a:cubicBezTo>
                  <a:pt x="492035" y="34798"/>
                  <a:pt x="492810" y="35571"/>
                  <a:pt x="493842" y="35571"/>
                </a:cubicBezTo>
                <a:cubicBezTo>
                  <a:pt x="495133" y="35571"/>
                  <a:pt x="495650" y="34798"/>
                  <a:pt x="495650" y="33767"/>
                </a:cubicBezTo>
                <a:lnTo>
                  <a:pt x="495650" y="21394"/>
                </a:lnTo>
                <a:close/>
                <a:moveTo>
                  <a:pt x="454087" y="21394"/>
                </a:moveTo>
                <a:lnTo>
                  <a:pt x="454087" y="33767"/>
                </a:lnTo>
                <a:cubicBezTo>
                  <a:pt x="454087" y="34798"/>
                  <a:pt x="454604" y="35571"/>
                  <a:pt x="455894" y="35571"/>
                </a:cubicBezTo>
                <a:cubicBezTo>
                  <a:pt x="456927" y="35571"/>
                  <a:pt x="457701" y="34798"/>
                  <a:pt x="457701" y="33767"/>
                </a:cubicBezTo>
                <a:lnTo>
                  <a:pt x="457701" y="21394"/>
                </a:lnTo>
                <a:close/>
                <a:moveTo>
                  <a:pt x="415881" y="21394"/>
                </a:moveTo>
                <a:lnTo>
                  <a:pt x="415881" y="33767"/>
                </a:lnTo>
                <a:cubicBezTo>
                  <a:pt x="415881" y="34798"/>
                  <a:pt x="416655" y="35571"/>
                  <a:pt x="417688" y="35571"/>
                </a:cubicBezTo>
                <a:cubicBezTo>
                  <a:pt x="418979" y="35571"/>
                  <a:pt x="419495" y="34798"/>
                  <a:pt x="419495" y="33767"/>
                </a:cubicBezTo>
                <a:lnTo>
                  <a:pt x="419495" y="21394"/>
                </a:lnTo>
                <a:close/>
                <a:moveTo>
                  <a:pt x="377933" y="21394"/>
                </a:moveTo>
                <a:lnTo>
                  <a:pt x="377933" y="33767"/>
                </a:lnTo>
                <a:cubicBezTo>
                  <a:pt x="377933" y="34798"/>
                  <a:pt x="378449" y="35571"/>
                  <a:pt x="379740" y="35571"/>
                </a:cubicBezTo>
                <a:cubicBezTo>
                  <a:pt x="381031" y="35571"/>
                  <a:pt x="381547" y="34798"/>
                  <a:pt x="381547" y="33767"/>
                </a:cubicBezTo>
                <a:lnTo>
                  <a:pt x="381547" y="21394"/>
                </a:lnTo>
                <a:close/>
                <a:moveTo>
                  <a:pt x="339985" y="21394"/>
                </a:moveTo>
                <a:lnTo>
                  <a:pt x="339985" y="33767"/>
                </a:lnTo>
                <a:cubicBezTo>
                  <a:pt x="339985" y="34798"/>
                  <a:pt x="340501" y="35571"/>
                  <a:pt x="341792" y="35571"/>
                </a:cubicBezTo>
                <a:cubicBezTo>
                  <a:pt x="342824" y="35571"/>
                  <a:pt x="343341" y="34798"/>
                  <a:pt x="343341" y="33767"/>
                </a:cubicBezTo>
                <a:lnTo>
                  <a:pt x="343341" y="21394"/>
                </a:lnTo>
                <a:close/>
                <a:moveTo>
                  <a:pt x="302811" y="21394"/>
                </a:moveTo>
                <a:lnTo>
                  <a:pt x="302811" y="33767"/>
                </a:lnTo>
                <a:cubicBezTo>
                  <a:pt x="302811" y="34798"/>
                  <a:pt x="303327" y="35571"/>
                  <a:pt x="304618" y="35571"/>
                </a:cubicBezTo>
                <a:cubicBezTo>
                  <a:pt x="305909" y="35571"/>
                  <a:pt x="306425" y="34798"/>
                  <a:pt x="306425" y="33767"/>
                </a:cubicBezTo>
                <a:lnTo>
                  <a:pt x="306425" y="21394"/>
                </a:lnTo>
                <a:close/>
                <a:moveTo>
                  <a:pt x="264863" y="21394"/>
                </a:moveTo>
                <a:lnTo>
                  <a:pt x="264863" y="33767"/>
                </a:lnTo>
                <a:cubicBezTo>
                  <a:pt x="264863" y="34798"/>
                  <a:pt x="265379" y="35571"/>
                  <a:pt x="266670" y="35571"/>
                </a:cubicBezTo>
                <a:cubicBezTo>
                  <a:pt x="267702" y="35571"/>
                  <a:pt x="268477" y="34798"/>
                  <a:pt x="268477" y="33767"/>
                </a:cubicBezTo>
                <a:lnTo>
                  <a:pt x="268477" y="21394"/>
                </a:lnTo>
                <a:close/>
                <a:moveTo>
                  <a:pt x="226657" y="21394"/>
                </a:moveTo>
                <a:lnTo>
                  <a:pt x="226657" y="33767"/>
                </a:lnTo>
                <a:cubicBezTo>
                  <a:pt x="226657" y="34798"/>
                  <a:pt x="227173" y="35571"/>
                  <a:pt x="228464" y="35571"/>
                </a:cubicBezTo>
                <a:cubicBezTo>
                  <a:pt x="229754" y="35571"/>
                  <a:pt x="230271" y="34798"/>
                  <a:pt x="230271" y="33767"/>
                </a:cubicBezTo>
                <a:lnTo>
                  <a:pt x="230271" y="21394"/>
                </a:lnTo>
                <a:close/>
                <a:moveTo>
                  <a:pt x="188708" y="21394"/>
                </a:moveTo>
                <a:lnTo>
                  <a:pt x="188708" y="33767"/>
                </a:lnTo>
                <a:cubicBezTo>
                  <a:pt x="188708" y="34798"/>
                  <a:pt x="189225" y="35571"/>
                  <a:pt x="190515" y="35571"/>
                </a:cubicBezTo>
                <a:cubicBezTo>
                  <a:pt x="191806" y="35571"/>
                  <a:pt x="192322" y="34798"/>
                  <a:pt x="192322" y="33767"/>
                </a:cubicBezTo>
                <a:lnTo>
                  <a:pt x="192322" y="21394"/>
                </a:lnTo>
                <a:close/>
                <a:moveTo>
                  <a:pt x="150502" y="21394"/>
                </a:moveTo>
                <a:lnTo>
                  <a:pt x="150502" y="33767"/>
                </a:lnTo>
                <a:cubicBezTo>
                  <a:pt x="150502" y="34798"/>
                  <a:pt x="151276" y="35571"/>
                  <a:pt x="152309" y="35571"/>
                </a:cubicBezTo>
                <a:cubicBezTo>
                  <a:pt x="153599" y="35571"/>
                  <a:pt x="154116" y="34798"/>
                  <a:pt x="154116" y="33767"/>
                </a:cubicBezTo>
                <a:lnTo>
                  <a:pt x="154116" y="21394"/>
                </a:lnTo>
                <a:close/>
                <a:moveTo>
                  <a:pt x="112553" y="21394"/>
                </a:moveTo>
                <a:lnTo>
                  <a:pt x="112553" y="33767"/>
                </a:lnTo>
                <a:cubicBezTo>
                  <a:pt x="112553" y="34798"/>
                  <a:pt x="113070" y="35571"/>
                  <a:pt x="114361" y="35571"/>
                </a:cubicBezTo>
                <a:cubicBezTo>
                  <a:pt x="115393" y="35571"/>
                  <a:pt x="116168" y="34798"/>
                  <a:pt x="116168" y="33767"/>
                </a:cubicBezTo>
                <a:lnTo>
                  <a:pt x="116168" y="21394"/>
                </a:lnTo>
                <a:close/>
                <a:moveTo>
                  <a:pt x="74605" y="21394"/>
                </a:moveTo>
                <a:lnTo>
                  <a:pt x="74605" y="33767"/>
                </a:lnTo>
                <a:cubicBezTo>
                  <a:pt x="74605" y="34798"/>
                  <a:pt x="75122" y="35571"/>
                  <a:pt x="76412" y="35571"/>
                </a:cubicBezTo>
                <a:cubicBezTo>
                  <a:pt x="77445" y="35571"/>
                  <a:pt x="77961" y="34798"/>
                  <a:pt x="77961" y="33767"/>
                </a:cubicBezTo>
                <a:lnTo>
                  <a:pt x="77961" y="21394"/>
                </a:lnTo>
                <a:close/>
                <a:moveTo>
                  <a:pt x="52662" y="21394"/>
                </a:moveTo>
                <a:cubicBezTo>
                  <a:pt x="49565" y="21394"/>
                  <a:pt x="46983" y="21910"/>
                  <a:pt x="44144" y="22683"/>
                </a:cubicBezTo>
                <a:lnTo>
                  <a:pt x="44144" y="32993"/>
                </a:lnTo>
                <a:cubicBezTo>
                  <a:pt x="44144" y="34798"/>
                  <a:pt x="43627" y="36344"/>
                  <a:pt x="42336" y="37375"/>
                </a:cubicBezTo>
                <a:cubicBezTo>
                  <a:pt x="41304" y="38406"/>
                  <a:pt x="39755" y="38922"/>
                  <a:pt x="38206" y="38922"/>
                </a:cubicBezTo>
                <a:cubicBezTo>
                  <a:pt x="36657" y="38922"/>
                  <a:pt x="35366" y="38406"/>
                  <a:pt x="34076" y="37375"/>
                </a:cubicBezTo>
                <a:cubicBezTo>
                  <a:pt x="33043" y="36344"/>
                  <a:pt x="32269" y="34798"/>
                  <a:pt x="32269" y="32993"/>
                </a:cubicBezTo>
                <a:lnTo>
                  <a:pt x="32269" y="29127"/>
                </a:lnTo>
                <a:cubicBezTo>
                  <a:pt x="25815" y="34798"/>
                  <a:pt x="21426" y="43046"/>
                  <a:pt x="21426" y="52326"/>
                </a:cubicBezTo>
                <a:lnTo>
                  <a:pt x="21426" y="322719"/>
                </a:lnTo>
                <a:cubicBezTo>
                  <a:pt x="21426" y="333802"/>
                  <a:pt x="27364" y="343340"/>
                  <a:pt x="36141" y="349010"/>
                </a:cubicBezTo>
                <a:lnTo>
                  <a:pt x="36141" y="332771"/>
                </a:lnTo>
                <a:lnTo>
                  <a:pt x="40271" y="332771"/>
                </a:lnTo>
                <a:lnTo>
                  <a:pt x="40271" y="351073"/>
                </a:lnTo>
                <a:cubicBezTo>
                  <a:pt x="44144" y="352877"/>
                  <a:pt x="48274" y="353650"/>
                  <a:pt x="52662" y="353650"/>
                </a:cubicBezTo>
                <a:lnTo>
                  <a:pt x="70733" y="353650"/>
                </a:lnTo>
                <a:cubicBezTo>
                  <a:pt x="70733" y="353392"/>
                  <a:pt x="70475" y="353135"/>
                  <a:pt x="70475" y="352877"/>
                </a:cubicBezTo>
                <a:lnTo>
                  <a:pt x="70475" y="338958"/>
                </a:lnTo>
                <a:cubicBezTo>
                  <a:pt x="70475" y="336896"/>
                  <a:pt x="70991" y="335349"/>
                  <a:pt x="72282" y="334318"/>
                </a:cubicBezTo>
                <a:cubicBezTo>
                  <a:pt x="73315" y="333287"/>
                  <a:pt x="74863" y="332771"/>
                  <a:pt x="76412" y="332771"/>
                </a:cubicBezTo>
                <a:cubicBezTo>
                  <a:pt x="77961" y="332771"/>
                  <a:pt x="79252" y="333287"/>
                  <a:pt x="80543" y="334318"/>
                </a:cubicBezTo>
                <a:cubicBezTo>
                  <a:pt x="81575" y="335349"/>
                  <a:pt x="82350" y="336896"/>
                  <a:pt x="82350" y="338958"/>
                </a:cubicBezTo>
                <a:lnTo>
                  <a:pt x="82350" y="352877"/>
                </a:lnTo>
                <a:cubicBezTo>
                  <a:pt x="82350" y="353135"/>
                  <a:pt x="81834" y="353392"/>
                  <a:pt x="81834" y="353650"/>
                </a:cubicBezTo>
                <a:lnTo>
                  <a:pt x="112295" y="353650"/>
                </a:lnTo>
                <a:lnTo>
                  <a:pt x="112295" y="332771"/>
                </a:lnTo>
                <a:lnTo>
                  <a:pt x="116426" y="332771"/>
                </a:lnTo>
                <a:lnTo>
                  <a:pt x="116426" y="353650"/>
                </a:lnTo>
                <a:lnTo>
                  <a:pt x="150243" y="353650"/>
                </a:lnTo>
                <a:lnTo>
                  <a:pt x="150243" y="332771"/>
                </a:lnTo>
                <a:lnTo>
                  <a:pt x="154374" y="332771"/>
                </a:lnTo>
                <a:lnTo>
                  <a:pt x="154374" y="353650"/>
                </a:lnTo>
                <a:lnTo>
                  <a:pt x="188708" y="353650"/>
                </a:lnTo>
                <a:lnTo>
                  <a:pt x="188708" y="332771"/>
                </a:lnTo>
                <a:lnTo>
                  <a:pt x="192839" y="332771"/>
                </a:lnTo>
                <a:lnTo>
                  <a:pt x="192839" y="353650"/>
                </a:lnTo>
                <a:lnTo>
                  <a:pt x="223042" y="353650"/>
                </a:lnTo>
                <a:cubicBezTo>
                  <a:pt x="223042" y="353392"/>
                  <a:pt x="222784" y="353135"/>
                  <a:pt x="222784" y="352877"/>
                </a:cubicBezTo>
                <a:lnTo>
                  <a:pt x="222784" y="338958"/>
                </a:lnTo>
                <a:cubicBezTo>
                  <a:pt x="222784" y="336896"/>
                  <a:pt x="223301" y="335349"/>
                  <a:pt x="224591" y="334318"/>
                </a:cubicBezTo>
                <a:cubicBezTo>
                  <a:pt x="225624" y="333287"/>
                  <a:pt x="227173" y="332771"/>
                  <a:pt x="228722" y="332771"/>
                </a:cubicBezTo>
                <a:cubicBezTo>
                  <a:pt x="230271" y="332771"/>
                  <a:pt x="231561" y="333287"/>
                  <a:pt x="232852" y="334318"/>
                </a:cubicBezTo>
                <a:cubicBezTo>
                  <a:pt x="233885" y="335349"/>
                  <a:pt x="234659" y="336896"/>
                  <a:pt x="234659" y="338958"/>
                </a:cubicBezTo>
                <a:lnTo>
                  <a:pt x="234659" y="352877"/>
                </a:lnTo>
                <a:cubicBezTo>
                  <a:pt x="234659" y="353135"/>
                  <a:pt x="234143" y="353392"/>
                  <a:pt x="234143" y="353650"/>
                </a:cubicBezTo>
                <a:lnTo>
                  <a:pt x="264605" y="353650"/>
                </a:lnTo>
                <a:lnTo>
                  <a:pt x="264605" y="332771"/>
                </a:lnTo>
                <a:lnTo>
                  <a:pt x="268735" y="332771"/>
                </a:lnTo>
                <a:lnTo>
                  <a:pt x="268735" y="353650"/>
                </a:lnTo>
                <a:lnTo>
                  <a:pt x="302811" y="353650"/>
                </a:lnTo>
                <a:lnTo>
                  <a:pt x="302811" y="332771"/>
                </a:lnTo>
                <a:lnTo>
                  <a:pt x="306683" y="332771"/>
                </a:lnTo>
                <a:lnTo>
                  <a:pt x="306683" y="353650"/>
                </a:lnTo>
                <a:lnTo>
                  <a:pt x="339727" y="353650"/>
                </a:lnTo>
                <a:lnTo>
                  <a:pt x="339727" y="332771"/>
                </a:lnTo>
                <a:lnTo>
                  <a:pt x="343857" y="332771"/>
                </a:lnTo>
                <a:lnTo>
                  <a:pt x="343857" y="353650"/>
                </a:lnTo>
                <a:lnTo>
                  <a:pt x="374319" y="353650"/>
                </a:lnTo>
                <a:cubicBezTo>
                  <a:pt x="374319" y="353392"/>
                  <a:pt x="373802" y="353135"/>
                  <a:pt x="373802" y="352877"/>
                </a:cubicBezTo>
                <a:lnTo>
                  <a:pt x="373802" y="338958"/>
                </a:lnTo>
                <a:cubicBezTo>
                  <a:pt x="373802" y="336896"/>
                  <a:pt x="374577" y="335349"/>
                  <a:pt x="375609" y="334318"/>
                </a:cubicBezTo>
                <a:cubicBezTo>
                  <a:pt x="376900" y="333287"/>
                  <a:pt x="378191" y="332771"/>
                  <a:pt x="379740" y="332771"/>
                </a:cubicBezTo>
                <a:cubicBezTo>
                  <a:pt x="381289" y="332771"/>
                  <a:pt x="382838" y="333287"/>
                  <a:pt x="383870" y="334318"/>
                </a:cubicBezTo>
                <a:cubicBezTo>
                  <a:pt x="385161" y="335349"/>
                  <a:pt x="385677" y="336896"/>
                  <a:pt x="385677" y="338958"/>
                </a:cubicBezTo>
                <a:lnTo>
                  <a:pt x="385677" y="352877"/>
                </a:lnTo>
                <a:cubicBezTo>
                  <a:pt x="385677" y="353135"/>
                  <a:pt x="385419" y="353392"/>
                  <a:pt x="385419" y="353650"/>
                </a:cubicBezTo>
                <a:lnTo>
                  <a:pt x="415881" y="353650"/>
                </a:lnTo>
                <a:lnTo>
                  <a:pt x="415881" y="332771"/>
                </a:lnTo>
                <a:lnTo>
                  <a:pt x="420011" y="332771"/>
                </a:lnTo>
                <a:lnTo>
                  <a:pt x="420011" y="353650"/>
                </a:lnTo>
                <a:lnTo>
                  <a:pt x="453829" y="353650"/>
                </a:lnTo>
                <a:lnTo>
                  <a:pt x="453829" y="332771"/>
                </a:lnTo>
                <a:lnTo>
                  <a:pt x="457960" y="332771"/>
                </a:lnTo>
                <a:lnTo>
                  <a:pt x="457960" y="353650"/>
                </a:lnTo>
                <a:lnTo>
                  <a:pt x="492035" y="353650"/>
                </a:lnTo>
                <a:lnTo>
                  <a:pt x="492035" y="332771"/>
                </a:lnTo>
                <a:lnTo>
                  <a:pt x="495908" y="332771"/>
                </a:lnTo>
                <a:lnTo>
                  <a:pt x="495908" y="353650"/>
                </a:lnTo>
                <a:lnTo>
                  <a:pt x="526369" y="353650"/>
                </a:lnTo>
                <a:cubicBezTo>
                  <a:pt x="526369" y="353392"/>
                  <a:pt x="526111" y="353135"/>
                  <a:pt x="526111" y="352877"/>
                </a:cubicBezTo>
                <a:lnTo>
                  <a:pt x="526111" y="338958"/>
                </a:lnTo>
                <a:cubicBezTo>
                  <a:pt x="526111" y="336896"/>
                  <a:pt x="526628" y="335349"/>
                  <a:pt x="527918" y="334318"/>
                </a:cubicBezTo>
                <a:cubicBezTo>
                  <a:pt x="528951" y="333287"/>
                  <a:pt x="530500" y="332771"/>
                  <a:pt x="532049" y="332771"/>
                </a:cubicBezTo>
                <a:cubicBezTo>
                  <a:pt x="533598" y="332771"/>
                  <a:pt x="534888" y="333287"/>
                  <a:pt x="536179" y="334318"/>
                </a:cubicBezTo>
                <a:cubicBezTo>
                  <a:pt x="537212" y="335349"/>
                  <a:pt x="537986" y="336896"/>
                  <a:pt x="537986" y="338958"/>
                </a:cubicBezTo>
                <a:lnTo>
                  <a:pt x="537986" y="352877"/>
                </a:lnTo>
                <a:cubicBezTo>
                  <a:pt x="537986" y="353135"/>
                  <a:pt x="537728" y="353392"/>
                  <a:pt x="537470" y="353650"/>
                </a:cubicBezTo>
                <a:lnTo>
                  <a:pt x="555540" y="353650"/>
                </a:lnTo>
                <a:cubicBezTo>
                  <a:pt x="559929" y="353650"/>
                  <a:pt x="564059" y="352877"/>
                  <a:pt x="567932" y="351073"/>
                </a:cubicBezTo>
                <a:lnTo>
                  <a:pt x="567932" y="332771"/>
                </a:lnTo>
                <a:lnTo>
                  <a:pt x="572062" y="332771"/>
                </a:lnTo>
                <a:lnTo>
                  <a:pt x="572062" y="349010"/>
                </a:lnTo>
                <a:cubicBezTo>
                  <a:pt x="580839" y="343340"/>
                  <a:pt x="586777" y="333802"/>
                  <a:pt x="586777" y="322719"/>
                </a:cubicBezTo>
                <a:lnTo>
                  <a:pt x="586777" y="52326"/>
                </a:lnTo>
                <a:cubicBezTo>
                  <a:pt x="586777" y="43046"/>
                  <a:pt x="582388" y="34798"/>
                  <a:pt x="575934" y="29127"/>
                </a:cubicBezTo>
                <a:lnTo>
                  <a:pt x="575934" y="32993"/>
                </a:lnTo>
                <a:cubicBezTo>
                  <a:pt x="575934" y="34798"/>
                  <a:pt x="575160" y="36344"/>
                  <a:pt x="574127" y="37375"/>
                </a:cubicBezTo>
                <a:cubicBezTo>
                  <a:pt x="572837" y="38406"/>
                  <a:pt x="571546" y="38922"/>
                  <a:pt x="569997" y="38922"/>
                </a:cubicBezTo>
                <a:cubicBezTo>
                  <a:pt x="568448" y="38922"/>
                  <a:pt x="566899" y="38406"/>
                  <a:pt x="565867" y="37375"/>
                </a:cubicBezTo>
                <a:cubicBezTo>
                  <a:pt x="564576" y="36344"/>
                  <a:pt x="564059" y="34798"/>
                  <a:pt x="564059" y="32993"/>
                </a:cubicBezTo>
                <a:lnTo>
                  <a:pt x="564059" y="22683"/>
                </a:lnTo>
                <a:cubicBezTo>
                  <a:pt x="561220" y="21910"/>
                  <a:pt x="558638" y="21394"/>
                  <a:pt x="555540" y="21394"/>
                </a:cubicBezTo>
                <a:lnTo>
                  <a:pt x="537728" y="21394"/>
                </a:lnTo>
                <a:lnTo>
                  <a:pt x="537728" y="32993"/>
                </a:lnTo>
                <a:cubicBezTo>
                  <a:pt x="537728" y="34798"/>
                  <a:pt x="537212" y="36344"/>
                  <a:pt x="535921" y="37375"/>
                </a:cubicBezTo>
                <a:cubicBezTo>
                  <a:pt x="534888" y="38406"/>
                  <a:pt x="533340" y="38922"/>
                  <a:pt x="531791" y="38922"/>
                </a:cubicBezTo>
                <a:cubicBezTo>
                  <a:pt x="530242" y="38922"/>
                  <a:pt x="528951" y="38406"/>
                  <a:pt x="527660" y="37375"/>
                </a:cubicBezTo>
                <a:cubicBezTo>
                  <a:pt x="526628" y="36344"/>
                  <a:pt x="526111" y="34798"/>
                  <a:pt x="526111" y="32993"/>
                </a:cubicBezTo>
                <a:lnTo>
                  <a:pt x="526111" y="21394"/>
                </a:lnTo>
                <a:lnTo>
                  <a:pt x="499780" y="21394"/>
                </a:lnTo>
                <a:lnTo>
                  <a:pt x="499780" y="32993"/>
                </a:lnTo>
                <a:cubicBezTo>
                  <a:pt x="499780" y="34798"/>
                  <a:pt x="499264" y="36344"/>
                  <a:pt x="497973" y="37375"/>
                </a:cubicBezTo>
                <a:cubicBezTo>
                  <a:pt x="496682" y="38406"/>
                  <a:pt x="495391" y="38922"/>
                  <a:pt x="493842" y="38922"/>
                </a:cubicBezTo>
                <a:cubicBezTo>
                  <a:pt x="492294" y="38922"/>
                  <a:pt x="491003" y="38406"/>
                  <a:pt x="489712" y="37375"/>
                </a:cubicBezTo>
                <a:cubicBezTo>
                  <a:pt x="488679" y="36344"/>
                  <a:pt x="487905" y="34798"/>
                  <a:pt x="487905" y="32993"/>
                </a:cubicBezTo>
                <a:lnTo>
                  <a:pt x="487905" y="21394"/>
                </a:lnTo>
                <a:lnTo>
                  <a:pt x="461574" y="21394"/>
                </a:lnTo>
                <a:lnTo>
                  <a:pt x="461574" y="32993"/>
                </a:lnTo>
                <a:cubicBezTo>
                  <a:pt x="461574" y="34798"/>
                  <a:pt x="461057" y="36344"/>
                  <a:pt x="459767" y="37375"/>
                </a:cubicBezTo>
                <a:cubicBezTo>
                  <a:pt x="458734" y="38406"/>
                  <a:pt x="457185" y="38922"/>
                  <a:pt x="455636" y="38922"/>
                </a:cubicBezTo>
                <a:cubicBezTo>
                  <a:pt x="454087" y="38922"/>
                  <a:pt x="452797" y="38406"/>
                  <a:pt x="451506" y="37375"/>
                </a:cubicBezTo>
                <a:cubicBezTo>
                  <a:pt x="450473" y="36344"/>
                  <a:pt x="449957" y="34798"/>
                  <a:pt x="449957" y="32993"/>
                </a:cubicBezTo>
                <a:lnTo>
                  <a:pt x="449957" y="21394"/>
                </a:lnTo>
                <a:lnTo>
                  <a:pt x="423625" y="21394"/>
                </a:lnTo>
                <a:lnTo>
                  <a:pt x="423625" y="32993"/>
                </a:lnTo>
                <a:cubicBezTo>
                  <a:pt x="423625" y="34798"/>
                  <a:pt x="423109" y="36344"/>
                  <a:pt x="421818" y="37375"/>
                </a:cubicBezTo>
                <a:cubicBezTo>
                  <a:pt x="420786" y="38406"/>
                  <a:pt x="419237" y="38922"/>
                  <a:pt x="417688" y="38922"/>
                </a:cubicBezTo>
                <a:cubicBezTo>
                  <a:pt x="416139" y="38922"/>
                  <a:pt x="414848" y="38406"/>
                  <a:pt x="413558" y="37375"/>
                </a:cubicBezTo>
                <a:cubicBezTo>
                  <a:pt x="412525" y="36344"/>
                  <a:pt x="411751" y="34798"/>
                  <a:pt x="411751" y="32993"/>
                </a:cubicBezTo>
                <a:lnTo>
                  <a:pt x="411751" y="21394"/>
                </a:lnTo>
                <a:lnTo>
                  <a:pt x="385677" y="21394"/>
                </a:lnTo>
                <a:lnTo>
                  <a:pt x="385677" y="32993"/>
                </a:lnTo>
                <a:cubicBezTo>
                  <a:pt x="385677" y="34798"/>
                  <a:pt x="384903" y="36344"/>
                  <a:pt x="383870" y="37375"/>
                </a:cubicBezTo>
                <a:cubicBezTo>
                  <a:pt x="382580" y="38406"/>
                  <a:pt x="381289" y="38922"/>
                  <a:pt x="379740" y="38922"/>
                </a:cubicBezTo>
                <a:cubicBezTo>
                  <a:pt x="378191" y="38922"/>
                  <a:pt x="376642" y="38406"/>
                  <a:pt x="375609" y="37375"/>
                </a:cubicBezTo>
                <a:cubicBezTo>
                  <a:pt x="374319" y="36344"/>
                  <a:pt x="373802" y="34798"/>
                  <a:pt x="373802" y="32993"/>
                </a:cubicBezTo>
                <a:lnTo>
                  <a:pt x="373802" y="21394"/>
                </a:lnTo>
                <a:lnTo>
                  <a:pt x="347471" y="21394"/>
                </a:lnTo>
                <a:lnTo>
                  <a:pt x="347471" y="32993"/>
                </a:lnTo>
                <a:cubicBezTo>
                  <a:pt x="347471" y="34798"/>
                  <a:pt x="346955" y="36344"/>
                  <a:pt x="345664" y="37375"/>
                </a:cubicBezTo>
                <a:cubicBezTo>
                  <a:pt x="344631" y="38406"/>
                  <a:pt x="343082" y="38922"/>
                  <a:pt x="341534" y="38922"/>
                </a:cubicBezTo>
                <a:cubicBezTo>
                  <a:pt x="339985" y="38922"/>
                  <a:pt x="338694" y="38406"/>
                  <a:pt x="337403" y="37375"/>
                </a:cubicBezTo>
                <a:cubicBezTo>
                  <a:pt x="336371" y="36344"/>
                  <a:pt x="335854" y="34798"/>
                  <a:pt x="335854" y="32993"/>
                </a:cubicBezTo>
                <a:lnTo>
                  <a:pt x="335854" y="21394"/>
                </a:lnTo>
                <a:lnTo>
                  <a:pt x="310556" y="21394"/>
                </a:lnTo>
                <a:lnTo>
                  <a:pt x="310556" y="32993"/>
                </a:lnTo>
                <a:cubicBezTo>
                  <a:pt x="310556" y="34798"/>
                  <a:pt x="309781" y="36344"/>
                  <a:pt x="308748" y="37375"/>
                </a:cubicBezTo>
                <a:cubicBezTo>
                  <a:pt x="307458" y="38406"/>
                  <a:pt x="306167" y="38922"/>
                  <a:pt x="304618" y="38922"/>
                </a:cubicBezTo>
                <a:cubicBezTo>
                  <a:pt x="303069" y="38922"/>
                  <a:pt x="301520" y="38406"/>
                  <a:pt x="300488" y="37375"/>
                </a:cubicBezTo>
                <a:cubicBezTo>
                  <a:pt x="299197" y="36344"/>
                  <a:pt x="298681" y="34798"/>
                  <a:pt x="298681" y="32993"/>
                </a:cubicBezTo>
                <a:lnTo>
                  <a:pt x="298681" y="21394"/>
                </a:lnTo>
                <a:lnTo>
                  <a:pt x="272349" y="21394"/>
                </a:lnTo>
                <a:lnTo>
                  <a:pt x="272349" y="32993"/>
                </a:lnTo>
                <a:cubicBezTo>
                  <a:pt x="272349" y="34798"/>
                  <a:pt x="271833" y="36344"/>
                  <a:pt x="270542" y="37375"/>
                </a:cubicBezTo>
                <a:cubicBezTo>
                  <a:pt x="269510" y="38406"/>
                  <a:pt x="268219" y="38922"/>
                  <a:pt x="266670" y="38922"/>
                </a:cubicBezTo>
                <a:cubicBezTo>
                  <a:pt x="265121" y="38922"/>
                  <a:pt x="263572" y="38406"/>
                  <a:pt x="262539" y="37375"/>
                </a:cubicBezTo>
                <a:cubicBezTo>
                  <a:pt x="261249" y="36344"/>
                  <a:pt x="260732" y="34798"/>
                  <a:pt x="260732" y="32993"/>
                </a:cubicBezTo>
                <a:lnTo>
                  <a:pt x="260732" y="21394"/>
                </a:lnTo>
                <a:lnTo>
                  <a:pt x="234401" y="21394"/>
                </a:lnTo>
                <a:lnTo>
                  <a:pt x="234401" y="32993"/>
                </a:lnTo>
                <a:cubicBezTo>
                  <a:pt x="234401" y="34798"/>
                  <a:pt x="233885" y="36344"/>
                  <a:pt x="232594" y="37375"/>
                </a:cubicBezTo>
                <a:cubicBezTo>
                  <a:pt x="231561" y="38406"/>
                  <a:pt x="230012" y="38922"/>
                  <a:pt x="228464" y="38922"/>
                </a:cubicBezTo>
                <a:cubicBezTo>
                  <a:pt x="226915" y="38922"/>
                  <a:pt x="225624" y="38406"/>
                  <a:pt x="224333" y="37375"/>
                </a:cubicBezTo>
                <a:cubicBezTo>
                  <a:pt x="223301" y="36344"/>
                  <a:pt x="222526" y="34798"/>
                  <a:pt x="222526" y="32993"/>
                </a:cubicBezTo>
                <a:lnTo>
                  <a:pt x="222526" y="21394"/>
                </a:lnTo>
                <a:lnTo>
                  <a:pt x="196453" y="21394"/>
                </a:lnTo>
                <a:lnTo>
                  <a:pt x="196453" y="32993"/>
                </a:lnTo>
                <a:cubicBezTo>
                  <a:pt x="196453" y="34798"/>
                  <a:pt x="195678" y="36344"/>
                  <a:pt x="194646" y="37375"/>
                </a:cubicBezTo>
                <a:cubicBezTo>
                  <a:pt x="193355" y="38406"/>
                  <a:pt x="192064" y="38922"/>
                  <a:pt x="190515" y="38922"/>
                </a:cubicBezTo>
                <a:cubicBezTo>
                  <a:pt x="188967" y="38922"/>
                  <a:pt x="187418" y="38406"/>
                  <a:pt x="186385" y="37375"/>
                </a:cubicBezTo>
                <a:cubicBezTo>
                  <a:pt x="185094" y="36344"/>
                  <a:pt x="184578" y="34798"/>
                  <a:pt x="184578" y="32993"/>
                </a:cubicBezTo>
                <a:lnTo>
                  <a:pt x="184578" y="21394"/>
                </a:lnTo>
                <a:lnTo>
                  <a:pt x="158246" y="21394"/>
                </a:lnTo>
                <a:lnTo>
                  <a:pt x="158246" y="32993"/>
                </a:lnTo>
                <a:cubicBezTo>
                  <a:pt x="158246" y="34798"/>
                  <a:pt x="157730" y="36344"/>
                  <a:pt x="156439" y="37375"/>
                </a:cubicBezTo>
                <a:cubicBezTo>
                  <a:pt x="155406" y="38406"/>
                  <a:pt x="153858" y="38922"/>
                  <a:pt x="152309" y="38922"/>
                </a:cubicBezTo>
                <a:cubicBezTo>
                  <a:pt x="150760" y="38922"/>
                  <a:pt x="149469" y="38406"/>
                  <a:pt x="148178" y="37375"/>
                </a:cubicBezTo>
                <a:cubicBezTo>
                  <a:pt x="147146" y="36344"/>
                  <a:pt x="146371" y="34798"/>
                  <a:pt x="146371" y="32993"/>
                </a:cubicBezTo>
                <a:lnTo>
                  <a:pt x="146371" y="21394"/>
                </a:lnTo>
                <a:lnTo>
                  <a:pt x="120298" y="21394"/>
                </a:lnTo>
                <a:lnTo>
                  <a:pt x="120298" y="32993"/>
                </a:lnTo>
                <a:cubicBezTo>
                  <a:pt x="120298" y="34798"/>
                  <a:pt x="119782" y="36344"/>
                  <a:pt x="118491" y="37375"/>
                </a:cubicBezTo>
                <a:cubicBezTo>
                  <a:pt x="117200" y="38406"/>
                  <a:pt x="115909" y="38922"/>
                  <a:pt x="114361" y="38922"/>
                </a:cubicBezTo>
                <a:cubicBezTo>
                  <a:pt x="112812" y="38922"/>
                  <a:pt x="111521" y="38406"/>
                  <a:pt x="110230" y="37375"/>
                </a:cubicBezTo>
                <a:cubicBezTo>
                  <a:pt x="108939" y="36344"/>
                  <a:pt x="108423" y="34798"/>
                  <a:pt x="108423" y="32993"/>
                </a:cubicBezTo>
                <a:lnTo>
                  <a:pt x="108423" y="21394"/>
                </a:lnTo>
                <a:lnTo>
                  <a:pt x="82350" y="21394"/>
                </a:lnTo>
                <a:lnTo>
                  <a:pt x="82350" y="32993"/>
                </a:lnTo>
                <a:cubicBezTo>
                  <a:pt x="82350" y="34798"/>
                  <a:pt x="81575" y="36344"/>
                  <a:pt x="80543" y="37375"/>
                </a:cubicBezTo>
                <a:cubicBezTo>
                  <a:pt x="79252" y="38406"/>
                  <a:pt x="77961" y="38922"/>
                  <a:pt x="76412" y="38922"/>
                </a:cubicBezTo>
                <a:cubicBezTo>
                  <a:pt x="74863" y="38922"/>
                  <a:pt x="73315" y="38406"/>
                  <a:pt x="72282" y="37375"/>
                </a:cubicBezTo>
                <a:cubicBezTo>
                  <a:pt x="70991" y="36344"/>
                  <a:pt x="70475" y="34798"/>
                  <a:pt x="70475" y="32993"/>
                </a:cubicBezTo>
                <a:lnTo>
                  <a:pt x="70475" y="21394"/>
                </a:lnTo>
                <a:close/>
                <a:moveTo>
                  <a:pt x="52662" y="0"/>
                </a:moveTo>
                <a:lnTo>
                  <a:pt x="555540" y="0"/>
                </a:lnTo>
                <a:cubicBezTo>
                  <a:pt x="584712" y="0"/>
                  <a:pt x="608203" y="23456"/>
                  <a:pt x="608203" y="52326"/>
                </a:cubicBezTo>
                <a:lnTo>
                  <a:pt x="608203" y="386902"/>
                </a:lnTo>
                <a:cubicBezTo>
                  <a:pt x="608203" y="415771"/>
                  <a:pt x="584712" y="439485"/>
                  <a:pt x="555540" y="439485"/>
                </a:cubicBezTo>
                <a:lnTo>
                  <a:pt x="325528" y="439485"/>
                </a:lnTo>
                <a:lnTo>
                  <a:pt x="325528" y="484078"/>
                </a:lnTo>
                <a:lnTo>
                  <a:pt x="486614" y="484078"/>
                </a:lnTo>
                <a:lnTo>
                  <a:pt x="508041" y="505472"/>
                </a:lnTo>
                <a:lnTo>
                  <a:pt x="508041" y="527124"/>
                </a:lnTo>
                <a:lnTo>
                  <a:pt x="100162" y="527124"/>
                </a:lnTo>
                <a:lnTo>
                  <a:pt x="100162" y="505472"/>
                </a:lnTo>
                <a:lnTo>
                  <a:pt x="121589" y="484078"/>
                </a:lnTo>
                <a:lnTo>
                  <a:pt x="282675" y="484078"/>
                </a:lnTo>
                <a:lnTo>
                  <a:pt x="282675" y="439485"/>
                </a:lnTo>
                <a:lnTo>
                  <a:pt x="52662" y="439485"/>
                </a:lnTo>
                <a:cubicBezTo>
                  <a:pt x="23750" y="439485"/>
                  <a:pt x="0" y="415771"/>
                  <a:pt x="0" y="386902"/>
                </a:cubicBezTo>
                <a:lnTo>
                  <a:pt x="0" y="52326"/>
                </a:lnTo>
                <a:cubicBezTo>
                  <a:pt x="0" y="23456"/>
                  <a:pt x="23750" y="0"/>
                  <a:pt x="52662" y="0"/>
                </a:cubicBezTo>
                <a:close/>
              </a:path>
            </a:pathLst>
          </a:custGeom>
          <a:solidFill>
            <a:srgbClr val="F2A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PA-文本框 10"/>
          <p:cNvSpPr txBox="1"/>
          <p:nvPr>
            <p:custDataLst>
              <p:tags r:id="rId10"/>
            </p:custDataLst>
          </p:nvPr>
        </p:nvSpPr>
        <p:spPr>
          <a:xfrm>
            <a:off x="1232872" y="3534671"/>
            <a:ext cx="181610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border</a:t>
            </a: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边框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PA-文本框 11"/>
          <p:cNvSpPr txBox="1"/>
          <p:nvPr>
            <p:custDataLst>
              <p:tags r:id="rId11"/>
            </p:custDataLst>
          </p:nvPr>
        </p:nvSpPr>
        <p:spPr>
          <a:xfrm>
            <a:off x="3721213" y="3534673"/>
            <a:ext cx="206057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box-shadow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盒子阴影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PA-文本框 12"/>
          <p:cNvSpPr txBox="1"/>
          <p:nvPr>
            <p:custDataLst>
              <p:tags r:id="rId12"/>
            </p:custDataLst>
          </p:nvPr>
        </p:nvSpPr>
        <p:spPr>
          <a:xfrm>
            <a:off x="6196217" y="3534673"/>
            <a:ext cx="233172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border-radius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边框弧度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PA-文本框 13"/>
          <p:cNvSpPr txBox="1"/>
          <p:nvPr>
            <p:custDataLst>
              <p:tags r:id="rId13"/>
            </p:custDataLst>
          </p:nvPr>
        </p:nvSpPr>
        <p:spPr>
          <a:xfrm>
            <a:off x="8965227" y="3534673"/>
            <a:ext cx="201485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background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背景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2"/>
          <p:cNvSpPr/>
          <p:nvPr>
            <p:custDataLst>
              <p:tags r:id="rId1"/>
            </p:custDataLst>
          </p:nvPr>
        </p:nvSpPr>
        <p:spPr>
          <a:xfrm>
            <a:off x="0" y="0"/>
            <a:ext cx="3496245" cy="6858000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PA-矩形 35"/>
          <p:cNvSpPr/>
          <p:nvPr>
            <p:custDataLst>
              <p:tags r:id="rId3"/>
            </p:custDataLst>
          </p:nvPr>
        </p:nvSpPr>
        <p:spPr>
          <a:xfrm>
            <a:off x="0" y="0"/>
            <a:ext cx="3496245" cy="6858000"/>
          </a:xfrm>
          <a:prstGeom prst="rect">
            <a:avLst/>
          </a:prstGeom>
          <a:solidFill>
            <a:srgbClr val="34A0A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PA-任意多边形 81"/>
          <p:cNvSpPr/>
          <p:nvPr>
            <p:custDataLst>
              <p:tags r:id="rId4"/>
            </p:custDataLst>
          </p:nvPr>
        </p:nvSpPr>
        <p:spPr>
          <a:xfrm>
            <a:off x="9209590" y="0"/>
            <a:ext cx="2982410" cy="1758786"/>
          </a:xfrm>
          <a:custGeom>
            <a:avLst/>
            <a:gdLst>
              <a:gd name="connsiteX0" fmla="*/ 0 w 2982410"/>
              <a:gd name="connsiteY0" fmla="*/ 0 h 1758786"/>
              <a:gd name="connsiteX1" fmla="*/ 2982410 w 2982410"/>
              <a:gd name="connsiteY1" fmla="*/ 0 h 1758786"/>
              <a:gd name="connsiteX2" fmla="*/ 2982410 w 2982410"/>
              <a:gd name="connsiteY2" fmla="*/ 1756560 h 1758786"/>
              <a:gd name="connsiteX3" fmla="*/ 2894366 w 2982410"/>
              <a:gd name="connsiteY3" fmla="*/ 1758786 h 1758786"/>
              <a:gd name="connsiteX4" fmla="*/ 24401 w 2982410"/>
              <a:gd name="connsiteY4" fmla="*/ 50655 h 17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2410" h="1758786">
                <a:moveTo>
                  <a:pt x="0" y="0"/>
                </a:moveTo>
                <a:lnTo>
                  <a:pt x="2982410" y="0"/>
                </a:lnTo>
                <a:lnTo>
                  <a:pt x="2982410" y="1756560"/>
                </a:lnTo>
                <a:lnTo>
                  <a:pt x="2894366" y="1758786"/>
                </a:lnTo>
                <a:cubicBezTo>
                  <a:pt x="1655077" y="1758786"/>
                  <a:pt x="577108" y="1068095"/>
                  <a:pt x="24401" y="50655"/>
                </a:cubicBez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PA-同心圆 5"/>
          <p:cNvSpPr/>
          <p:nvPr>
            <p:custDataLst>
              <p:tags r:id="rId5"/>
            </p:custDataLst>
          </p:nvPr>
        </p:nvSpPr>
        <p:spPr>
          <a:xfrm>
            <a:off x="2677485" y="2859554"/>
            <a:ext cx="1510088" cy="1510088"/>
          </a:xfrm>
          <a:prstGeom prst="donut">
            <a:avLst/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6" name="PA-任意多边形 85"/>
          <p:cNvSpPr/>
          <p:nvPr>
            <p:custDataLst>
              <p:tags r:id="rId6"/>
            </p:custDataLst>
          </p:nvPr>
        </p:nvSpPr>
        <p:spPr>
          <a:xfrm>
            <a:off x="1" y="5919126"/>
            <a:ext cx="2828861" cy="938874"/>
          </a:xfrm>
          <a:custGeom>
            <a:avLst/>
            <a:gdLst>
              <a:gd name="connsiteX0" fmla="*/ 539750 w 2828861"/>
              <a:gd name="connsiteY0" fmla="*/ 0 h 938874"/>
              <a:gd name="connsiteX1" fmla="*/ 2615894 w 2828861"/>
              <a:gd name="connsiteY1" fmla="*/ 745316 h 938874"/>
              <a:gd name="connsiteX2" fmla="*/ 2828861 w 2828861"/>
              <a:gd name="connsiteY2" fmla="*/ 938874 h 938874"/>
              <a:gd name="connsiteX3" fmla="*/ 0 w 2828861"/>
              <a:gd name="connsiteY3" fmla="*/ 938874 h 938874"/>
              <a:gd name="connsiteX4" fmla="*/ 0 w 2828861"/>
              <a:gd name="connsiteY4" fmla="*/ 45231 h 938874"/>
              <a:gd name="connsiteX5" fmla="*/ 42690 w 2828861"/>
              <a:gd name="connsiteY5" fmla="*/ 37608 h 938874"/>
              <a:gd name="connsiteX6" fmla="*/ 539750 w 2828861"/>
              <a:gd name="connsiteY6" fmla="*/ 0 h 9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8861" h="938874">
                <a:moveTo>
                  <a:pt x="539750" y="0"/>
                </a:moveTo>
                <a:cubicBezTo>
                  <a:pt x="1328389" y="0"/>
                  <a:pt x="2051699" y="279702"/>
                  <a:pt x="2615894" y="745316"/>
                </a:cubicBezTo>
                <a:lnTo>
                  <a:pt x="2828861" y="938874"/>
                </a:lnTo>
                <a:lnTo>
                  <a:pt x="0" y="938874"/>
                </a:lnTo>
                <a:lnTo>
                  <a:pt x="0" y="45231"/>
                </a:lnTo>
                <a:lnTo>
                  <a:pt x="42690" y="37608"/>
                </a:lnTo>
                <a:cubicBezTo>
                  <a:pt x="204762" y="12844"/>
                  <a:pt x="370756" y="0"/>
                  <a:pt x="539750" y="0"/>
                </a:cubicBez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PA-椭圆 7"/>
          <p:cNvSpPr/>
          <p:nvPr>
            <p:custDataLst>
              <p:tags r:id="rId7"/>
            </p:custDataLst>
          </p:nvPr>
        </p:nvSpPr>
        <p:spPr>
          <a:xfrm>
            <a:off x="11448143" y="6044279"/>
            <a:ext cx="1487714" cy="1487714"/>
          </a:xfrm>
          <a:prstGeom prst="ellipse">
            <a:avLst/>
          </a:prstGeom>
          <a:noFill/>
          <a:ln w="254000">
            <a:solidFill>
              <a:srgbClr val="F2AA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PA-同心圆 8"/>
          <p:cNvSpPr/>
          <p:nvPr>
            <p:custDataLst>
              <p:tags r:id="rId8"/>
            </p:custDataLst>
          </p:nvPr>
        </p:nvSpPr>
        <p:spPr>
          <a:xfrm>
            <a:off x="1576717" y="1758786"/>
            <a:ext cx="3711625" cy="3711625"/>
          </a:xfrm>
          <a:prstGeom prst="donut">
            <a:avLst>
              <a:gd name="adj" fmla="val 18999"/>
            </a:avLst>
          </a:prstGeom>
          <a:solidFill>
            <a:srgbClr val="F2A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5" name="PA-图片 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email"/>
          <a:srcRect/>
          <a:stretch>
            <a:fillRect/>
          </a:stretch>
        </p:blipFill>
        <p:spPr>
          <a:xfrm>
            <a:off x="2494724" y="2676793"/>
            <a:ext cx="1875610" cy="1875610"/>
          </a:xfrm>
          <a:prstGeom prst="ellipse">
            <a:avLst/>
          </a:prstGeom>
          <a:ln w="63500">
            <a:solidFill>
              <a:schemeClr val="bg1"/>
            </a:solidFill>
          </a:ln>
        </p:spPr>
      </p:pic>
      <p:sp>
        <p:nvSpPr>
          <p:cNvPr id="21" name="PA-文本框 20"/>
          <p:cNvSpPr txBox="1"/>
          <p:nvPr>
            <p:custDataLst>
              <p:tags r:id="rId11"/>
            </p:custDataLst>
          </p:nvPr>
        </p:nvSpPr>
        <p:spPr>
          <a:xfrm>
            <a:off x="6448351" y="2579232"/>
            <a:ext cx="391959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项目练习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PA-矩形 6"/>
          <p:cNvSpPr/>
          <p:nvPr>
            <p:custDataLst>
              <p:tags r:id="rId12"/>
            </p:custDataLst>
          </p:nvPr>
        </p:nvSpPr>
        <p:spPr>
          <a:xfrm>
            <a:off x="5770922" y="2446909"/>
            <a:ext cx="5274450" cy="175878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PA-文本框 23"/>
          <p:cNvSpPr txBox="1"/>
          <p:nvPr>
            <p:custDataLst>
              <p:tags r:id="rId13"/>
            </p:custDataLst>
          </p:nvPr>
        </p:nvSpPr>
        <p:spPr>
          <a:xfrm>
            <a:off x="2677485" y="3063563"/>
            <a:ext cx="1510088" cy="11421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8000" dirty="0">
                <a:gradFill>
                  <a:gsLst>
                    <a:gs pos="80000">
                      <a:schemeClr val="bg1">
                        <a:alpha val="0"/>
                      </a:schemeClr>
                    </a:gs>
                    <a:gs pos="6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000" dirty="0">
              <a:gradFill>
                <a:gsLst>
                  <a:gs pos="80000">
                    <a:schemeClr val="bg1">
                      <a:alpha val="0"/>
                    </a:schemeClr>
                  </a:gs>
                  <a:gs pos="60000">
                    <a:schemeClr val="bg1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PA-同心圆 37"/>
          <p:cNvSpPr/>
          <p:nvPr>
            <p:custDataLst>
              <p:tags r:id="rId14"/>
            </p:custDataLst>
          </p:nvPr>
        </p:nvSpPr>
        <p:spPr>
          <a:xfrm>
            <a:off x="10458800" y="-508000"/>
            <a:ext cx="1074388" cy="1074388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PA-同心圆 38"/>
          <p:cNvSpPr/>
          <p:nvPr>
            <p:custDataLst>
              <p:tags r:id="rId15"/>
            </p:custDataLst>
          </p:nvPr>
        </p:nvSpPr>
        <p:spPr>
          <a:xfrm>
            <a:off x="5873517" y="1313820"/>
            <a:ext cx="311780" cy="311780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PA-同心圆 39"/>
          <p:cNvSpPr/>
          <p:nvPr>
            <p:custDataLst>
              <p:tags r:id="rId16"/>
            </p:custDataLst>
          </p:nvPr>
        </p:nvSpPr>
        <p:spPr>
          <a:xfrm>
            <a:off x="9493564" y="6546080"/>
            <a:ext cx="623840" cy="623840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" name="PA-同心圆 42"/>
          <p:cNvSpPr/>
          <p:nvPr>
            <p:custDataLst>
              <p:tags r:id="rId17"/>
            </p:custDataLst>
          </p:nvPr>
        </p:nvSpPr>
        <p:spPr>
          <a:xfrm>
            <a:off x="7096036" y="4893818"/>
            <a:ext cx="419873" cy="419873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6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6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6" grpId="0" animBg="1"/>
          <p:bldP spid="82" grpId="0" animBg="1"/>
          <p:bldP spid="6" grpId="0" animBg="1"/>
          <p:bldP spid="86" grpId="0" animBg="1"/>
          <p:bldP spid="8" grpId="0" animBg="1"/>
          <p:bldP spid="9" grpId="0" animBg="1"/>
          <p:bldP spid="21" grpId="0"/>
          <p:bldP spid="7" grpId="0" animBg="1"/>
          <p:bldP spid="24" grpId="0"/>
          <p:bldP spid="38" grpId="0" animBg="1"/>
          <p:bldP spid="39" grpId="0" animBg="1"/>
          <p:bldP spid="40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6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6" grpId="0" animBg="1"/>
          <p:bldP spid="82" grpId="0" animBg="1"/>
          <p:bldP spid="6" grpId="0" animBg="1"/>
          <p:bldP spid="86" grpId="0" animBg="1"/>
          <p:bldP spid="8" grpId="0" animBg="1"/>
          <p:bldP spid="9" grpId="0" animBg="1"/>
          <p:bldP spid="21" grpId="0"/>
          <p:bldP spid="7" grpId="0" animBg="1"/>
          <p:bldP spid="24" grpId="0"/>
          <p:bldP spid="38" grpId="0" animBg="1"/>
          <p:bldP spid="39" grpId="0" animBg="1"/>
          <p:bldP spid="40" grpId="0" animBg="1"/>
          <p:bldP spid="4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25"/>
          <p:cNvSpPr/>
          <p:nvPr/>
        </p:nvSpPr>
        <p:spPr bwMode="auto">
          <a:xfrm>
            <a:off x="439188" y="2031258"/>
            <a:ext cx="2304751" cy="1557698"/>
          </a:xfrm>
          <a:custGeom>
            <a:avLst/>
            <a:gdLst>
              <a:gd name="T0" fmla="*/ 583 w 698"/>
              <a:gd name="T1" fmla="*/ 31 h 472"/>
              <a:gd name="T2" fmla="*/ 577 w 698"/>
              <a:gd name="T3" fmla="*/ 137 h 472"/>
              <a:gd name="T4" fmla="*/ 618 w 698"/>
              <a:gd name="T5" fmla="*/ 209 h 472"/>
              <a:gd name="T6" fmla="*/ 660 w 698"/>
              <a:gd name="T7" fmla="*/ 189 h 472"/>
              <a:gd name="T8" fmla="*/ 698 w 698"/>
              <a:gd name="T9" fmla="*/ 241 h 472"/>
              <a:gd name="T10" fmla="*/ 657 w 698"/>
              <a:gd name="T11" fmla="*/ 307 h 472"/>
              <a:gd name="T12" fmla="*/ 601 w 698"/>
              <a:gd name="T13" fmla="*/ 283 h 472"/>
              <a:gd name="T14" fmla="*/ 571 w 698"/>
              <a:gd name="T15" fmla="*/ 361 h 472"/>
              <a:gd name="T16" fmla="*/ 581 w 698"/>
              <a:gd name="T17" fmla="*/ 453 h 472"/>
              <a:gd name="T18" fmla="*/ 415 w 698"/>
              <a:gd name="T19" fmla="*/ 463 h 472"/>
              <a:gd name="T20" fmla="*/ 380 w 698"/>
              <a:gd name="T21" fmla="*/ 434 h 472"/>
              <a:gd name="T22" fmla="*/ 401 w 698"/>
              <a:gd name="T23" fmla="*/ 374 h 472"/>
              <a:gd name="T24" fmla="*/ 345 w 698"/>
              <a:gd name="T25" fmla="*/ 342 h 472"/>
              <a:gd name="T26" fmla="*/ 279 w 698"/>
              <a:gd name="T27" fmla="*/ 389 h 472"/>
              <a:gd name="T28" fmla="*/ 293 w 698"/>
              <a:gd name="T29" fmla="*/ 440 h 472"/>
              <a:gd name="T30" fmla="*/ 219 w 698"/>
              <a:gd name="T31" fmla="*/ 468 h 472"/>
              <a:gd name="T32" fmla="*/ 101 w 698"/>
              <a:gd name="T33" fmla="*/ 451 h 472"/>
              <a:gd name="T34" fmla="*/ 121 w 698"/>
              <a:gd name="T35" fmla="*/ 326 h 472"/>
              <a:gd name="T36" fmla="*/ 99 w 698"/>
              <a:gd name="T37" fmla="*/ 274 h 472"/>
              <a:gd name="T38" fmla="*/ 72 w 698"/>
              <a:gd name="T39" fmla="*/ 279 h 472"/>
              <a:gd name="T40" fmla="*/ 41 w 698"/>
              <a:gd name="T41" fmla="*/ 284 h 472"/>
              <a:gd name="T42" fmla="*/ 1 w 698"/>
              <a:gd name="T43" fmla="*/ 233 h 472"/>
              <a:gd name="T44" fmla="*/ 39 w 698"/>
              <a:gd name="T45" fmla="*/ 188 h 472"/>
              <a:gd name="T46" fmla="*/ 99 w 698"/>
              <a:gd name="T47" fmla="*/ 204 h 472"/>
              <a:gd name="T48" fmla="*/ 122 w 698"/>
              <a:gd name="T49" fmla="*/ 116 h 472"/>
              <a:gd name="T50" fmla="*/ 105 w 698"/>
              <a:gd name="T51" fmla="*/ 25 h 472"/>
              <a:gd name="T52" fmla="*/ 305 w 698"/>
              <a:gd name="T53" fmla="*/ 28 h 472"/>
              <a:gd name="T54" fmla="*/ 306 w 698"/>
              <a:gd name="T55" fmla="*/ 63 h 472"/>
              <a:gd name="T56" fmla="*/ 288 w 698"/>
              <a:gd name="T57" fmla="*/ 97 h 472"/>
              <a:gd name="T58" fmla="*/ 353 w 698"/>
              <a:gd name="T59" fmla="*/ 141 h 472"/>
              <a:gd name="T60" fmla="*/ 408 w 698"/>
              <a:gd name="T61" fmla="*/ 100 h 472"/>
              <a:gd name="T62" fmla="*/ 377 w 698"/>
              <a:gd name="T63" fmla="*/ 36 h 472"/>
              <a:gd name="T64" fmla="*/ 479 w 698"/>
              <a:gd name="T65" fmla="*/ 21 h 472"/>
              <a:gd name="T66" fmla="*/ 583 w 698"/>
              <a:gd name="T67" fmla="*/ 31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8" h="472">
                <a:moveTo>
                  <a:pt x="583" y="31"/>
                </a:moveTo>
                <a:cubicBezTo>
                  <a:pt x="583" y="31"/>
                  <a:pt x="576" y="103"/>
                  <a:pt x="577" y="137"/>
                </a:cubicBezTo>
                <a:cubicBezTo>
                  <a:pt x="577" y="171"/>
                  <a:pt x="586" y="216"/>
                  <a:pt x="618" y="209"/>
                </a:cubicBezTo>
                <a:cubicBezTo>
                  <a:pt x="640" y="205"/>
                  <a:pt x="636" y="188"/>
                  <a:pt x="660" y="189"/>
                </a:cubicBezTo>
                <a:cubicBezTo>
                  <a:pt x="682" y="190"/>
                  <a:pt x="698" y="224"/>
                  <a:pt x="698" y="241"/>
                </a:cubicBezTo>
                <a:cubicBezTo>
                  <a:pt x="698" y="282"/>
                  <a:pt x="679" y="308"/>
                  <a:pt x="657" y="307"/>
                </a:cubicBezTo>
                <a:cubicBezTo>
                  <a:pt x="634" y="306"/>
                  <a:pt x="625" y="283"/>
                  <a:pt x="601" y="283"/>
                </a:cubicBezTo>
                <a:cubicBezTo>
                  <a:pt x="577" y="283"/>
                  <a:pt x="570" y="304"/>
                  <a:pt x="571" y="361"/>
                </a:cubicBezTo>
                <a:cubicBezTo>
                  <a:pt x="573" y="419"/>
                  <a:pt x="581" y="453"/>
                  <a:pt x="581" y="453"/>
                </a:cubicBezTo>
                <a:cubicBezTo>
                  <a:pt x="581" y="453"/>
                  <a:pt x="464" y="472"/>
                  <a:pt x="415" y="463"/>
                </a:cubicBezTo>
                <a:cubicBezTo>
                  <a:pt x="387" y="457"/>
                  <a:pt x="381" y="449"/>
                  <a:pt x="380" y="434"/>
                </a:cubicBezTo>
                <a:cubicBezTo>
                  <a:pt x="379" y="419"/>
                  <a:pt x="409" y="399"/>
                  <a:pt x="401" y="374"/>
                </a:cubicBezTo>
                <a:cubicBezTo>
                  <a:pt x="396" y="358"/>
                  <a:pt x="382" y="345"/>
                  <a:pt x="345" y="342"/>
                </a:cubicBezTo>
                <a:cubicBezTo>
                  <a:pt x="313" y="339"/>
                  <a:pt x="276" y="366"/>
                  <a:pt x="279" y="389"/>
                </a:cubicBezTo>
                <a:cubicBezTo>
                  <a:pt x="281" y="418"/>
                  <a:pt x="300" y="426"/>
                  <a:pt x="293" y="440"/>
                </a:cubicBezTo>
                <a:cubicBezTo>
                  <a:pt x="286" y="455"/>
                  <a:pt x="255" y="468"/>
                  <a:pt x="219" y="468"/>
                </a:cubicBezTo>
                <a:cubicBezTo>
                  <a:pt x="164" y="469"/>
                  <a:pt x="101" y="451"/>
                  <a:pt x="101" y="451"/>
                </a:cubicBezTo>
                <a:cubicBezTo>
                  <a:pt x="101" y="451"/>
                  <a:pt x="117" y="370"/>
                  <a:pt x="121" y="326"/>
                </a:cubicBezTo>
                <a:cubicBezTo>
                  <a:pt x="123" y="288"/>
                  <a:pt x="109" y="277"/>
                  <a:pt x="99" y="274"/>
                </a:cubicBezTo>
                <a:cubicBezTo>
                  <a:pt x="94" y="273"/>
                  <a:pt x="84" y="276"/>
                  <a:pt x="72" y="279"/>
                </a:cubicBezTo>
                <a:cubicBezTo>
                  <a:pt x="61" y="282"/>
                  <a:pt x="50" y="285"/>
                  <a:pt x="41" y="284"/>
                </a:cubicBezTo>
                <a:cubicBezTo>
                  <a:pt x="23" y="283"/>
                  <a:pt x="0" y="267"/>
                  <a:pt x="1" y="233"/>
                </a:cubicBezTo>
                <a:cubicBezTo>
                  <a:pt x="2" y="211"/>
                  <a:pt x="15" y="187"/>
                  <a:pt x="39" y="188"/>
                </a:cubicBezTo>
                <a:cubicBezTo>
                  <a:pt x="72" y="188"/>
                  <a:pt x="81" y="203"/>
                  <a:pt x="99" y="204"/>
                </a:cubicBezTo>
                <a:cubicBezTo>
                  <a:pt x="113" y="204"/>
                  <a:pt x="120" y="161"/>
                  <a:pt x="122" y="116"/>
                </a:cubicBezTo>
                <a:cubicBezTo>
                  <a:pt x="123" y="72"/>
                  <a:pt x="105" y="25"/>
                  <a:pt x="105" y="25"/>
                </a:cubicBezTo>
                <a:cubicBezTo>
                  <a:pt x="105" y="25"/>
                  <a:pt x="257" y="0"/>
                  <a:pt x="305" y="28"/>
                </a:cubicBezTo>
                <a:cubicBezTo>
                  <a:pt x="326" y="40"/>
                  <a:pt x="314" y="56"/>
                  <a:pt x="306" y="63"/>
                </a:cubicBezTo>
                <a:cubicBezTo>
                  <a:pt x="296" y="71"/>
                  <a:pt x="286" y="83"/>
                  <a:pt x="288" y="97"/>
                </a:cubicBezTo>
                <a:cubicBezTo>
                  <a:pt x="291" y="117"/>
                  <a:pt x="328" y="141"/>
                  <a:pt x="353" y="141"/>
                </a:cubicBezTo>
                <a:cubicBezTo>
                  <a:pt x="383" y="141"/>
                  <a:pt x="408" y="115"/>
                  <a:pt x="408" y="100"/>
                </a:cubicBezTo>
                <a:cubicBezTo>
                  <a:pt x="408" y="61"/>
                  <a:pt x="373" y="62"/>
                  <a:pt x="377" y="36"/>
                </a:cubicBezTo>
                <a:cubicBezTo>
                  <a:pt x="382" y="11"/>
                  <a:pt x="433" y="16"/>
                  <a:pt x="479" y="21"/>
                </a:cubicBezTo>
                <a:cubicBezTo>
                  <a:pt x="532" y="27"/>
                  <a:pt x="583" y="31"/>
                  <a:pt x="583" y="31"/>
                </a:cubicBezTo>
              </a:path>
            </a:pathLst>
          </a:custGeom>
          <a:solidFill>
            <a:srgbClr val="34A0A4">
              <a:alpha val="85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sz="2000">
              <a:solidFill>
                <a:srgbClr val="FFFFFF"/>
              </a:solidFill>
              <a:cs typeface="+mn-ea"/>
            </a:endParaRPr>
          </a:p>
        </p:txBody>
      </p:sp>
      <p:sp>
        <p:nvSpPr>
          <p:cNvPr id="46" name="任意多边形: 形状 27"/>
          <p:cNvSpPr/>
          <p:nvPr/>
        </p:nvSpPr>
        <p:spPr bwMode="auto">
          <a:xfrm>
            <a:off x="1364990" y="2682226"/>
            <a:ext cx="413465" cy="255761"/>
          </a:xfrm>
          <a:custGeom>
            <a:avLst/>
            <a:gdLst>
              <a:gd name="connsiteX0" fmla="*/ 255482 w 328613"/>
              <a:gd name="connsiteY0" fmla="*/ 58737 h 203200"/>
              <a:gd name="connsiteX1" fmla="*/ 265113 w 328613"/>
              <a:gd name="connsiteY1" fmla="*/ 67627 h 203200"/>
              <a:gd name="connsiteX2" fmla="*/ 255482 w 328613"/>
              <a:gd name="connsiteY2" fmla="*/ 77787 h 203200"/>
              <a:gd name="connsiteX3" fmla="*/ 244475 w 328613"/>
              <a:gd name="connsiteY3" fmla="*/ 67627 h 203200"/>
              <a:gd name="connsiteX4" fmla="*/ 245851 w 328613"/>
              <a:gd name="connsiteY4" fmla="*/ 63817 h 203200"/>
              <a:gd name="connsiteX5" fmla="*/ 249979 w 328613"/>
              <a:gd name="connsiteY5" fmla="*/ 66357 h 203200"/>
              <a:gd name="connsiteX6" fmla="*/ 255482 w 328613"/>
              <a:gd name="connsiteY6" fmla="*/ 61277 h 203200"/>
              <a:gd name="connsiteX7" fmla="*/ 255482 w 328613"/>
              <a:gd name="connsiteY7" fmla="*/ 58737 h 203200"/>
              <a:gd name="connsiteX8" fmla="*/ 253207 w 328613"/>
              <a:gd name="connsiteY8" fmla="*/ 49212 h 203200"/>
              <a:gd name="connsiteX9" fmla="*/ 234950 w 328613"/>
              <a:gd name="connsiteY9" fmla="*/ 68262 h 203200"/>
              <a:gd name="connsiteX10" fmla="*/ 253207 w 328613"/>
              <a:gd name="connsiteY10" fmla="*/ 87312 h 203200"/>
              <a:gd name="connsiteX11" fmla="*/ 271464 w 328613"/>
              <a:gd name="connsiteY11" fmla="*/ 68262 h 203200"/>
              <a:gd name="connsiteX12" fmla="*/ 253207 w 328613"/>
              <a:gd name="connsiteY12" fmla="*/ 49212 h 203200"/>
              <a:gd name="connsiteX13" fmla="*/ 109104 w 328613"/>
              <a:gd name="connsiteY13" fmla="*/ 0 h 203200"/>
              <a:gd name="connsiteX14" fmla="*/ 158461 w 328613"/>
              <a:gd name="connsiteY14" fmla="*/ 73773 h 203200"/>
              <a:gd name="connsiteX15" fmla="*/ 227301 w 328613"/>
              <a:gd name="connsiteY15" fmla="*/ 12943 h 203200"/>
              <a:gd name="connsiteX16" fmla="*/ 293544 w 328613"/>
              <a:gd name="connsiteY16" fmla="*/ 62125 h 203200"/>
              <a:gd name="connsiteX17" fmla="*/ 328613 w 328613"/>
              <a:gd name="connsiteY17" fmla="*/ 71185 h 203200"/>
              <a:gd name="connsiteX18" fmla="*/ 297440 w 328613"/>
              <a:gd name="connsiteY18" fmla="*/ 103541 h 203200"/>
              <a:gd name="connsiteX19" fmla="*/ 296142 w 328613"/>
              <a:gd name="connsiteY19" fmla="*/ 108719 h 203200"/>
              <a:gd name="connsiteX20" fmla="*/ 180542 w 328613"/>
              <a:gd name="connsiteY20" fmla="*/ 203200 h 203200"/>
              <a:gd name="connsiteX21" fmla="*/ 127289 w 328613"/>
              <a:gd name="connsiteY21" fmla="*/ 190257 h 203200"/>
              <a:gd name="connsiteX22" fmla="*/ 0 w 328613"/>
              <a:gd name="connsiteY22" fmla="*/ 86716 h 203200"/>
              <a:gd name="connsiteX23" fmla="*/ 87024 w 328613"/>
              <a:gd name="connsiteY23" fmla="*/ 107424 h 203200"/>
              <a:gd name="connsiteX24" fmla="*/ 109104 w 328613"/>
              <a:gd name="connsiteY24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8613" h="203200">
                <a:moveTo>
                  <a:pt x="255482" y="58737"/>
                </a:moveTo>
                <a:cubicBezTo>
                  <a:pt x="260986" y="58737"/>
                  <a:pt x="265113" y="62547"/>
                  <a:pt x="265113" y="67627"/>
                </a:cubicBezTo>
                <a:cubicBezTo>
                  <a:pt x="265113" y="72707"/>
                  <a:pt x="260986" y="77787"/>
                  <a:pt x="255482" y="77787"/>
                </a:cubicBezTo>
                <a:cubicBezTo>
                  <a:pt x="249979" y="77787"/>
                  <a:pt x="244475" y="72707"/>
                  <a:pt x="244475" y="67627"/>
                </a:cubicBezTo>
                <a:cubicBezTo>
                  <a:pt x="244475" y="66357"/>
                  <a:pt x="245851" y="65087"/>
                  <a:pt x="245851" y="63817"/>
                </a:cubicBezTo>
                <a:cubicBezTo>
                  <a:pt x="247227" y="65087"/>
                  <a:pt x="248603" y="66357"/>
                  <a:pt x="249979" y="66357"/>
                </a:cubicBezTo>
                <a:cubicBezTo>
                  <a:pt x="252730" y="66357"/>
                  <a:pt x="255482" y="63817"/>
                  <a:pt x="255482" y="61277"/>
                </a:cubicBezTo>
                <a:cubicBezTo>
                  <a:pt x="255482" y="60007"/>
                  <a:pt x="255482" y="60007"/>
                  <a:pt x="255482" y="58737"/>
                </a:cubicBezTo>
                <a:close/>
                <a:moveTo>
                  <a:pt x="253207" y="49212"/>
                </a:moveTo>
                <a:cubicBezTo>
                  <a:pt x="243124" y="49212"/>
                  <a:pt x="234950" y="57741"/>
                  <a:pt x="234950" y="68262"/>
                </a:cubicBezTo>
                <a:cubicBezTo>
                  <a:pt x="234950" y="78783"/>
                  <a:pt x="243124" y="87312"/>
                  <a:pt x="253207" y="87312"/>
                </a:cubicBezTo>
                <a:cubicBezTo>
                  <a:pt x="263290" y="87312"/>
                  <a:pt x="271464" y="78783"/>
                  <a:pt x="271464" y="68262"/>
                </a:cubicBezTo>
                <a:cubicBezTo>
                  <a:pt x="271464" y="57741"/>
                  <a:pt x="263290" y="49212"/>
                  <a:pt x="253207" y="49212"/>
                </a:cubicBezTo>
                <a:close/>
                <a:moveTo>
                  <a:pt x="109104" y="0"/>
                </a:moveTo>
                <a:cubicBezTo>
                  <a:pt x="125990" y="45299"/>
                  <a:pt x="141576" y="72479"/>
                  <a:pt x="158461" y="73773"/>
                </a:cubicBezTo>
                <a:cubicBezTo>
                  <a:pt x="162358" y="40122"/>
                  <a:pt x="190933" y="12943"/>
                  <a:pt x="227301" y="12943"/>
                </a:cubicBezTo>
                <a:cubicBezTo>
                  <a:pt x="258474" y="12943"/>
                  <a:pt x="284452" y="33651"/>
                  <a:pt x="293544" y="62125"/>
                </a:cubicBezTo>
                <a:cubicBezTo>
                  <a:pt x="293544" y="62125"/>
                  <a:pt x="293544" y="62125"/>
                  <a:pt x="328613" y="71185"/>
                </a:cubicBezTo>
                <a:cubicBezTo>
                  <a:pt x="328613" y="71185"/>
                  <a:pt x="298739" y="100953"/>
                  <a:pt x="297440" y="103541"/>
                </a:cubicBezTo>
                <a:cubicBezTo>
                  <a:pt x="297440" y="104836"/>
                  <a:pt x="297440" y="106130"/>
                  <a:pt x="296142" y="108719"/>
                </a:cubicBezTo>
                <a:cubicBezTo>
                  <a:pt x="296142" y="170843"/>
                  <a:pt x="242888" y="203200"/>
                  <a:pt x="180542" y="203200"/>
                </a:cubicBezTo>
                <a:cubicBezTo>
                  <a:pt x="161059" y="203200"/>
                  <a:pt x="142875" y="198023"/>
                  <a:pt x="127289" y="190257"/>
                </a:cubicBezTo>
                <a:cubicBezTo>
                  <a:pt x="79231" y="179903"/>
                  <a:pt x="33770" y="161783"/>
                  <a:pt x="0" y="86716"/>
                </a:cubicBezTo>
                <a:cubicBezTo>
                  <a:pt x="19483" y="97070"/>
                  <a:pt x="63644" y="110013"/>
                  <a:pt x="87024" y="107424"/>
                </a:cubicBezTo>
                <a:cubicBezTo>
                  <a:pt x="75334" y="90599"/>
                  <a:pt x="72736" y="42711"/>
                  <a:pt x="1091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8" name="任意多边形: 形状 26"/>
          <p:cNvSpPr/>
          <p:nvPr/>
        </p:nvSpPr>
        <p:spPr bwMode="auto">
          <a:xfrm>
            <a:off x="2331243" y="1804192"/>
            <a:ext cx="1671421" cy="2051524"/>
          </a:xfrm>
          <a:custGeom>
            <a:avLst/>
            <a:gdLst>
              <a:gd name="T0" fmla="*/ 486 w 506"/>
              <a:gd name="T1" fmla="*/ 107 h 622"/>
              <a:gd name="T2" fmla="*/ 369 w 506"/>
              <a:gd name="T3" fmla="*/ 120 h 622"/>
              <a:gd name="T4" fmla="*/ 282 w 506"/>
              <a:gd name="T5" fmla="*/ 90 h 622"/>
              <a:gd name="T6" fmla="*/ 293 w 506"/>
              <a:gd name="T7" fmla="*/ 38 h 622"/>
              <a:gd name="T8" fmla="*/ 246 w 506"/>
              <a:gd name="T9" fmla="*/ 1 h 622"/>
              <a:gd name="T10" fmla="*/ 202 w 506"/>
              <a:gd name="T11" fmla="*/ 45 h 622"/>
              <a:gd name="T12" fmla="*/ 212 w 506"/>
              <a:gd name="T13" fmla="*/ 102 h 622"/>
              <a:gd name="T14" fmla="*/ 113 w 506"/>
              <a:gd name="T15" fmla="*/ 117 h 622"/>
              <a:gd name="T16" fmla="*/ 13 w 506"/>
              <a:gd name="T17" fmla="*/ 102 h 622"/>
              <a:gd name="T18" fmla="*/ 6 w 506"/>
              <a:gd name="T19" fmla="*/ 198 h 622"/>
              <a:gd name="T20" fmla="*/ 15 w 506"/>
              <a:gd name="T21" fmla="*/ 253 h 622"/>
              <a:gd name="T22" fmla="*/ 44 w 506"/>
              <a:gd name="T23" fmla="*/ 275 h 622"/>
              <a:gd name="T24" fmla="*/ 86 w 506"/>
              <a:gd name="T25" fmla="*/ 253 h 622"/>
              <a:gd name="T26" fmla="*/ 128 w 506"/>
              <a:gd name="T27" fmla="*/ 313 h 622"/>
              <a:gd name="T28" fmla="*/ 87 w 506"/>
              <a:gd name="T29" fmla="*/ 379 h 622"/>
              <a:gd name="T30" fmla="*/ 27 w 506"/>
              <a:gd name="T31" fmla="*/ 354 h 622"/>
              <a:gd name="T32" fmla="*/ 1 w 506"/>
              <a:gd name="T33" fmla="*/ 404 h 622"/>
              <a:gd name="T34" fmla="*/ 5 w 506"/>
              <a:gd name="T35" fmla="*/ 485 h 622"/>
              <a:gd name="T36" fmla="*/ 10 w 506"/>
              <a:gd name="T37" fmla="*/ 520 h 622"/>
              <a:gd name="T38" fmla="*/ 117 w 506"/>
              <a:gd name="T39" fmla="*/ 500 h 622"/>
              <a:gd name="T40" fmla="*/ 213 w 506"/>
              <a:gd name="T41" fmla="*/ 514 h 622"/>
              <a:gd name="T42" fmla="*/ 196 w 506"/>
              <a:gd name="T43" fmla="*/ 583 h 622"/>
              <a:gd name="T44" fmla="*/ 241 w 506"/>
              <a:gd name="T45" fmla="*/ 620 h 622"/>
              <a:gd name="T46" fmla="*/ 292 w 506"/>
              <a:gd name="T47" fmla="*/ 598 h 622"/>
              <a:gd name="T48" fmla="*/ 281 w 506"/>
              <a:gd name="T49" fmla="*/ 517 h 622"/>
              <a:gd name="T50" fmla="*/ 359 w 506"/>
              <a:gd name="T51" fmla="*/ 498 h 622"/>
              <a:gd name="T52" fmla="*/ 481 w 506"/>
              <a:gd name="T53" fmla="*/ 530 h 622"/>
              <a:gd name="T54" fmla="*/ 498 w 506"/>
              <a:gd name="T55" fmla="*/ 441 h 622"/>
              <a:gd name="T56" fmla="*/ 478 w 506"/>
              <a:gd name="T57" fmla="*/ 358 h 622"/>
              <a:gd name="T58" fmla="*/ 426 w 506"/>
              <a:gd name="T59" fmla="*/ 369 h 622"/>
              <a:gd name="T60" fmla="*/ 381 w 506"/>
              <a:gd name="T61" fmla="*/ 312 h 622"/>
              <a:gd name="T62" fmla="*/ 422 w 506"/>
              <a:gd name="T63" fmla="*/ 264 h 622"/>
              <a:gd name="T64" fmla="*/ 483 w 506"/>
              <a:gd name="T65" fmla="*/ 280 h 622"/>
              <a:gd name="T66" fmla="*/ 501 w 506"/>
              <a:gd name="T67" fmla="*/ 197 h 622"/>
              <a:gd name="T68" fmla="*/ 486 w 506"/>
              <a:gd name="T69" fmla="*/ 107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22">
                <a:moveTo>
                  <a:pt x="486" y="107"/>
                </a:moveTo>
                <a:cubicBezTo>
                  <a:pt x="486" y="107"/>
                  <a:pt x="418" y="119"/>
                  <a:pt x="369" y="120"/>
                </a:cubicBezTo>
                <a:cubicBezTo>
                  <a:pt x="320" y="121"/>
                  <a:pt x="281" y="117"/>
                  <a:pt x="282" y="90"/>
                </a:cubicBezTo>
                <a:cubicBezTo>
                  <a:pt x="282" y="62"/>
                  <a:pt x="297" y="64"/>
                  <a:pt x="293" y="38"/>
                </a:cubicBezTo>
                <a:cubicBezTo>
                  <a:pt x="289" y="11"/>
                  <a:pt x="274" y="0"/>
                  <a:pt x="246" y="1"/>
                </a:cubicBezTo>
                <a:cubicBezTo>
                  <a:pt x="218" y="1"/>
                  <a:pt x="202" y="23"/>
                  <a:pt x="202" y="45"/>
                </a:cubicBezTo>
                <a:cubicBezTo>
                  <a:pt x="202" y="67"/>
                  <a:pt x="220" y="86"/>
                  <a:pt x="212" y="102"/>
                </a:cubicBezTo>
                <a:cubicBezTo>
                  <a:pt x="203" y="118"/>
                  <a:pt x="160" y="122"/>
                  <a:pt x="113" y="117"/>
                </a:cubicBezTo>
                <a:cubicBezTo>
                  <a:pt x="68" y="113"/>
                  <a:pt x="13" y="102"/>
                  <a:pt x="13" y="102"/>
                </a:cubicBezTo>
                <a:cubicBezTo>
                  <a:pt x="13" y="102"/>
                  <a:pt x="6" y="177"/>
                  <a:pt x="6" y="198"/>
                </a:cubicBezTo>
                <a:cubicBezTo>
                  <a:pt x="7" y="220"/>
                  <a:pt x="10" y="244"/>
                  <a:pt x="15" y="253"/>
                </a:cubicBezTo>
                <a:cubicBezTo>
                  <a:pt x="19" y="262"/>
                  <a:pt x="27" y="279"/>
                  <a:pt x="44" y="275"/>
                </a:cubicBezTo>
                <a:cubicBezTo>
                  <a:pt x="60" y="271"/>
                  <a:pt x="69" y="250"/>
                  <a:pt x="86" y="253"/>
                </a:cubicBezTo>
                <a:cubicBezTo>
                  <a:pt x="102" y="256"/>
                  <a:pt x="130" y="279"/>
                  <a:pt x="128" y="313"/>
                </a:cubicBezTo>
                <a:cubicBezTo>
                  <a:pt x="125" y="348"/>
                  <a:pt x="111" y="381"/>
                  <a:pt x="87" y="379"/>
                </a:cubicBezTo>
                <a:cubicBezTo>
                  <a:pt x="62" y="377"/>
                  <a:pt x="47" y="356"/>
                  <a:pt x="27" y="354"/>
                </a:cubicBezTo>
                <a:cubicBezTo>
                  <a:pt x="6" y="352"/>
                  <a:pt x="0" y="386"/>
                  <a:pt x="1" y="404"/>
                </a:cubicBezTo>
                <a:cubicBezTo>
                  <a:pt x="2" y="423"/>
                  <a:pt x="2" y="465"/>
                  <a:pt x="5" y="485"/>
                </a:cubicBezTo>
                <a:cubicBezTo>
                  <a:pt x="8" y="505"/>
                  <a:pt x="10" y="520"/>
                  <a:pt x="10" y="520"/>
                </a:cubicBezTo>
                <a:cubicBezTo>
                  <a:pt x="10" y="520"/>
                  <a:pt x="48" y="508"/>
                  <a:pt x="117" y="500"/>
                </a:cubicBezTo>
                <a:cubicBezTo>
                  <a:pt x="169" y="494"/>
                  <a:pt x="211" y="495"/>
                  <a:pt x="213" y="514"/>
                </a:cubicBezTo>
                <a:cubicBezTo>
                  <a:pt x="214" y="534"/>
                  <a:pt x="192" y="561"/>
                  <a:pt x="196" y="583"/>
                </a:cubicBezTo>
                <a:cubicBezTo>
                  <a:pt x="199" y="606"/>
                  <a:pt x="219" y="617"/>
                  <a:pt x="241" y="620"/>
                </a:cubicBezTo>
                <a:cubicBezTo>
                  <a:pt x="254" y="622"/>
                  <a:pt x="279" y="621"/>
                  <a:pt x="292" y="598"/>
                </a:cubicBezTo>
                <a:cubicBezTo>
                  <a:pt x="305" y="576"/>
                  <a:pt x="298" y="553"/>
                  <a:pt x="281" y="517"/>
                </a:cubicBezTo>
                <a:cubicBezTo>
                  <a:pt x="273" y="501"/>
                  <a:pt x="309" y="490"/>
                  <a:pt x="359" y="498"/>
                </a:cubicBezTo>
                <a:cubicBezTo>
                  <a:pt x="379" y="501"/>
                  <a:pt x="481" y="530"/>
                  <a:pt x="481" y="530"/>
                </a:cubicBezTo>
                <a:cubicBezTo>
                  <a:pt x="481" y="530"/>
                  <a:pt x="492" y="485"/>
                  <a:pt x="498" y="441"/>
                </a:cubicBezTo>
                <a:cubicBezTo>
                  <a:pt x="506" y="385"/>
                  <a:pt x="498" y="356"/>
                  <a:pt x="478" y="358"/>
                </a:cubicBezTo>
                <a:cubicBezTo>
                  <a:pt x="467" y="359"/>
                  <a:pt x="449" y="370"/>
                  <a:pt x="426" y="369"/>
                </a:cubicBezTo>
                <a:cubicBezTo>
                  <a:pt x="403" y="368"/>
                  <a:pt x="379" y="349"/>
                  <a:pt x="381" y="312"/>
                </a:cubicBezTo>
                <a:cubicBezTo>
                  <a:pt x="384" y="283"/>
                  <a:pt x="399" y="263"/>
                  <a:pt x="422" y="264"/>
                </a:cubicBezTo>
                <a:cubicBezTo>
                  <a:pt x="444" y="266"/>
                  <a:pt x="468" y="280"/>
                  <a:pt x="483" y="280"/>
                </a:cubicBezTo>
                <a:cubicBezTo>
                  <a:pt x="493" y="281"/>
                  <a:pt x="501" y="218"/>
                  <a:pt x="501" y="197"/>
                </a:cubicBezTo>
                <a:cubicBezTo>
                  <a:pt x="502" y="155"/>
                  <a:pt x="486" y="107"/>
                  <a:pt x="486" y="107"/>
                </a:cubicBezTo>
              </a:path>
            </a:pathLst>
          </a:custGeom>
          <a:solidFill>
            <a:srgbClr val="F2AA7C"/>
          </a:solidFill>
          <a:ln>
            <a:noFill/>
          </a:ln>
        </p:spPr>
        <p:txBody>
          <a:bodyPr anchor="ctr"/>
          <a:lstStyle/>
          <a:p>
            <a:pPr algn="ctr"/>
            <a:endParaRPr sz="2000">
              <a:solidFill>
                <a:srgbClr val="FFFFFF"/>
              </a:solidFill>
              <a:cs typeface="+mn-ea"/>
            </a:endParaRPr>
          </a:p>
        </p:txBody>
      </p:sp>
      <p:sp>
        <p:nvSpPr>
          <p:cNvPr id="49" name="任意多边形: 形状 28"/>
          <p:cNvSpPr/>
          <p:nvPr/>
        </p:nvSpPr>
        <p:spPr bwMode="auto">
          <a:xfrm>
            <a:off x="3041957" y="2663726"/>
            <a:ext cx="297612" cy="403911"/>
          </a:xfrm>
          <a:custGeom>
            <a:avLst/>
            <a:gdLst>
              <a:gd name="connsiteX0" fmla="*/ 53518 w 249238"/>
              <a:gd name="connsiteY0" fmla="*/ 225425 h 338138"/>
              <a:gd name="connsiteX1" fmla="*/ 12700 w 249238"/>
              <a:gd name="connsiteY1" fmla="*/ 271484 h 338138"/>
              <a:gd name="connsiteX2" fmla="*/ 12700 w 249238"/>
              <a:gd name="connsiteY2" fmla="*/ 325438 h 338138"/>
              <a:gd name="connsiteX3" fmla="*/ 23234 w 249238"/>
              <a:gd name="connsiteY3" fmla="*/ 325438 h 338138"/>
              <a:gd name="connsiteX4" fmla="*/ 23234 w 249238"/>
              <a:gd name="connsiteY4" fmla="*/ 289907 h 338138"/>
              <a:gd name="connsiteX5" fmla="*/ 54834 w 249238"/>
              <a:gd name="connsiteY5" fmla="*/ 258324 h 338138"/>
              <a:gd name="connsiteX6" fmla="*/ 85118 w 249238"/>
              <a:gd name="connsiteY6" fmla="*/ 289907 h 338138"/>
              <a:gd name="connsiteX7" fmla="*/ 85118 w 249238"/>
              <a:gd name="connsiteY7" fmla="*/ 325438 h 338138"/>
              <a:gd name="connsiteX8" fmla="*/ 96968 w 249238"/>
              <a:gd name="connsiteY8" fmla="*/ 325438 h 338138"/>
              <a:gd name="connsiteX9" fmla="*/ 96968 w 249238"/>
              <a:gd name="connsiteY9" fmla="*/ 270168 h 338138"/>
              <a:gd name="connsiteX10" fmla="*/ 124619 w 249238"/>
              <a:gd name="connsiteY10" fmla="*/ 241217 h 338138"/>
              <a:gd name="connsiteX11" fmla="*/ 152270 w 249238"/>
              <a:gd name="connsiteY11" fmla="*/ 270168 h 338138"/>
              <a:gd name="connsiteX12" fmla="*/ 152270 w 249238"/>
              <a:gd name="connsiteY12" fmla="*/ 325438 h 338138"/>
              <a:gd name="connsiteX13" fmla="*/ 164120 w 249238"/>
              <a:gd name="connsiteY13" fmla="*/ 325438 h 338138"/>
              <a:gd name="connsiteX14" fmla="*/ 164120 w 249238"/>
              <a:gd name="connsiteY14" fmla="*/ 289907 h 338138"/>
              <a:gd name="connsiteX15" fmla="*/ 194404 w 249238"/>
              <a:gd name="connsiteY15" fmla="*/ 258324 h 338138"/>
              <a:gd name="connsiteX16" fmla="*/ 226004 w 249238"/>
              <a:gd name="connsiteY16" fmla="*/ 289907 h 338138"/>
              <a:gd name="connsiteX17" fmla="*/ 226004 w 249238"/>
              <a:gd name="connsiteY17" fmla="*/ 325438 h 338138"/>
              <a:gd name="connsiteX18" fmla="*/ 236538 w 249238"/>
              <a:gd name="connsiteY18" fmla="*/ 325438 h 338138"/>
              <a:gd name="connsiteX19" fmla="*/ 236538 w 249238"/>
              <a:gd name="connsiteY19" fmla="*/ 271484 h 338138"/>
              <a:gd name="connsiteX20" fmla="*/ 195721 w 249238"/>
              <a:gd name="connsiteY20" fmla="*/ 225425 h 338138"/>
              <a:gd name="connsiteX21" fmla="*/ 53518 w 249238"/>
              <a:gd name="connsiteY21" fmla="*/ 225425 h 338138"/>
              <a:gd name="connsiteX22" fmla="*/ 57150 w 249238"/>
              <a:gd name="connsiteY22" fmla="*/ 168275 h 338138"/>
              <a:gd name="connsiteX23" fmla="*/ 57150 w 249238"/>
              <a:gd name="connsiteY23" fmla="*/ 214313 h 338138"/>
              <a:gd name="connsiteX24" fmla="*/ 74348 w 249238"/>
              <a:gd name="connsiteY24" fmla="*/ 214313 h 338138"/>
              <a:gd name="connsiteX25" fmla="*/ 74348 w 249238"/>
              <a:gd name="connsiteY25" fmla="*/ 196710 h 338138"/>
              <a:gd name="connsiteX26" fmla="*/ 96838 w 249238"/>
              <a:gd name="connsiteY26" fmla="*/ 173691 h 338138"/>
              <a:gd name="connsiteX27" fmla="*/ 119327 w 249238"/>
              <a:gd name="connsiteY27" fmla="*/ 196710 h 338138"/>
              <a:gd name="connsiteX28" fmla="*/ 119327 w 249238"/>
              <a:gd name="connsiteY28" fmla="*/ 214313 h 338138"/>
              <a:gd name="connsiteX29" fmla="*/ 129911 w 249238"/>
              <a:gd name="connsiteY29" fmla="*/ 214313 h 338138"/>
              <a:gd name="connsiteX30" fmla="*/ 129911 w 249238"/>
              <a:gd name="connsiteY30" fmla="*/ 196710 h 338138"/>
              <a:gd name="connsiteX31" fmla="*/ 152400 w 249238"/>
              <a:gd name="connsiteY31" fmla="*/ 173691 h 338138"/>
              <a:gd name="connsiteX32" fmla="*/ 174890 w 249238"/>
              <a:gd name="connsiteY32" fmla="*/ 196710 h 338138"/>
              <a:gd name="connsiteX33" fmla="*/ 174890 w 249238"/>
              <a:gd name="connsiteY33" fmla="*/ 214313 h 338138"/>
              <a:gd name="connsiteX34" fmla="*/ 192088 w 249238"/>
              <a:gd name="connsiteY34" fmla="*/ 214313 h 338138"/>
              <a:gd name="connsiteX35" fmla="*/ 192088 w 249238"/>
              <a:gd name="connsiteY35" fmla="*/ 168275 h 338138"/>
              <a:gd name="connsiteX36" fmla="*/ 124619 w 249238"/>
              <a:gd name="connsiteY36" fmla="*/ 0 h 338138"/>
              <a:gd name="connsiteX37" fmla="*/ 129922 w 249238"/>
              <a:gd name="connsiteY37" fmla="*/ 5283 h 338138"/>
              <a:gd name="connsiteX38" fmla="*/ 129922 w 249238"/>
              <a:gd name="connsiteY38" fmla="*/ 22454 h 338138"/>
              <a:gd name="connsiteX39" fmla="*/ 147157 w 249238"/>
              <a:gd name="connsiteY39" fmla="*/ 22454 h 338138"/>
              <a:gd name="connsiteX40" fmla="*/ 152459 w 249238"/>
              <a:gd name="connsiteY40" fmla="*/ 27738 h 338138"/>
              <a:gd name="connsiteX41" fmla="*/ 147157 w 249238"/>
              <a:gd name="connsiteY41" fmla="*/ 34342 h 338138"/>
              <a:gd name="connsiteX42" fmla="*/ 129922 w 249238"/>
              <a:gd name="connsiteY42" fmla="*/ 34342 h 338138"/>
              <a:gd name="connsiteX43" fmla="*/ 129922 w 249238"/>
              <a:gd name="connsiteY43" fmla="*/ 48871 h 338138"/>
              <a:gd name="connsiteX44" fmla="*/ 156437 w 249238"/>
              <a:gd name="connsiteY44" fmla="*/ 85855 h 338138"/>
              <a:gd name="connsiteX45" fmla="*/ 159088 w 249238"/>
              <a:gd name="connsiteY45" fmla="*/ 89818 h 338138"/>
              <a:gd name="connsiteX46" fmla="*/ 152459 w 249238"/>
              <a:gd name="connsiteY46" fmla="*/ 96422 h 338138"/>
              <a:gd name="connsiteX47" fmla="*/ 152459 w 249238"/>
              <a:gd name="connsiteY47" fmla="*/ 118876 h 338138"/>
              <a:gd name="connsiteX48" fmla="*/ 159088 w 249238"/>
              <a:gd name="connsiteY48" fmla="*/ 118876 h 338138"/>
              <a:gd name="connsiteX49" fmla="*/ 161740 w 249238"/>
              <a:gd name="connsiteY49" fmla="*/ 120197 h 338138"/>
              <a:gd name="connsiteX50" fmla="*/ 206815 w 249238"/>
              <a:gd name="connsiteY50" fmla="*/ 158502 h 338138"/>
              <a:gd name="connsiteX51" fmla="*/ 209466 w 249238"/>
              <a:gd name="connsiteY51" fmla="*/ 163785 h 338138"/>
              <a:gd name="connsiteX52" fmla="*/ 204163 w 249238"/>
              <a:gd name="connsiteY52" fmla="*/ 169069 h 338138"/>
              <a:gd name="connsiteX53" fmla="*/ 204163 w 249238"/>
              <a:gd name="connsiteY53" fmla="*/ 217940 h 338138"/>
              <a:gd name="connsiteX54" fmla="*/ 247912 w 249238"/>
              <a:gd name="connsiteY54" fmla="*/ 266812 h 338138"/>
              <a:gd name="connsiteX55" fmla="*/ 249238 w 249238"/>
              <a:gd name="connsiteY55" fmla="*/ 270775 h 338138"/>
              <a:gd name="connsiteX56" fmla="*/ 249238 w 249238"/>
              <a:gd name="connsiteY56" fmla="*/ 332855 h 338138"/>
              <a:gd name="connsiteX57" fmla="*/ 243935 w 249238"/>
              <a:gd name="connsiteY57" fmla="*/ 338138 h 338138"/>
              <a:gd name="connsiteX58" fmla="*/ 5303 w 249238"/>
              <a:gd name="connsiteY58" fmla="*/ 338138 h 338138"/>
              <a:gd name="connsiteX59" fmla="*/ 0 w 249238"/>
              <a:gd name="connsiteY59" fmla="*/ 332855 h 338138"/>
              <a:gd name="connsiteX60" fmla="*/ 0 w 249238"/>
              <a:gd name="connsiteY60" fmla="*/ 270775 h 338138"/>
              <a:gd name="connsiteX61" fmla="*/ 1326 w 249238"/>
              <a:gd name="connsiteY61" fmla="*/ 266812 h 338138"/>
              <a:gd name="connsiteX62" fmla="*/ 45075 w 249238"/>
              <a:gd name="connsiteY62" fmla="*/ 217940 h 338138"/>
              <a:gd name="connsiteX63" fmla="*/ 45075 w 249238"/>
              <a:gd name="connsiteY63" fmla="*/ 169069 h 338138"/>
              <a:gd name="connsiteX64" fmla="*/ 39772 w 249238"/>
              <a:gd name="connsiteY64" fmla="*/ 165106 h 338138"/>
              <a:gd name="connsiteX65" fmla="*/ 41098 w 249238"/>
              <a:gd name="connsiteY65" fmla="*/ 159823 h 338138"/>
              <a:gd name="connsiteX66" fmla="*/ 87498 w 249238"/>
              <a:gd name="connsiteY66" fmla="*/ 120197 h 338138"/>
              <a:gd name="connsiteX67" fmla="*/ 90150 w 249238"/>
              <a:gd name="connsiteY67" fmla="*/ 118876 h 338138"/>
              <a:gd name="connsiteX68" fmla="*/ 96779 w 249238"/>
              <a:gd name="connsiteY68" fmla="*/ 118876 h 338138"/>
              <a:gd name="connsiteX69" fmla="*/ 96779 w 249238"/>
              <a:gd name="connsiteY69" fmla="*/ 96422 h 338138"/>
              <a:gd name="connsiteX70" fmla="*/ 91476 w 249238"/>
              <a:gd name="connsiteY70" fmla="*/ 92459 h 338138"/>
              <a:gd name="connsiteX71" fmla="*/ 91476 w 249238"/>
              <a:gd name="connsiteY71" fmla="*/ 87176 h 338138"/>
              <a:gd name="connsiteX72" fmla="*/ 119316 w 249238"/>
              <a:gd name="connsiteY72" fmla="*/ 48871 h 338138"/>
              <a:gd name="connsiteX73" fmla="*/ 119316 w 249238"/>
              <a:gd name="connsiteY73" fmla="*/ 34342 h 338138"/>
              <a:gd name="connsiteX74" fmla="*/ 102082 w 249238"/>
              <a:gd name="connsiteY74" fmla="*/ 34342 h 338138"/>
              <a:gd name="connsiteX75" fmla="*/ 96779 w 249238"/>
              <a:gd name="connsiteY75" fmla="*/ 27738 h 338138"/>
              <a:gd name="connsiteX76" fmla="*/ 102082 w 249238"/>
              <a:gd name="connsiteY76" fmla="*/ 22454 h 338138"/>
              <a:gd name="connsiteX77" fmla="*/ 119316 w 249238"/>
              <a:gd name="connsiteY77" fmla="*/ 22454 h 338138"/>
              <a:gd name="connsiteX78" fmla="*/ 119316 w 249238"/>
              <a:gd name="connsiteY78" fmla="*/ 5283 h 338138"/>
              <a:gd name="connsiteX79" fmla="*/ 124619 w 249238"/>
              <a:gd name="connsiteY79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49238" h="338138">
                <a:moveTo>
                  <a:pt x="53518" y="225425"/>
                </a:moveTo>
                <a:cubicBezTo>
                  <a:pt x="53518" y="225425"/>
                  <a:pt x="53518" y="225425"/>
                  <a:pt x="12700" y="271484"/>
                </a:cubicBezTo>
                <a:cubicBezTo>
                  <a:pt x="12700" y="271484"/>
                  <a:pt x="12700" y="271484"/>
                  <a:pt x="12700" y="325438"/>
                </a:cubicBezTo>
                <a:cubicBezTo>
                  <a:pt x="12700" y="325438"/>
                  <a:pt x="12700" y="325438"/>
                  <a:pt x="23234" y="325438"/>
                </a:cubicBezTo>
                <a:cubicBezTo>
                  <a:pt x="23234" y="325438"/>
                  <a:pt x="23234" y="325438"/>
                  <a:pt x="23234" y="289907"/>
                </a:cubicBezTo>
                <a:cubicBezTo>
                  <a:pt x="23234" y="272800"/>
                  <a:pt x="37717" y="258324"/>
                  <a:pt x="54834" y="258324"/>
                </a:cubicBezTo>
                <a:cubicBezTo>
                  <a:pt x="71951" y="258324"/>
                  <a:pt x="85118" y="272800"/>
                  <a:pt x="85118" y="289907"/>
                </a:cubicBezTo>
                <a:cubicBezTo>
                  <a:pt x="85118" y="289907"/>
                  <a:pt x="85118" y="289907"/>
                  <a:pt x="85118" y="325438"/>
                </a:cubicBezTo>
                <a:cubicBezTo>
                  <a:pt x="85118" y="325438"/>
                  <a:pt x="85118" y="325438"/>
                  <a:pt x="96968" y="325438"/>
                </a:cubicBezTo>
                <a:cubicBezTo>
                  <a:pt x="96968" y="325438"/>
                  <a:pt x="96968" y="325438"/>
                  <a:pt x="96968" y="270168"/>
                </a:cubicBezTo>
                <a:cubicBezTo>
                  <a:pt x="96968" y="254376"/>
                  <a:pt x="108819" y="241217"/>
                  <a:pt x="124619" y="241217"/>
                </a:cubicBezTo>
                <a:cubicBezTo>
                  <a:pt x="140419" y="241217"/>
                  <a:pt x="152270" y="254376"/>
                  <a:pt x="152270" y="270168"/>
                </a:cubicBezTo>
                <a:cubicBezTo>
                  <a:pt x="152270" y="270168"/>
                  <a:pt x="152270" y="270168"/>
                  <a:pt x="152270" y="325438"/>
                </a:cubicBezTo>
                <a:cubicBezTo>
                  <a:pt x="152270" y="325438"/>
                  <a:pt x="152270" y="325438"/>
                  <a:pt x="164120" y="325438"/>
                </a:cubicBezTo>
                <a:cubicBezTo>
                  <a:pt x="164120" y="325438"/>
                  <a:pt x="164120" y="325438"/>
                  <a:pt x="164120" y="289907"/>
                </a:cubicBezTo>
                <a:cubicBezTo>
                  <a:pt x="164120" y="272800"/>
                  <a:pt x="177287" y="258324"/>
                  <a:pt x="194404" y="258324"/>
                </a:cubicBezTo>
                <a:cubicBezTo>
                  <a:pt x="211521" y="258324"/>
                  <a:pt x="226004" y="272800"/>
                  <a:pt x="226004" y="289907"/>
                </a:cubicBezTo>
                <a:cubicBezTo>
                  <a:pt x="226004" y="289907"/>
                  <a:pt x="226004" y="289907"/>
                  <a:pt x="226004" y="325438"/>
                </a:cubicBezTo>
                <a:cubicBezTo>
                  <a:pt x="226004" y="325438"/>
                  <a:pt x="226004" y="325438"/>
                  <a:pt x="236538" y="325438"/>
                </a:cubicBezTo>
                <a:lnTo>
                  <a:pt x="236538" y="271484"/>
                </a:lnTo>
                <a:cubicBezTo>
                  <a:pt x="236538" y="271484"/>
                  <a:pt x="236538" y="271484"/>
                  <a:pt x="195721" y="225425"/>
                </a:cubicBezTo>
                <a:cubicBezTo>
                  <a:pt x="195721" y="225425"/>
                  <a:pt x="195721" y="225425"/>
                  <a:pt x="53518" y="225425"/>
                </a:cubicBezTo>
                <a:close/>
                <a:moveTo>
                  <a:pt x="57150" y="168275"/>
                </a:moveTo>
                <a:cubicBezTo>
                  <a:pt x="57150" y="168275"/>
                  <a:pt x="57150" y="168275"/>
                  <a:pt x="57150" y="214313"/>
                </a:cubicBezTo>
                <a:cubicBezTo>
                  <a:pt x="57150" y="214313"/>
                  <a:pt x="57150" y="214313"/>
                  <a:pt x="74348" y="214313"/>
                </a:cubicBezTo>
                <a:cubicBezTo>
                  <a:pt x="74348" y="214313"/>
                  <a:pt x="74348" y="214313"/>
                  <a:pt x="74348" y="196710"/>
                </a:cubicBezTo>
                <a:cubicBezTo>
                  <a:pt x="74348" y="184523"/>
                  <a:pt x="83608" y="173691"/>
                  <a:pt x="96838" y="173691"/>
                </a:cubicBezTo>
                <a:cubicBezTo>
                  <a:pt x="108744" y="173691"/>
                  <a:pt x="119327" y="184523"/>
                  <a:pt x="119327" y="196710"/>
                </a:cubicBezTo>
                <a:cubicBezTo>
                  <a:pt x="119327" y="196710"/>
                  <a:pt x="119327" y="196710"/>
                  <a:pt x="119327" y="214313"/>
                </a:cubicBezTo>
                <a:cubicBezTo>
                  <a:pt x="119327" y="214313"/>
                  <a:pt x="119327" y="214313"/>
                  <a:pt x="129911" y="214313"/>
                </a:cubicBezTo>
                <a:cubicBezTo>
                  <a:pt x="129911" y="214313"/>
                  <a:pt x="129911" y="214313"/>
                  <a:pt x="129911" y="196710"/>
                </a:cubicBezTo>
                <a:cubicBezTo>
                  <a:pt x="129911" y="184523"/>
                  <a:pt x="140494" y="173691"/>
                  <a:pt x="152400" y="173691"/>
                </a:cubicBezTo>
                <a:cubicBezTo>
                  <a:pt x="165630" y="173691"/>
                  <a:pt x="174890" y="184523"/>
                  <a:pt x="174890" y="196710"/>
                </a:cubicBezTo>
                <a:cubicBezTo>
                  <a:pt x="174890" y="196710"/>
                  <a:pt x="174890" y="196710"/>
                  <a:pt x="174890" y="214313"/>
                </a:cubicBezTo>
                <a:cubicBezTo>
                  <a:pt x="174890" y="214313"/>
                  <a:pt x="174890" y="214313"/>
                  <a:pt x="192088" y="214313"/>
                </a:cubicBezTo>
                <a:cubicBezTo>
                  <a:pt x="192088" y="214313"/>
                  <a:pt x="192088" y="214313"/>
                  <a:pt x="192088" y="168275"/>
                </a:cubicBezTo>
                <a:close/>
                <a:moveTo>
                  <a:pt x="124619" y="0"/>
                </a:moveTo>
                <a:cubicBezTo>
                  <a:pt x="127271" y="0"/>
                  <a:pt x="129922" y="2641"/>
                  <a:pt x="129922" y="5283"/>
                </a:cubicBezTo>
                <a:cubicBezTo>
                  <a:pt x="129922" y="5283"/>
                  <a:pt x="129922" y="5283"/>
                  <a:pt x="129922" y="22454"/>
                </a:cubicBezTo>
                <a:cubicBezTo>
                  <a:pt x="129922" y="22454"/>
                  <a:pt x="129922" y="22454"/>
                  <a:pt x="147157" y="22454"/>
                </a:cubicBezTo>
                <a:cubicBezTo>
                  <a:pt x="149808" y="22454"/>
                  <a:pt x="152459" y="25096"/>
                  <a:pt x="152459" y="27738"/>
                </a:cubicBezTo>
                <a:cubicBezTo>
                  <a:pt x="152459" y="31700"/>
                  <a:pt x="149808" y="34342"/>
                  <a:pt x="147157" y="34342"/>
                </a:cubicBezTo>
                <a:cubicBezTo>
                  <a:pt x="147157" y="34342"/>
                  <a:pt x="147157" y="34342"/>
                  <a:pt x="129922" y="34342"/>
                </a:cubicBezTo>
                <a:cubicBezTo>
                  <a:pt x="129922" y="34342"/>
                  <a:pt x="129922" y="34342"/>
                  <a:pt x="129922" y="48871"/>
                </a:cubicBezTo>
                <a:cubicBezTo>
                  <a:pt x="129922" y="48871"/>
                  <a:pt x="129922" y="48871"/>
                  <a:pt x="156437" y="85855"/>
                </a:cubicBezTo>
                <a:cubicBezTo>
                  <a:pt x="157762" y="87176"/>
                  <a:pt x="159088" y="88497"/>
                  <a:pt x="159088" y="89818"/>
                </a:cubicBezTo>
                <a:cubicBezTo>
                  <a:pt x="159088" y="93780"/>
                  <a:pt x="156437" y="96422"/>
                  <a:pt x="152459" y="96422"/>
                </a:cubicBezTo>
                <a:cubicBezTo>
                  <a:pt x="152459" y="96422"/>
                  <a:pt x="152459" y="96422"/>
                  <a:pt x="152459" y="118876"/>
                </a:cubicBezTo>
                <a:cubicBezTo>
                  <a:pt x="152459" y="118876"/>
                  <a:pt x="152459" y="118876"/>
                  <a:pt x="159088" y="118876"/>
                </a:cubicBezTo>
                <a:cubicBezTo>
                  <a:pt x="160414" y="118876"/>
                  <a:pt x="161740" y="118876"/>
                  <a:pt x="161740" y="120197"/>
                </a:cubicBezTo>
                <a:cubicBezTo>
                  <a:pt x="161740" y="120197"/>
                  <a:pt x="161740" y="120197"/>
                  <a:pt x="206815" y="158502"/>
                </a:cubicBezTo>
                <a:cubicBezTo>
                  <a:pt x="208140" y="159823"/>
                  <a:pt x="209466" y="161144"/>
                  <a:pt x="209466" y="163785"/>
                </a:cubicBezTo>
                <a:cubicBezTo>
                  <a:pt x="209466" y="166427"/>
                  <a:pt x="206815" y="169069"/>
                  <a:pt x="204163" y="169069"/>
                </a:cubicBezTo>
                <a:cubicBezTo>
                  <a:pt x="204163" y="169069"/>
                  <a:pt x="204163" y="169069"/>
                  <a:pt x="204163" y="217940"/>
                </a:cubicBezTo>
                <a:cubicBezTo>
                  <a:pt x="204163" y="217940"/>
                  <a:pt x="204163" y="217940"/>
                  <a:pt x="247912" y="266812"/>
                </a:cubicBezTo>
                <a:cubicBezTo>
                  <a:pt x="247912" y="268133"/>
                  <a:pt x="249238" y="269454"/>
                  <a:pt x="249238" y="270775"/>
                </a:cubicBezTo>
                <a:cubicBezTo>
                  <a:pt x="249238" y="270775"/>
                  <a:pt x="249238" y="270775"/>
                  <a:pt x="249238" y="332855"/>
                </a:cubicBezTo>
                <a:cubicBezTo>
                  <a:pt x="249238" y="335497"/>
                  <a:pt x="246587" y="338138"/>
                  <a:pt x="243935" y="338138"/>
                </a:cubicBezTo>
                <a:cubicBezTo>
                  <a:pt x="243935" y="338138"/>
                  <a:pt x="243935" y="338138"/>
                  <a:pt x="5303" y="338138"/>
                </a:cubicBezTo>
                <a:cubicBezTo>
                  <a:pt x="2651" y="338138"/>
                  <a:pt x="0" y="335497"/>
                  <a:pt x="0" y="332855"/>
                </a:cubicBezTo>
                <a:cubicBezTo>
                  <a:pt x="0" y="332855"/>
                  <a:pt x="0" y="332855"/>
                  <a:pt x="0" y="270775"/>
                </a:cubicBezTo>
                <a:cubicBezTo>
                  <a:pt x="0" y="269454"/>
                  <a:pt x="1326" y="268133"/>
                  <a:pt x="1326" y="266812"/>
                </a:cubicBezTo>
                <a:cubicBezTo>
                  <a:pt x="1326" y="266812"/>
                  <a:pt x="1326" y="266812"/>
                  <a:pt x="45075" y="217940"/>
                </a:cubicBezTo>
                <a:cubicBezTo>
                  <a:pt x="45075" y="217940"/>
                  <a:pt x="45075" y="217940"/>
                  <a:pt x="45075" y="169069"/>
                </a:cubicBezTo>
                <a:cubicBezTo>
                  <a:pt x="42424" y="169069"/>
                  <a:pt x="41098" y="167748"/>
                  <a:pt x="39772" y="165106"/>
                </a:cubicBezTo>
                <a:cubicBezTo>
                  <a:pt x="39772" y="163785"/>
                  <a:pt x="39772" y="161144"/>
                  <a:pt x="41098" y="159823"/>
                </a:cubicBezTo>
                <a:cubicBezTo>
                  <a:pt x="41098" y="159823"/>
                  <a:pt x="41098" y="159823"/>
                  <a:pt x="87498" y="120197"/>
                </a:cubicBezTo>
                <a:cubicBezTo>
                  <a:pt x="87498" y="118876"/>
                  <a:pt x="88824" y="118876"/>
                  <a:pt x="90150" y="118876"/>
                </a:cubicBezTo>
                <a:cubicBezTo>
                  <a:pt x="90150" y="118876"/>
                  <a:pt x="90150" y="118876"/>
                  <a:pt x="96779" y="118876"/>
                </a:cubicBezTo>
                <a:cubicBezTo>
                  <a:pt x="96779" y="118876"/>
                  <a:pt x="96779" y="118876"/>
                  <a:pt x="96779" y="96422"/>
                </a:cubicBezTo>
                <a:cubicBezTo>
                  <a:pt x="94127" y="96422"/>
                  <a:pt x="92801" y="95101"/>
                  <a:pt x="91476" y="92459"/>
                </a:cubicBezTo>
                <a:cubicBezTo>
                  <a:pt x="90150" y="91139"/>
                  <a:pt x="90150" y="88497"/>
                  <a:pt x="91476" y="87176"/>
                </a:cubicBezTo>
                <a:cubicBezTo>
                  <a:pt x="91476" y="87176"/>
                  <a:pt x="91476" y="87176"/>
                  <a:pt x="119316" y="48871"/>
                </a:cubicBezTo>
                <a:cubicBezTo>
                  <a:pt x="119316" y="48871"/>
                  <a:pt x="119316" y="48871"/>
                  <a:pt x="119316" y="34342"/>
                </a:cubicBezTo>
                <a:cubicBezTo>
                  <a:pt x="119316" y="34342"/>
                  <a:pt x="119316" y="34342"/>
                  <a:pt x="102082" y="34342"/>
                </a:cubicBezTo>
                <a:cubicBezTo>
                  <a:pt x="99430" y="34342"/>
                  <a:pt x="96779" y="31700"/>
                  <a:pt x="96779" y="27738"/>
                </a:cubicBezTo>
                <a:cubicBezTo>
                  <a:pt x="96779" y="25096"/>
                  <a:pt x="99430" y="22454"/>
                  <a:pt x="102082" y="22454"/>
                </a:cubicBezTo>
                <a:cubicBezTo>
                  <a:pt x="102082" y="22454"/>
                  <a:pt x="102082" y="22454"/>
                  <a:pt x="119316" y="22454"/>
                </a:cubicBezTo>
                <a:cubicBezTo>
                  <a:pt x="119316" y="22454"/>
                  <a:pt x="119316" y="22454"/>
                  <a:pt x="119316" y="5283"/>
                </a:cubicBezTo>
                <a:cubicBezTo>
                  <a:pt x="119316" y="2641"/>
                  <a:pt x="121968" y="0"/>
                  <a:pt x="1246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1" name="任意多边形: 形状 23"/>
          <p:cNvSpPr/>
          <p:nvPr/>
        </p:nvSpPr>
        <p:spPr bwMode="auto">
          <a:xfrm>
            <a:off x="1982038" y="3417465"/>
            <a:ext cx="2304751" cy="1516414"/>
          </a:xfrm>
          <a:custGeom>
            <a:avLst/>
            <a:gdLst>
              <a:gd name="T0" fmla="*/ 586 w 698"/>
              <a:gd name="T1" fmla="*/ 44 h 460"/>
              <a:gd name="T2" fmla="*/ 577 w 698"/>
              <a:gd name="T3" fmla="*/ 125 h 460"/>
              <a:gd name="T4" fmla="*/ 618 w 698"/>
              <a:gd name="T5" fmla="*/ 197 h 460"/>
              <a:gd name="T6" fmla="*/ 660 w 698"/>
              <a:gd name="T7" fmla="*/ 177 h 460"/>
              <a:gd name="T8" fmla="*/ 698 w 698"/>
              <a:gd name="T9" fmla="*/ 229 h 460"/>
              <a:gd name="T10" fmla="*/ 657 w 698"/>
              <a:gd name="T11" fmla="*/ 295 h 460"/>
              <a:gd name="T12" fmla="*/ 601 w 698"/>
              <a:gd name="T13" fmla="*/ 271 h 460"/>
              <a:gd name="T14" fmla="*/ 571 w 698"/>
              <a:gd name="T15" fmla="*/ 349 h 460"/>
              <a:gd name="T16" fmla="*/ 581 w 698"/>
              <a:gd name="T17" fmla="*/ 441 h 460"/>
              <a:gd name="T18" fmla="*/ 415 w 698"/>
              <a:gd name="T19" fmla="*/ 451 h 460"/>
              <a:gd name="T20" fmla="*/ 380 w 698"/>
              <a:gd name="T21" fmla="*/ 422 h 460"/>
              <a:gd name="T22" fmla="*/ 391 w 698"/>
              <a:gd name="T23" fmla="*/ 365 h 460"/>
              <a:gd name="T24" fmla="*/ 346 w 698"/>
              <a:gd name="T25" fmla="*/ 334 h 460"/>
              <a:gd name="T26" fmla="*/ 296 w 698"/>
              <a:gd name="T27" fmla="*/ 371 h 460"/>
              <a:gd name="T28" fmla="*/ 305 w 698"/>
              <a:gd name="T29" fmla="*/ 438 h 460"/>
              <a:gd name="T30" fmla="*/ 213 w 698"/>
              <a:gd name="T31" fmla="*/ 450 h 460"/>
              <a:gd name="T32" fmla="*/ 110 w 698"/>
              <a:gd name="T33" fmla="*/ 434 h 460"/>
              <a:gd name="T34" fmla="*/ 121 w 698"/>
              <a:gd name="T35" fmla="*/ 314 h 460"/>
              <a:gd name="T36" fmla="*/ 99 w 698"/>
              <a:gd name="T37" fmla="*/ 262 h 460"/>
              <a:gd name="T38" fmla="*/ 72 w 698"/>
              <a:gd name="T39" fmla="*/ 267 h 460"/>
              <a:gd name="T40" fmla="*/ 41 w 698"/>
              <a:gd name="T41" fmla="*/ 272 h 460"/>
              <a:gd name="T42" fmla="*/ 1 w 698"/>
              <a:gd name="T43" fmla="*/ 221 h 460"/>
              <a:gd name="T44" fmla="*/ 39 w 698"/>
              <a:gd name="T45" fmla="*/ 176 h 460"/>
              <a:gd name="T46" fmla="*/ 99 w 698"/>
              <a:gd name="T47" fmla="*/ 192 h 460"/>
              <a:gd name="T48" fmla="*/ 122 w 698"/>
              <a:gd name="T49" fmla="*/ 104 h 460"/>
              <a:gd name="T50" fmla="*/ 118 w 698"/>
              <a:gd name="T51" fmla="*/ 33 h 460"/>
              <a:gd name="T52" fmla="*/ 305 w 698"/>
              <a:gd name="T53" fmla="*/ 16 h 460"/>
              <a:gd name="T54" fmla="*/ 307 w 698"/>
              <a:gd name="T55" fmla="*/ 55 h 460"/>
              <a:gd name="T56" fmla="*/ 300 w 698"/>
              <a:gd name="T57" fmla="*/ 101 h 460"/>
              <a:gd name="T58" fmla="*/ 357 w 698"/>
              <a:gd name="T59" fmla="*/ 135 h 460"/>
              <a:gd name="T60" fmla="*/ 407 w 698"/>
              <a:gd name="T61" fmla="*/ 94 h 460"/>
              <a:gd name="T62" fmla="*/ 392 w 698"/>
              <a:gd name="T63" fmla="*/ 24 h 460"/>
              <a:gd name="T64" fmla="*/ 483 w 698"/>
              <a:gd name="T65" fmla="*/ 16 h 460"/>
              <a:gd name="T66" fmla="*/ 586 w 698"/>
              <a:gd name="T67" fmla="*/ 44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8" h="460">
                <a:moveTo>
                  <a:pt x="586" y="44"/>
                </a:moveTo>
                <a:cubicBezTo>
                  <a:pt x="586" y="44"/>
                  <a:pt x="576" y="91"/>
                  <a:pt x="577" y="125"/>
                </a:cubicBezTo>
                <a:cubicBezTo>
                  <a:pt x="577" y="159"/>
                  <a:pt x="586" y="204"/>
                  <a:pt x="618" y="197"/>
                </a:cubicBezTo>
                <a:cubicBezTo>
                  <a:pt x="641" y="192"/>
                  <a:pt x="637" y="176"/>
                  <a:pt x="660" y="177"/>
                </a:cubicBezTo>
                <a:cubicBezTo>
                  <a:pt x="683" y="178"/>
                  <a:pt x="698" y="212"/>
                  <a:pt x="698" y="229"/>
                </a:cubicBezTo>
                <a:cubicBezTo>
                  <a:pt x="698" y="270"/>
                  <a:pt x="679" y="296"/>
                  <a:pt x="657" y="295"/>
                </a:cubicBezTo>
                <a:cubicBezTo>
                  <a:pt x="634" y="294"/>
                  <a:pt x="625" y="271"/>
                  <a:pt x="601" y="271"/>
                </a:cubicBezTo>
                <a:cubicBezTo>
                  <a:pt x="577" y="271"/>
                  <a:pt x="570" y="292"/>
                  <a:pt x="571" y="349"/>
                </a:cubicBezTo>
                <a:cubicBezTo>
                  <a:pt x="573" y="407"/>
                  <a:pt x="581" y="441"/>
                  <a:pt x="581" y="441"/>
                </a:cubicBezTo>
                <a:cubicBezTo>
                  <a:pt x="581" y="441"/>
                  <a:pt x="464" y="460"/>
                  <a:pt x="415" y="451"/>
                </a:cubicBezTo>
                <a:cubicBezTo>
                  <a:pt x="387" y="445"/>
                  <a:pt x="381" y="437"/>
                  <a:pt x="380" y="422"/>
                </a:cubicBezTo>
                <a:cubicBezTo>
                  <a:pt x="379" y="407"/>
                  <a:pt x="399" y="391"/>
                  <a:pt x="391" y="365"/>
                </a:cubicBezTo>
                <a:cubicBezTo>
                  <a:pt x="386" y="350"/>
                  <a:pt x="372" y="335"/>
                  <a:pt x="346" y="334"/>
                </a:cubicBezTo>
                <a:cubicBezTo>
                  <a:pt x="319" y="332"/>
                  <a:pt x="296" y="348"/>
                  <a:pt x="296" y="371"/>
                </a:cubicBezTo>
                <a:cubicBezTo>
                  <a:pt x="294" y="411"/>
                  <a:pt x="311" y="424"/>
                  <a:pt x="305" y="438"/>
                </a:cubicBezTo>
                <a:cubicBezTo>
                  <a:pt x="298" y="452"/>
                  <a:pt x="277" y="454"/>
                  <a:pt x="213" y="450"/>
                </a:cubicBezTo>
                <a:cubicBezTo>
                  <a:pt x="137" y="446"/>
                  <a:pt x="110" y="434"/>
                  <a:pt x="110" y="434"/>
                </a:cubicBezTo>
                <a:cubicBezTo>
                  <a:pt x="110" y="434"/>
                  <a:pt x="117" y="358"/>
                  <a:pt x="121" y="314"/>
                </a:cubicBezTo>
                <a:cubicBezTo>
                  <a:pt x="124" y="276"/>
                  <a:pt x="109" y="265"/>
                  <a:pt x="99" y="262"/>
                </a:cubicBezTo>
                <a:cubicBezTo>
                  <a:pt x="94" y="261"/>
                  <a:pt x="84" y="264"/>
                  <a:pt x="72" y="267"/>
                </a:cubicBezTo>
                <a:cubicBezTo>
                  <a:pt x="62" y="270"/>
                  <a:pt x="50" y="273"/>
                  <a:pt x="41" y="272"/>
                </a:cubicBezTo>
                <a:cubicBezTo>
                  <a:pt x="23" y="271"/>
                  <a:pt x="0" y="255"/>
                  <a:pt x="1" y="221"/>
                </a:cubicBezTo>
                <a:cubicBezTo>
                  <a:pt x="2" y="199"/>
                  <a:pt x="15" y="175"/>
                  <a:pt x="39" y="176"/>
                </a:cubicBezTo>
                <a:cubicBezTo>
                  <a:pt x="72" y="176"/>
                  <a:pt x="81" y="191"/>
                  <a:pt x="99" y="192"/>
                </a:cubicBezTo>
                <a:cubicBezTo>
                  <a:pt x="113" y="192"/>
                  <a:pt x="121" y="149"/>
                  <a:pt x="122" y="104"/>
                </a:cubicBezTo>
                <a:cubicBezTo>
                  <a:pt x="123" y="60"/>
                  <a:pt x="118" y="33"/>
                  <a:pt x="118" y="33"/>
                </a:cubicBezTo>
                <a:cubicBezTo>
                  <a:pt x="118" y="33"/>
                  <a:pt x="279" y="0"/>
                  <a:pt x="305" y="16"/>
                </a:cubicBezTo>
                <a:cubicBezTo>
                  <a:pt x="326" y="28"/>
                  <a:pt x="312" y="43"/>
                  <a:pt x="307" y="55"/>
                </a:cubicBezTo>
                <a:cubicBezTo>
                  <a:pt x="299" y="73"/>
                  <a:pt x="295" y="88"/>
                  <a:pt x="300" y="101"/>
                </a:cubicBezTo>
                <a:cubicBezTo>
                  <a:pt x="307" y="123"/>
                  <a:pt x="332" y="135"/>
                  <a:pt x="357" y="135"/>
                </a:cubicBezTo>
                <a:cubicBezTo>
                  <a:pt x="388" y="135"/>
                  <a:pt x="405" y="114"/>
                  <a:pt x="407" y="94"/>
                </a:cubicBezTo>
                <a:cubicBezTo>
                  <a:pt x="409" y="50"/>
                  <a:pt x="392" y="38"/>
                  <a:pt x="392" y="24"/>
                </a:cubicBezTo>
                <a:cubicBezTo>
                  <a:pt x="392" y="4"/>
                  <a:pt x="440" y="8"/>
                  <a:pt x="483" y="16"/>
                </a:cubicBezTo>
                <a:cubicBezTo>
                  <a:pt x="516" y="22"/>
                  <a:pt x="586" y="44"/>
                  <a:pt x="586" y="44"/>
                </a:cubicBezTo>
              </a:path>
            </a:pathLst>
          </a:custGeom>
          <a:solidFill>
            <a:srgbClr val="F2AA7C"/>
          </a:solidFill>
          <a:ln>
            <a:noFill/>
          </a:ln>
        </p:spPr>
        <p:txBody>
          <a:bodyPr anchor="ctr"/>
          <a:lstStyle/>
          <a:p>
            <a:pPr algn="ctr"/>
            <a:endParaRPr sz="2000">
              <a:solidFill>
                <a:srgbClr val="FFFFFF"/>
              </a:solidFill>
              <a:cs typeface="+mn-ea"/>
            </a:endParaRPr>
          </a:p>
        </p:txBody>
      </p:sp>
      <p:sp>
        <p:nvSpPr>
          <p:cNvPr id="52" name="任意多边形: 形状 29"/>
          <p:cNvSpPr/>
          <p:nvPr/>
        </p:nvSpPr>
        <p:spPr bwMode="auto">
          <a:xfrm>
            <a:off x="2914574" y="3952578"/>
            <a:ext cx="436503" cy="436661"/>
          </a:xfrm>
          <a:custGeom>
            <a:avLst/>
            <a:gdLst>
              <a:gd name="connsiteX0" fmla="*/ 163513 w 334963"/>
              <a:gd name="connsiteY0" fmla="*/ 311150 h 334963"/>
              <a:gd name="connsiteX1" fmla="*/ 167481 w 334963"/>
              <a:gd name="connsiteY1" fmla="*/ 311150 h 334963"/>
              <a:gd name="connsiteX2" fmla="*/ 171450 w 334963"/>
              <a:gd name="connsiteY2" fmla="*/ 311150 h 334963"/>
              <a:gd name="connsiteX3" fmla="*/ 156898 w 334963"/>
              <a:gd name="connsiteY3" fmla="*/ 332317 h 334963"/>
              <a:gd name="connsiteX4" fmla="*/ 155575 w 334963"/>
              <a:gd name="connsiteY4" fmla="*/ 334963 h 334963"/>
              <a:gd name="connsiteX5" fmla="*/ 147637 w 334963"/>
              <a:gd name="connsiteY5" fmla="*/ 333640 h 334963"/>
              <a:gd name="connsiteX6" fmla="*/ 163513 w 334963"/>
              <a:gd name="connsiteY6" fmla="*/ 311150 h 334963"/>
              <a:gd name="connsiteX7" fmla="*/ 192088 w 334963"/>
              <a:gd name="connsiteY7" fmla="*/ 309562 h 334963"/>
              <a:gd name="connsiteX8" fmla="*/ 175895 w 334963"/>
              <a:gd name="connsiteY8" fmla="*/ 332289 h 334963"/>
              <a:gd name="connsiteX9" fmla="*/ 174546 w 334963"/>
              <a:gd name="connsiteY9" fmla="*/ 334962 h 334963"/>
              <a:gd name="connsiteX10" fmla="*/ 167799 w 334963"/>
              <a:gd name="connsiteY10" fmla="*/ 334962 h 334963"/>
              <a:gd name="connsiteX11" fmla="*/ 165100 w 334963"/>
              <a:gd name="connsiteY11" fmla="*/ 334962 h 334963"/>
              <a:gd name="connsiteX12" fmla="*/ 182642 w 334963"/>
              <a:gd name="connsiteY12" fmla="*/ 310899 h 334963"/>
              <a:gd name="connsiteX13" fmla="*/ 192088 w 334963"/>
              <a:gd name="connsiteY13" fmla="*/ 309562 h 334963"/>
              <a:gd name="connsiteX14" fmla="*/ 146984 w 334963"/>
              <a:gd name="connsiteY14" fmla="*/ 309562 h 334963"/>
              <a:gd name="connsiteX15" fmla="*/ 153988 w 334963"/>
              <a:gd name="connsiteY15" fmla="*/ 310870 h 334963"/>
              <a:gd name="connsiteX16" fmla="*/ 138580 w 334963"/>
              <a:gd name="connsiteY16" fmla="*/ 331787 h 334963"/>
              <a:gd name="connsiteX17" fmla="*/ 130175 w 334963"/>
              <a:gd name="connsiteY17" fmla="*/ 330480 h 334963"/>
              <a:gd name="connsiteX18" fmla="*/ 131167 w 334963"/>
              <a:gd name="connsiteY18" fmla="*/ 307975 h 334963"/>
              <a:gd name="connsiteX19" fmla="*/ 138112 w 334963"/>
              <a:gd name="connsiteY19" fmla="*/ 309265 h 334963"/>
              <a:gd name="connsiteX20" fmla="*/ 122832 w 334963"/>
              <a:gd name="connsiteY20" fmla="*/ 328613 h 334963"/>
              <a:gd name="connsiteX21" fmla="*/ 115887 w 334963"/>
              <a:gd name="connsiteY21" fmla="*/ 327323 h 334963"/>
              <a:gd name="connsiteX22" fmla="*/ 214313 w 334963"/>
              <a:gd name="connsiteY22" fmla="*/ 304800 h 334963"/>
              <a:gd name="connsiteX23" fmla="*/ 194642 w 334963"/>
              <a:gd name="connsiteY23" fmla="*/ 332076 h 334963"/>
              <a:gd name="connsiteX24" fmla="*/ 193330 w 334963"/>
              <a:gd name="connsiteY24" fmla="*/ 332076 h 334963"/>
              <a:gd name="connsiteX25" fmla="*/ 184150 w 334963"/>
              <a:gd name="connsiteY25" fmla="*/ 333375 h 334963"/>
              <a:gd name="connsiteX26" fmla="*/ 203822 w 334963"/>
              <a:gd name="connsiteY26" fmla="*/ 307397 h 334963"/>
              <a:gd name="connsiteX27" fmla="*/ 214313 w 334963"/>
              <a:gd name="connsiteY27" fmla="*/ 304800 h 334963"/>
              <a:gd name="connsiteX28" fmla="*/ 115358 w 334963"/>
              <a:gd name="connsiteY28" fmla="*/ 301625 h 334963"/>
              <a:gd name="connsiteX29" fmla="*/ 122238 w 334963"/>
              <a:gd name="connsiteY29" fmla="*/ 304239 h 334963"/>
              <a:gd name="connsiteX30" fmla="*/ 108479 w 334963"/>
              <a:gd name="connsiteY30" fmla="*/ 323850 h 334963"/>
              <a:gd name="connsiteX31" fmla="*/ 101600 w 334963"/>
              <a:gd name="connsiteY31" fmla="*/ 321236 h 334963"/>
              <a:gd name="connsiteX32" fmla="*/ 115358 w 334963"/>
              <a:gd name="connsiteY32" fmla="*/ 301625 h 334963"/>
              <a:gd name="connsiteX33" fmla="*/ 167482 w 334963"/>
              <a:gd name="connsiteY33" fmla="*/ 109537 h 334963"/>
              <a:gd name="connsiteX34" fmla="*/ 167482 w 334963"/>
              <a:gd name="connsiteY34" fmla="*/ 139754 h 334963"/>
              <a:gd name="connsiteX35" fmla="*/ 187141 w 334963"/>
              <a:gd name="connsiteY35" fmla="*/ 147637 h 334963"/>
              <a:gd name="connsiteX36" fmla="*/ 200247 w 334963"/>
              <a:gd name="connsiteY36" fmla="*/ 134499 h 334963"/>
              <a:gd name="connsiteX37" fmla="*/ 213353 w 334963"/>
              <a:gd name="connsiteY37" fmla="*/ 167344 h 334963"/>
              <a:gd name="connsiteX38" fmla="*/ 200247 w 334963"/>
              <a:gd name="connsiteY38" fmla="*/ 201502 h 334963"/>
              <a:gd name="connsiteX39" fmla="*/ 185830 w 334963"/>
              <a:gd name="connsiteY39" fmla="*/ 187051 h 334963"/>
              <a:gd name="connsiteX40" fmla="*/ 167482 w 334963"/>
              <a:gd name="connsiteY40" fmla="*/ 193620 h 334963"/>
              <a:gd name="connsiteX41" fmla="*/ 139959 w 334963"/>
              <a:gd name="connsiteY41" fmla="*/ 166030 h 334963"/>
              <a:gd name="connsiteX42" fmla="*/ 111125 w 334963"/>
              <a:gd name="connsiteY42" fmla="*/ 166030 h 334963"/>
              <a:gd name="connsiteX43" fmla="*/ 167482 w 334963"/>
              <a:gd name="connsiteY43" fmla="*/ 223837 h 334963"/>
              <a:gd name="connsiteX44" fmla="*/ 223838 w 334963"/>
              <a:gd name="connsiteY44" fmla="*/ 166030 h 334963"/>
              <a:gd name="connsiteX45" fmla="*/ 167482 w 334963"/>
              <a:gd name="connsiteY45" fmla="*/ 109537 h 334963"/>
              <a:gd name="connsiteX46" fmla="*/ 167728 w 334963"/>
              <a:gd name="connsiteY46" fmla="*/ 87312 h 334963"/>
              <a:gd name="connsiteX47" fmla="*/ 167728 w 334963"/>
              <a:gd name="connsiteY47" fmla="*/ 92576 h 334963"/>
              <a:gd name="connsiteX48" fmla="*/ 241300 w 334963"/>
              <a:gd name="connsiteY48" fmla="*/ 166280 h 334963"/>
              <a:gd name="connsiteX49" fmla="*/ 167728 w 334963"/>
              <a:gd name="connsiteY49" fmla="*/ 241300 h 334963"/>
              <a:gd name="connsiteX50" fmla="*/ 92841 w 334963"/>
              <a:gd name="connsiteY50" fmla="*/ 166280 h 334963"/>
              <a:gd name="connsiteX51" fmla="*/ 88900 w 334963"/>
              <a:gd name="connsiteY51" fmla="*/ 166280 h 334963"/>
              <a:gd name="connsiteX52" fmla="*/ 167728 w 334963"/>
              <a:gd name="connsiteY52" fmla="*/ 87312 h 334963"/>
              <a:gd name="connsiteX53" fmla="*/ 168275 w 334963"/>
              <a:gd name="connsiteY53" fmla="*/ 71437 h 334963"/>
              <a:gd name="connsiteX54" fmla="*/ 263525 w 334963"/>
              <a:gd name="connsiteY54" fmla="*/ 166030 h 334963"/>
              <a:gd name="connsiteX55" fmla="*/ 168275 w 334963"/>
              <a:gd name="connsiteY55" fmla="*/ 261937 h 334963"/>
              <a:gd name="connsiteX56" fmla="*/ 168275 w 334963"/>
              <a:gd name="connsiteY56" fmla="*/ 256682 h 334963"/>
              <a:gd name="connsiteX57" fmla="*/ 258234 w 334963"/>
              <a:gd name="connsiteY57" fmla="*/ 166030 h 334963"/>
              <a:gd name="connsiteX58" fmla="*/ 168275 w 334963"/>
              <a:gd name="connsiteY58" fmla="*/ 76692 h 334963"/>
              <a:gd name="connsiteX59" fmla="*/ 168275 w 334963"/>
              <a:gd name="connsiteY59" fmla="*/ 71437 h 334963"/>
              <a:gd name="connsiteX60" fmla="*/ 170114 w 334963"/>
              <a:gd name="connsiteY60" fmla="*/ 61912 h 334963"/>
              <a:gd name="connsiteX61" fmla="*/ 164849 w 334963"/>
              <a:gd name="connsiteY61" fmla="*/ 64548 h 334963"/>
              <a:gd name="connsiteX62" fmla="*/ 114832 w 334963"/>
              <a:gd name="connsiteY62" fmla="*/ 80363 h 334963"/>
              <a:gd name="connsiteX63" fmla="*/ 109568 w 334963"/>
              <a:gd name="connsiteY63" fmla="*/ 81681 h 334963"/>
              <a:gd name="connsiteX64" fmla="*/ 108251 w 334963"/>
              <a:gd name="connsiteY64" fmla="*/ 80363 h 334963"/>
              <a:gd name="connsiteX65" fmla="*/ 79294 w 334963"/>
              <a:gd name="connsiteY65" fmla="*/ 110675 h 334963"/>
              <a:gd name="connsiteX66" fmla="*/ 77978 w 334963"/>
              <a:gd name="connsiteY66" fmla="*/ 117265 h 334963"/>
              <a:gd name="connsiteX67" fmla="*/ 66132 w 334963"/>
              <a:gd name="connsiteY67" fmla="*/ 166028 h 334963"/>
              <a:gd name="connsiteX68" fmla="*/ 66132 w 334963"/>
              <a:gd name="connsiteY68" fmla="*/ 168664 h 334963"/>
              <a:gd name="connsiteX69" fmla="*/ 63500 w 334963"/>
              <a:gd name="connsiteY69" fmla="*/ 175253 h 334963"/>
              <a:gd name="connsiteX70" fmla="*/ 75346 w 334963"/>
              <a:gd name="connsiteY70" fmla="*/ 214791 h 334963"/>
              <a:gd name="connsiteX71" fmla="*/ 80611 w 334963"/>
              <a:gd name="connsiteY71" fmla="*/ 218745 h 334963"/>
              <a:gd name="connsiteX72" fmla="*/ 117465 w 334963"/>
              <a:gd name="connsiteY72" fmla="*/ 255647 h 334963"/>
              <a:gd name="connsiteX73" fmla="*/ 121413 w 334963"/>
              <a:gd name="connsiteY73" fmla="*/ 260918 h 334963"/>
              <a:gd name="connsiteX74" fmla="*/ 162217 w 334963"/>
              <a:gd name="connsiteY74" fmla="*/ 271462 h 334963"/>
              <a:gd name="connsiteX75" fmla="*/ 168798 w 334963"/>
              <a:gd name="connsiteY75" fmla="*/ 268826 h 334963"/>
              <a:gd name="connsiteX76" fmla="*/ 218814 w 334963"/>
              <a:gd name="connsiteY76" fmla="*/ 254329 h 334963"/>
              <a:gd name="connsiteX77" fmla="*/ 225395 w 334963"/>
              <a:gd name="connsiteY77" fmla="*/ 253011 h 334963"/>
              <a:gd name="connsiteX78" fmla="*/ 254352 w 334963"/>
              <a:gd name="connsiteY78" fmla="*/ 224016 h 334963"/>
              <a:gd name="connsiteX79" fmla="*/ 255669 w 334963"/>
              <a:gd name="connsiteY79" fmla="*/ 217427 h 334963"/>
              <a:gd name="connsiteX80" fmla="*/ 268831 w 334963"/>
              <a:gd name="connsiteY80" fmla="*/ 166028 h 334963"/>
              <a:gd name="connsiteX81" fmla="*/ 271463 w 334963"/>
              <a:gd name="connsiteY81" fmla="*/ 160756 h 334963"/>
              <a:gd name="connsiteX82" fmla="*/ 170114 w 334963"/>
              <a:gd name="connsiteY82" fmla="*/ 61912 h 334963"/>
              <a:gd name="connsiteX83" fmla="*/ 163539 w 334963"/>
              <a:gd name="connsiteY83" fmla="*/ 47625 h 334963"/>
              <a:gd name="connsiteX84" fmla="*/ 170109 w 334963"/>
              <a:gd name="connsiteY84" fmla="*/ 51572 h 334963"/>
              <a:gd name="connsiteX85" fmla="*/ 283122 w 334963"/>
              <a:gd name="connsiteY85" fmla="*/ 159451 h 334963"/>
              <a:gd name="connsiteX86" fmla="*/ 285750 w 334963"/>
              <a:gd name="connsiteY86" fmla="*/ 166029 h 334963"/>
              <a:gd name="connsiteX87" fmla="*/ 269981 w 334963"/>
              <a:gd name="connsiteY87" fmla="*/ 225232 h 334963"/>
              <a:gd name="connsiteX88" fmla="*/ 264725 w 334963"/>
              <a:gd name="connsiteY88" fmla="*/ 229179 h 334963"/>
              <a:gd name="connsiteX89" fmla="*/ 231872 w 334963"/>
              <a:gd name="connsiteY89" fmla="*/ 263384 h 334963"/>
              <a:gd name="connsiteX90" fmla="*/ 227930 w 334963"/>
              <a:gd name="connsiteY90" fmla="*/ 268647 h 334963"/>
              <a:gd name="connsiteX91" fmla="*/ 168795 w 334963"/>
              <a:gd name="connsiteY91" fmla="*/ 285750 h 334963"/>
              <a:gd name="connsiteX92" fmla="*/ 162225 w 334963"/>
              <a:gd name="connsiteY92" fmla="*/ 281803 h 334963"/>
              <a:gd name="connsiteX93" fmla="*/ 116231 w 334963"/>
              <a:gd name="connsiteY93" fmla="*/ 271278 h 334963"/>
              <a:gd name="connsiteX94" fmla="*/ 113603 w 334963"/>
              <a:gd name="connsiteY94" fmla="*/ 271278 h 334963"/>
              <a:gd name="connsiteX95" fmla="*/ 109660 w 334963"/>
              <a:gd name="connsiteY95" fmla="*/ 269962 h 334963"/>
              <a:gd name="connsiteX96" fmla="*/ 66295 w 334963"/>
              <a:gd name="connsiteY96" fmla="*/ 227863 h 334963"/>
              <a:gd name="connsiteX97" fmla="*/ 64981 w 334963"/>
              <a:gd name="connsiteY97" fmla="*/ 219969 h 334963"/>
              <a:gd name="connsiteX98" fmla="*/ 51840 w 334963"/>
              <a:gd name="connsiteY98" fmla="*/ 175239 h 334963"/>
              <a:gd name="connsiteX99" fmla="*/ 49212 w 334963"/>
              <a:gd name="connsiteY99" fmla="*/ 168661 h 334963"/>
              <a:gd name="connsiteX100" fmla="*/ 49212 w 334963"/>
              <a:gd name="connsiteY100" fmla="*/ 166029 h 334963"/>
              <a:gd name="connsiteX101" fmla="*/ 63667 w 334963"/>
              <a:gd name="connsiteY101" fmla="*/ 109458 h 334963"/>
              <a:gd name="connsiteX102" fmla="*/ 68923 w 334963"/>
              <a:gd name="connsiteY102" fmla="*/ 105511 h 334963"/>
              <a:gd name="connsiteX103" fmla="*/ 101776 w 334963"/>
              <a:gd name="connsiteY103" fmla="*/ 71306 h 334963"/>
              <a:gd name="connsiteX104" fmla="*/ 105718 w 334963"/>
              <a:gd name="connsiteY104" fmla="*/ 64728 h 334963"/>
              <a:gd name="connsiteX105" fmla="*/ 163539 w 334963"/>
              <a:gd name="connsiteY105" fmla="*/ 47625 h 334963"/>
              <a:gd name="connsiteX106" fmla="*/ 167482 w 334963"/>
              <a:gd name="connsiteY106" fmla="*/ 0 h 334963"/>
              <a:gd name="connsiteX107" fmla="*/ 334963 w 334963"/>
              <a:gd name="connsiteY107" fmla="*/ 167210 h 334963"/>
              <a:gd name="connsiteX108" fmla="*/ 276938 w 334963"/>
              <a:gd name="connsiteY108" fmla="*/ 294922 h 334963"/>
              <a:gd name="connsiteX109" fmla="*/ 274301 w 334963"/>
              <a:gd name="connsiteY109" fmla="*/ 296239 h 334963"/>
              <a:gd name="connsiteX110" fmla="*/ 272982 w 334963"/>
              <a:gd name="connsiteY110" fmla="*/ 298872 h 334963"/>
              <a:gd name="connsiteX111" fmla="*/ 255838 w 334963"/>
              <a:gd name="connsiteY111" fmla="*/ 310722 h 334963"/>
              <a:gd name="connsiteX112" fmla="*/ 261113 w 334963"/>
              <a:gd name="connsiteY112" fmla="*/ 302822 h 334963"/>
              <a:gd name="connsiteX113" fmla="*/ 261113 w 334963"/>
              <a:gd name="connsiteY113" fmla="*/ 296239 h 334963"/>
              <a:gd name="connsiteX114" fmla="*/ 255838 w 334963"/>
              <a:gd name="connsiteY114" fmla="*/ 296239 h 334963"/>
              <a:gd name="connsiteX115" fmla="*/ 240013 w 334963"/>
              <a:gd name="connsiteY115" fmla="*/ 319939 h 334963"/>
              <a:gd name="connsiteX116" fmla="*/ 228144 w 334963"/>
              <a:gd name="connsiteY116" fmla="*/ 323889 h 334963"/>
              <a:gd name="connsiteX117" fmla="*/ 242651 w 334963"/>
              <a:gd name="connsiteY117" fmla="*/ 302822 h 334963"/>
              <a:gd name="connsiteX118" fmla="*/ 242651 w 334963"/>
              <a:gd name="connsiteY118" fmla="*/ 296239 h 334963"/>
              <a:gd name="connsiteX119" fmla="*/ 237376 w 334963"/>
              <a:gd name="connsiteY119" fmla="*/ 296239 h 334963"/>
              <a:gd name="connsiteX120" fmla="*/ 214957 w 334963"/>
              <a:gd name="connsiteY120" fmla="*/ 329155 h 334963"/>
              <a:gd name="connsiteX121" fmla="*/ 204407 w 334963"/>
              <a:gd name="connsiteY121" fmla="*/ 331788 h 334963"/>
              <a:gd name="connsiteX122" fmla="*/ 224188 w 334963"/>
              <a:gd name="connsiteY122" fmla="*/ 302822 h 334963"/>
              <a:gd name="connsiteX123" fmla="*/ 225507 w 334963"/>
              <a:gd name="connsiteY123" fmla="*/ 300189 h 334963"/>
              <a:gd name="connsiteX124" fmla="*/ 312544 w 334963"/>
              <a:gd name="connsiteY124" fmla="*/ 167210 h 334963"/>
              <a:gd name="connsiteX125" fmla="*/ 167482 w 334963"/>
              <a:gd name="connsiteY125" fmla="*/ 22382 h 334963"/>
              <a:gd name="connsiteX126" fmla="*/ 22419 w 334963"/>
              <a:gd name="connsiteY126" fmla="*/ 167210 h 334963"/>
              <a:gd name="connsiteX127" fmla="*/ 108137 w 334963"/>
              <a:gd name="connsiteY127" fmla="*/ 300189 h 334963"/>
              <a:gd name="connsiteX128" fmla="*/ 93631 w 334963"/>
              <a:gd name="connsiteY128" fmla="*/ 318622 h 334963"/>
              <a:gd name="connsiteX129" fmla="*/ 88356 w 334963"/>
              <a:gd name="connsiteY129" fmla="*/ 315989 h 334963"/>
              <a:gd name="connsiteX130" fmla="*/ 96269 w 334963"/>
              <a:gd name="connsiteY130" fmla="*/ 302822 h 334963"/>
              <a:gd name="connsiteX131" fmla="*/ 96269 w 334963"/>
              <a:gd name="connsiteY131" fmla="*/ 296239 h 334963"/>
              <a:gd name="connsiteX132" fmla="*/ 90994 w 334963"/>
              <a:gd name="connsiteY132" fmla="*/ 296239 h 334963"/>
              <a:gd name="connsiteX133" fmla="*/ 80444 w 334963"/>
              <a:gd name="connsiteY133" fmla="*/ 312039 h 334963"/>
              <a:gd name="connsiteX134" fmla="*/ 75169 w 334963"/>
              <a:gd name="connsiteY134" fmla="*/ 308089 h 334963"/>
              <a:gd name="connsiteX135" fmla="*/ 79125 w 334963"/>
              <a:gd name="connsiteY135" fmla="*/ 302822 h 334963"/>
              <a:gd name="connsiteX136" fmla="*/ 77806 w 334963"/>
              <a:gd name="connsiteY136" fmla="*/ 296239 h 334963"/>
              <a:gd name="connsiteX137" fmla="*/ 73850 w 334963"/>
              <a:gd name="connsiteY137" fmla="*/ 296239 h 334963"/>
              <a:gd name="connsiteX138" fmla="*/ 68575 w 334963"/>
              <a:gd name="connsiteY138" fmla="*/ 302822 h 334963"/>
              <a:gd name="connsiteX139" fmla="*/ 60662 w 334963"/>
              <a:gd name="connsiteY139" fmla="*/ 297556 h 334963"/>
              <a:gd name="connsiteX140" fmla="*/ 60662 w 334963"/>
              <a:gd name="connsiteY140" fmla="*/ 296239 h 334963"/>
              <a:gd name="connsiteX141" fmla="*/ 58025 w 334963"/>
              <a:gd name="connsiteY141" fmla="*/ 294922 h 334963"/>
              <a:gd name="connsiteX142" fmla="*/ 0 w 334963"/>
              <a:gd name="connsiteY142" fmla="*/ 167210 h 334963"/>
              <a:gd name="connsiteX143" fmla="*/ 167482 w 334963"/>
              <a:gd name="connsiteY143" fmla="*/ 0 h 33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34963" h="334963">
                <a:moveTo>
                  <a:pt x="163513" y="311150"/>
                </a:moveTo>
                <a:cubicBezTo>
                  <a:pt x="164836" y="311150"/>
                  <a:pt x="166158" y="311150"/>
                  <a:pt x="167481" y="311150"/>
                </a:cubicBezTo>
                <a:cubicBezTo>
                  <a:pt x="168804" y="311150"/>
                  <a:pt x="170127" y="311150"/>
                  <a:pt x="171450" y="311150"/>
                </a:cubicBezTo>
                <a:cubicBezTo>
                  <a:pt x="171450" y="311150"/>
                  <a:pt x="171450" y="311150"/>
                  <a:pt x="156898" y="332317"/>
                </a:cubicBezTo>
                <a:cubicBezTo>
                  <a:pt x="155575" y="332317"/>
                  <a:pt x="155575" y="333640"/>
                  <a:pt x="155575" y="334963"/>
                </a:cubicBezTo>
                <a:cubicBezTo>
                  <a:pt x="152929" y="333640"/>
                  <a:pt x="150283" y="333640"/>
                  <a:pt x="147637" y="333640"/>
                </a:cubicBezTo>
                <a:cubicBezTo>
                  <a:pt x="147637" y="333640"/>
                  <a:pt x="147637" y="333640"/>
                  <a:pt x="163513" y="311150"/>
                </a:cubicBezTo>
                <a:close/>
                <a:moveTo>
                  <a:pt x="192088" y="309562"/>
                </a:moveTo>
                <a:cubicBezTo>
                  <a:pt x="192088" y="309562"/>
                  <a:pt x="192088" y="309562"/>
                  <a:pt x="175895" y="332289"/>
                </a:cubicBezTo>
                <a:cubicBezTo>
                  <a:pt x="174546" y="332289"/>
                  <a:pt x="174546" y="333625"/>
                  <a:pt x="174546" y="334962"/>
                </a:cubicBezTo>
                <a:cubicBezTo>
                  <a:pt x="171847" y="334962"/>
                  <a:pt x="170498" y="334962"/>
                  <a:pt x="167799" y="334962"/>
                </a:cubicBezTo>
                <a:cubicBezTo>
                  <a:pt x="166450" y="334962"/>
                  <a:pt x="166450" y="334962"/>
                  <a:pt x="165100" y="334962"/>
                </a:cubicBezTo>
                <a:cubicBezTo>
                  <a:pt x="165100" y="334962"/>
                  <a:pt x="165100" y="334962"/>
                  <a:pt x="182642" y="310899"/>
                </a:cubicBezTo>
                <a:cubicBezTo>
                  <a:pt x="185341" y="310899"/>
                  <a:pt x="188040" y="309562"/>
                  <a:pt x="192088" y="309562"/>
                </a:cubicBezTo>
                <a:close/>
                <a:moveTo>
                  <a:pt x="146984" y="309562"/>
                </a:moveTo>
                <a:cubicBezTo>
                  <a:pt x="148385" y="310870"/>
                  <a:pt x="151187" y="310870"/>
                  <a:pt x="153988" y="310870"/>
                </a:cubicBezTo>
                <a:cubicBezTo>
                  <a:pt x="153988" y="310870"/>
                  <a:pt x="153988" y="310870"/>
                  <a:pt x="138580" y="331787"/>
                </a:cubicBezTo>
                <a:cubicBezTo>
                  <a:pt x="135778" y="331787"/>
                  <a:pt x="132977" y="330480"/>
                  <a:pt x="130175" y="330480"/>
                </a:cubicBezTo>
                <a:close/>
                <a:moveTo>
                  <a:pt x="131167" y="307975"/>
                </a:moveTo>
                <a:cubicBezTo>
                  <a:pt x="132556" y="307975"/>
                  <a:pt x="135334" y="309265"/>
                  <a:pt x="138112" y="309265"/>
                </a:cubicBezTo>
                <a:cubicBezTo>
                  <a:pt x="138112" y="309265"/>
                  <a:pt x="138112" y="309265"/>
                  <a:pt x="122832" y="328613"/>
                </a:cubicBezTo>
                <a:cubicBezTo>
                  <a:pt x="120054" y="328613"/>
                  <a:pt x="118665" y="327323"/>
                  <a:pt x="115887" y="327323"/>
                </a:cubicBezTo>
                <a:close/>
                <a:moveTo>
                  <a:pt x="214313" y="304800"/>
                </a:moveTo>
                <a:cubicBezTo>
                  <a:pt x="214313" y="304800"/>
                  <a:pt x="214313" y="304800"/>
                  <a:pt x="194642" y="332076"/>
                </a:cubicBezTo>
                <a:cubicBezTo>
                  <a:pt x="193330" y="332076"/>
                  <a:pt x="193330" y="332076"/>
                  <a:pt x="193330" y="332076"/>
                </a:cubicBezTo>
                <a:cubicBezTo>
                  <a:pt x="190707" y="333375"/>
                  <a:pt x="188085" y="333375"/>
                  <a:pt x="184150" y="333375"/>
                </a:cubicBezTo>
                <a:cubicBezTo>
                  <a:pt x="184150" y="333375"/>
                  <a:pt x="184150" y="333375"/>
                  <a:pt x="203822" y="307397"/>
                </a:cubicBezTo>
                <a:cubicBezTo>
                  <a:pt x="206445" y="307397"/>
                  <a:pt x="210379" y="306099"/>
                  <a:pt x="214313" y="304800"/>
                </a:cubicBezTo>
                <a:close/>
                <a:moveTo>
                  <a:pt x="115358" y="301625"/>
                </a:moveTo>
                <a:cubicBezTo>
                  <a:pt x="118110" y="302932"/>
                  <a:pt x="120862" y="302932"/>
                  <a:pt x="122238" y="304239"/>
                </a:cubicBezTo>
                <a:cubicBezTo>
                  <a:pt x="122238" y="304239"/>
                  <a:pt x="122238" y="304239"/>
                  <a:pt x="108479" y="323850"/>
                </a:cubicBezTo>
                <a:cubicBezTo>
                  <a:pt x="105727" y="322543"/>
                  <a:pt x="102976" y="321236"/>
                  <a:pt x="101600" y="321236"/>
                </a:cubicBezTo>
                <a:cubicBezTo>
                  <a:pt x="101600" y="321236"/>
                  <a:pt x="101600" y="321236"/>
                  <a:pt x="115358" y="301625"/>
                </a:cubicBezTo>
                <a:close/>
                <a:moveTo>
                  <a:pt x="167482" y="109537"/>
                </a:moveTo>
                <a:cubicBezTo>
                  <a:pt x="167482" y="109537"/>
                  <a:pt x="167482" y="109537"/>
                  <a:pt x="167482" y="139754"/>
                </a:cubicBezTo>
                <a:cubicBezTo>
                  <a:pt x="175345" y="139754"/>
                  <a:pt x="181899" y="142382"/>
                  <a:pt x="187141" y="147637"/>
                </a:cubicBezTo>
                <a:cubicBezTo>
                  <a:pt x="187141" y="147637"/>
                  <a:pt x="187141" y="147637"/>
                  <a:pt x="200247" y="134499"/>
                </a:cubicBezTo>
                <a:cubicBezTo>
                  <a:pt x="209421" y="143695"/>
                  <a:pt x="213353" y="155520"/>
                  <a:pt x="213353" y="167344"/>
                </a:cubicBezTo>
                <a:cubicBezTo>
                  <a:pt x="213353" y="179168"/>
                  <a:pt x="209421" y="192306"/>
                  <a:pt x="200247" y="201502"/>
                </a:cubicBezTo>
                <a:cubicBezTo>
                  <a:pt x="200247" y="201502"/>
                  <a:pt x="200247" y="201502"/>
                  <a:pt x="185830" y="187051"/>
                </a:cubicBezTo>
                <a:cubicBezTo>
                  <a:pt x="180588" y="190992"/>
                  <a:pt x="174035" y="193620"/>
                  <a:pt x="167482" y="193620"/>
                </a:cubicBezTo>
                <a:cubicBezTo>
                  <a:pt x="153065" y="193620"/>
                  <a:pt x="139959" y="181795"/>
                  <a:pt x="139959" y="166030"/>
                </a:cubicBezTo>
                <a:lnTo>
                  <a:pt x="111125" y="166030"/>
                </a:lnTo>
                <a:cubicBezTo>
                  <a:pt x="111125" y="197561"/>
                  <a:pt x="136027" y="223837"/>
                  <a:pt x="167482" y="223837"/>
                </a:cubicBezTo>
                <a:cubicBezTo>
                  <a:pt x="198937" y="223837"/>
                  <a:pt x="223838" y="197561"/>
                  <a:pt x="223838" y="166030"/>
                </a:cubicBezTo>
                <a:cubicBezTo>
                  <a:pt x="223838" y="135813"/>
                  <a:pt x="198937" y="109537"/>
                  <a:pt x="167482" y="109537"/>
                </a:cubicBezTo>
                <a:close/>
                <a:moveTo>
                  <a:pt x="167728" y="87312"/>
                </a:moveTo>
                <a:cubicBezTo>
                  <a:pt x="167728" y="87312"/>
                  <a:pt x="167728" y="87312"/>
                  <a:pt x="167728" y="92576"/>
                </a:cubicBezTo>
                <a:cubicBezTo>
                  <a:pt x="208455" y="92576"/>
                  <a:pt x="241300" y="125480"/>
                  <a:pt x="241300" y="166280"/>
                </a:cubicBezTo>
                <a:cubicBezTo>
                  <a:pt x="241300" y="208396"/>
                  <a:pt x="208455" y="241300"/>
                  <a:pt x="167728" y="241300"/>
                </a:cubicBezTo>
                <a:cubicBezTo>
                  <a:pt x="127000" y="241300"/>
                  <a:pt x="92841" y="208396"/>
                  <a:pt x="92841" y="166280"/>
                </a:cubicBezTo>
                <a:cubicBezTo>
                  <a:pt x="92841" y="166280"/>
                  <a:pt x="92841" y="166280"/>
                  <a:pt x="88900" y="166280"/>
                </a:cubicBezTo>
                <a:cubicBezTo>
                  <a:pt x="88900" y="122847"/>
                  <a:pt x="124372" y="87312"/>
                  <a:pt x="167728" y="87312"/>
                </a:cubicBezTo>
                <a:close/>
                <a:moveTo>
                  <a:pt x="168275" y="71437"/>
                </a:moveTo>
                <a:cubicBezTo>
                  <a:pt x="221192" y="71437"/>
                  <a:pt x="263525" y="114792"/>
                  <a:pt x="263525" y="166030"/>
                </a:cubicBezTo>
                <a:cubicBezTo>
                  <a:pt x="263525" y="218582"/>
                  <a:pt x="221192" y="261937"/>
                  <a:pt x="168275" y="261937"/>
                </a:cubicBezTo>
                <a:cubicBezTo>
                  <a:pt x="168275" y="261937"/>
                  <a:pt x="168275" y="261937"/>
                  <a:pt x="168275" y="256682"/>
                </a:cubicBezTo>
                <a:cubicBezTo>
                  <a:pt x="218546" y="256682"/>
                  <a:pt x="258234" y="215954"/>
                  <a:pt x="258234" y="166030"/>
                </a:cubicBezTo>
                <a:cubicBezTo>
                  <a:pt x="258234" y="117420"/>
                  <a:pt x="218546" y="76692"/>
                  <a:pt x="168275" y="76692"/>
                </a:cubicBezTo>
                <a:cubicBezTo>
                  <a:pt x="168275" y="76692"/>
                  <a:pt x="168275" y="76692"/>
                  <a:pt x="168275" y="71437"/>
                </a:cubicBezTo>
                <a:close/>
                <a:moveTo>
                  <a:pt x="170114" y="61912"/>
                </a:moveTo>
                <a:cubicBezTo>
                  <a:pt x="168798" y="63230"/>
                  <a:pt x="167482" y="64548"/>
                  <a:pt x="164849" y="64548"/>
                </a:cubicBezTo>
                <a:cubicBezTo>
                  <a:pt x="146422" y="65866"/>
                  <a:pt x="129311" y="71137"/>
                  <a:pt x="114832" y="80363"/>
                </a:cubicBezTo>
                <a:cubicBezTo>
                  <a:pt x="113516" y="80363"/>
                  <a:pt x="110884" y="81681"/>
                  <a:pt x="109568" y="81681"/>
                </a:cubicBezTo>
                <a:cubicBezTo>
                  <a:pt x="109568" y="81681"/>
                  <a:pt x="108251" y="81681"/>
                  <a:pt x="108251" y="80363"/>
                </a:cubicBezTo>
                <a:cubicBezTo>
                  <a:pt x="96405" y="89588"/>
                  <a:pt x="87192" y="98814"/>
                  <a:pt x="79294" y="110675"/>
                </a:cubicBezTo>
                <a:cubicBezTo>
                  <a:pt x="79294" y="113311"/>
                  <a:pt x="79294" y="115947"/>
                  <a:pt x="77978" y="117265"/>
                </a:cubicBezTo>
                <a:cubicBezTo>
                  <a:pt x="70081" y="133080"/>
                  <a:pt x="66132" y="148895"/>
                  <a:pt x="66132" y="166028"/>
                </a:cubicBezTo>
                <a:cubicBezTo>
                  <a:pt x="66132" y="166028"/>
                  <a:pt x="66132" y="166028"/>
                  <a:pt x="66132" y="168664"/>
                </a:cubicBezTo>
                <a:cubicBezTo>
                  <a:pt x="66132" y="171299"/>
                  <a:pt x="64816" y="172617"/>
                  <a:pt x="63500" y="175253"/>
                </a:cubicBezTo>
                <a:cubicBezTo>
                  <a:pt x="64816" y="189750"/>
                  <a:pt x="68765" y="202930"/>
                  <a:pt x="75346" y="214791"/>
                </a:cubicBezTo>
                <a:cubicBezTo>
                  <a:pt x="76662" y="216109"/>
                  <a:pt x="79294" y="217427"/>
                  <a:pt x="80611" y="218745"/>
                </a:cubicBezTo>
                <a:cubicBezTo>
                  <a:pt x="89824" y="234560"/>
                  <a:pt x="102986" y="246421"/>
                  <a:pt x="117465" y="255647"/>
                </a:cubicBezTo>
                <a:cubicBezTo>
                  <a:pt x="120097" y="256965"/>
                  <a:pt x="121413" y="258283"/>
                  <a:pt x="121413" y="260918"/>
                </a:cubicBezTo>
                <a:cubicBezTo>
                  <a:pt x="134576" y="266190"/>
                  <a:pt x="147738" y="270144"/>
                  <a:pt x="162217" y="271462"/>
                </a:cubicBezTo>
                <a:cubicBezTo>
                  <a:pt x="163533" y="268826"/>
                  <a:pt x="166166" y="268826"/>
                  <a:pt x="168798" y="268826"/>
                </a:cubicBezTo>
                <a:cubicBezTo>
                  <a:pt x="185909" y="267508"/>
                  <a:pt x="203020" y="263554"/>
                  <a:pt x="218814" y="254329"/>
                </a:cubicBezTo>
                <a:cubicBezTo>
                  <a:pt x="221447" y="253011"/>
                  <a:pt x="222763" y="253011"/>
                  <a:pt x="225395" y="253011"/>
                </a:cubicBezTo>
                <a:cubicBezTo>
                  <a:pt x="237241" y="245103"/>
                  <a:pt x="246455" y="235878"/>
                  <a:pt x="254352" y="224016"/>
                </a:cubicBezTo>
                <a:cubicBezTo>
                  <a:pt x="254352" y="221381"/>
                  <a:pt x="254352" y="218745"/>
                  <a:pt x="255669" y="217427"/>
                </a:cubicBezTo>
                <a:cubicBezTo>
                  <a:pt x="264882" y="201612"/>
                  <a:pt x="268831" y="184479"/>
                  <a:pt x="268831" y="166028"/>
                </a:cubicBezTo>
                <a:cubicBezTo>
                  <a:pt x="268831" y="164710"/>
                  <a:pt x="270147" y="162074"/>
                  <a:pt x="271463" y="160756"/>
                </a:cubicBezTo>
                <a:cubicBezTo>
                  <a:pt x="268831" y="106721"/>
                  <a:pt x="224079" y="63230"/>
                  <a:pt x="170114" y="61912"/>
                </a:cubicBezTo>
                <a:close/>
                <a:moveTo>
                  <a:pt x="163539" y="47625"/>
                </a:moveTo>
                <a:cubicBezTo>
                  <a:pt x="166167" y="47625"/>
                  <a:pt x="168795" y="48940"/>
                  <a:pt x="170109" y="51572"/>
                </a:cubicBezTo>
                <a:cubicBezTo>
                  <a:pt x="230558" y="52887"/>
                  <a:pt x="279180" y="100249"/>
                  <a:pt x="283122" y="159451"/>
                </a:cubicBezTo>
                <a:cubicBezTo>
                  <a:pt x="284436" y="162083"/>
                  <a:pt x="285750" y="163398"/>
                  <a:pt x="285750" y="166029"/>
                </a:cubicBezTo>
                <a:cubicBezTo>
                  <a:pt x="285750" y="187079"/>
                  <a:pt x="280494" y="208129"/>
                  <a:pt x="269981" y="225232"/>
                </a:cubicBezTo>
                <a:cubicBezTo>
                  <a:pt x="268667" y="227863"/>
                  <a:pt x="267353" y="229179"/>
                  <a:pt x="264725" y="229179"/>
                </a:cubicBezTo>
                <a:cubicBezTo>
                  <a:pt x="255526" y="242335"/>
                  <a:pt x="245013" y="254175"/>
                  <a:pt x="231872" y="263384"/>
                </a:cubicBezTo>
                <a:cubicBezTo>
                  <a:pt x="230558" y="266016"/>
                  <a:pt x="229244" y="267331"/>
                  <a:pt x="227930" y="268647"/>
                </a:cubicBezTo>
                <a:cubicBezTo>
                  <a:pt x="209532" y="279172"/>
                  <a:pt x="189821" y="285750"/>
                  <a:pt x="168795" y="285750"/>
                </a:cubicBezTo>
                <a:cubicBezTo>
                  <a:pt x="166167" y="285750"/>
                  <a:pt x="163539" y="284434"/>
                  <a:pt x="162225" y="281803"/>
                </a:cubicBezTo>
                <a:cubicBezTo>
                  <a:pt x="146456" y="281803"/>
                  <a:pt x="130686" y="277856"/>
                  <a:pt x="116231" y="271278"/>
                </a:cubicBezTo>
                <a:cubicBezTo>
                  <a:pt x="116231" y="271278"/>
                  <a:pt x="114917" y="271278"/>
                  <a:pt x="113603" y="271278"/>
                </a:cubicBezTo>
                <a:cubicBezTo>
                  <a:pt x="112289" y="271278"/>
                  <a:pt x="110974" y="271278"/>
                  <a:pt x="109660" y="269962"/>
                </a:cubicBezTo>
                <a:cubicBezTo>
                  <a:pt x="91263" y="259438"/>
                  <a:pt x="76808" y="244966"/>
                  <a:pt x="66295" y="227863"/>
                </a:cubicBezTo>
                <a:cubicBezTo>
                  <a:pt x="64981" y="225232"/>
                  <a:pt x="63667" y="222601"/>
                  <a:pt x="64981" y="219969"/>
                </a:cubicBezTo>
                <a:cubicBezTo>
                  <a:pt x="58410" y="206813"/>
                  <a:pt x="53154" y="191026"/>
                  <a:pt x="51840" y="175239"/>
                </a:cubicBezTo>
                <a:cubicBezTo>
                  <a:pt x="50526" y="173923"/>
                  <a:pt x="49212" y="171292"/>
                  <a:pt x="49212" y="168661"/>
                </a:cubicBezTo>
                <a:cubicBezTo>
                  <a:pt x="49212" y="168661"/>
                  <a:pt x="49212" y="168661"/>
                  <a:pt x="49212" y="166029"/>
                </a:cubicBezTo>
                <a:cubicBezTo>
                  <a:pt x="49212" y="146295"/>
                  <a:pt x="54468" y="126561"/>
                  <a:pt x="63667" y="109458"/>
                </a:cubicBezTo>
                <a:cubicBezTo>
                  <a:pt x="64981" y="106827"/>
                  <a:pt x="67609" y="105511"/>
                  <a:pt x="68923" y="105511"/>
                </a:cubicBezTo>
                <a:cubicBezTo>
                  <a:pt x="78122" y="92355"/>
                  <a:pt x="88635" y="80515"/>
                  <a:pt x="101776" y="71306"/>
                </a:cubicBezTo>
                <a:cubicBezTo>
                  <a:pt x="101776" y="68674"/>
                  <a:pt x="103090" y="67359"/>
                  <a:pt x="105718" y="64728"/>
                </a:cubicBezTo>
                <a:cubicBezTo>
                  <a:pt x="122801" y="54203"/>
                  <a:pt x="143827" y="48940"/>
                  <a:pt x="163539" y="47625"/>
                </a:cubicBezTo>
                <a:close/>
                <a:moveTo>
                  <a:pt x="167482" y="0"/>
                </a:moveTo>
                <a:cubicBezTo>
                  <a:pt x="259794" y="0"/>
                  <a:pt x="334963" y="75047"/>
                  <a:pt x="334963" y="167210"/>
                </a:cubicBezTo>
                <a:cubicBezTo>
                  <a:pt x="334963" y="218559"/>
                  <a:pt x="312544" y="264640"/>
                  <a:pt x="276938" y="294922"/>
                </a:cubicBezTo>
                <a:cubicBezTo>
                  <a:pt x="275619" y="294922"/>
                  <a:pt x="275619" y="294922"/>
                  <a:pt x="274301" y="296239"/>
                </a:cubicBezTo>
                <a:cubicBezTo>
                  <a:pt x="274301" y="296239"/>
                  <a:pt x="274301" y="296239"/>
                  <a:pt x="272982" y="298872"/>
                </a:cubicBezTo>
                <a:cubicBezTo>
                  <a:pt x="267707" y="302822"/>
                  <a:pt x="262432" y="306772"/>
                  <a:pt x="255838" y="310722"/>
                </a:cubicBezTo>
                <a:cubicBezTo>
                  <a:pt x="255838" y="310722"/>
                  <a:pt x="255838" y="310722"/>
                  <a:pt x="261113" y="302822"/>
                </a:cubicBezTo>
                <a:cubicBezTo>
                  <a:pt x="262432" y="301506"/>
                  <a:pt x="262432" y="297556"/>
                  <a:pt x="261113" y="296239"/>
                </a:cubicBezTo>
                <a:cubicBezTo>
                  <a:pt x="259794" y="294922"/>
                  <a:pt x="257157" y="294922"/>
                  <a:pt x="255838" y="296239"/>
                </a:cubicBezTo>
                <a:cubicBezTo>
                  <a:pt x="255838" y="296239"/>
                  <a:pt x="255838" y="296239"/>
                  <a:pt x="240013" y="319939"/>
                </a:cubicBezTo>
                <a:cubicBezTo>
                  <a:pt x="236057" y="321255"/>
                  <a:pt x="232101" y="322572"/>
                  <a:pt x="228144" y="323889"/>
                </a:cubicBezTo>
                <a:cubicBezTo>
                  <a:pt x="228144" y="323889"/>
                  <a:pt x="228144" y="323889"/>
                  <a:pt x="242651" y="302822"/>
                </a:cubicBezTo>
                <a:cubicBezTo>
                  <a:pt x="243969" y="301506"/>
                  <a:pt x="243969" y="297556"/>
                  <a:pt x="242651" y="296239"/>
                </a:cubicBezTo>
                <a:cubicBezTo>
                  <a:pt x="241332" y="294922"/>
                  <a:pt x="238694" y="294922"/>
                  <a:pt x="237376" y="296239"/>
                </a:cubicBezTo>
                <a:cubicBezTo>
                  <a:pt x="237376" y="296239"/>
                  <a:pt x="237376" y="296239"/>
                  <a:pt x="214957" y="329155"/>
                </a:cubicBezTo>
                <a:cubicBezTo>
                  <a:pt x="211001" y="330472"/>
                  <a:pt x="207044" y="330472"/>
                  <a:pt x="204407" y="331788"/>
                </a:cubicBezTo>
                <a:cubicBezTo>
                  <a:pt x="204407" y="331788"/>
                  <a:pt x="204407" y="331788"/>
                  <a:pt x="224188" y="302822"/>
                </a:cubicBezTo>
                <a:cubicBezTo>
                  <a:pt x="225507" y="302822"/>
                  <a:pt x="225507" y="301506"/>
                  <a:pt x="225507" y="300189"/>
                </a:cubicBezTo>
                <a:cubicBezTo>
                  <a:pt x="276938" y="277806"/>
                  <a:pt x="312544" y="226458"/>
                  <a:pt x="312544" y="167210"/>
                </a:cubicBezTo>
                <a:cubicBezTo>
                  <a:pt x="312544" y="88213"/>
                  <a:pt x="247926" y="22382"/>
                  <a:pt x="167482" y="22382"/>
                </a:cubicBezTo>
                <a:cubicBezTo>
                  <a:pt x="87037" y="22382"/>
                  <a:pt x="22419" y="88213"/>
                  <a:pt x="22419" y="167210"/>
                </a:cubicBezTo>
                <a:cubicBezTo>
                  <a:pt x="22419" y="226458"/>
                  <a:pt x="56706" y="276490"/>
                  <a:pt x="108137" y="300189"/>
                </a:cubicBezTo>
                <a:cubicBezTo>
                  <a:pt x="108137" y="300189"/>
                  <a:pt x="108137" y="300189"/>
                  <a:pt x="93631" y="318622"/>
                </a:cubicBezTo>
                <a:cubicBezTo>
                  <a:pt x="92312" y="317305"/>
                  <a:pt x="89675" y="315989"/>
                  <a:pt x="88356" y="315989"/>
                </a:cubicBezTo>
                <a:cubicBezTo>
                  <a:pt x="88356" y="315989"/>
                  <a:pt x="88356" y="315989"/>
                  <a:pt x="96269" y="302822"/>
                </a:cubicBezTo>
                <a:cubicBezTo>
                  <a:pt x="97587" y="301506"/>
                  <a:pt x="97587" y="297556"/>
                  <a:pt x="96269" y="296239"/>
                </a:cubicBezTo>
                <a:cubicBezTo>
                  <a:pt x="94950" y="294922"/>
                  <a:pt x="92312" y="294922"/>
                  <a:pt x="90994" y="296239"/>
                </a:cubicBezTo>
                <a:cubicBezTo>
                  <a:pt x="90994" y="296239"/>
                  <a:pt x="90994" y="296239"/>
                  <a:pt x="80444" y="312039"/>
                </a:cubicBezTo>
                <a:cubicBezTo>
                  <a:pt x="79125" y="310722"/>
                  <a:pt x="76487" y="309405"/>
                  <a:pt x="75169" y="308089"/>
                </a:cubicBezTo>
                <a:cubicBezTo>
                  <a:pt x="75169" y="308089"/>
                  <a:pt x="75169" y="308089"/>
                  <a:pt x="79125" y="302822"/>
                </a:cubicBezTo>
                <a:cubicBezTo>
                  <a:pt x="80444" y="301506"/>
                  <a:pt x="79125" y="297556"/>
                  <a:pt x="77806" y="296239"/>
                </a:cubicBezTo>
                <a:cubicBezTo>
                  <a:pt x="76487" y="294922"/>
                  <a:pt x="75169" y="294922"/>
                  <a:pt x="73850" y="296239"/>
                </a:cubicBezTo>
                <a:cubicBezTo>
                  <a:pt x="73850" y="296239"/>
                  <a:pt x="73850" y="296239"/>
                  <a:pt x="68575" y="302822"/>
                </a:cubicBezTo>
                <a:cubicBezTo>
                  <a:pt x="65937" y="301506"/>
                  <a:pt x="63300" y="298872"/>
                  <a:pt x="60662" y="297556"/>
                </a:cubicBezTo>
                <a:cubicBezTo>
                  <a:pt x="60662" y="296239"/>
                  <a:pt x="60662" y="296239"/>
                  <a:pt x="60662" y="296239"/>
                </a:cubicBezTo>
                <a:cubicBezTo>
                  <a:pt x="59344" y="294922"/>
                  <a:pt x="59344" y="294922"/>
                  <a:pt x="58025" y="294922"/>
                </a:cubicBezTo>
                <a:cubicBezTo>
                  <a:pt x="22419" y="264640"/>
                  <a:pt x="0" y="218559"/>
                  <a:pt x="0" y="167210"/>
                </a:cubicBezTo>
                <a:cubicBezTo>
                  <a:pt x="0" y="75047"/>
                  <a:pt x="75169" y="0"/>
                  <a:pt x="1674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3" name="任意多边形: 形状 30"/>
          <p:cNvSpPr/>
          <p:nvPr/>
        </p:nvSpPr>
        <p:spPr bwMode="auto">
          <a:xfrm>
            <a:off x="2874097" y="4217750"/>
            <a:ext cx="3174" cy="17467"/>
          </a:xfrm>
          <a:custGeom>
            <a:avLst/>
            <a:gdLst>
              <a:gd name="T0" fmla="*/ 1 w 1"/>
              <a:gd name="T1" fmla="*/ 5 h 5"/>
              <a:gd name="T2" fmla="*/ 1 w 1"/>
              <a:gd name="T3" fmla="*/ 5 h 5"/>
              <a:gd name="T4" fmla="*/ 1 w 1"/>
              <a:gd name="T5" fmla="*/ 5 h 5"/>
              <a:gd name="T6" fmla="*/ 1 w 1"/>
              <a:gd name="T7" fmla="*/ 4 h 5"/>
              <a:gd name="T8" fmla="*/ 1 w 1"/>
              <a:gd name="T9" fmla="*/ 4 h 5"/>
              <a:gd name="T10" fmla="*/ 1 w 1"/>
              <a:gd name="T11" fmla="*/ 4 h 5"/>
              <a:gd name="T12" fmla="*/ 1 w 1"/>
              <a:gd name="T13" fmla="*/ 4 h 5"/>
              <a:gd name="T14" fmla="*/ 1 w 1"/>
              <a:gd name="T15" fmla="*/ 4 h 5"/>
              <a:gd name="T16" fmla="*/ 1 w 1"/>
              <a:gd name="T17" fmla="*/ 4 h 5"/>
              <a:gd name="T18" fmla="*/ 1 w 1"/>
              <a:gd name="T19" fmla="*/ 3 h 5"/>
              <a:gd name="T20" fmla="*/ 1 w 1"/>
              <a:gd name="T21" fmla="*/ 4 h 5"/>
              <a:gd name="T22" fmla="*/ 1 w 1"/>
              <a:gd name="T23" fmla="*/ 3 h 5"/>
              <a:gd name="T24" fmla="*/ 1 w 1"/>
              <a:gd name="T25" fmla="*/ 3 h 5"/>
              <a:gd name="T26" fmla="*/ 1 w 1"/>
              <a:gd name="T27" fmla="*/ 3 h 5"/>
              <a:gd name="T28" fmla="*/ 1 w 1"/>
              <a:gd name="T29" fmla="*/ 3 h 5"/>
              <a:gd name="T30" fmla="*/ 0 w 1"/>
              <a:gd name="T31" fmla="*/ 2 h 5"/>
              <a:gd name="T32" fmla="*/ 1 w 1"/>
              <a:gd name="T33" fmla="*/ 3 h 5"/>
              <a:gd name="T34" fmla="*/ 0 w 1"/>
              <a:gd name="T35" fmla="*/ 2 h 5"/>
              <a:gd name="T36" fmla="*/ 0 w 1"/>
              <a:gd name="T37" fmla="*/ 1 h 5"/>
              <a:gd name="T38" fmla="*/ 0 w 1"/>
              <a:gd name="T39" fmla="*/ 2 h 5"/>
              <a:gd name="T40" fmla="*/ 0 w 1"/>
              <a:gd name="T41" fmla="*/ 1 h 5"/>
              <a:gd name="T42" fmla="*/ 0 w 1"/>
              <a:gd name="T43" fmla="*/ 1 h 5"/>
              <a:gd name="T44" fmla="*/ 0 w 1"/>
              <a:gd name="T45" fmla="*/ 1 h 5"/>
              <a:gd name="T46" fmla="*/ 0 w 1"/>
              <a:gd name="T47" fmla="*/ 1 h 5"/>
              <a:gd name="T48" fmla="*/ 0 w 1"/>
              <a:gd name="T49" fmla="*/ 1 h 5"/>
              <a:gd name="T50" fmla="*/ 0 w 1"/>
              <a:gd name="T51" fmla="*/ 1 h 5"/>
              <a:gd name="T52" fmla="*/ 0 w 1"/>
              <a:gd name="T53" fmla="*/ 1 h 5"/>
              <a:gd name="T54" fmla="*/ 0 w 1"/>
              <a:gd name="T55" fmla="*/ 0 h 5"/>
              <a:gd name="T56" fmla="*/ 0 w 1"/>
              <a:gd name="T57" fmla="*/ 0 h 5"/>
              <a:gd name="T58" fmla="*/ 0 w 1"/>
              <a:gd name="T5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" h="5">
                <a:moveTo>
                  <a:pt x="1" y="5"/>
                </a:move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3"/>
                </a:moveTo>
                <a:cubicBezTo>
                  <a:pt x="1" y="3"/>
                  <a:pt x="1" y="3"/>
                  <a:pt x="1" y="4"/>
                </a:cubicBezTo>
                <a:cubicBezTo>
                  <a:pt x="1" y="3"/>
                  <a:pt x="1" y="3"/>
                  <a:pt x="1" y="3"/>
                </a:cubicBezTo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moveTo>
                  <a:pt x="0" y="2"/>
                </a:moveTo>
                <a:cubicBezTo>
                  <a:pt x="0" y="2"/>
                  <a:pt x="0" y="3"/>
                  <a:pt x="1" y="3"/>
                </a:cubicBezTo>
                <a:cubicBezTo>
                  <a:pt x="0" y="3"/>
                  <a:pt x="0" y="2"/>
                  <a:pt x="0" y="2"/>
                </a:cubicBezTo>
                <a:moveTo>
                  <a:pt x="0" y="1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A5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7" tIns="60958" rIns="121917" bIns="60958" anchor="ctr"/>
          <a:lstStyle/>
          <a:p>
            <a:pPr algn="ctr" defTabSz="1219200"/>
            <a:endParaRPr sz="2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任意多边形: 形状 24"/>
          <p:cNvSpPr/>
          <p:nvPr/>
        </p:nvSpPr>
        <p:spPr bwMode="auto">
          <a:xfrm>
            <a:off x="716965" y="3176109"/>
            <a:ext cx="1660309" cy="2035646"/>
          </a:xfrm>
          <a:custGeom>
            <a:avLst/>
            <a:gdLst>
              <a:gd name="T0" fmla="*/ 496 w 503"/>
              <a:gd name="T1" fmla="*/ 109 h 617"/>
              <a:gd name="T2" fmla="*/ 377 w 503"/>
              <a:gd name="T3" fmla="*/ 122 h 617"/>
              <a:gd name="T4" fmla="*/ 292 w 503"/>
              <a:gd name="T5" fmla="*/ 90 h 617"/>
              <a:gd name="T6" fmla="*/ 314 w 503"/>
              <a:gd name="T7" fmla="*/ 36 h 617"/>
              <a:gd name="T8" fmla="*/ 254 w 503"/>
              <a:gd name="T9" fmla="*/ 0 h 617"/>
              <a:gd name="T10" fmla="*/ 199 w 503"/>
              <a:gd name="T11" fmla="*/ 42 h 617"/>
              <a:gd name="T12" fmla="*/ 213 w 503"/>
              <a:gd name="T13" fmla="*/ 97 h 617"/>
              <a:gd name="T14" fmla="*/ 117 w 503"/>
              <a:gd name="T15" fmla="*/ 123 h 617"/>
              <a:gd name="T16" fmla="*/ 15 w 503"/>
              <a:gd name="T17" fmla="*/ 106 h 617"/>
              <a:gd name="T18" fmla="*/ 6 w 503"/>
              <a:gd name="T19" fmla="*/ 178 h 617"/>
              <a:gd name="T20" fmla="*/ 14 w 503"/>
              <a:gd name="T21" fmla="*/ 233 h 617"/>
              <a:gd name="T22" fmla="*/ 44 w 503"/>
              <a:gd name="T23" fmla="*/ 255 h 617"/>
              <a:gd name="T24" fmla="*/ 86 w 503"/>
              <a:gd name="T25" fmla="*/ 233 h 617"/>
              <a:gd name="T26" fmla="*/ 128 w 503"/>
              <a:gd name="T27" fmla="*/ 293 h 617"/>
              <a:gd name="T28" fmla="*/ 87 w 503"/>
              <a:gd name="T29" fmla="*/ 359 h 617"/>
              <a:gd name="T30" fmla="*/ 27 w 503"/>
              <a:gd name="T31" fmla="*/ 334 h 617"/>
              <a:gd name="T32" fmla="*/ 1 w 503"/>
              <a:gd name="T33" fmla="*/ 384 h 617"/>
              <a:gd name="T34" fmla="*/ 5 w 503"/>
              <a:gd name="T35" fmla="*/ 465 h 617"/>
              <a:gd name="T36" fmla="*/ 10 w 503"/>
              <a:gd name="T37" fmla="*/ 500 h 617"/>
              <a:gd name="T38" fmla="*/ 143 w 503"/>
              <a:gd name="T39" fmla="*/ 490 h 617"/>
              <a:gd name="T40" fmla="*/ 225 w 503"/>
              <a:gd name="T41" fmla="*/ 522 h 617"/>
              <a:gd name="T42" fmla="*/ 196 w 503"/>
              <a:gd name="T43" fmla="*/ 573 h 617"/>
              <a:gd name="T44" fmla="*/ 256 w 503"/>
              <a:gd name="T45" fmla="*/ 617 h 617"/>
              <a:gd name="T46" fmla="*/ 313 w 503"/>
              <a:gd name="T47" fmla="*/ 575 h 617"/>
              <a:gd name="T48" fmla="*/ 281 w 503"/>
              <a:gd name="T49" fmla="*/ 520 h 617"/>
              <a:gd name="T50" fmla="*/ 318 w 503"/>
              <a:gd name="T51" fmla="*/ 491 h 617"/>
              <a:gd name="T52" fmla="*/ 489 w 503"/>
              <a:gd name="T53" fmla="*/ 506 h 617"/>
              <a:gd name="T54" fmla="*/ 498 w 503"/>
              <a:gd name="T55" fmla="*/ 421 h 617"/>
              <a:gd name="T56" fmla="*/ 478 w 503"/>
              <a:gd name="T57" fmla="*/ 338 h 617"/>
              <a:gd name="T58" fmla="*/ 426 w 503"/>
              <a:gd name="T59" fmla="*/ 349 h 617"/>
              <a:gd name="T60" fmla="*/ 381 w 503"/>
              <a:gd name="T61" fmla="*/ 292 h 617"/>
              <a:gd name="T62" fmla="*/ 422 w 503"/>
              <a:gd name="T63" fmla="*/ 244 h 617"/>
              <a:gd name="T64" fmla="*/ 483 w 503"/>
              <a:gd name="T65" fmla="*/ 260 h 617"/>
              <a:gd name="T66" fmla="*/ 501 w 503"/>
              <a:gd name="T67" fmla="*/ 177 h 617"/>
              <a:gd name="T68" fmla="*/ 496 w 503"/>
              <a:gd name="T69" fmla="*/ 109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3" h="617">
                <a:moveTo>
                  <a:pt x="496" y="109"/>
                </a:moveTo>
                <a:cubicBezTo>
                  <a:pt x="496" y="109"/>
                  <a:pt x="434" y="122"/>
                  <a:pt x="377" y="122"/>
                </a:cubicBezTo>
                <a:cubicBezTo>
                  <a:pt x="329" y="121"/>
                  <a:pt x="292" y="118"/>
                  <a:pt x="292" y="90"/>
                </a:cubicBezTo>
                <a:cubicBezTo>
                  <a:pt x="293" y="62"/>
                  <a:pt x="317" y="62"/>
                  <a:pt x="314" y="36"/>
                </a:cubicBezTo>
                <a:cubicBezTo>
                  <a:pt x="310" y="9"/>
                  <a:pt x="283" y="0"/>
                  <a:pt x="254" y="0"/>
                </a:cubicBezTo>
                <a:cubicBezTo>
                  <a:pt x="226" y="1"/>
                  <a:pt x="199" y="19"/>
                  <a:pt x="199" y="42"/>
                </a:cubicBezTo>
                <a:cubicBezTo>
                  <a:pt x="199" y="64"/>
                  <a:pt x="221" y="81"/>
                  <a:pt x="213" y="97"/>
                </a:cubicBezTo>
                <a:cubicBezTo>
                  <a:pt x="204" y="113"/>
                  <a:pt x="165" y="126"/>
                  <a:pt x="117" y="123"/>
                </a:cubicBezTo>
                <a:cubicBezTo>
                  <a:pt x="71" y="120"/>
                  <a:pt x="15" y="106"/>
                  <a:pt x="15" y="106"/>
                </a:cubicBezTo>
                <a:cubicBezTo>
                  <a:pt x="15" y="106"/>
                  <a:pt x="6" y="157"/>
                  <a:pt x="6" y="178"/>
                </a:cubicBezTo>
                <a:cubicBezTo>
                  <a:pt x="7" y="200"/>
                  <a:pt x="10" y="224"/>
                  <a:pt x="14" y="233"/>
                </a:cubicBezTo>
                <a:cubicBezTo>
                  <a:pt x="19" y="242"/>
                  <a:pt x="27" y="259"/>
                  <a:pt x="44" y="255"/>
                </a:cubicBezTo>
                <a:cubicBezTo>
                  <a:pt x="60" y="251"/>
                  <a:pt x="69" y="230"/>
                  <a:pt x="86" y="233"/>
                </a:cubicBezTo>
                <a:cubicBezTo>
                  <a:pt x="102" y="236"/>
                  <a:pt x="130" y="259"/>
                  <a:pt x="128" y="293"/>
                </a:cubicBezTo>
                <a:cubicBezTo>
                  <a:pt x="125" y="328"/>
                  <a:pt x="111" y="361"/>
                  <a:pt x="87" y="359"/>
                </a:cubicBezTo>
                <a:cubicBezTo>
                  <a:pt x="62" y="357"/>
                  <a:pt x="47" y="336"/>
                  <a:pt x="27" y="334"/>
                </a:cubicBezTo>
                <a:cubicBezTo>
                  <a:pt x="6" y="332"/>
                  <a:pt x="0" y="366"/>
                  <a:pt x="1" y="384"/>
                </a:cubicBezTo>
                <a:cubicBezTo>
                  <a:pt x="2" y="403"/>
                  <a:pt x="2" y="445"/>
                  <a:pt x="5" y="465"/>
                </a:cubicBezTo>
                <a:cubicBezTo>
                  <a:pt x="8" y="485"/>
                  <a:pt x="10" y="500"/>
                  <a:pt x="10" y="500"/>
                </a:cubicBezTo>
                <a:cubicBezTo>
                  <a:pt x="10" y="500"/>
                  <a:pt x="90" y="489"/>
                  <a:pt x="143" y="490"/>
                </a:cubicBezTo>
                <a:cubicBezTo>
                  <a:pt x="195" y="491"/>
                  <a:pt x="223" y="502"/>
                  <a:pt x="225" y="522"/>
                </a:cubicBezTo>
                <a:cubicBezTo>
                  <a:pt x="226" y="542"/>
                  <a:pt x="193" y="550"/>
                  <a:pt x="196" y="573"/>
                </a:cubicBezTo>
                <a:cubicBezTo>
                  <a:pt x="199" y="596"/>
                  <a:pt x="234" y="617"/>
                  <a:pt x="256" y="617"/>
                </a:cubicBezTo>
                <a:cubicBezTo>
                  <a:pt x="279" y="616"/>
                  <a:pt x="313" y="602"/>
                  <a:pt x="313" y="575"/>
                </a:cubicBezTo>
                <a:cubicBezTo>
                  <a:pt x="312" y="548"/>
                  <a:pt x="282" y="537"/>
                  <a:pt x="281" y="520"/>
                </a:cubicBezTo>
                <a:cubicBezTo>
                  <a:pt x="279" y="504"/>
                  <a:pt x="298" y="491"/>
                  <a:pt x="318" y="491"/>
                </a:cubicBezTo>
                <a:cubicBezTo>
                  <a:pt x="337" y="491"/>
                  <a:pt x="489" y="506"/>
                  <a:pt x="489" y="506"/>
                </a:cubicBezTo>
                <a:cubicBezTo>
                  <a:pt x="489" y="506"/>
                  <a:pt x="494" y="464"/>
                  <a:pt x="498" y="421"/>
                </a:cubicBezTo>
                <a:cubicBezTo>
                  <a:pt x="503" y="364"/>
                  <a:pt x="498" y="336"/>
                  <a:pt x="478" y="338"/>
                </a:cubicBezTo>
                <a:cubicBezTo>
                  <a:pt x="467" y="339"/>
                  <a:pt x="449" y="350"/>
                  <a:pt x="426" y="349"/>
                </a:cubicBezTo>
                <a:cubicBezTo>
                  <a:pt x="403" y="348"/>
                  <a:pt x="378" y="329"/>
                  <a:pt x="381" y="292"/>
                </a:cubicBezTo>
                <a:cubicBezTo>
                  <a:pt x="384" y="263"/>
                  <a:pt x="399" y="243"/>
                  <a:pt x="422" y="244"/>
                </a:cubicBezTo>
                <a:cubicBezTo>
                  <a:pt x="444" y="246"/>
                  <a:pt x="468" y="260"/>
                  <a:pt x="483" y="260"/>
                </a:cubicBezTo>
                <a:cubicBezTo>
                  <a:pt x="493" y="261"/>
                  <a:pt x="501" y="198"/>
                  <a:pt x="501" y="177"/>
                </a:cubicBezTo>
                <a:cubicBezTo>
                  <a:pt x="501" y="135"/>
                  <a:pt x="496" y="109"/>
                  <a:pt x="496" y="109"/>
                </a:cubicBezTo>
              </a:path>
            </a:pathLst>
          </a:custGeom>
          <a:solidFill>
            <a:srgbClr val="34A0A4">
              <a:alpha val="85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sz="2000">
              <a:solidFill>
                <a:srgbClr val="FFFFFF"/>
              </a:solidFill>
              <a:cs typeface="+mn-ea"/>
            </a:endParaRPr>
          </a:p>
        </p:txBody>
      </p:sp>
      <p:sp>
        <p:nvSpPr>
          <p:cNvPr id="56" name="任意多边形: 形状 31"/>
          <p:cNvSpPr/>
          <p:nvPr/>
        </p:nvSpPr>
        <p:spPr bwMode="auto">
          <a:xfrm>
            <a:off x="1364990" y="3965073"/>
            <a:ext cx="413466" cy="411673"/>
          </a:xfrm>
          <a:custGeom>
            <a:avLst/>
            <a:gdLst>
              <a:gd name="connsiteX0" fmla="*/ 210684 w 338138"/>
              <a:gd name="connsiteY0" fmla="*/ 177800 h 336550"/>
              <a:gd name="connsiteX1" fmla="*/ 207963 w 338138"/>
              <a:gd name="connsiteY1" fmla="*/ 181928 h 336550"/>
              <a:gd name="connsiteX2" fmla="*/ 207963 w 338138"/>
              <a:gd name="connsiteY2" fmla="*/ 195686 h 336550"/>
              <a:gd name="connsiteX3" fmla="*/ 210684 w 338138"/>
              <a:gd name="connsiteY3" fmla="*/ 198438 h 336550"/>
              <a:gd name="connsiteX4" fmla="*/ 243342 w 338138"/>
              <a:gd name="connsiteY4" fmla="*/ 198438 h 336550"/>
              <a:gd name="connsiteX5" fmla="*/ 246063 w 338138"/>
              <a:gd name="connsiteY5" fmla="*/ 195686 h 336550"/>
              <a:gd name="connsiteX6" fmla="*/ 246063 w 338138"/>
              <a:gd name="connsiteY6" fmla="*/ 181928 h 336550"/>
              <a:gd name="connsiteX7" fmla="*/ 243342 w 338138"/>
              <a:gd name="connsiteY7" fmla="*/ 177800 h 336550"/>
              <a:gd name="connsiteX8" fmla="*/ 210684 w 338138"/>
              <a:gd name="connsiteY8" fmla="*/ 177800 h 336550"/>
              <a:gd name="connsiteX9" fmla="*/ 94796 w 338138"/>
              <a:gd name="connsiteY9" fmla="*/ 177800 h 336550"/>
              <a:gd name="connsiteX10" fmla="*/ 92075 w 338138"/>
              <a:gd name="connsiteY10" fmla="*/ 181928 h 336550"/>
              <a:gd name="connsiteX11" fmla="*/ 92075 w 338138"/>
              <a:gd name="connsiteY11" fmla="*/ 195686 h 336550"/>
              <a:gd name="connsiteX12" fmla="*/ 94796 w 338138"/>
              <a:gd name="connsiteY12" fmla="*/ 198438 h 336550"/>
              <a:gd name="connsiteX13" fmla="*/ 127454 w 338138"/>
              <a:gd name="connsiteY13" fmla="*/ 198438 h 336550"/>
              <a:gd name="connsiteX14" fmla="*/ 130175 w 338138"/>
              <a:gd name="connsiteY14" fmla="*/ 195686 h 336550"/>
              <a:gd name="connsiteX15" fmla="*/ 130175 w 338138"/>
              <a:gd name="connsiteY15" fmla="*/ 181928 h 336550"/>
              <a:gd name="connsiteX16" fmla="*/ 127454 w 338138"/>
              <a:gd name="connsiteY16" fmla="*/ 177800 h 336550"/>
              <a:gd name="connsiteX17" fmla="*/ 94796 w 338138"/>
              <a:gd name="connsiteY17" fmla="*/ 177800 h 336550"/>
              <a:gd name="connsiteX18" fmla="*/ 120651 w 338138"/>
              <a:gd name="connsiteY18" fmla="*/ 107950 h 336550"/>
              <a:gd name="connsiteX19" fmla="*/ 106363 w 338138"/>
              <a:gd name="connsiteY19" fmla="*/ 144463 h 336550"/>
              <a:gd name="connsiteX20" fmla="*/ 231776 w 338138"/>
              <a:gd name="connsiteY20" fmla="*/ 144463 h 336550"/>
              <a:gd name="connsiteX21" fmla="*/ 217488 w 338138"/>
              <a:gd name="connsiteY21" fmla="*/ 107950 h 336550"/>
              <a:gd name="connsiteX22" fmla="*/ 117596 w 338138"/>
              <a:gd name="connsiteY22" fmla="*/ 88900 h 336550"/>
              <a:gd name="connsiteX23" fmla="*/ 220543 w 338138"/>
              <a:gd name="connsiteY23" fmla="*/ 88900 h 336550"/>
              <a:gd name="connsiteX24" fmla="*/ 240341 w 338138"/>
              <a:gd name="connsiteY24" fmla="*/ 102065 h 336550"/>
              <a:gd name="connsiteX25" fmla="*/ 256179 w 338138"/>
              <a:gd name="connsiteY25" fmla="*/ 138925 h 336550"/>
              <a:gd name="connsiteX26" fmla="*/ 258819 w 338138"/>
              <a:gd name="connsiteY26" fmla="*/ 133660 h 336550"/>
              <a:gd name="connsiteX27" fmla="*/ 261459 w 338138"/>
              <a:gd name="connsiteY27" fmla="*/ 131027 h 336550"/>
              <a:gd name="connsiteX28" fmla="*/ 279936 w 338138"/>
              <a:gd name="connsiteY28" fmla="*/ 131027 h 336550"/>
              <a:gd name="connsiteX29" fmla="*/ 282576 w 338138"/>
              <a:gd name="connsiteY29" fmla="*/ 134976 h 336550"/>
              <a:gd name="connsiteX30" fmla="*/ 282576 w 338138"/>
              <a:gd name="connsiteY30" fmla="*/ 149457 h 336550"/>
              <a:gd name="connsiteX31" fmla="*/ 279936 w 338138"/>
              <a:gd name="connsiteY31" fmla="*/ 152090 h 336550"/>
              <a:gd name="connsiteX32" fmla="*/ 262778 w 338138"/>
              <a:gd name="connsiteY32" fmla="*/ 152090 h 336550"/>
              <a:gd name="connsiteX33" fmla="*/ 270697 w 338138"/>
              <a:gd name="connsiteY33" fmla="*/ 169204 h 336550"/>
              <a:gd name="connsiteX34" fmla="*/ 273337 w 338138"/>
              <a:gd name="connsiteY34" fmla="*/ 178420 h 336550"/>
              <a:gd name="connsiteX35" fmla="*/ 273337 w 338138"/>
              <a:gd name="connsiteY35" fmla="*/ 211331 h 336550"/>
              <a:gd name="connsiteX36" fmla="*/ 257499 w 338138"/>
              <a:gd name="connsiteY36" fmla="*/ 231078 h 336550"/>
              <a:gd name="connsiteX37" fmla="*/ 257499 w 338138"/>
              <a:gd name="connsiteY37" fmla="*/ 244243 h 336550"/>
              <a:gd name="connsiteX38" fmla="*/ 250900 w 338138"/>
              <a:gd name="connsiteY38" fmla="*/ 250825 h 336550"/>
              <a:gd name="connsiteX39" fmla="*/ 229782 w 338138"/>
              <a:gd name="connsiteY39" fmla="*/ 250825 h 336550"/>
              <a:gd name="connsiteX40" fmla="*/ 223183 w 338138"/>
              <a:gd name="connsiteY40" fmla="*/ 244243 h 336550"/>
              <a:gd name="connsiteX41" fmla="*/ 223183 w 338138"/>
              <a:gd name="connsiteY41" fmla="*/ 232395 h 336550"/>
              <a:gd name="connsiteX42" fmla="*/ 114956 w 338138"/>
              <a:gd name="connsiteY42" fmla="*/ 232395 h 336550"/>
              <a:gd name="connsiteX43" fmla="*/ 114956 w 338138"/>
              <a:gd name="connsiteY43" fmla="*/ 244243 h 336550"/>
              <a:gd name="connsiteX44" fmla="*/ 108357 w 338138"/>
              <a:gd name="connsiteY44" fmla="*/ 250825 h 336550"/>
              <a:gd name="connsiteX45" fmla="*/ 87239 w 338138"/>
              <a:gd name="connsiteY45" fmla="*/ 250825 h 336550"/>
              <a:gd name="connsiteX46" fmla="*/ 80640 w 338138"/>
              <a:gd name="connsiteY46" fmla="*/ 244243 h 336550"/>
              <a:gd name="connsiteX47" fmla="*/ 80640 w 338138"/>
              <a:gd name="connsiteY47" fmla="*/ 231078 h 336550"/>
              <a:gd name="connsiteX48" fmla="*/ 64802 w 338138"/>
              <a:gd name="connsiteY48" fmla="*/ 211331 h 336550"/>
              <a:gd name="connsiteX49" fmla="*/ 64802 w 338138"/>
              <a:gd name="connsiteY49" fmla="*/ 178420 h 336550"/>
              <a:gd name="connsiteX50" fmla="*/ 67442 w 338138"/>
              <a:gd name="connsiteY50" fmla="*/ 169204 h 336550"/>
              <a:gd name="connsiteX51" fmla="*/ 75361 w 338138"/>
              <a:gd name="connsiteY51" fmla="*/ 152090 h 336550"/>
              <a:gd name="connsiteX52" fmla="*/ 58203 w 338138"/>
              <a:gd name="connsiteY52" fmla="*/ 152090 h 336550"/>
              <a:gd name="connsiteX53" fmla="*/ 55563 w 338138"/>
              <a:gd name="connsiteY53" fmla="*/ 149457 h 336550"/>
              <a:gd name="connsiteX54" fmla="*/ 55563 w 338138"/>
              <a:gd name="connsiteY54" fmla="*/ 134976 h 336550"/>
              <a:gd name="connsiteX55" fmla="*/ 58203 w 338138"/>
              <a:gd name="connsiteY55" fmla="*/ 131027 h 336550"/>
              <a:gd name="connsiteX56" fmla="*/ 76680 w 338138"/>
              <a:gd name="connsiteY56" fmla="*/ 131027 h 336550"/>
              <a:gd name="connsiteX57" fmla="*/ 79320 w 338138"/>
              <a:gd name="connsiteY57" fmla="*/ 133660 h 336550"/>
              <a:gd name="connsiteX58" fmla="*/ 81960 w 338138"/>
              <a:gd name="connsiteY58" fmla="*/ 138925 h 336550"/>
              <a:gd name="connsiteX59" fmla="*/ 97798 w 338138"/>
              <a:gd name="connsiteY59" fmla="*/ 102065 h 336550"/>
              <a:gd name="connsiteX60" fmla="*/ 117596 w 338138"/>
              <a:gd name="connsiteY60" fmla="*/ 88900 h 336550"/>
              <a:gd name="connsiteX61" fmla="*/ 69393 w 338138"/>
              <a:gd name="connsiteY61" fmla="*/ 12700 h 336550"/>
              <a:gd name="connsiteX62" fmla="*/ 12700 w 338138"/>
              <a:gd name="connsiteY62" fmla="*/ 69392 h 336550"/>
              <a:gd name="connsiteX63" fmla="*/ 12700 w 338138"/>
              <a:gd name="connsiteY63" fmla="*/ 267158 h 336550"/>
              <a:gd name="connsiteX64" fmla="*/ 69393 w 338138"/>
              <a:gd name="connsiteY64" fmla="*/ 323850 h 336550"/>
              <a:gd name="connsiteX65" fmla="*/ 267157 w 338138"/>
              <a:gd name="connsiteY65" fmla="*/ 323850 h 336550"/>
              <a:gd name="connsiteX66" fmla="*/ 323850 w 338138"/>
              <a:gd name="connsiteY66" fmla="*/ 267158 h 336550"/>
              <a:gd name="connsiteX67" fmla="*/ 323850 w 338138"/>
              <a:gd name="connsiteY67" fmla="*/ 69392 h 336550"/>
              <a:gd name="connsiteX68" fmla="*/ 267157 w 338138"/>
              <a:gd name="connsiteY68" fmla="*/ 12700 h 336550"/>
              <a:gd name="connsiteX69" fmla="*/ 69393 w 338138"/>
              <a:gd name="connsiteY69" fmla="*/ 12700 h 336550"/>
              <a:gd name="connsiteX70" fmla="*/ 70005 w 338138"/>
              <a:gd name="connsiteY70" fmla="*/ 0 h 336550"/>
              <a:gd name="connsiteX71" fmla="*/ 268133 w 338138"/>
              <a:gd name="connsiteY71" fmla="*/ 0 h 336550"/>
              <a:gd name="connsiteX72" fmla="*/ 338138 w 338138"/>
              <a:gd name="connsiteY72" fmla="*/ 69676 h 336550"/>
              <a:gd name="connsiteX73" fmla="*/ 338138 w 338138"/>
              <a:gd name="connsiteY73" fmla="*/ 266874 h 336550"/>
              <a:gd name="connsiteX74" fmla="*/ 268133 w 338138"/>
              <a:gd name="connsiteY74" fmla="*/ 336550 h 336550"/>
              <a:gd name="connsiteX75" fmla="*/ 70005 w 338138"/>
              <a:gd name="connsiteY75" fmla="*/ 336550 h 336550"/>
              <a:gd name="connsiteX76" fmla="*/ 0 w 338138"/>
              <a:gd name="connsiteY76" fmla="*/ 266874 h 336550"/>
              <a:gd name="connsiteX77" fmla="*/ 0 w 338138"/>
              <a:gd name="connsiteY77" fmla="*/ 69676 h 336550"/>
              <a:gd name="connsiteX78" fmla="*/ 70005 w 338138"/>
              <a:gd name="connsiteY7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38138" h="336550">
                <a:moveTo>
                  <a:pt x="210684" y="177800"/>
                </a:moveTo>
                <a:cubicBezTo>
                  <a:pt x="209324" y="177800"/>
                  <a:pt x="207963" y="179176"/>
                  <a:pt x="207963" y="181928"/>
                </a:cubicBezTo>
                <a:cubicBezTo>
                  <a:pt x="207963" y="181928"/>
                  <a:pt x="207963" y="181928"/>
                  <a:pt x="207963" y="195686"/>
                </a:cubicBezTo>
                <a:cubicBezTo>
                  <a:pt x="207963" y="197062"/>
                  <a:pt x="209324" y="198438"/>
                  <a:pt x="210684" y="198438"/>
                </a:cubicBezTo>
                <a:cubicBezTo>
                  <a:pt x="210684" y="198438"/>
                  <a:pt x="210684" y="198438"/>
                  <a:pt x="243342" y="198438"/>
                </a:cubicBezTo>
                <a:cubicBezTo>
                  <a:pt x="244702" y="198438"/>
                  <a:pt x="246063" y="197062"/>
                  <a:pt x="246063" y="195686"/>
                </a:cubicBezTo>
                <a:lnTo>
                  <a:pt x="246063" y="181928"/>
                </a:lnTo>
                <a:cubicBezTo>
                  <a:pt x="246063" y="179176"/>
                  <a:pt x="244702" y="177800"/>
                  <a:pt x="243342" y="177800"/>
                </a:cubicBezTo>
                <a:cubicBezTo>
                  <a:pt x="243342" y="177800"/>
                  <a:pt x="243342" y="177800"/>
                  <a:pt x="210684" y="177800"/>
                </a:cubicBezTo>
                <a:close/>
                <a:moveTo>
                  <a:pt x="94796" y="177800"/>
                </a:moveTo>
                <a:cubicBezTo>
                  <a:pt x="93436" y="177800"/>
                  <a:pt x="92075" y="179176"/>
                  <a:pt x="92075" y="181928"/>
                </a:cubicBezTo>
                <a:cubicBezTo>
                  <a:pt x="92075" y="181928"/>
                  <a:pt x="92075" y="181928"/>
                  <a:pt x="92075" y="195686"/>
                </a:cubicBezTo>
                <a:cubicBezTo>
                  <a:pt x="92075" y="197062"/>
                  <a:pt x="93436" y="198438"/>
                  <a:pt x="94796" y="198438"/>
                </a:cubicBezTo>
                <a:cubicBezTo>
                  <a:pt x="94796" y="198438"/>
                  <a:pt x="94796" y="198438"/>
                  <a:pt x="127454" y="198438"/>
                </a:cubicBezTo>
                <a:cubicBezTo>
                  <a:pt x="128814" y="198438"/>
                  <a:pt x="130175" y="197062"/>
                  <a:pt x="130175" y="195686"/>
                </a:cubicBezTo>
                <a:lnTo>
                  <a:pt x="130175" y="181928"/>
                </a:lnTo>
                <a:cubicBezTo>
                  <a:pt x="130175" y="179176"/>
                  <a:pt x="128814" y="177800"/>
                  <a:pt x="127454" y="177800"/>
                </a:cubicBezTo>
                <a:cubicBezTo>
                  <a:pt x="127454" y="177800"/>
                  <a:pt x="127454" y="177800"/>
                  <a:pt x="94796" y="177800"/>
                </a:cubicBezTo>
                <a:close/>
                <a:moveTo>
                  <a:pt x="120651" y="107950"/>
                </a:moveTo>
                <a:lnTo>
                  <a:pt x="106363" y="144463"/>
                </a:lnTo>
                <a:lnTo>
                  <a:pt x="231776" y="144463"/>
                </a:lnTo>
                <a:lnTo>
                  <a:pt x="217488" y="107950"/>
                </a:lnTo>
                <a:close/>
                <a:moveTo>
                  <a:pt x="117596" y="88900"/>
                </a:moveTo>
                <a:cubicBezTo>
                  <a:pt x="117596" y="88900"/>
                  <a:pt x="117596" y="88900"/>
                  <a:pt x="220543" y="88900"/>
                </a:cubicBezTo>
                <a:cubicBezTo>
                  <a:pt x="229782" y="88900"/>
                  <a:pt x="237701" y="94166"/>
                  <a:pt x="240341" y="102065"/>
                </a:cubicBezTo>
                <a:cubicBezTo>
                  <a:pt x="240341" y="102065"/>
                  <a:pt x="240341" y="102065"/>
                  <a:pt x="256179" y="138925"/>
                </a:cubicBezTo>
                <a:cubicBezTo>
                  <a:pt x="256179" y="138925"/>
                  <a:pt x="256179" y="138925"/>
                  <a:pt x="258819" y="133660"/>
                </a:cubicBezTo>
                <a:cubicBezTo>
                  <a:pt x="258819" y="132343"/>
                  <a:pt x="260139" y="131027"/>
                  <a:pt x="261459" y="131027"/>
                </a:cubicBezTo>
                <a:cubicBezTo>
                  <a:pt x="261459" y="131027"/>
                  <a:pt x="261459" y="131027"/>
                  <a:pt x="279936" y="131027"/>
                </a:cubicBezTo>
                <a:cubicBezTo>
                  <a:pt x="281256" y="131027"/>
                  <a:pt x="282576" y="132343"/>
                  <a:pt x="282576" y="134976"/>
                </a:cubicBezTo>
                <a:cubicBezTo>
                  <a:pt x="282576" y="134976"/>
                  <a:pt x="282576" y="134976"/>
                  <a:pt x="282576" y="149457"/>
                </a:cubicBezTo>
                <a:cubicBezTo>
                  <a:pt x="282576" y="150774"/>
                  <a:pt x="281256" y="152090"/>
                  <a:pt x="279936" y="152090"/>
                </a:cubicBezTo>
                <a:cubicBezTo>
                  <a:pt x="279936" y="152090"/>
                  <a:pt x="279936" y="152090"/>
                  <a:pt x="262778" y="152090"/>
                </a:cubicBezTo>
                <a:cubicBezTo>
                  <a:pt x="262778" y="152090"/>
                  <a:pt x="262778" y="152090"/>
                  <a:pt x="270697" y="169204"/>
                </a:cubicBezTo>
                <a:cubicBezTo>
                  <a:pt x="273337" y="171837"/>
                  <a:pt x="273337" y="175786"/>
                  <a:pt x="273337" y="178420"/>
                </a:cubicBezTo>
                <a:cubicBezTo>
                  <a:pt x="273337" y="178420"/>
                  <a:pt x="273337" y="178420"/>
                  <a:pt x="273337" y="211331"/>
                </a:cubicBezTo>
                <a:cubicBezTo>
                  <a:pt x="273337" y="220546"/>
                  <a:pt x="266738" y="229762"/>
                  <a:pt x="257499" y="231078"/>
                </a:cubicBezTo>
                <a:cubicBezTo>
                  <a:pt x="257499" y="231078"/>
                  <a:pt x="257499" y="231078"/>
                  <a:pt x="257499" y="244243"/>
                </a:cubicBezTo>
                <a:cubicBezTo>
                  <a:pt x="257499" y="248192"/>
                  <a:pt x="254859" y="250825"/>
                  <a:pt x="250900" y="250825"/>
                </a:cubicBezTo>
                <a:cubicBezTo>
                  <a:pt x="250900" y="250825"/>
                  <a:pt x="250900" y="250825"/>
                  <a:pt x="229782" y="250825"/>
                </a:cubicBezTo>
                <a:cubicBezTo>
                  <a:pt x="225823" y="250825"/>
                  <a:pt x="223183" y="248192"/>
                  <a:pt x="223183" y="244243"/>
                </a:cubicBezTo>
                <a:cubicBezTo>
                  <a:pt x="223183" y="244243"/>
                  <a:pt x="223183" y="244243"/>
                  <a:pt x="223183" y="232395"/>
                </a:cubicBezTo>
                <a:cubicBezTo>
                  <a:pt x="223183" y="232395"/>
                  <a:pt x="223183" y="232395"/>
                  <a:pt x="114956" y="232395"/>
                </a:cubicBezTo>
                <a:cubicBezTo>
                  <a:pt x="114956" y="232395"/>
                  <a:pt x="114956" y="232395"/>
                  <a:pt x="114956" y="244243"/>
                </a:cubicBezTo>
                <a:cubicBezTo>
                  <a:pt x="114956" y="248192"/>
                  <a:pt x="112316" y="250825"/>
                  <a:pt x="108357" y="250825"/>
                </a:cubicBezTo>
                <a:cubicBezTo>
                  <a:pt x="108357" y="250825"/>
                  <a:pt x="108357" y="250825"/>
                  <a:pt x="87239" y="250825"/>
                </a:cubicBezTo>
                <a:cubicBezTo>
                  <a:pt x="83280" y="250825"/>
                  <a:pt x="80640" y="248192"/>
                  <a:pt x="80640" y="244243"/>
                </a:cubicBezTo>
                <a:cubicBezTo>
                  <a:pt x="80640" y="244243"/>
                  <a:pt x="80640" y="244243"/>
                  <a:pt x="80640" y="231078"/>
                </a:cubicBezTo>
                <a:cubicBezTo>
                  <a:pt x="71401" y="229762"/>
                  <a:pt x="64802" y="220546"/>
                  <a:pt x="64802" y="211331"/>
                </a:cubicBezTo>
                <a:cubicBezTo>
                  <a:pt x="64802" y="211331"/>
                  <a:pt x="64802" y="211331"/>
                  <a:pt x="64802" y="178420"/>
                </a:cubicBezTo>
                <a:cubicBezTo>
                  <a:pt x="64802" y="175786"/>
                  <a:pt x="64802" y="171837"/>
                  <a:pt x="67442" y="169204"/>
                </a:cubicBezTo>
                <a:cubicBezTo>
                  <a:pt x="67442" y="169204"/>
                  <a:pt x="67442" y="169204"/>
                  <a:pt x="75361" y="152090"/>
                </a:cubicBezTo>
                <a:cubicBezTo>
                  <a:pt x="75361" y="152090"/>
                  <a:pt x="75361" y="152090"/>
                  <a:pt x="58203" y="152090"/>
                </a:cubicBezTo>
                <a:cubicBezTo>
                  <a:pt x="56883" y="152090"/>
                  <a:pt x="55563" y="150774"/>
                  <a:pt x="55563" y="149457"/>
                </a:cubicBezTo>
                <a:cubicBezTo>
                  <a:pt x="55563" y="149457"/>
                  <a:pt x="55563" y="149457"/>
                  <a:pt x="55563" y="134976"/>
                </a:cubicBezTo>
                <a:cubicBezTo>
                  <a:pt x="55563" y="132343"/>
                  <a:pt x="56883" y="131027"/>
                  <a:pt x="58203" y="131027"/>
                </a:cubicBezTo>
                <a:cubicBezTo>
                  <a:pt x="58203" y="131027"/>
                  <a:pt x="58203" y="131027"/>
                  <a:pt x="76680" y="131027"/>
                </a:cubicBezTo>
                <a:cubicBezTo>
                  <a:pt x="78000" y="131027"/>
                  <a:pt x="79320" y="132343"/>
                  <a:pt x="79320" y="133660"/>
                </a:cubicBezTo>
                <a:cubicBezTo>
                  <a:pt x="79320" y="133660"/>
                  <a:pt x="79320" y="133660"/>
                  <a:pt x="81960" y="138925"/>
                </a:cubicBezTo>
                <a:cubicBezTo>
                  <a:pt x="81960" y="138925"/>
                  <a:pt x="81960" y="138925"/>
                  <a:pt x="97798" y="102065"/>
                </a:cubicBezTo>
                <a:cubicBezTo>
                  <a:pt x="100438" y="94166"/>
                  <a:pt x="108357" y="88900"/>
                  <a:pt x="117596" y="88900"/>
                </a:cubicBezTo>
                <a:close/>
                <a:moveTo>
                  <a:pt x="69393" y="12700"/>
                </a:moveTo>
                <a:cubicBezTo>
                  <a:pt x="37750" y="12700"/>
                  <a:pt x="12700" y="37750"/>
                  <a:pt x="12700" y="69392"/>
                </a:cubicBezTo>
                <a:cubicBezTo>
                  <a:pt x="12700" y="69392"/>
                  <a:pt x="12700" y="69392"/>
                  <a:pt x="12700" y="267158"/>
                </a:cubicBezTo>
                <a:cubicBezTo>
                  <a:pt x="12700" y="298800"/>
                  <a:pt x="37750" y="323850"/>
                  <a:pt x="69393" y="323850"/>
                </a:cubicBezTo>
                <a:cubicBezTo>
                  <a:pt x="69393" y="323850"/>
                  <a:pt x="69393" y="323850"/>
                  <a:pt x="267157" y="323850"/>
                </a:cubicBezTo>
                <a:cubicBezTo>
                  <a:pt x="298800" y="323850"/>
                  <a:pt x="323850" y="298800"/>
                  <a:pt x="323850" y="267158"/>
                </a:cubicBezTo>
                <a:lnTo>
                  <a:pt x="323850" y="69392"/>
                </a:lnTo>
                <a:cubicBezTo>
                  <a:pt x="323850" y="37750"/>
                  <a:pt x="298800" y="12700"/>
                  <a:pt x="267157" y="12700"/>
                </a:cubicBezTo>
                <a:cubicBezTo>
                  <a:pt x="267157" y="12700"/>
                  <a:pt x="267157" y="12700"/>
                  <a:pt x="69393" y="12700"/>
                </a:cubicBezTo>
                <a:close/>
                <a:moveTo>
                  <a:pt x="70005" y="0"/>
                </a:moveTo>
                <a:cubicBezTo>
                  <a:pt x="70005" y="0"/>
                  <a:pt x="70005" y="0"/>
                  <a:pt x="268133" y="0"/>
                </a:cubicBezTo>
                <a:cubicBezTo>
                  <a:pt x="306438" y="0"/>
                  <a:pt x="338138" y="31551"/>
                  <a:pt x="338138" y="69676"/>
                </a:cubicBezTo>
                <a:cubicBezTo>
                  <a:pt x="338138" y="69676"/>
                  <a:pt x="338138" y="69676"/>
                  <a:pt x="338138" y="266874"/>
                </a:cubicBezTo>
                <a:cubicBezTo>
                  <a:pt x="338138" y="304999"/>
                  <a:pt x="306438" y="336550"/>
                  <a:pt x="268133" y="336550"/>
                </a:cubicBezTo>
                <a:cubicBezTo>
                  <a:pt x="268133" y="336550"/>
                  <a:pt x="268133" y="336550"/>
                  <a:pt x="70005" y="336550"/>
                </a:cubicBezTo>
                <a:cubicBezTo>
                  <a:pt x="31700" y="336550"/>
                  <a:pt x="0" y="304999"/>
                  <a:pt x="0" y="266874"/>
                </a:cubicBezTo>
                <a:cubicBezTo>
                  <a:pt x="0" y="266874"/>
                  <a:pt x="0" y="266874"/>
                  <a:pt x="0" y="69676"/>
                </a:cubicBezTo>
                <a:cubicBezTo>
                  <a:pt x="0" y="31551"/>
                  <a:pt x="31700" y="0"/>
                  <a:pt x="700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5" name="任意多边形: 形状 35"/>
          <p:cNvSpPr/>
          <p:nvPr/>
        </p:nvSpPr>
        <p:spPr bwMode="auto">
          <a:xfrm>
            <a:off x="3610599" y="2073922"/>
            <a:ext cx="2304751" cy="1557698"/>
          </a:xfrm>
          <a:custGeom>
            <a:avLst/>
            <a:gdLst>
              <a:gd name="T0" fmla="*/ 583 w 698"/>
              <a:gd name="T1" fmla="*/ 31 h 472"/>
              <a:gd name="T2" fmla="*/ 577 w 698"/>
              <a:gd name="T3" fmla="*/ 137 h 472"/>
              <a:gd name="T4" fmla="*/ 618 w 698"/>
              <a:gd name="T5" fmla="*/ 209 h 472"/>
              <a:gd name="T6" fmla="*/ 660 w 698"/>
              <a:gd name="T7" fmla="*/ 189 h 472"/>
              <a:gd name="T8" fmla="*/ 698 w 698"/>
              <a:gd name="T9" fmla="*/ 241 h 472"/>
              <a:gd name="T10" fmla="*/ 657 w 698"/>
              <a:gd name="T11" fmla="*/ 307 h 472"/>
              <a:gd name="T12" fmla="*/ 601 w 698"/>
              <a:gd name="T13" fmla="*/ 283 h 472"/>
              <a:gd name="T14" fmla="*/ 571 w 698"/>
              <a:gd name="T15" fmla="*/ 361 h 472"/>
              <a:gd name="T16" fmla="*/ 581 w 698"/>
              <a:gd name="T17" fmla="*/ 453 h 472"/>
              <a:gd name="T18" fmla="*/ 415 w 698"/>
              <a:gd name="T19" fmla="*/ 463 h 472"/>
              <a:gd name="T20" fmla="*/ 380 w 698"/>
              <a:gd name="T21" fmla="*/ 434 h 472"/>
              <a:gd name="T22" fmla="*/ 401 w 698"/>
              <a:gd name="T23" fmla="*/ 374 h 472"/>
              <a:gd name="T24" fmla="*/ 345 w 698"/>
              <a:gd name="T25" fmla="*/ 342 h 472"/>
              <a:gd name="T26" fmla="*/ 279 w 698"/>
              <a:gd name="T27" fmla="*/ 389 h 472"/>
              <a:gd name="T28" fmla="*/ 293 w 698"/>
              <a:gd name="T29" fmla="*/ 440 h 472"/>
              <a:gd name="T30" fmla="*/ 219 w 698"/>
              <a:gd name="T31" fmla="*/ 468 h 472"/>
              <a:gd name="T32" fmla="*/ 101 w 698"/>
              <a:gd name="T33" fmla="*/ 451 h 472"/>
              <a:gd name="T34" fmla="*/ 121 w 698"/>
              <a:gd name="T35" fmla="*/ 326 h 472"/>
              <a:gd name="T36" fmla="*/ 99 w 698"/>
              <a:gd name="T37" fmla="*/ 274 h 472"/>
              <a:gd name="T38" fmla="*/ 72 w 698"/>
              <a:gd name="T39" fmla="*/ 279 h 472"/>
              <a:gd name="T40" fmla="*/ 41 w 698"/>
              <a:gd name="T41" fmla="*/ 284 h 472"/>
              <a:gd name="T42" fmla="*/ 1 w 698"/>
              <a:gd name="T43" fmla="*/ 233 h 472"/>
              <a:gd name="T44" fmla="*/ 39 w 698"/>
              <a:gd name="T45" fmla="*/ 188 h 472"/>
              <a:gd name="T46" fmla="*/ 99 w 698"/>
              <a:gd name="T47" fmla="*/ 204 h 472"/>
              <a:gd name="T48" fmla="*/ 122 w 698"/>
              <a:gd name="T49" fmla="*/ 116 h 472"/>
              <a:gd name="T50" fmla="*/ 105 w 698"/>
              <a:gd name="T51" fmla="*/ 25 h 472"/>
              <a:gd name="T52" fmla="*/ 305 w 698"/>
              <a:gd name="T53" fmla="*/ 28 h 472"/>
              <a:gd name="T54" fmla="*/ 306 w 698"/>
              <a:gd name="T55" fmla="*/ 63 h 472"/>
              <a:gd name="T56" fmla="*/ 288 w 698"/>
              <a:gd name="T57" fmla="*/ 97 h 472"/>
              <a:gd name="T58" fmla="*/ 353 w 698"/>
              <a:gd name="T59" fmla="*/ 141 h 472"/>
              <a:gd name="T60" fmla="*/ 408 w 698"/>
              <a:gd name="T61" fmla="*/ 100 h 472"/>
              <a:gd name="T62" fmla="*/ 377 w 698"/>
              <a:gd name="T63" fmla="*/ 36 h 472"/>
              <a:gd name="T64" fmla="*/ 479 w 698"/>
              <a:gd name="T65" fmla="*/ 21 h 472"/>
              <a:gd name="T66" fmla="*/ 583 w 698"/>
              <a:gd name="T67" fmla="*/ 31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8" h="472">
                <a:moveTo>
                  <a:pt x="583" y="31"/>
                </a:moveTo>
                <a:cubicBezTo>
                  <a:pt x="583" y="31"/>
                  <a:pt x="576" y="103"/>
                  <a:pt x="577" y="137"/>
                </a:cubicBezTo>
                <a:cubicBezTo>
                  <a:pt x="577" y="171"/>
                  <a:pt x="586" y="216"/>
                  <a:pt x="618" y="209"/>
                </a:cubicBezTo>
                <a:cubicBezTo>
                  <a:pt x="640" y="205"/>
                  <a:pt x="636" y="188"/>
                  <a:pt x="660" y="189"/>
                </a:cubicBezTo>
                <a:cubicBezTo>
                  <a:pt x="682" y="190"/>
                  <a:pt x="698" y="224"/>
                  <a:pt x="698" y="241"/>
                </a:cubicBezTo>
                <a:cubicBezTo>
                  <a:pt x="698" y="282"/>
                  <a:pt x="679" y="308"/>
                  <a:pt x="657" y="307"/>
                </a:cubicBezTo>
                <a:cubicBezTo>
                  <a:pt x="634" y="306"/>
                  <a:pt x="625" y="283"/>
                  <a:pt x="601" y="283"/>
                </a:cubicBezTo>
                <a:cubicBezTo>
                  <a:pt x="577" y="283"/>
                  <a:pt x="570" y="304"/>
                  <a:pt x="571" y="361"/>
                </a:cubicBezTo>
                <a:cubicBezTo>
                  <a:pt x="573" y="419"/>
                  <a:pt x="581" y="453"/>
                  <a:pt x="581" y="453"/>
                </a:cubicBezTo>
                <a:cubicBezTo>
                  <a:pt x="581" y="453"/>
                  <a:pt x="464" y="472"/>
                  <a:pt x="415" y="463"/>
                </a:cubicBezTo>
                <a:cubicBezTo>
                  <a:pt x="387" y="457"/>
                  <a:pt x="381" y="449"/>
                  <a:pt x="380" y="434"/>
                </a:cubicBezTo>
                <a:cubicBezTo>
                  <a:pt x="379" y="419"/>
                  <a:pt x="409" y="399"/>
                  <a:pt x="401" y="374"/>
                </a:cubicBezTo>
                <a:cubicBezTo>
                  <a:pt x="396" y="358"/>
                  <a:pt x="382" y="345"/>
                  <a:pt x="345" y="342"/>
                </a:cubicBezTo>
                <a:cubicBezTo>
                  <a:pt x="313" y="339"/>
                  <a:pt x="276" y="366"/>
                  <a:pt x="279" y="389"/>
                </a:cubicBezTo>
                <a:cubicBezTo>
                  <a:pt x="281" y="418"/>
                  <a:pt x="300" y="426"/>
                  <a:pt x="293" y="440"/>
                </a:cubicBezTo>
                <a:cubicBezTo>
                  <a:pt x="286" y="455"/>
                  <a:pt x="255" y="468"/>
                  <a:pt x="219" y="468"/>
                </a:cubicBezTo>
                <a:cubicBezTo>
                  <a:pt x="164" y="469"/>
                  <a:pt x="101" y="451"/>
                  <a:pt x="101" y="451"/>
                </a:cubicBezTo>
                <a:cubicBezTo>
                  <a:pt x="101" y="451"/>
                  <a:pt x="117" y="370"/>
                  <a:pt x="121" y="326"/>
                </a:cubicBezTo>
                <a:cubicBezTo>
                  <a:pt x="123" y="288"/>
                  <a:pt x="109" y="277"/>
                  <a:pt x="99" y="274"/>
                </a:cubicBezTo>
                <a:cubicBezTo>
                  <a:pt x="94" y="273"/>
                  <a:pt x="84" y="276"/>
                  <a:pt x="72" y="279"/>
                </a:cubicBezTo>
                <a:cubicBezTo>
                  <a:pt x="61" y="282"/>
                  <a:pt x="50" y="285"/>
                  <a:pt x="41" y="284"/>
                </a:cubicBezTo>
                <a:cubicBezTo>
                  <a:pt x="23" y="283"/>
                  <a:pt x="0" y="267"/>
                  <a:pt x="1" y="233"/>
                </a:cubicBezTo>
                <a:cubicBezTo>
                  <a:pt x="2" y="211"/>
                  <a:pt x="15" y="187"/>
                  <a:pt x="39" y="188"/>
                </a:cubicBezTo>
                <a:cubicBezTo>
                  <a:pt x="72" y="188"/>
                  <a:pt x="81" y="203"/>
                  <a:pt x="99" y="204"/>
                </a:cubicBezTo>
                <a:cubicBezTo>
                  <a:pt x="113" y="204"/>
                  <a:pt x="120" y="161"/>
                  <a:pt x="122" y="116"/>
                </a:cubicBezTo>
                <a:cubicBezTo>
                  <a:pt x="123" y="72"/>
                  <a:pt x="105" y="25"/>
                  <a:pt x="105" y="25"/>
                </a:cubicBezTo>
                <a:cubicBezTo>
                  <a:pt x="105" y="25"/>
                  <a:pt x="257" y="0"/>
                  <a:pt x="305" y="28"/>
                </a:cubicBezTo>
                <a:cubicBezTo>
                  <a:pt x="326" y="40"/>
                  <a:pt x="314" y="56"/>
                  <a:pt x="306" y="63"/>
                </a:cubicBezTo>
                <a:cubicBezTo>
                  <a:pt x="296" y="71"/>
                  <a:pt x="286" y="83"/>
                  <a:pt x="288" y="97"/>
                </a:cubicBezTo>
                <a:cubicBezTo>
                  <a:pt x="291" y="117"/>
                  <a:pt x="328" y="141"/>
                  <a:pt x="353" y="141"/>
                </a:cubicBezTo>
                <a:cubicBezTo>
                  <a:pt x="383" y="141"/>
                  <a:pt x="408" y="115"/>
                  <a:pt x="408" y="100"/>
                </a:cubicBezTo>
                <a:cubicBezTo>
                  <a:pt x="408" y="61"/>
                  <a:pt x="373" y="62"/>
                  <a:pt x="377" y="36"/>
                </a:cubicBezTo>
                <a:cubicBezTo>
                  <a:pt x="382" y="11"/>
                  <a:pt x="433" y="16"/>
                  <a:pt x="479" y="21"/>
                </a:cubicBezTo>
                <a:cubicBezTo>
                  <a:pt x="532" y="27"/>
                  <a:pt x="583" y="31"/>
                  <a:pt x="583" y="31"/>
                </a:cubicBezTo>
              </a:path>
            </a:pathLst>
          </a:custGeom>
          <a:solidFill>
            <a:srgbClr val="34A0A4">
              <a:alpha val="85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sz="2000">
              <a:solidFill>
                <a:srgbClr val="FFFFFF"/>
              </a:solidFill>
              <a:cs typeface="+mn-ea"/>
            </a:endParaRPr>
          </a:p>
        </p:txBody>
      </p:sp>
      <p:sp>
        <p:nvSpPr>
          <p:cNvPr id="66" name="任意多边形: 形状 55"/>
          <p:cNvSpPr/>
          <p:nvPr/>
        </p:nvSpPr>
        <p:spPr bwMode="auto">
          <a:xfrm>
            <a:off x="4536401" y="2685544"/>
            <a:ext cx="413465" cy="334452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任意多边形: 形状 37"/>
          <p:cNvSpPr/>
          <p:nvPr/>
        </p:nvSpPr>
        <p:spPr bwMode="auto">
          <a:xfrm>
            <a:off x="6045508" y="4656293"/>
            <a:ext cx="3174" cy="17467"/>
          </a:xfrm>
          <a:custGeom>
            <a:avLst/>
            <a:gdLst>
              <a:gd name="T0" fmla="*/ 1 w 1"/>
              <a:gd name="T1" fmla="*/ 5 h 5"/>
              <a:gd name="T2" fmla="*/ 1 w 1"/>
              <a:gd name="T3" fmla="*/ 5 h 5"/>
              <a:gd name="T4" fmla="*/ 1 w 1"/>
              <a:gd name="T5" fmla="*/ 5 h 5"/>
              <a:gd name="T6" fmla="*/ 1 w 1"/>
              <a:gd name="T7" fmla="*/ 4 h 5"/>
              <a:gd name="T8" fmla="*/ 1 w 1"/>
              <a:gd name="T9" fmla="*/ 4 h 5"/>
              <a:gd name="T10" fmla="*/ 1 w 1"/>
              <a:gd name="T11" fmla="*/ 4 h 5"/>
              <a:gd name="T12" fmla="*/ 1 w 1"/>
              <a:gd name="T13" fmla="*/ 4 h 5"/>
              <a:gd name="T14" fmla="*/ 1 w 1"/>
              <a:gd name="T15" fmla="*/ 4 h 5"/>
              <a:gd name="T16" fmla="*/ 1 w 1"/>
              <a:gd name="T17" fmla="*/ 4 h 5"/>
              <a:gd name="T18" fmla="*/ 1 w 1"/>
              <a:gd name="T19" fmla="*/ 3 h 5"/>
              <a:gd name="T20" fmla="*/ 1 w 1"/>
              <a:gd name="T21" fmla="*/ 4 h 5"/>
              <a:gd name="T22" fmla="*/ 1 w 1"/>
              <a:gd name="T23" fmla="*/ 3 h 5"/>
              <a:gd name="T24" fmla="*/ 1 w 1"/>
              <a:gd name="T25" fmla="*/ 3 h 5"/>
              <a:gd name="T26" fmla="*/ 1 w 1"/>
              <a:gd name="T27" fmla="*/ 3 h 5"/>
              <a:gd name="T28" fmla="*/ 1 w 1"/>
              <a:gd name="T29" fmla="*/ 3 h 5"/>
              <a:gd name="T30" fmla="*/ 0 w 1"/>
              <a:gd name="T31" fmla="*/ 2 h 5"/>
              <a:gd name="T32" fmla="*/ 1 w 1"/>
              <a:gd name="T33" fmla="*/ 3 h 5"/>
              <a:gd name="T34" fmla="*/ 0 w 1"/>
              <a:gd name="T35" fmla="*/ 2 h 5"/>
              <a:gd name="T36" fmla="*/ 0 w 1"/>
              <a:gd name="T37" fmla="*/ 1 h 5"/>
              <a:gd name="T38" fmla="*/ 0 w 1"/>
              <a:gd name="T39" fmla="*/ 2 h 5"/>
              <a:gd name="T40" fmla="*/ 0 w 1"/>
              <a:gd name="T41" fmla="*/ 1 h 5"/>
              <a:gd name="T42" fmla="*/ 0 w 1"/>
              <a:gd name="T43" fmla="*/ 1 h 5"/>
              <a:gd name="T44" fmla="*/ 0 w 1"/>
              <a:gd name="T45" fmla="*/ 1 h 5"/>
              <a:gd name="T46" fmla="*/ 0 w 1"/>
              <a:gd name="T47" fmla="*/ 1 h 5"/>
              <a:gd name="T48" fmla="*/ 0 w 1"/>
              <a:gd name="T49" fmla="*/ 1 h 5"/>
              <a:gd name="T50" fmla="*/ 0 w 1"/>
              <a:gd name="T51" fmla="*/ 1 h 5"/>
              <a:gd name="T52" fmla="*/ 0 w 1"/>
              <a:gd name="T53" fmla="*/ 1 h 5"/>
              <a:gd name="T54" fmla="*/ 0 w 1"/>
              <a:gd name="T55" fmla="*/ 0 h 5"/>
              <a:gd name="T56" fmla="*/ 0 w 1"/>
              <a:gd name="T57" fmla="*/ 0 h 5"/>
              <a:gd name="T58" fmla="*/ 0 w 1"/>
              <a:gd name="T5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" h="5">
                <a:moveTo>
                  <a:pt x="1" y="5"/>
                </a:move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3"/>
                </a:moveTo>
                <a:cubicBezTo>
                  <a:pt x="1" y="3"/>
                  <a:pt x="1" y="3"/>
                  <a:pt x="1" y="4"/>
                </a:cubicBezTo>
                <a:cubicBezTo>
                  <a:pt x="1" y="3"/>
                  <a:pt x="1" y="3"/>
                  <a:pt x="1" y="3"/>
                </a:cubicBezTo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moveTo>
                  <a:pt x="0" y="2"/>
                </a:moveTo>
                <a:cubicBezTo>
                  <a:pt x="0" y="2"/>
                  <a:pt x="0" y="3"/>
                  <a:pt x="1" y="3"/>
                </a:cubicBezTo>
                <a:cubicBezTo>
                  <a:pt x="0" y="3"/>
                  <a:pt x="0" y="2"/>
                  <a:pt x="0" y="2"/>
                </a:cubicBezTo>
                <a:moveTo>
                  <a:pt x="0" y="1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A5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7" tIns="60958" rIns="121917" bIns="60958" anchor="ctr"/>
          <a:lstStyle/>
          <a:p>
            <a:pPr algn="ctr" defTabSz="1219200"/>
            <a:endParaRPr sz="2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任意多边形: 形状 34"/>
          <p:cNvSpPr/>
          <p:nvPr/>
        </p:nvSpPr>
        <p:spPr bwMode="auto">
          <a:xfrm>
            <a:off x="3888377" y="3218774"/>
            <a:ext cx="1660309" cy="2035646"/>
          </a:xfrm>
          <a:custGeom>
            <a:avLst/>
            <a:gdLst>
              <a:gd name="T0" fmla="*/ 496 w 503"/>
              <a:gd name="T1" fmla="*/ 109 h 617"/>
              <a:gd name="T2" fmla="*/ 377 w 503"/>
              <a:gd name="T3" fmla="*/ 122 h 617"/>
              <a:gd name="T4" fmla="*/ 292 w 503"/>
              <a:gd name="T5" fmla="*/ 90 h 617"/>
              <a:gd name="T6" fmla="*/ 314 w 503"/>
              <a:gd name="T7" fmla="*/ 36 h 617"/>
              <a:gd name="T8" fmla="*/ 254 w 503"/>
              <a:gd name="T9" fmla="*/ 0 h 617"/>
              <a:gd name="T10" fmla="*/ 199 w 503"/>
              <a:gd name="T11" fmla="*/ 42 h 617"/>
              <a:gd name="T12" fmla="*/ 213 w 503"/>
              <a:gd name="T13" fmla="*/ 97 h 617"/>
              <a:gd name="T14" fmla="*/ 117 w 503"/>
              <a:gd name="T15" fmla="*/ 123 h 617"/>
              <a:gd name="T16" fmla="*/ 15 w 503"/>
              <a:gd name="T17" fmla="*/ 106 h 617"/>
              <a:gd name="T18" fmla="*/ 6 w 503"/>
              <a:gd name="T19" fmla="*/ 178 h 617"/>
              <a:gd name="T20" fmla="*/ 14 w 503"/>
              <a:gd name="T21" fmla="*/ 233 h 617"/>
              <a:gd name="T22" fmla="*/ 44 w 503"/>
              <a:gd name="T23" fmla="*/ 255 h 617"/>
              <a:gd name="T24" fmla="*/ 86 w 503"/>
              <a:gd name="T25" fmla="*/ 233 h 617"/>
              <a:gd name="T26" fmla="*/ 128 w 503"/>
              <a:gd name="T27" fmla="*/ 293 h 617"/>
              <a:gd name="T28" fmla="*/ 87 w 503"/>
              <a:gd name="T29" fmla="*/ 359 h 617"/>
              <a:gd name="T30" fmla="*/ 27 w 503"/>
              <a:gd name="T31" fmla="*/ 334 h 617"/>
              <a:gd name="T32" fmla="*/ 1 w 503"/>
              <a:gd name="T33" fmla="*/ 384 h 617"/>
              <a:gd name="T34" fmla="*/ 5 w 503"/>
              <a:gd name="T35" fmla="*/ 465 h 617"/>
              <a:gd name="T36" fmla="*/ 10 w 503"/>
              <a:gd name="T37" fmla="*/ 500 h 617"/>
              <a:gd name="T38" fmla="*/ 143 w 503"/>
              <a:gd name="T39" fmla="*/ 490 h 617"/>
              <a:gd name="T40" fmla="*/ 225 w 503"/>
              <a:gd name="T41" fmla="*/ 522 h 617"/>
              <a:gd name="T42" fmla="*/ 196 w 503"/>
              <a:gd name="T43" fmla="*/ 573 h 617"/>
              <a:gd name="T44" fmla="*/ 256 w 503"/>
              <a:gd name="T45" fmla="*/ 617 h 617"/>
              <a:gd name="T46" fmla="*/ 313 w 503"/>
              <a:gd name="T47" fmla="*/ 575 h 617"/>
              <a:gd name="T48" fmla="*/ 281 w 503"/>
              <a:gd name="T49" fmla="*/ 520 h 617"/>
              <a:gd name="T50" fmla="*/ 318 w 503"/>
              <a:gd name="T51" fmla="*/ 491 h 617"/>
              <a:gd name="T52" fmla="*/ 489 w 503"/>
              <a:gd name="T53" fmla="*/ 506 h 617"/>
              <a:gd name="T54" fmla="*/ 498 w 503"/>
              <a:gd name="T55" fmla="*/ 421 h 617"/>
              <a:gd name="T56" fmla="*/ 478 w 503"/>
              <a:gd name="T57" fmla="*/ 338 h 617"/>
              <a:gd name="T58" fmla="*/ 426 w 503"/>
              <a:gd name="T59" fmla="*/ 349 h 617"/>
              <a:gd name="T60" fmla="*/ 381 w 503"/>
              <a:gd name="T61" fmla="*/ 292 h 617"/>
              <a:gd name="T62" fmla="*/ 422 w 503"/>
              <a:gd name="T63" fmla="*/ 244 h 617"/>
              <a:gd name="T64" fmla="*/ 483 w 503"/>
              <a:gd name="T65" fmla="*/ 260 h 617"/>
              <a:gd name="T66" fmla="*/ 501 w 503"/>
              <a:gd name="T67" fmla="*/ 177 h 617"/>
              <a:gd name="T68" fmla="*/ 496 w 503"/>
              <a:gd name="T69" fmla="*/ 109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3" h="617">
                <a:moveTo>
                  <a:pt x="496" y="109"/>
                </a:moveTo>
                <a:cubicBezTo>
                  <a:pt x="496" y="109"/>
                  <a:pt x="434" y="122"/>
                  <a:pt x="377" y="122"/>
                </a:cubicBezTo>
                <a:cubicBezTo>
                  <a:pt x="329" y="121"/>
                  <a:pt x="292" y="118"/>
                  <a:pt x="292" y="90"/>
                </a:cubicBezTo>
                <a:cubicBezTo>
                  <a:pt x="293" y="62"/>
                  <a:pt x="317" y="62"/>
                  <a:pt x="314" y="36"/>
                </a:cubicBezTo>
                <a:cubicBezTo>
                  <a:pt x="310" y="9"/>
                  <a:pt x="283" y="0"/>
                  <a:pt x="254" y="0"/>
                </a:cubicBezTo>
                <a:cubicBezTo>
                  <a:pt x="226" y="1"/>
                  <a:pt x="199" y="19"/>
                  <a:pt x="199" y="42"/>
                </a:cubicBezTo>
                <a:cubicBezTo>
                  <a:pt x="199" y="64"/>
                  <a:pt x="221" y="81"/>
                  <a:pt x="213" y="97"/>
                </a:cubicBezTo>
                <a:cubicBezTo>
                  <a:pt x="204" y="113"/>
                  <a:pt x="165" y="126"/>
                  <a:pt x="117" y="123"/>
                </a:cubicBezTo>
                <a:cubicBezTo>
                  <a:pt x="71" y="120"/>
                  <a:pt x="15" y="106"/>
                  <a:pt x="15" y="106"/>
                </a:cubicBezTo>
                <a:cubicBezTo>
                  <a:pt x="15" y="106"/>
                  <a:pt x="6" y="157"/>
                  <a:pt x="6" y="178"/>
                </a:cubicBezTo>
                <a:cubicBezTo>
                  <a:pt x="7" y="200"/>
                  <a:pt x="10" y="224"/>
                  <a:pt x="14" y="233"/>
                </a:cubicBezTo>
                <a:cubicBezTo>
                  <a:pt x="19" y="242"/>
                  <a:pt x="27" y="259"/>
                  <a:pt x="44" y="255"/>
                </a:cubicBezTo>
                <a:cubicBezTo>
                  <a:pt x="60" y="251"/>
                  <a:pt x="69" y="230"/>
                  <a:pt x="86" y="233"/>
                </a:cubicBezTo>
                <a:cubicBezTo>
                  <a:pt x="102" y="236"/>
                  <a:pt x="130" y="259"/>
                  <a:pt x="128" y="293"/>
                </a:cubicBezTo>
                <a:cubicBezTo>
                  <a:pt x="125" y="328"/>
                  <a:pt x="111" y="361"/>
                  <a:pt x="87" y="359"/>
                </a:cubicBezTo>
                <a:cubicBezTo>
                  <a:pt x="62" y="357"/>
                  <a:pt x="47" y="336"/>
                  <a:pt x="27" y="334"/>
                </a:cubicBezTo>
                <a:cubicBezTo>
                  <a:pt x="6" y="332"/>
                  <a:pt x="0" y="366"/>
                  <a:pt x="1" y="384"/>
                </a:cubicBezTo>
                <a:cubicBezTo>
                  <a:pt x="2" y="403"/>
                  <a:pt x="2" y="445"/>
                  <a:pt x="5" y="465"/>
                </a:cubicBezTo>
                <a:cubicBezTo>
                  <a:pt x="8" y="485"/>
                  <a:pt x="10" y="500"/>
                  <a:pt x="10" y="500"/>
                </a:cubicBezTo>
                <a:cubicBezTo>
                  <a:pt x="10" y="500"/>
                  <a:pt x="90" y="489"/>
                  <a:pt x="143" y="490"/>
                </a:cubicBezTo>
                <a:cubicBezTo>
                  <a:pt x="195" y="491"/>
                  <a:pt x="223" y="502"/>
                  <a:pt x="225" y="522"/>
                </a:cubicBezTo>
                <a:cubicBezTo>
                  <a:pt x="226" y="542"/>
                  <a:pt x="193" y="550"/>
                  <a:pt x="196" y="573"/>
                </a:cubicBezTo>
                <a:cubicBezTo>
                  <a:pt x="199" y="596"/>
                  <a:pt x="234" y="617"/>
                  <a:pt x="256" y="617"/>
                </a:cubicBezTo>
                <a:cubicBezTo>
                  <a:pt x="279" y="616"/>
                  <a:pt x="313" y="602"/>
                  <a:pt x="313" y="575"/>
                </a:cubicBezTo>
                <a:cubicBezTo>
                  <a:pt x="312" y="548"/>
                  <a:pt x="282" y="537"/>
                  <a:pt x="281" y="520"/>
                </a:cubicBezTo>
                <a:cubicBezTo>
                  <a:pt x="279" y="504"/>
                  <a:pt x="298" y="491"/>
                  <a:pt x="318" y="491"/>
                </a:cubicBezTo>
                <a:cubicBezTo>
                  <a:pt x="337" y="491"/>
                  <a:pt x="489" y="506"/>
                  <a:pt x="489" y="506"/>
                </a:cubicBezTo>
                <a:cubicBezTo>
                  <a:pt x="489" y="506"/>
                  <a:pt x="494" y="464"/>
                  <a:pt x="498" y="421"/>
                </a:cubicBezTo>
                <a:cubicBezTo>
                  <a:pt x="503" y="364"/>
                  <a:pt x="498" y="336"/>
                  <a:pt x="478" y="338"/>
                </a:cubicBezTo>
                <a:cubicBezTo>
                  <a:pt x="467" y="339"/>
                  <a:pt x="449" y="350"/>
                  <a:pt x="426" y="349"/>
                </a:cubicBezTo>
                <a:cubicBezTo>
                  <a:pt x="403" y="348"/>
                  <a:pt x="378" y="329"/>
                  <a:pt x="381" y="292"/>
                </a:cubicBezTo>
                <a:cubicBezTo>
                  <a:pt x="384" y="263"/>
                  <a:pt x="399" y="243"/>
                  <a:pt x="422" y="244"/>
                </a:cubicBezTo>
                <a:cubicBezTo>
                  <a:pt x="444" y="246"/>
                  <a:pt x="468" y="260"/>
                  <a:pt x="483" y="260"/>
                </a:cubicBezTo>
                <a:cubicBezTo>
                  <a:pt x="493" y="261"/>
                  <a:pt x="501" y="198"/>
                  <a:pt x="501" y="177"/>
                </a:cubicBezTo>
                <a:cubicBezTo>
                  <a:pt x="501" y="135"/>
                  <a:pt x="496" y="109"/>
                  <a:pt x="496" y="109"/>
                </a:cubicBezTo>
              </a:path>
            </a:pathLst>
          </a:custGeom>
          <a:solidFill>
            <a:srgbClr val="34A0A4">
              <a:alpha val="85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sz="2000">
              <a:solidFill>
                <a:srgbClr val="FFFFFF"/>
              </a:solidFill>
              <a:cs typeface="+mn-ea"/>
            </a:endParaRPr>
          </a:p>
        </p:txBody>
      </p:sp>
      <p:sp>
        <p:nvSpPr>
          <p:cNvPr id="70" name="任意多边形: 形状 54"/>
          <p:cNvSpPr/>
          <p:nvPr/>
        </p:nvSpPr>
        <p:spPr bwMode="auto">
          <a:xfrm>
            <a:off x="4543336" y="4006767"/>
            <a:ext cx="399599" cy="413616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1990" y="1537970"/>
            <a:ext cx="3128010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2"/>
          <p:cNvSpPr/>
          <p:nvPr>
            <p:custDataLst>
              <p:tags r:id="rId1"/>
            </p:custDataLst>
          </p:nvPr>
        </p:nvSpPr>
        <p:spPr>
          <a:xfrm>
            <a:off x="0" y="0"/>
            <a:ext cx="3496245" cy="6858000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PA-矩形 35"/>
          <p:cNvSpPr/>
          <p:nvPr>
            <p:custDataLst>
              <p:tags r:id="rId3"/>
            </p:custDataLst>
          </p:nvPr>
        </p:nvSpPr>
        <p:spPr>
          <a:xfrm>
            <a:off x="0" y="0"/>
            <a:ext cx="3496245" cy="6858000"/>
          </a:xfrm>
          <a:prstGeom prst="rect">
            <a:avLst/>
          </a:prstGeom>
          <a:solidFill>
            <a:srgbClr val="34A0A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PA-任意多边形 81"/>
          <p:cNvSpPr/>
          <p:nvPr>
            <p:custDataLst>
              <p:tags r:id="rId4"/>
            </p:custDataLst>
          </p:nvPr>
        </p:nvSpPr>
        <p:spPr>
          <a:xfrm>
            <a:off x="9209590" y="0"/>
            <a:ext cx="2982410" cy="1758786"/>
          </a:xfrm>
          <a:custGeom>
            <a:avLst/>
            <a:gdLst>
              <a:gd name="connsiteX0" fmla="*/ 0 w 2982410"/>
              <a:gd name="connsiteY0" fmla="*/ 0 h 1758786"/>
              <a:gd name="connsiteX1" fmla="*/ 2982410 w 2982410"/>
              <a:gd name="connsiteY1" fmla="*/ 0 h 1758786"/>
              <a:gd name="connsiteX2" fmla="*/ 2982410 w 2982410"/>
              <a:gd name="connsiteY2" fmla="*/ 1756560 h 1758786"/>
              <a:gd name="connsiteX3" fmla="*/ 2894366 w 2982410"/>
              <a:gd name="connsiteY3" fmla="*/ 1758786 h 1758786"/>
              <a:gd name="connsiteX4" fmla="*/ 24401 w 2982410"/>
              <a:gd name="connsiteY4" fmla="*/ 50655 h 17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2410" h="1758786">
                <a:moveTo>
                  <a:pt x="0" y="0"/>
                </a:moveTo>
                <a:lnTo>
                  <a:pt x="2982410" y="0"/>
                </a:lnTo>
                <a:lnTo>
                  <a:pt x="2982410" y="1756560"/>
                </a:lnTo>
                <a:lnTo>
                  <a:pt x="2894366" y="1758786"/>
                </a:lnTo>
                <a:cubicBezTo>
                  <a:pt x="1655077" y="1758786"/>
                  <a:pt x="577108" y="1068095"/>
                  <a:pt x="24401" y="50655"/>
                </a:cubicBez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PA-同心圆 5"/>
          <p:cNvSpPr/>
          <p:nvPr>
            <p:custDataLst>
              <p:tags r:id="rId5"/>
            </p:custDataLst>
          </p:nvPr>
        </p:nvSpPr>
        <p:spPr>
          <a:xfrm>
            <a:off x="2677485" y="2859554"/>
            <a:ext cx="1510088" cy="1510088"/>
          </a:xfrm>
          <a:prstGeom prst="donut">
            <a:avLst/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6" name="PA-任意多边形 85"/>
          <p:cNvSpPr/>
          <p:nvPr>
            <p:custDataLst>
              <p:tags r:id="rId6"/>
            </p:custDataLst>
          </p:nvPr>
        </p:nvSpPr>
        <p:spPr>
          <a:xfrm>
            <a:off x="1" y="5919126"/>
            <a:ext cx="2828861" cy="938874"/>
          </a:xfrm>
          <a:custGeom>
            <a:avLst/>
            <a:gdLst>
              <a:gd name="connsiteX0" fmla="*/ 539750 w 2828861"/>
              <a:gd name="connsiteY0" fmla="*/ 0 h 938874"/>
              <a:gd name="connsiteX1" fmla="*/ 2615894 w 2828861"/>
              <a:gd name="connsiteY1" fmla="*/ 745316 h 938874"/>
              <a:gd name="connsiteX2" fmla="*/ 2828861 w 2828861"/>
              <a:gd name="connsiteY2" fmla="*/ 938874 h 938874"/>
              <a:gd name="connsiteX3" fmla="*/ 0 w 2828861"/>
              <a:gd name="connsiteY3" fmla="*/ 938874 h 938874"/>
              <a:gd name="connsiteX4" fmla="*/ 0 w 2828861"/>
              <a:gd name="connsiteY4" fmla="*/ 45231 h 938874"/>
              <a:gd name="connsiteX5" fmla="*/ 42690 w 2828861"/>
              <a:gd name="connsiteY5" fmla="*/ 37608 h 938874"/>
              <a:gd name="connsiteX6" fmla="*/ 539750 w 2828861"/>
              <a:gd name="connsiteY6" fmla="*/ 0 h 9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8861" h="938874">
                <a:moveTo>
                  <a:pt x="539750" y="0"/>
                </a:moveTo>
                <a:cubicBezTo>
                  <a:pt x="1328389" y="0"/>
                  <a:pt x="2051699" y="279702"/>
                  <a:pt x="2615894" y="745316"/>
                </a:cubicBezTo>
                <a:lnTo>
                  <a:pt x="2828861" y="938874"/>
                </a:lnTo>
                <a:lnTo>
                  <a:pt x="0" y="938874"/>
                </a:lnTo>
                <a:lnTo>
                  <a:pt x="0" y="45231"/>
                </a:lnTo>
                <a:lnTo>
                  <a:pt x="42690" y="37608"/>
                </a:lnTo>
                <a:cubicBezTo>
                  <a:pt x="204762" y="12844"/>
                  <a:pt x="370756" y="0"/>
                  <a:pt x="539750" y="0"/>
                </a:cubicBez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PA-椭圆 7"/>
          <p:cNvSpPr/>
          <p:nvPr>
            <p:custDataLst>
              <p:tags r:id="rId7"/>
            </p:custDataLst>
          </p:nvPr>
        </p:nvSpPr>
        <p:spPr>
          <a:xfrm>
            <a:off x="11448143" y="6044279"/>
            <a:ext cx="1487714" cy="1487714"/>
          </a:xfrm>
          <a:prstGeom prst="ellipse">
            <a:avLst/>
          </a:prstGeom>
          <a:noFill/>
          <a:ln w="254000">
            <a:solidFill>
              <a:srgbClr val="F2AA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PA-同心圆 8"/>
          <p:cNvSpPr/>
          <p:nvPr>
            <p:custDataLst>
              <p:tags r:id="rId8"/>
            </p:custDataLst>
          </p:nvPr>
        </p:nvSpPr>
        <p:spPr>
          <a:xfrm>
            <a:off x="1576717" y="1758786"/>
            <a:ext cx="3711625" cy="3711625"/>
          </a:xfrm>
          <a:prstGeom prst="donut">
            <a:avLst>
              <a:gd name="adj" fmla="val 18999"/>
            </a:avLst>
          </a:prstGeom>
          <a:solidFill>
            <a:srgbClr val="F2A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5" name="PA-图片 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email"/>
          <a:srcRect/>
          <a:stretch>
            <a:fillRect/>
          </a:stretch>
        </p:blipFill>
        <p:spPr>
          <a:xfrm>
            <a:off x="2494724" y="2676793"/>
            <a:ext cx="1875610" cy="1875610"/>
          </a:xfrm>
          <a:prstGeom prst="ellipse">
            <a:avLst/>
          </a:prstGeom>
          <a:ln w="63500">
            <a:solidFill>
              <a:schemeClr val="bg1"/>
            </a:solidFill>
          </a:ln>
        </p:spPr>
      </p:pic>
      <p:sp>
        <p:nvSpPr>
          <p:cNvPr id="21" name="PA-文本框 20"/>
          <p:cNvSpPr txBox="1"/>
          <p:nvPr>
            <p:custDataLst>
              <p:tags r:id="rId11"/>
            </p:custDataLst>
          </p:nvPr>
        </p:nvSpPr>
        <p:spPr>
          <a:xfrm>
            <a:off x="6448351" y="2579232"/>
            <a:ext cx="391959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兴趣练习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PA-矩形 6"/>
          <p:cNvSpPr/>
          <p:nvPr>
            <p:custDataLst>
              <p:tags r:id="rId12"/>
            </p:custDataLst>
          </p:nvPr>
        </p:nvSpPr>
        <p:spPr>
          <a:xfrm>
            <a:off x="5770922" y="2446909"/>
            <a:ext cx="5274450" cy="175878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PA-文本框 23"/>
          <p:cNvSpPr txBox="1"/>
          <p:nvPr>
            <p:custDataLst>
              <p:tags r:id="rId13"/>
            </p:custDataLst>
          </p:nvPr>
        </p:nvSpPr>
        <p:spPr>
          <a:xfrm>
            <a:off x="2677485" y="3063563"/>
            <a:ext cx="1510088" cy="11421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8000" dirty="0">
                <a:gradFill>
                  <a:gsLst>
                    <a:gs pos="80000">
                      <a:schemeClr val="bg1">
                        <a:alpha val="0"/>
                      </a:schemeClr>
                    </a:gs>
                    <a:gs pos="6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8000" dirty="0">
              <a:gradFill>
                <a:gsLst>
                  <a:gs pos="80000">
                    <a:schemeClr val="bg1">
                      <a:alpha val="0"/>
                    </a:schemeClr>
                  </a:gs>
                  <a:gs pos="60000">
                    <a:schemeClr val="bg1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PA-同心圆 37"/>
          <p:cNvSpPr/>
          <p:nvPr>
            <p:custDataLst>
              <p:tags r:id="rId14"/>
            </p:custDataLst>
          </p:nvPr>
        </p:nvSpPr>
        <p:spPr>
          <a:xfrm>
            <a:off x="10458800" y="-508000"/>
            <a:ext cx="1074388" cy="1074388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PA-同心圆 38"/>
          <p:cNvSpPr/>
          <p:nvPr>
            <p:custDataLst>
              <p:tags r:id="rId15"/>
            </p:custDataLst>
          </p:nvPr>
        </p:nvSpPr>
        <p:spPr>
          <a:xfrm>
            <a:off x="5873517" y="1313820"/>
            <a:ext cx="311780" cy="311780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PA-同心圆 39"/>
          <p:cNvSpPr/>
          <p:nvPr>
            <p:custDataLst>
              <p:tags r:id="rId16"/>
            </p:custDataLst>
          </p:nvPr>
        </p:nvSpPr>
        <p:spPr>
          <a:xfrm>
            <a:off x="9493564" y="6546080"/>
            <a:ext cx="623840" cy="623840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" name="PA-同心圆 42"/>
          <p:cNvSpPr/>
          <p:nvPr>
            <p:custDataLst>
              <p:tags r:id="rId17"/>
            </p:custDataLst>
          </p:nvPr>
        </p:nvSpPr>
        <p:spPr>
          <a:xfrm>
            <a:off x="7096036" y="4893818"/>
            <a:ext cx="419873" cy="419873"/>
          </a:xfrm>
          <a:prstGeom prst="donut">
            <a:avLst>
              <a:gd name="adj" fmla="val 18999"/>
            </a:avLst>
          </a:prstGeom>
          <a:solidFill>
            <a:srgbClr val="34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6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6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6" grpId="0" animBg="1"/>
          <p:bldP spid="82" grpId="0" animBg="1"/>
          <p:bldP spid="6" grpId="0" animBg="1"/>
          <p:bldP spid="86" grpId="0" animBg="1"/>
          <p:bldP spid="8" grpId="0" animBg="1"/>
          <p:bldP spid="9" grpId="0" animBg="1"/>
          <p:bldP spid="21" grpId="0"/>
          <p:bldP spid="7" grpId="0" animBg="1"/>
          <p:bldP spid="24" grpId="0"/>
          <p:bldP spid="38" grpId="0" animBg="1"/>
          <p:bldP spid="39" grpId="0" animBg="1"/>
          <p:bldP spid="40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6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6" grpId="0" animBg="1"/>
          <p:bldP spid="82" grpId="0" animBg="1"/>
          <p:bldP spid="6" grpId="0" animBg="1"/>
          <p:bldP spid="86" grpId="0" animBg="1"/>
          <p:bldP spid="8" grpId="0" animBg="1"/>
          <p:bldP spid="9" grpId="0" animBg="1"/>
          <p:bldP spid="21" grpId="0"/>
          <p:bldP spid="7" grpId="0" animBg="1"/>
          <p:bldP spid="24" grpId="0"/>
          <p:bldP spid="38" grpId="0" animBg="1"/>
          <p:bldP spid="39" grpId="0" animBg="1"/>
          <p:bldP spid="40" grpId="0" animBg="1"/>
          <p:bldP spid="43" grpId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PA" val="v5.2.9"/>
  <p:tag name="RESOURCELIBID_ANIM" val="553752"/>
</p:tagLst>
</file>

<file path=ppt/tags/tag10.xml><?xml version="1.0" encoding="utf-8"?>
<p:tagLst xmlns:p="http://schemas.openxmlformats.org/presentationml/2006/main">
  <p:tag name="PA" val="v5.2.9"/>
  <p:tag name="RESOURCELIBID_ANIM" val="553752"/>
</p:tagLst>
</file>

<file path=ppt/tags/tag100.xml><?xml version="1.0" encoding="utf-8"?>
<p:tagLst xmlns:p="http://schemas.openxmlformats.org/presentationml/2006/main">
  <p:tag name="PA" val="v5.2.9"/>
  <p:tag name="RESOURCELIBID_ANIM" val="553752"/>
</p:tagLst>
</file>

<file path=ppt/tags/tag101.xml><?xml version="1.0" encoding="utf-8"?>
<p:tagLst xmlns:p="http://schemas.openxmlformats.org/presentationml/2006/main">
  <p:tag name="PA" val="v5.2.9"/>
  <p:tag name="RESOURCELIBID_ANIM" val="553752"/>
</p:tagLst>
</file>

<file path=ppt/tags/tag102.xml><?xml version="1.0" encoding="utf-8"?>
<p:tagLst xmlns:p="http://schemas.openxmlformats.org/presentationml/2006/main">
  <p:tag name="PA" val="v5.2.9"/>
  <p:tag name="RESOURCELIBID_ANIM" val="553752"/>
</p:tagLst>
</file>

<file path=ppt/tags/tag103.xml><?xml version="1.0" encoding="utf-8"?>
<p:tagLst xmlns:p="http://schemas.openxmlformats.org/presentationml/2006/main">
  <p:tag name="PA" val="v5.2.9"/>
  <p:tag name="RESOURCELIBID_ANIM" val="553752"/>
</p:tagLst>
</file>

<file path=ppt/tags/tag104.xml><?xml version="1.0" encoding="utf-8"?>
<p:tagLst xmlns:p="http://schemas.openxmlformats.org/presentationml/2006/main">
  <p:tag name="PA" val="v5.2.9"/>
  <p:tag name="RESOURCELIBID_ANIM" val="553752"/>
</p:tagLst>
</file>

<file path=ppt/tags/tag105.xml><?xml version="1.0" encoding="utf-8"?>
<p:tagLst xmlns:p="http://schemas.openxmlformats.org/presentationml/2006/main">
  <p:tag name="PA" val="v5.2.9"/>
  <p:tag name="RESOURCELIBID_ANIM" val="553752"/>
</p:tagLst>
</file>

<file path=ppt/tags/tag106.xml><?xml version="1.0" encoding="utf-8"?>
<p:tagLst xmlns:p="http://schemas.openxmlformats.org/presentationml/2006/main">
  <p:tag name="PA" val="v5.2.9"/>
  <p:tag name="RESOURCELIBID_ANIM" val="553752"/>
</p:tagLst>
</file>

<file path=ppt/tags/tag107.xml><?xml version="1.0" encoding="utf-8"?>
<p:tagLst xmlns:p="http://schemas.openxmlformats.org/presentationml/2006/main">
  <p:tag name="PA" val="v5.2.9"/>
  <p:tag name="RESOURCELIBID_ANIM" val="553752"/>
</p:tagLst>
</file>

<file path=ppt/tags/tag108.xml><?xml version="1.0" encoding="utf-8"?>
<p:tagLst xmlns:p="http://schemas.openxmlformats.org/presentationml/2006/main">
  <p:tag name="PA" val="v5.2.9"/>
  <p:tag name="RESOURCELIBID_ANIM" val="553752"/>
</p:tagLst>
</file>

<file path=ppt/tags/tag109.xml><?xml version="1.0" encoding="utf-8"?>
<p:tagLst xmlns:p="http://schemas.openxmlformats.org/presentationml/2006/main">
  <p:tag name="PA" val="v5.2.9"/>
  <p:tag name="RESOURCELIBID_ANIM" val="553752"/>
</p:tagLst>
</file>

<file path=ppt/tags/tag11.xml><?xml version="1.0" encoding="utf-8"?>
<p:tagLst xmlns:p="http://schemas.openxmlformats.org/presentationml/2006/main">
  <p:tag name="PA" val="v5.2.9"/>
  <p:tag name="RESOURCELIBID_ANIM" val="553752"/>
</p:tagLst>
</file>

<file path=ppt/tags/tag110.xml><?xml version="1.0" encoding="utf-8"?>
<p:tagLst xmlns:p="http://schemas.openxmlformats.org/presentationml/2006/main">
  <p:tag name="PA" val="v5.2.9"/>
  <p:tag name="RESOURCELIBID_ANIM" val="553752"/>
</p:tagLst>
</file>

<file path=ppt/tags/tag111.xml><?xml version="1.0" encoding="utf-8"?>
<p:tagLst xmlns:p="http://schemas.openxmlformats.org/presentationml/2006/main">
  <p:tag name="PA" val="v5.2.9"/>
  <p:tag name="RESOURCELIBID_ANIM" val="553752"/>
</p:tagLst>
</file>

<file path=ppt/tags/tag112.xml><?xml version="1.0" encoding="utf-8"?>
<p:tagLst xmlns:p="http://schemas.openxmlformats.org/presentationml/2006/main">
  <p:tag name="PA" val="v5.2.9"/>
  <p:tag name="RESOURCELIBID_ANIM" val="553752"/>
</p:tagLst>
</file>

<file path=ppt/tags/tag113.xml><?xml version="1.0" encoding="utf-8"?>
<p:tagLst xmlns:p="http://schemas.openxmlformats.org/presentationml/2006/main">
  <p:tag name="PA" val="v5.2.9"/>
  <p:tag name="RESOURCELIBID_ANIM" val="553752"/>
</p:tagLst>
</file>

<file path=ppt/tags/tag114.xml><?xml version="1.0" encoding="utf-8"?>
<p:tagLst xmlns:p="http://schemas.openxmlformats.org/presentationml/2006/main">
  <p:tag name="PA" val="v5.2.9"/>
  <p:tag name="RESOURCELIBID_ANIM" val="553752"/>
</p:tagLst>
</file>

<file path=ppt/tags/tag115.xml><?xml version="1.0" encoding="utf-8"?>
<p:tagLst xmlns:p="http://schemas.openxmlformats.org/presentationml/2006/main">
  <p:tag name="PA" val="v5.2.9"/>
  <p:tag name="RESOURCELIBID_ANIM" val="553752"/>
</p:tagLst>
</file>

<file path=ppt/tags/tag116.xml><?xml version="1.0" encoding="utf-8"?>
<p:tagLst xmlns:p="http://schemas.openxmlformats.org/presentationml/2006/main">
  <p:tag name="PA" val="v5.2.9"/>
  <p:tag name="RESOURCELIBID_ANIM" val="553752"/>
</p:tagLst>
</file>

<file path=ppt/tags/tag117.xml><?xml version="1.0" encoding="utf-8"?>
<p:tagLst xmlns:p="http://schemas.openxmlformats.org/presentationml/2006/main">
  <p:tag name="PA" val="v5.2.9"/>
  <p:tag name="RESOURCELIBID_ANIM" val="553752"/>
</p:tagLst>
</file>

<file path=ppt/tags/tag118.xml><?xml version="1.0" encoding="utf-8"?>
<p:tagLst xmlns:p="http://schemas.openxmlformats.org/presentationml/2006/main">
  <p:tag name="PA" val="v5.2.9"/>
  <p:tag name="RESOURCELIBID_ANIM" val="553752"/>
</p:tagLst>
</file>

<file path=ppt/tags/tag119.xml><?xml version="1.0" encoding="utf-8"?>
<p:tagLst xmlns:p="http://schemas.openxmlformats.org/presentationml/2006/main">
  <p:tag name="PA" val="v5.2.9"/>
  <p:tag name="RESOURCELIBID_ANIM" val="553752"/>
</p:tagLst>
</file>

<file path=ppt/tags/tag12.xml><?xml version="1.0" encoding="utf-8"?>
<p:tagLst xmlns:p="http://schemas.openxmlformats.org/presentationml/2006/main">
  <p:tag name="PA" val="v5.2.9"/>
  <p:tag name="RESOURCELIBID_ANIM" val="553752"/>
</p:tagLst>
</file>

<file path=ppt/tags/tag120.xml><?xml version="1.0" encoding="utf-8"?>
<p:tagLst xmlns:p="http://schemas.openxmlformats.org/presentationml/2006/main">
  <p:tag name="PA" val="v5.2.9"/>
  <p:tag name="RESOURCELIBID_ANIM" val="553752"/>
</p:tagLst>
</file>

<file path=ppt/tags/tag121.xml><?xml version="1.0" encoding="utf-8"?>
<p:tagLst xmlns:p="http://schemas.openxmlformats.org/presentationml/2006/main">
  <p:tag name="PA" val="v5.2.9"/>
  <p:tag name="RESOURCELIBID_ANIM" val="553752"/>
</p:tagLst>
</file>

<file path=ppt/tags/tag122.xml><?xml version="1.0" encoding="utf-8"?>
<p:tagLst xmlns:p="http://schemas.openxmlformats.org/presentationml/2006/main">
  <p:tag name="PA" val="v5.2.9"/>
  <p:tag name="RESOURCELIBID_ANIM" val="553752"/>
</p:tagLst>
</file>

<file path=ppt/tags/tag123.xml><?xml version="1.0" encoding="utf-8"?>
<p:tagLst xmlns:p="http://schemas.openxmlformats.org/presentationml/2006/main">
  <p:tag name="PA" val="v5.2.9"/>
  <p:tag name="RESOURCELIBID_ANIM" val="553752"/>
</p:tagLst>
</file>

<file path=ppt/tags/tag124.xml><?xml version="1.0" encoding="utf-8"?>
<p:tagLst xmlns:p="http://schemas.openxmlformats.org/presentationml/2006/main">
  <p:tag name="PA" val="v5.2.9"/>
  <p:tag name="RESOURCELIBID_ANIM" val="553752"/>
</p:tagLst>
</file>

<file path=ppt/tags/tag125.xml><?xml version="1.0" encoding="utf-8"?>
<p:tagLst xmlns:p="http://schemas.openxmlformats.org/presentationml/2006/main">
  <p:tag name="PA" val="v5.2.9"/>
  <p:tag name="RESOURCELIBID_ANIM" val="553752"/>
</p:tagLst>
</file>

<file path=ppt/tags/tag126.xml><?xml version="1.0" encoding="utf-8"?>
<p:tagLst xmlns:p="http://schemas.openxmlformats.org/presentationml/2006/main">
  <p:tag name="PA" val="v5.2.9"/>
  <p:tag name="RESOURCELIBID_ANIM" val="553752"/>
</p:tagLst>
</file>

<file path=ppt/tags/tag127.xml><?xml version="1.0" encoding="utf-8"?>
<p:tagLst xmlns:p="http://schemas.openxmlformats.org/presentationml/2006/main">
  <p:tag name="PA" val="v5.2.9"/>
  <p:tag name="RESOURCELIBID_ANIM" val="553752"/>
</p:tagLst>
</file>

<file path=ppt/tags/tag128.xml><?xml version="1.0" encoding="utf-8"?>
<p:tagLst xmlns:p="http://schemas.openxmlformats.org/presentationml/2006/main">
  <p:tag name="PA" val="v5.2.9"/>
  <p:tag name="RESOURCELIBID_ANIM" val="553752"/>
</p:tagLst>
</file>

<file path=ppt/tags/tag129.xml><?xml version="1.0" encoding="utf-8"?>
<p:tagLst xmlns:p="http://schemas.openxmlformats.org/presentationml/2006/main">
  <p:tag name="PA" val="v5.2.9"/>
  <p:tag name="RESOURCELIBID_ANIM" val="553752"/>
</p:tagLst>
</file>

<file path=ppt/tags/tag13.xml><?xml version="1.0" encoding="utf-8"?>
<p:tagLst xmlns:p="http://schemas.openxmlformats.org/presentationml/2006/main">
  <p:tag name="PA" val="v5.2.9"/>
  <p:tag name="RESOURCELIBID_ANIM" val="553752"/>
</p:tagLst>
</file>

<file path=ppt/tags/tag130.xml><?xml version="1.0" encoding="utf-8"?>
<p:tagLst xmlns:p="http://schemas.openxmlformats.org/presentationml/2006/main">
  <p:tag name="PA" val="v5.2.9"/>
  <p:tag name="RESOURCELIBID_ANIM" val="553752"/>
</p:tagLst>
</file>

<file path=ppt/tags/tag131.xml><?xml version="1.0" encoding="utf-8"?>
<p:tagLst xmlns:p="http://schemas.openxmlformats.org/presentationml/2006/main">
  <p:tag name="PA" val="v5.2.9"/>
  <p:tag name="RESOURCELIBID_ANIM" val="553752"/>
</p:tagLst>
</file>

<file path=ppt/tags/tag132.xml><?xml version="1.0" encoding="utf-8"?>
<p:tagLst xmlns:p="http://schemas.openxmlformats.org/presentationml/2006/main">
  <p:tag name="PA" val="v5.2.9"/>
  <p:tag name="RESOURCELIBID_ANIM" val="553752"/>
</p:tagLst>
</file>

<file path=ppt/tags/tag133.xml><?xml version="1.0" encoding="utf-8"?>
<p:tagLst xmlns:p="http://schemas.openxmlformats.org/presentationml/2006/main">
  <p:tag name="PA" val="v5.2.9"/>
  <p:tag name="RESOURCELIBID_ANIM" val="553752"/>
</p:tagLst>
</file>

<file path=ppt/tags/tag134.xml><?xml version="1.0" encoding="utf-8"?>
<p:tagLst xmlns:p="http://schemas.openxmlformats.org/presentationml/2006/main">
  <p:tag name="PA" val="v5.2.9"/>
  <p:tag name="RESOURCELIBID_ANIM" val="553752"/>
</p:tagLst>
</file>

<file path=ppt/tags/tag135.xml><?xml version="1.0" encoding="utf-8"?>
<p:tagLst xmlns:p="http://schemas.openxmlformats.org/presentationml/2006/main">
  <p:tag name="PA" val="v5.2.9"/>
  <p:tag name="RESOURCELIBID_ANIM" val="553752"/>
</p:tagLst>
</file>

<file path=ppt/tags/tag136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4.xml><?xml version="1.0" encoding="utf-8"?>
<p:tagLst xmlns:p="http://schemas.openxmlformats.org/presentationml/2006/main">
  <p:tag name="PA" val="v5.2.9"/>
  <p:tag name="RESOURCELIBID_ANIM" val="553752"/>
</p:tagLst>
</file>

<file path=ppt/tags/tag15.xml><?xml version="1.0" encoding="utf-8"?>
<p:tagLst xmlns:p="http://schemas.openxmlformats.org/presentationml/2006/main">
  <p:tag name="PA" val="v5.2.9"/>
  <p:tag name="RESOURCELIBID_ANIM" val="553752"/>
</p:tagLst>
</file>

<file path=ppt/tags/tag16.xml><?xml version="1.0" encoding="utf-8"?>
<p:tagLst xmlns:p="http://schemas.openxmlformats.org/presentationml/2006/main">
  <p:tag name="PA" val="v5.2.9"/>
  <p:tag name="RESOURCELIBID_ANIM" val="553752"/>
</p:tagLst>
</file>

<file path=ppt/tags/tag17.xml><?xml version="1.0" encoding="utf-8"?>
<p:tagLst xmlns:p="http://schemas.openxmlformats.org/presentationml/2006/main">
  <p:tag name="PA" val="v5.2.9"/>
  <p:tag name="RESOURCELIBID_ANIM" val="553752"/>
</p:tagLst>
</file>

<file path=ppt/tags/tag18.xml><?xml version="1.0" encoding="utf-8"?>
<p:tagLst xmlns:p="http://schemas.openxmlformats.org/presentationml/2006/main">
  <p:tag name="PA" val="v5.2.9"/>
  <p:tag name="RESOURCELIBID_ANIM" val="553752"/>
</p:tagLst>
</file>

<file path=ppt/tags/tag19.xml><?xml version="1.0" encoding="utf-8"?>
<p:tagLst xmlns:p="http://schemas.openxmlformats.org/presentationml/2006/main">
  <p:tag name="PA" val="v5.2.9"/>
  <p:tag name="RESOURCELIBID_ANIM" val="553752"/>
</p:tagLst>
</file>

<file path=ppt/tags/tag2.xml><?xml version="1.0" encoding="utf-8"?>
<p:tagLst xmlns:p="http://schemas.openxmlformats.org/presentationml/2006/main">
  <p:tag name="PA" val="v5.2.9"/>
  <p:tag name="RESOURCELIBID_ANIM" val="553752"/>
</p:tagLst>
</file>

<file path=ppt/tags/tag20.xml><?xml version="1.0" encoding="utf-8"?>
<p:tagLst xmlns:p="http://schemas.openxmlformats.org/presentationml/2006/main">
  <p:tag name="PA" val="v5.2.9"/>
  <p:tag name="RESOURCELIBID_ANIM" val="553752"/>
</p:tagLst>
</file>

<file path=ppt/tags/tag21.xml><?xml version="1.0" encoding="utf-8"?>
<p:tagLst xmlns:p="http://schemas.openxmlformats.org/presentationml/2006/main">
  <p:tag name="PA" val="v5.2.9"/>
  <p:tag name="RESOURCELIBID_ANIM" val="553752"/>
</p:tagLst>
</file>

<file path=ppt/tags/tag22.xml><?xml version="1.0" encoding="utf-8"?>
<p:tagLst xmlns:p="http://schemas.openxmlformats.org/presentationml/2006/main">
  <p:tag name="PA" val="v5.2.9"/>
  <p:tag name="RESOURCELIBID_ANIM" val="553752"/>
</p:tagLst>
</file>

<file path=ppt/tags/tag23.xml><?xml version="1.0" encoding="utf-8"?>
<p:tagLst xmlns:p="http://schemas.openxmlformats.org/presentationml/2006/main">
  <p:tag name="PA" val="v5.2.9"/>
</p:tagLst>
</file>

<file path=ppt/tags/tag24.xml><?xml version="1.0" encoding="utf-8"?>
<p:tagLst xmlns:p="http://schemas.openxmlformats.org/presentationml/2006/main">
  <p:tag name="PA" val="v5.2.9"/>
</p:tagLst>
</file>

<file path=ppt/tags/tag25.xml><?xml version="1.0" encoding="utf-8"?>
<p:tagLst xmlns:p="http://schemas.openxmlformats.org/presentationml/2006/main">
  <p:tag name="PA" val="v5.2.9"/>
</p:tagLst>
</file>

<file path=ppt/tags/tag26.xml><?xml version="1.0" encoding="utf-8"?>
<p:tagLst xmlns:p="http://schemas.openxmlformats.org/presentationml/2006/main">
  <p:tag name="PA" val="v5.2.9"/>
</p:tagLst>
</file>

<file path=ppt/tags/tag27.xml><?xml version="1.0" encoding="utf-8"?>
<p:tagLst xmlns:p="http://schemas.openxmlformats.org/presentationml/2006/main">
  <p:tag name="PA" val="v5.2.9"/>
  <p:tag name="RESOURCELIBID_ANIM" val="553752"/>
</p:tagLst>
</file>

<file path=ppt/tags/tag28.xml><?xml version="1.0" encoding="utf-8"?>
<p:tagLst xmlns:p="http://schemas.openxmlformats.org/presentationml/2006/main">
  <p:tag name="PA" val="v5.2.9"/>
</p:tagLst>
</file>

<file path=ppt/tags/tag29.xml><?xml version="1.0" encoding="utf-8"?>
<p:tagLst xmlns:p="http://schemas.openxmlformats.org/presentationml/2006/main">
  <p:tag name="PA" val="v5.2.9"/>
</p:tagLst>
</file>

<file path=ppt/tags/tag3.xml><?xml version="1.0" encoding="utf-8"?>
<p:tagLst xmlns:p="http://schemas.openxmlformats.org/presentationml/2006/main">
  <p:tag name="PA" val="v5.2.9"/>
  <p:tag name="RESOURCELIBID_ANIM" val="553752"/>
</p:tagLst>
</file>

<file path=ppt/tags/tag30.xml><?xml version="1.0" encoding="utf-8"?>
<p:tagLst xmlns:p="http://schemas.openxmlformats.org/presentationml/2006/main">
  <p:tag name="PA" val="v5.2.9"/>
</p:tagLst>
</file>

<file path=ppt/tags/tag31.xml><?xml version="1.0" encoding="utf-8"?>
<p:tagLst xmlns:p="http://schemas.openxmlformats.org/presentationml/2006/main">
  <p:tag name="PA" val="v5.2.9"/>
</p:tagLst>
</file>

<file path=ppt/tags/tag32.xml><?xml version="1.0" encoding="utf-8"?>
<p:tagLst xmlns:p="http://schemas.openxmlformats.org/presentationml/2006/main">
  <p:tag name="PA" val="v5.2.9"/>
  <p:tag name="RESOURCELIBID_ANIM" val="553752"/>
</p:tagLst>
</file>

<file path=ppt/tags/tag33.xml><?xml version="1.0" encoding="utf-8"?>
<p:tagLst xmlns:p="http://schemas.openxmlformats.org/presentationml/2006/main">
  <p:tag name="PA" val="v5.2.9"/>
</p:tagLst>
</file>

<file path=ppt/tags/tag34.xml><?xml version="1.0" encoding="utf-8"?>
<p:tagLst xmlns:p="http://schemas.openxmlformats.org/presentationml/2006/main">
  <p:tag name="PA" val="v5.2.9"/>
</p:tagLst>
</file>

<file path=ppt/tags/tag35.xml><?xml version="1.0" encoding="utf-8"?>
<p:tagLst xmlns:p="http://schemas.openxmlformats.org/presentationml/2006/main">
  <p:tag name="PA" val="v5.2.9"/>
</p:tagLst>
</file>

<file path=ppt/tags/tag36.xml><?xml version="1.0" encoding="utf-8"?>
<p:tagLst xmlns:p="http://schemas.openxmlformats.org/presentationml/2006/main">
  <p:tag name="PA" val="v5.2.9"/>
</p:tagLst>
</file>

<file path=ppt/tags/tag37.xml><?xml version="1.0" encoding="utf-8"?>
<p:tagLst xmlns:p="http://schemas.openxmlformats.org/presentationml/2006/main">
  <p:tag name="PA" val="v5.2.9"/>
  <p:tag name="RESOURCELIBID_ANIM" val="553752"/>
</p:tagLst>
</file>

<file path=ppt/tags/tag38.xml><?xml version="1.0" encoding="utf-8"?>
<p:tagLst xmlns:p="http://schemas.openxmlformats.org/presentationml/2006/main">
  <p:tag name="PA" val="v5.2.9"/>
</p:tagLst>
</file>

<file path=ppt/tags/tag39.xml><?xml version="1.0" encoding="utf-8"?>
<p:tagLst xmlns:p="http://schemas.openxmlformats.org/presentationml/2006/main">
  <p:tag name="PA" val="v5.2.9"/>
</p:tagLst>
</file>

<file path=ppt/tags/tag4.xml><?xml version="1.0" encoding="utf-8"?>
<p:tagLst xmlns:p="http://schemas.openxmlformats.org/presentationml/2006/main">
  <p:tag name="PA" val="v5.2.9"/>
  <p:tag name="RESOURCELIBID_ANIM" val="553752"/>
</p:tagLst>
</file>

<file path=ppt/tags/tag40.xml><?xml version="1.0" encoding="utf-8"?>
<p:tagLst xmlns:p="http://schemas.openxmlformats.org/presentationml/2006/main">
  <p:tag name="PA" val="v5.2.9"/>
</p:tagLst>
</file>

<file path=ppt/tags/tag41.xml><?xml version="1.0" encoding="utf-8"?>
<p:tagLst xmlns:p="http://schemas.openxmlformats.org/presentationml/2006/main">
  <p:tag name="PA" val="v5.2.9"/>
</p:tagLst>
</file>

<file path=ppt/tags/tag42.xml><?xml version="1.0" encoding="utf-8"?>
<p:tagLst xmlns:p="http://schemas.openxmlformats.org/presentationml/2006/main">
  <p:tag name="PA" val="v5.2.9"/>
  <p:tag name="RESOURCELIBID_ANIM" val="553752"/>
</p:tagLst>
</file>

<file path=ppt/tags/tag43.xml><?xml version="1.0" encoding="utf-8"?>
<p:tagLst xmlns:p="http://schemas.openxmlformats.org/presentationml/2006/main">
  <p:tag name="PA" val="v5.2.9"/>
  <p:tag name="RESOURCELIBID_ANIM" val="553752"/>
</p:tagLst>
</file>

<file path=ppt/tags/tag44.xml><?xml version="1.0" encoding="utf-8"?>
<p:tagLst xmlns:p="http://schemas.openxmlformats.org/presentationml/2006/main">
  <p:tag name="PA" val="v5.2.9"/>
  <p:tag name="RESOURCELIBID_ANIM" val="553752"/>
</p:tagLst>
</file>

<file path=ppt/tags/tag45.xml><?xml version="1.0" encoding="utf-8"?>
<p:tagLst xmlns:p="http://schemas.openxmlformats.org/presentationml/2006/main">
  <p:tag name="PA" val="v5.2.9"/>
  <p:tag name="RESOURCELIBID_ANIM" val="553752"/>
</p:tagLst>
</file>

<file path=ppt/tags/tag46.xml><?xml version="1.0" encoding="utf-8"?>
<p:tagLst xmlns:p="http://schemas.openxmlformats.org/presentationml/2006/main">
  <p:tag name="PA" val="v5.2.9"/>
  <p:tag name="RESOURCELIBID_ANIM" val="553752"/>
</p:tagLst>
</file>

<file path=ppt/tags/tag47.xml><?xml version="1.0" encoding="utf-8"?>
<p:tagLst xmlns:p="http://schemas.openxmlformats.org/presentationml/2006/main">
  <p:tag name="PA" val="v5.2.9"/>
  <p:tag name="RESOURCELIBID_ANIM" val="553752"/>
</p:tagLst>
</file>

<file path=ppt/tags/tag48.xml><?xml version="1.0" encoding="utf-8"?>
<p:tagLst xmlns:p="http://schemas.openxmlformats.org/presentationml/2006/main">
  <p:tag name="PA" val="v5.2.9"/>
  <p:tag name="RESOURCELIBID_ANIM" val="553752"/>
</p:tagLst>
</file>

<file path=ppt/tags/tag49.xml><?xml version="1.0" encoding="utf-8"?>
<p:tagLst xmlns:p="http://schemas.openxmlformats.org/presentationml/2006/main">
  <p:tag name="PA" val="v5.2.9"/>
  <p:tag name="RESOURCELIBID_ANIM" val="553752"/>
</p:tagLst>
</file>

<file path=ppt/tags/tag5.xml><?xml version="1.0" encoding="utf-8"?>
<p:tagLst xmlns:p="http://schemas.openxmlformats.org/presentationml/2006/main">
  <p:tag name="PA" val="v5.2.9"/>
  <p:tag name="RESOURCELIBID_ANIM" val="553752"/>
</p:tagLst>
</file>

<file path=ppt/tags/tag50.xml><?xml version="1.0" encoding="utf-8"?>
<p:tagLst xmlns:p="http://schemas.openxmlformats.org/presentationml/2006/main">
  <p:tag name="PA" val="v5.2.9"/>
  <p:tag name="RESOURCELIBID_ANIM" val="553752"/>
</p:tagLst>
</file>

<file path=ppt/tags/tag51.xml><?xml version="1.0" encoding="utf-8"?>
<p:tagLst xmlns:p="http://schemas.openxmlformats.org/presentationml/2006/main">
  <p:tag name="PA" val="v5.2.9"/>
  <p:tag name="RESOURCELIBID_ANIM" val="553752"/>
</p:tagLst>
</file>

<file path=ppt/tags/tag52.xml><?xml version="1.0" encoding="utf-8"?>
<p:tagLst xmlns:p="http://schemas.openxmlformats.org/presentationml/2006/main">
  <p:tag name="PA" val="v5.2.9"/>
  <p:tag name="RESOURCELIBID_ANIM" val="553752"/>
</p:tagLst>
</file>

<file path=ppt/tags/tag53.xml><?xml version="1.0" encoding="utf-8"?>
<p:tagLst xmlns:p="http://schemas.openxmlformats.org/presentationml/2006/main">
  <p:tag name="PA" val="v5.2.9"/>
  <p:tag name="RESOURCELIBID_ANIM" val="553752"/>
</p:tagLst>
</file>

<file path=ppt/tags/tag54.xml><?xml version="1.0" encoding="utf-8"?>
<p:tagLst xmlns:p="http://schemas.openxmlformats.org/presentationml/2006/main">
  <p:tag name="PA" val="v5.2.9"/>
  <p:tag name="RESOURCELIBID_ANIM" val="553752"/>
</p:tagLst>
</file>

<file path=ppt/tags/tag55.xml><?xml version="1.0" encoding="utf-8"?>
<p:tagLst xmlns:p="http://schemas.openxmlformats.org/presentationml/2006/main">
  <p:tag name="PA" val="v5.2.9"/>
  <p:tag name="RESOURCELIBID_ANIM" val="553752"/>
</p:tagLst>
</file>

<file path=ppt/tags/tag56.xml><?xml version="1.0" encoding="utf-8"?>
<p:tagLst xmlns:p="http://schemas.openxmlformats.org/presentationml/2006/main">
  <p:tag name="PA" val="v5.2.9"/>
  <p:tag name="RESOURCELIBID_ANIM" val="553752"/>
</p:tagLst>
</file>

<file path=ppt/tags/tag57.xml><?xml version="1.0" encoding="utf-8"?>
<p:tagLst xmlns:p="http://schemas.openxmlformats.org/presentationml/2006/main">
  <p:tag name="PA" val="v5.2.9"/>
  <p:tag name="RESOURCELIBID_ANIM" val="553752"/>
</p:tagLst>
</file>

<file path=ppt/tags/tag58.xml><?xml version="1.0" encoding="utf-8"?>
<p:tagLst xmlns:p="http://schemas.openxmlformats.org/presentationml/2006/main">
  <p:tag name="PA" val="v5.2.9"/>
  <p:tag name="RESOURCELIBID_ANIM" val="553752"/>
</p:tagLst>
</file>

<file path=ppt/tags/tag59.xml><?xml version="1.0" encoding="utf-8"?>
<p:tagLst xmlns:p="http://schemas.openxmlformats.org/presentationml/2006/main">
  <p:tag name="PA" val="v5.2.9"/>
  <p:tag name="RESOURCELIBID_ANIM" val="553752"/>
</p:tagLst>
</file>

<file path=ppt/tags/tag6.xml><?xml version="1.0" encoding="utf-8"?>
<p:tagLst xmlns:p="http://schemas.openxmlformats.org/presentationml/2006/main">
  <p:tag name="PA" val="v5.2.9"/>
  <p:tag name="RESOURCELIBID_ANIM" val="553752"/>
</p:tagLst>
</file>

<file path=ppt/tags/tag60.xml><?xml version="1.0" encoding="utf-8"?>
<p:tagLst xmlns:p="http://schemas.openxmlformats.org/presentationml/2006/main">
  <p:tag name="PA" val="v5.2.9"/>
  <p:tag name="RESOURCELIBID_ANIM" val="553752"/>
</p:tagLst>
</file>

<file path=ppt/tags/tag61.xml><?xml version="1.0" encoding="utf-8"?>
<p:tagLst xmlns:p="http://schemas.openxmlformats.org/presentationml/2006/main">
  <p:tag name="PA" val="v5.2.9"/>
  <p:tag name="RESOURCELIBID_ANIM" val="553752"/>
</p:tagLst>
</file>

<file path=ppt/tags/tag62.xml><?xml version="1.0" encoding="utf-8"?>
<p:tagLst xmlns:p="http://schemas.openxmlformats.org/presentationml/2006/main">
  <p:tag name="PA" val="v5.2.9"/>
  <p:tag name="RESOURCELIBID_ANIM" val="553752"/>
</p:tagLst>
</file>

<file path=ppt/tags/tag63.xml><?xml version="1.0" encoding="utf-8"?>
<p:tagLst xmlns:p="http://schemas.openxmlformats.org/presentationml/2006/main">
  <p:tag name="PA" val="v5.2.9"/>
  <p:tag name="RESOURCELIBID_ANIM" val="553752"/>
</p:tagLst>
</file>

<file path=ppt/tags/tag64.xml><?xml version="1.0" encoding="utf-8"?>
<p:tagLst xmlns:p="http://schemas.openxmlformats.org/presentationml/2006/main">
  <p:tag name="PA" val="v5.2.9"/>
  <p:tag name="RESOURCELIBID_ANIM" val="553752"/>
</p:tagLst>
</file>

<file path=ppt/tags/tag65.xml><?xml version="1.0" encoding="utf-8"?>
<p:tagLst xmlns:p="http://schemas.openxmlformats.org/presentationml/2006/main">
  <p:tag name="PA" val="v5.2.9"/>
  <p:tag name="RESOURCELIBID_ANIM" val="553752"/>
</p:tagLst>
</file>

<file path=ppt/tags/tag66.xml><?xml version="1.0" encoding="utf-8"?>
<p:tagLst xmlns:p="http://schemas.openxmlformats.org/presentationml/2006/main">
  <p:tag name="PA" val="v5.2.9"/>
  <p:tag name="RESOURCELIBID_ANIM" val="553752"/>
</p:tagLst>
</file>

<file path=ppt/tags/tag67.xml><?xml version="1.0" encoding="utf-8"?>
<p:tagLst xmlns:p="http://schemas.openxmlformats.org/presentationml/2006/main">
  <p:tag name="PA" val="v5.2.9"/>
  <p:tag name="RESOURCELIBID_ANIM" val="553752"/>
</p:tagLst>
</file>

<file path=ppt/tags/tag68.xml><?xml version="1.0" encoding="utf-8"?>
<p:tagLst xmlns:p="http://schemas.openxmlformats.org/presentationml/2006/main">
  <p:tag name="PA" val="v5.2.9"/>
  <p:tag name="RESOURCELIBID_ANIM" val="553752"/>
</p:tagLst>
</file>

<file path=ppt/tags/tag69.xml><?xml version="1.0" encoding="utf-8"?>
<p:tagLst xmlns:p="http://schemas.openxmlformats.org/presentationml/2006/main">
  <p:tag name="PA" val="v5.2.9"/>
  <p:tag name="RESOURCELIBID_ANIM" val="553752"/>
</p:tagLst>
</file>

<file path=ppt/tags/tag7.xml><?xml version="1.0" encoding="utf-8"?>
<p:tagLst xmlns:p="http://schemas.openxmlformats.org/presentationml/2006/main">
  <p:tag name="PA" val="v5.2.9"/>
  <p:tag name="RESOURCELIBID_ANIM" val="553752"/>
</p:tagLst>
</file>

<file path=ppt/tags/tag70.xml><?xml version="1.0" encoding="utf-8"?>
<p:tagLst xmlns:p="http://schemas.openxmlformats.org/presentationml/2006/main">
  <p:tag name="PA" val="v5.2.9"/>
  <p:tag name="RESOURCELIBID_ANIM" val="553752"/>
</p:tagLst>
</file>

<file path=ppt/tags/tag71.xml><?xml version="1.0" encoding="utf-8"?>
<p:tagLst xmlns:p="http://schemas.openxmlformats.org/presentationml/2006/main">
  <p:tag name="PA" val="v5.2.9"/>
  <p:tag name="RESOURCELIBID_ANIM" val="553752"/>
</p:tagLst>
</file>

<file path=ppt/tags/tag72.xml><?xml version="1.0" encoding="utf-8"?>
<p:tagLst xmlns:p="http://schemas.openxmlformats.org/presentationml/2006/main">
  <p:tag name="PA" val="v5.2.9"/>
  <p:tag name="RESOURCELIBID_ANIM" val="553752"/>
</p:tagLst>
</file>

<file path=ppt/tags/tag73.xml><?xml version="1.0" encoding="utf-8"?>
<p:tagLst xmlns:p="http://schemas.openxmlformats.org/presentationml/2006/main">
  <p:tag name="PA" val="v5.2.9"/>
  <p:tag name="RESOURCELIBID_ANIM" val="553752"/>
</p:tagLst>
</file>

<file path=ppt/tags/tag74.xml><?xml version="1.0" encoding="utf-8"?>
<p:tagLst xmlns:p="http://schemas.openxmlformats.org/presentationml/2006/main">
  <p:tag name="PA" val="v5.2.9"/>
  <p:tag name="RESOURCELIBID_ANIM" val="553752"/>
</p:tagLst>
</file>

<file path=ppt/tags/tag75.xml><?xml version="1.0" encoding="utf-8"?>
<p:tagLst xmlns:p="http://schemas.openxmlformats.org/presentationml/2006/main">
  <p:tag name="PA" val="v5.2.9"/>
  <p:tag name="RESOURCELIBID_ANIM" val="553752"/>
</p:tagLst>
</file>

<file path=ppt/tags/tag76.xml><?xml version="1.0" encoding="utf-8"?>
<p:tagLst xmlns:p="http://schemas.openxmlformats.org/presentationml/2006/main">
  <p:tag name="PA" val="v5.2.9"/>
  <p:tag name="RESOURCELIBID_ANIM" val="553752"/>
</p:tagLst>
</file>

<file path=ppt/tags/tag77.xml><?xml version="1.0" encoding="utf-8"?>
<p:tagLst xmlns:p="http://schemas.openxmlformats.org/presentationml/2006/main">
  <p:tag name="PA" val="v5.2.9"/>
  <p:tag name="RESOURCELIBID_ANIM" val="553752"/>
</p:tagLst>
</file>

<file path=ppt/tags/tag78.xml><?xml version="1.0" encoding="utf-8"?>
<p:tagLst xmlns:p="http://schemas.openxmlformats.org/presentationml/2006/main">
  <p:tag name="PA" val="v5.2.9"/>
  <p:tag name="RESOURCELIBID_ANIM" val="553752"/>
</p:tagLst>
</file>

<file path=ppt/tags/tag79.xml><?xml version="1.0" encoding="utf-8"?>
<p:tagLst xmlns:p="http://schemas.openxmlformats.org/presentationml/2006/main">
  <p:tag name="PA" val="v5.2.9"/>
  <p:tag name="RESOURCELIBID_ANIM" val="553752"/>
</p:tagLst>
</file>

<file path=ppt/tags/tag8.xml><?xml version="1.0" encoding="utf-8"?>
<p:tagLst xmlns:p="http://schemas.openxmlformats.org/presentationml/2006/main">
  <p:tag name="PA" val="v5.2.9"/>
  <p:tag name="RESOURCELIBID_ANIM" val="553752"/>
</p:tagLst>
</file>

<file path=ppt/tags/tag80.xml><?xml version="1.0" encoding="utf-8"?>
<p:tagLst xmlns:p="http://schemas.openxmlformats.org/presentationml/2006/main">
  <p:tag name="PA" val="v5.2.9"/>
  <p:tag name="RESOURCELIBID_ANIM" val="553752"/>
</p:tagLst>
</file>

<file path=ppt/tags/tag81.xml><?xml version="1.0" encoding="utf-8"?>
<p:tagLst xmlns:p="http://schemas.openxmlformats.org/presentationml/2006/main">
  <p:tag name="PA" val="v5.2.9"/>
  <p:tag name="RESOURCELIBID_ANIM" val="553752"/>
</p:tagLst>
</file>

<file path=ppt/tags/tag82.xml><?xml version="1.0" encoding="utf-8"?>
<p:tagLst xmlns:p="http://schemas.openxmlformats.org/presentationml/2006/main">
  <p:tag name="PA" val="v5.2.9"/>
  <p:tag name="RESOURCELIBID_ANIM" val="553752"/>
</p:tagLst>
</file>

<file path=ppt/tags/tag83.xml><?xml version="1.0" encoding="utf-8"?>
<p:tagLst xmlns:p="http://schemas.openxmlformats.org/presentationml/2006/main">
  <p:tag name="PA" val="v5.2.9"/>
  <p:tag name="RESOURCELIBID_ANIM" val="553752"/>
</p:tagLst>
</file>

<file path=ppt/tags/tag84.xml><?xml version="1.0" encoding="utf-8"?>
<p:tagLst xmlns:p="http://schemas.openxmlformats.org/presentationml/2006/main">
  <p:tag name="PA" val="v5.2.9"/>
  <p:tag name="RESOURCELIBID_ANIM" val="553752"/>
</p:tagLst>
</file>

<file path=ppt/tags/tag85.xml><?xml version="1.0" encoding="utf-8"?>
<p:tagLst xmlns:p="http://schemas.openxmlformats.org/presentationml/2006/main">
  <p:tag name="PA" val="v5.2.9"/>
  <p:tag name="RESOURCELIBID_ANIM" val="553752"/>
</p:tagLst>
</file>

<file path=ppt/tags/tag86.xml><?xml version="1.0" encoding="utf-8"?>
<p:tagLst xmlns:p="http://schemas.openxmlformats.org/presentationml/2006/main">
  <p:tag name="PA" val="v5.2.9"/>
  <p:tag name="RESOURCELIBID_ANIM" val="553752"/>
</p:tagLst>
</file>

<file path=ppt/tags/tag87.xml><?xml version="1.0" encoding="utf-8"?>
<p:tagLst xmlns:p="http://schemas.openxmlformats.org/presentationml/2006/main">
  <p:tag name="PA" val="v5.2.9"/>
  <p:tag name="RESOURCELIBID_ANIM" val="553752"/>
</p:tagLst>
</file>

<file path=ppt/tags/tag88.xml><?xml version="1.0" encoding="utf-8"?>
<p:tagLst xmlns:p="http://schemas.openxmlformats.org/presentationml/2006/main">
  <p:tag name="PA" val="v5.2.9"/>
  <p:tag name="RESOURCELIBID_ANIM" val="553752"/>
</p:tagLst>
</file>

<file path=ppt/tags/tag89.xml><?xml version="1.0" encoding="utf-8"?>
<p:tagLst xmlns:p="http://schemas.openxmlformats.org/presentationml/2006/main">
  <p:tag name="PA" val="v5.2.9"/>
  <p:tag name="RESOURCELIBID_ANIM" val="553752"/>
</p:tagLst>
</file>

<file path=ppt/tags/tag9.xml><?xml version="1.0" encoding="utf-8"?>
<p:tagLst xmlns:p="http://schemas.openxmlformats.org/presentationml/2006/main">
  <p:tag name="PA" val="v5.2.9"/>
  <p:tag name="RESOURCELIBID_ANIM" val="553752"/>
</p:tagLst>
</file>

<file path=ppt/tags/tag90.xml><?xml version="1.0" encoding="utf-8"?>
<p:tagLst xmlns:p="http://schemas.openxmlformats.org/presentationml/2006/main">
  <p:tag name="PA" val="v5.2.9"/>
  <p:tag name="RESOURCELIBID_ANIM" val="553752"/>
</p:tagLst>
</file>

<file path=ppt/tags/tag91.xml><?xml version="1.0" encoding="utf-8"?>
<p:tagLst xmlns:p="http://schemas.openxmlformats.org/presentationml/2006/main">
  <p:tag name="PA" val="v5.2.9"/>
  <p:tag name="RESOURCELIBID_ANIM" val="553752"/>
</p:tagLst>
</file>

<file path=ppt/tags/tag92.xml><?xml version="1.0" encoding="utf-8"?>
<p:tagLst xmlns:p="http://schemas.openxmlformats.org/presentationml/2006/main">
  <p:tag name="PA" val="v5.2.9"/>
  <p:tag name="RESOURCELIBID_ANIM" val="553752"/>
</p:tagLst>
</file>

<file path=ppt/tags/tag93.xml><?xml version="1.0" encoding="utf-8"?>
<p:tagLst xmlns:p="http://schemas.openxmlformats.org/presentationml/2006/main">
  <p:tag name="PA" val="v5.2.9"/>
  <p:tag name="RESOURCELIBID_ANIM" val="553752"/>
</p:tagLst>
</file>

<file path=ppt/tags/tag94.xml><?xml version="1.0" encoding="utf-8"?>
<p:tagLst xmlns:p="http://schemas.openxmlformats.org/presentationml/2006/main">
  <p:tag name="PA" val="v5.2.9"/>
  <p:tag name="RESOURCELIBID_ANIM" val="553752"/>
</p:tagLst>
</file>

<file path=ppt/tags/tag95.xml><?xml version="1.0" encoding="utf-8"?>
<p:tagLst xmlns:p="http://schemas.openxmlformats.org/presentationml/2006/main">
  <p:tag name="PA" val="v5.2.9"/>
  <p:tag name="RESOURCELIBID_ANIM" val="553752"/>
</p:tagLst>
</file>

<file path=ppt/tags/tag96.xml><?xml version="1.0" encoding="utf-8"?>
<p:tagLst xmlns:p="http://schemas.openxmlformats.org/presentationml/2006/main">
  <p:tag name="PA" val="v5.2.9"/>
  <p:tag name="RESOURCELIBID_ANIM" val="553752"/>
</p:tagLst>
</file>

<file path=ppt/tags/tag97.xml><?xml version="1.0" encoding="utf-8"?>
<p:tagLst xmlns:p="http://schemas.openxmlformats.org/presentationml/2006/main">
  <p:tag name="PA" val="v5.2.9"/>
  <p:tag name="RESOURCELIBID_ANIM" val="553752"/>
</p:tagLst>
</file>

<file path=ppt/tags/tag98.xml><?xml version="1.0" encoding="utf-8"?>
<p:tagLst xmlns:p="http://schemas.openxmlformats.org/presentationml/2006/main">
  <p:tag name="PA" val="v5.2.9"/>
  <p:tag name="RESOURCELIBID_ANIM" val="553752"/>
</p:tagLst>
</file>

<file path=ppt/tags/tag99.xml><?xml version="1.0" encoding="utf-8"?>
<p:tagLst xmlns:p="http://schemas.openxmlformats.org/presentationml/2006/main">
  <p:tag name="PA" val="v5.2.9"/>
  <p:tag name="RESOURCELIBID_ANIM" val="553752"/>
</p:tagLst>
</file>

<file path=ppt/theme/theme1.xml><?xml version="1.0" encoding="utf-8"?>
<a:theme xmlns:a="http://schemas.openxmlformats.org/drawingml/2006/main" name="江西新华电脑学院-网页设计肖老师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vhz0bs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FC515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阿里巴巴普惠体 R"/>
        <a:ea typeface=""/>
        <a:cs typeface=""/>
        <a:font script="Jpan" typeface="游ゴシック Light"/>
        <a:font script="Hang" typeface="맑은 고딕"/>
        <a:font script="Hans" typeface="阿里巴巴普惠体 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阿里巴巴普惠体 R"/>
        <a:ea typeface=""/>
        <a:cs typeface=""/>
        <a:font script="Jpan" typeface="游ゴシック"/>
        <a:font script="Hang" typeface="맑은 고딕"/>
        <a:font script="Hans" typeface="阿里巴巴普惠体 R"/>
        <a:font script="Hant" typeface="新細明體"/>
        <a:font script="Arab" typeface="阿里巴巴普惠体 R"/>
        <a:font script="Hebr" typeface="阿里巴巴普惠体 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 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阿里巴巴普惠体 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阿里巴巴普惠体 R"/>
        <a:ea typeface=""/>
        <a:cs typeface=""/>
        <a:font script="Jpan" typeface="ＭＳ Ｐゴシック"/>
        <a:font script="Hang" typeface="맑은 고딕"/>
        <a:font script="Hans" typeface="阿里巴巴普惠体 R"/>
        <a:font script="Hant" typeface="新細明體"/>
        <a:font script="Arab" typeface="阿里巴巴普惠体 R"/>
        <a:font script="Hebr" typeface="阿里巴巴普惠体 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 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WPS 演示</Application>
  <PresentationFormat>自定义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阿里巴巴普惠体 R</vt:lpstr>
      <vt:lpstr>Calibri</vt:lpstr>
      <vt:lpstr>OPPOSans R</vt:lpstr>
      <vt:lpstr>Calibri</vt:lpstr>
      <vt:lpstr>Lato Light</vt:lpstr>
      <vt:lpstr>Segoe Print</vt:lpstr>
      <vt:lpstr>微软雅黑</vt:lpstr>
      <vt:lpstr>Arial Unicode MS</vt:lpstr>
      <vt:lpstr>Impact</vt:lpstr>
      <vt:lpstr>Arial</vt:lpstr>
      <vt:lpstr>江西新华电脑学院-网页设计肖老师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简约圆圈</dc:title>
  <dc:creator>第一PPT</dc:creator>
  <cp:keywords>www.1ppt.com</cp:keywords>
  <dc:description>www.1ppt.com</dc:description>
  <cp:lastModifiedBy>Administrator</cp:lastModifiedBy>
  <cp:revision>3</cp:revision>
  <dcterms:created xsi:type="dcterms:W3CDTF">2020-01-30T09:42:00Z</dcterms:created>
  <dcterms:modified xsi:type="dcterms:W3CDTF">2020-10-26T11:20:40Z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