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7" r:id="rId5"/>
    <p:sldId id="258" r:id="rId6"/>
    <p:sldId id="283" r:id="rId7"/>
    <p:sldId id="261" r:id="rId8"/>
    <p:sldId id="273" r:id="rId9"/>
    <p:sldId id="265" r:id="rId10"/>
    <p:sldId id="280" r:id="rId11"/>
    <p:sldId id="28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5E2"/>
    <a:srgbClr val="149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72" y="-1224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CB643-590F-4F4C-B1E2-5DDD888CB7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AF3D5-B574-495D-BEA0-A2B57BFA1B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F3D5-B574-495D-BEA0-A2B57BFA1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33ED5B31-6CDC-4A42-A2BC-F5F2329AD04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F3D5-B574-495D-BEA0-A2B57BFA1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fld id="{7E8084D4-D0B8-4E0B-983F-64451A12D00D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F3D5-B574-495D-BEA0-A2B57BFA1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85273D-3A6A-44EA-95C7-439588285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E507DAC9-F9B9-44ED-ACBA-825AE754CAA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AF3D5-B574-495D-BEA0-A2B57BFA1B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Tm="50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50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 advTm="50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 advTm="50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134110" y="641479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Tm="500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 advTm="500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image" Target="../media/image17.jpeg"/><Relationship Id="rId6" Type="http://schemas.openxmlformats.org/officeDocument/2006/relationships/tags" Target="../tags/tag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0" Type="http://schemas.openxmlformats.org/officeDocument/2006/relationships/notesSlide" Target="../notesSlides/notesSlide4.xml"/><Relationship Id="rId2" Type="http://schemas.openxmlformats.org/officeDocument/2006/relationships/image" Target="../media/image13.jpeg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9.jpeg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3879687" y="1765300"/>
            <a:ext cx="5133683" cy="1107996"/>
            <a:chOff x="3758790" y="1765300"/>
            <a:chExt cx="4432624" cy="1107996"/>
          </a:xfrm>
        </p:grpSpPr>
        <p:sp>
          <p:nvSpPr>
            <p:cNvPr id="29" name="文本框 6"/>
            <p:cNvSpPr txBox="1"/>
            <p:nvPr/>
          </p:nvSpPr>
          <p:spPr>
            <a:xfrm>
              <a:off x="3758790" y="1765300"/>
              <a:ext cx="44326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prstClr val="white"/>
                  </a:solidFill>
                  <a:effectLst>
                    <a:glow rad="203200">
                      <a:prstClr val="white"/>
                    </a:glo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暑假去哪儿</a:t>
              </a:r>
              <a:endParaRPr lang="zh-CN" altLang="en-US" sz="6600" dirty="0">
                <a:solidFill>
                  <a:prstClr val="white"/>
                </a:solidFill>
                <a:effectLst>
                  <a:glow rad="203200">
                    <a:prstClr val="white"/>
                  </a:glo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30" name="文本框 7"/>
            <p:cNvSpPr txBox="1"/>
            <p:nvPr/>
          </p:nvSpPr>
          <p:spPr>
            <a:xfrm>
              <a:off x="3758790" y="1765300"/>
              <a:ext cx="3776580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dirty="0">
                  <a:solidFill>
                    <a:srgbClr val="00B0F0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颜色与字体</a:t>
              </a:r>
              <a:endParaRPr lang="zh-CN" altLang="en-US" sz="6600" dirty="0">
                <a:solidFill>
                  <a:srgbClr val="00B0F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74938" y="3057128"/>
            <a:ext cx="1564005" cy="1851740"/>
            <a:chOff x="4321276" y="3170314"/>
            <a:chExt cx="1564005" cy="1851740"/>
          </a:xfrm>
        </p:grpSpPr>
        <p:sp>
          <p:nvSpPr>
            <p:cNvPr id="32" name="文本框 10"/>
            <p:cNvSpPr txBox="1"/>
            <p:nvPr/>
          </p:nvSpPr>
          <p:spPr>
            <a:xfrm>
              <a:off x="4321276" y="3219021"/>
              <a:ext cx="1564005" cy="175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字</a:t>
              </a:r>
              <a:endParaRPr kumimoji="0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  体</a:t>
              </a:r>
              <a:endPara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  <p:sp>
          <p:nvSpPr>
            <p:cNvPr id="33" name="半闭框 32"/>
            <p:cNvSpPr/>
            <p:nvPr/>
          </p:nvSpPr>
          <p:spPr>
            <a:xfrm>
              <a:off x="4321276" y="3170314"/>
              <a:ext cx="383458" cy="383458"/>
            </a:xfrm>
            <a:prstGeom prst="halfFrame">
              <a:avLst>
                <a:gd name="adj1" fmla="val 10752"/>
                <a:gd name="adj2" fmla="val 9761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半闭框 33"/>
            <p:cNvSpPr/>
            <p:nvPr/>
          </p:nvSpPr>
          <p:spPr>
            <a:xfrm rot="16200000" flipV="1">
              <a:off x="5103522" y="4638596"/>
              <a:ext cx="383458" cy="383458"/>
            </a:xfrm>
            <a:prstGeom prst="halfFrame">
              <a:avLst>
                <a:gd name="adj1" fmla="val 10752"/>
                <a:gd name="adj2" fmla="val 9761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249040" y="3253029"/>
            <a:ext cx="2926080" cy="1458688"/>
            <a:chOff x="5249040" y="3411088"/>
            <a:chExt cx="2926080" cy="1458688"/>
          </a:xfrm>
        </p:grpSpPr>
        <p:sp>
          <p:nvSpPr>
            <p:cNvPr id="36" name="文本框 14"/>
            <p:cNvSpPr txBox="1"/>
            <p:nvPr/>
          </p:nvSpPr>
          <p:spPr>
            <a:xfrm>
              <a:off x="5249040" y="3411088"/>
              <a:ext cx="29260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基础绘笔</a:t>
              </a:r>
              <a:endPara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7" name="文本框 15"/>
            <p:cNvSpPr txBox="1"/>
            <p:nvPr/>
          </p:nvSpPr>
          <p:spPr>
            <a:xfrm>
              <a:off x="5466210" y="4347806"/>
              <a:ext cx="89789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颜色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3929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1277620"/>
            <a:ext cx="50641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ea"/>
                <a:sym typeface="+mn-lt"/>
              </a:rPr>
              <a:t>一，项目背景</a:t>
            </a:r>
            <a:endParaRPr lang="zh-CN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n-ea"/>
              <a:sym typeface="+mn-lt"/>
            </a:endParaRPr>
          </a:p>
          <a:p>
            <a:pPr>
              <a:lnSpc>
                <a:spcPct val="180000"/>
              </a:lnSpc>
            </a:pP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ea"/>
                <a:sym typeface="+mn-lt"/>
              </a:rPr>
              <a:t>二，颜色与字体介绍</a:t>
            </a:r>
            <a:endParaRPr lang="zh-CN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n-ea"/>
              <a:sym typeface="+mn-lt"/>
            </a:endParaRPr>
          </a:p>
          <a:p>
            <a:pPr>
              <a:lnSpc>
                <a:spcPct val="180000"/>
              </a:lnSpc>
            </a:pP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ea"/>
                <a:sym typeface="+mn-lt"/>
              </a:rPr>
              <a:t>三，项目练习</a:t>
            </a:r>
            <a:endParaRPr lang="zh-CN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n-ea"/>
              <a:sym typeface="+mn-lt"/>
            </a:endParaRPr>
          </a:p>
          <a:p>
            <a:pPr>
              <a:lnSpc>
                <a:spcPct val="180000"/>
              </a:lnSpc>
            </a:pP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ea"/>
                <a:sym typeface="+mn-lt"/>
              </a:rPr>
              <a:t>四，兴趣练习</a:t>
            </a:r>
            <a:endParaRPr lang="zh-CN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n-ea"/>
              <a:sym typeface="+mn-lt"/>
            </a:endParaRPr>
          </a:p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75"/>
          <p:cNvSpPr/>
          <p:nvPr/>
        </p:nvSpPr>
        <p:spPr bwMode="auto">
          <a:xfrm>
            <a:off x="0" y="4318001"/>
            <a:ext cx="12192000" cy="1988740"/>
          </a:xfrm>
          <a:custGeom>
            <a:avLst/>
            <a:gdLst>
              <a:gd name="T0" fmla="*/ 8731212 w 9143990"/>
              <a:gd name="T1" fmla="*/ 1197765 h 1296144"/>
              <a:gd name="T2" fmla="*/ 8479689 w 9143990"/>
              <a:gd name="T3" fmla="*/ 1269914 h 1296144"/>
              <a:gd name="T4" fmla="*/ 8372185 w 9143990"/>
              <a:gd name="T5" fmla="*/ 1269914 h 1296144"/>
              <a:gd name="T6" fmla="*/ 8120665 w 9143990"/>
              <a:gd name="T7" fmla="*/ 1197765 h 1296144"/>
              <a:gd name="T8" fmla="*/ 7725126 w 9143990"/>
              <a:gd name="T9" fmla="*/ 1197765 h 1296144"/>
              <a:gd name="T10" fmla="*/ 7222086 w 9143990"/>
              <a:gd name="T11" fmla="*/ 1197765 h 1296144"/>
              <a:gd name="T12" fmla="*/ 6970566 w 9143990"/>
              <a:gd name="T13" fmla="*/ 1269914 h 1296144"/>
              <a:gd name="T14" fmla="*/ 6863062 w 9143990"/>
              <a:gd name="T15" fmla="*/ 1269914 h 1296144"/>
              <a:gd name="T16" fmla="*/ 6611539 w 9143990"/>
              <a:gd name="T17" fmla="*/ 1197765 h 1296144"/>
              <a:gd name="T18" fmla="*/ 6216003 w 9143990"/>
              <a:gd name="T19" fmla="*/ 1197765 h 1296144"/>
              <a:gd name="T20" fmla="*/ 5712960 w 9143990"/>
              <a:gd name="T21" fmla="*/ 1197765 h 1296144"/>
              <a:gd name="T22" fmla="*/ 5461440 w 9143990"/>
              <a:gd name="T23" fmla="*/ 1269914 h 1296144"/>
              <a:gd name="T24" fmla="*/ 5353936 w 9143990"/>
              <a:gd name="T25" fmla="*/ 1269914 h 1296144"/>
              <a:gd name="T26" fmla="*/ 5102416 w 9143990"/>
              <a:gd name="T27" fmla="*/ 1197765 h 1296144"/>
              <a:gd name="T28" fmla="*/ 4706877 w 9143990"/>
              <a:gd name="T29" fmla="*/ 1197765 h 1296144"/>
              <a:gd name="T30" fmla="*/ 4203837 w 9143990"/>
              <a:gd name="T31" fmla="*/ 1197765 h 1296144"/>
              <a:gd name="T32" fmla="*/ 3952318 w 9143990"/>
              <a:gd name="T33" fmla="*/ 1269914 h 1296144"/>
              <a:gd name="T34" fmla="*/ 3844814 w 9143990"/>
              <a:gd name="T35" fmla="*/ 1269914 h 1296144"/>
              <a:gd name="T36" fmla="*/ 3593294 w 9143990"/>
              <a:gd name="T37" fmla="*/ 1197765 h 1296144"/>
              <a:gd name="T38" fmla="*/ 3197755 w 9143990"/>
              <a:gd name="T39" fmla="*/ 1197765 h 1296144"/>
              <a:gd name="T40" fmla="*/ 2694715 w 9143990"/>
              <a:gd name="T41" fmla="*/ 1197765 h 1296144"/>
              <a:gd name="T42" fmla="*/ 2443196 w 9143990"/>
              <a:gd name="T43" fmla="*/ 1269914 h 1296144"/>
              <a:gd name="T44" fmla="*/ 2335692 w 9143990"/>
              <a:gd name="T45" fmla="*/ 1269914 h 1296144"/>
              <a:gd name="T46" fmla="*/ 2084169 w 9143990"/>
              <a:gd name="T47" fmla="*/ 1197765 h 1296144"/>
              <a:gd name="T48" fmla="*/ 1688633 w 9143990"/>
              <a:gd name="T49" fmla="*/ 1197765 h 1296144"/>
              <a:gd name="T50" fmla="*/ 1185590 w 9143990"/>
              <a:gd name="T51" fmla="*/ 1197765 h 1296144"/>
              <a:gd name="T52" fmla="*/ 934069 w 9143990"/>
              <a:gd name="T53" fmla="*/ 1269914 h 1296144"/>
              <a:gd name="T54" fmla="*/ 826565 w 9143990"/>
              <a:gd name="T55" fmla="*/ 1269914 h 1296144"/>
              <a:gd name="T56" fmla="*/ 575046 w 9143990"/>
              <a:gd name="T57" fmla="*/ 1197765 h 1296144"/>
              <a:gd name="T58" fmla="*/ 179507 w 9143990"/>
              <a:gd name="T59" fmla="*/ 1197765 h 1296144"/>
              <a:gd name="T60" fmla="*/ 8731212 w 9143990"/>
              <a:gd name="T61" fmla="*/ 28436 h 1296144"/>
              <a:gd name="T62" fmla="*/ 8479689 w 9143990"/>
              <a:gd name="T63" fmla="*/ 100584 h 1296144"/>
              <a:gd name="T64" fmla="*/ 8372185 w 9143990"/>
              <a:gd name="T65" fmla="*/ 100584 h 1296144"/>
              <a:gd name="T66" fmla="*/ 8120665 w 9143990"/>
              <a:gd name="T67" fmla="*/ 28436 h 1296144"/>
              <a:gd name="T68" fmla="*/ 7725126 w 9143990"/>
              <a:gd name="T69" fmla="*/ 28436 h 1296144"/>
              <a:gd name="T70" fmla="*/ 7222086 w 9143990"/>
              <a:gd name="T71" fmla="*/ 28436 h 1296144"/>
              <a:gd name="T72" fmla="*/ 6970566 w 9143990"/>
              <a:gd name="T73" fmla="*/ 100584 h 1296144"/>
              <a:gd name="T74" fmla="*/ 6863062 w 9143990"/>
              <a:gd name="T75" fmla="*/ 100584 h 1296144"/>
              <a:gd name="T76" fmla="*/ 6611539 w 9143990"/>
              <a:gd name="T77" fmla="*/ 28436 h 1296144"/>
              <a:gd name="T78" fmla="*/ 6216003 w 9143990"/>
              <a:gd name="T79" fmla="*/ 28436 h 1296144"/>
              <a:gd name="T80" fmla="*/ 5712960 w 9143990"/>
              <a:gd name="T81" fmla="*/ 28436 h 1296144"/>
              <a:gd name="T82" fmla="*/ 5461440 w 9143990"/>
              <a:gd name="T83" fmla="*/ 100584 h 1296144"/>
              <a:gd name="T84" fmla="*/ 5353936 w 9143990"/>
              <a:gd name="T85" fmla="*/ 100584 h 1296144"/>
              <a:gd name="T86" fmla="*/ 5102416 w 9143990"/>
              <a:gd name="T87" fmla="*/ 28436 h 1296144"/>
              <a:gd name="T88" fmla="*/ 4706877 w 9143990"/>
              <a:gd name="T89" fmla="*/ 28436 h 1296144"/>
              <a:gd name="T90" fmla="*/ 4203837 w 9143990"/>
              <a:gd name="T91" fmla="*/ 28436 h 1296144"/>
              <a:gd name="T92" fmla="*/ 3952324 w 9143990"/>
              <a:gd name="T93" fmla="*/ 100584 h 1296144"/>
              <a:gd name="T94" fmla="*/ 3844820 w 9143990"/>
              <a:gd name="T95" fmla="*/ 100584 h 1296144"/>
              <a:gd name="T96" fmla="*/ 3593301 w 9143990"/>
              <a:gd name="T97" fmla="*/ 28436 h 1296144"/>
              <a:gd name="T98" fmla="*/ 3197762 w 9143990"/>
              <a:gd name="T99" fmla="*/ 28436 h 1296144"/>
              <a:gd name="T100" fmla="*/ 2694721 w 9143990"/>
              <a:gd name="T101" fmla="*/ 28436 h 1296144"/>
              <a:gd name="T102" fmla="*/ 2443202 w 9143990"/>
              <a:gd name="T103" fmla="*/ 100584 h 1296144"/>
              <a:gd name="T104" fmla="*/ 2335699 w 9143990"/>
              <a:gd name="T105" fmla="*/ 100584 h 1296144"/>
              <a:gd name="T106" fmla="*/ 2084174 w 9143990"/>
              <a:gd name="T107" fmla="*/ 28436 h 1296144"/>
              <a:gd name="T108" fmla="*/ 1688639 w 9143990"/>
              <a:gd name="T109" fmla="*/ 28436 h 1296144"/>
              <a:gd name="T110" fmla="*/ 1185598 w 9143990"/>
              <a:gd name="T111" fmla="*/ 28436 h 1296144"/>
              <a:gd name="T112" fmla="*/ 934074 w 9143990"/>
              <a:gd name="T113" fmla="*/ 100584 h 1296144"/>
              <a:gd name="T114" fmla="*/ 826570 w 9143990"/>
              <a:gd name="T115" fmla="*/ 100584 h 1296144"/>
              <a:gd name="T116" fmla="*/ 575050 w 9143990"/>
              <a:gd name="T117" fmla="*/ 28436 h 1296144"/>
              <a:gd name="T118" fmla="*/ 179512 w 9143990"/>
              <a:gd name="T119" fmla="*/ 28436 h 129614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143990" h="1296144">
                <a:moveTo>
                  <a:pt x="8982702" y="1195429"/>
                </a:moveTo>
                <a:lnTo>
                  <a:pt x="8982702" y="1267437"/>
                </a:lnTo>
                <a:lnTo>
                  <a:pt x="9126718" y="1267437"/>
                </a:lnTo>
                <a:lnTo>
                  <a:pt x="9126718" y="1195429"/>
                </a:lnTo>
                <a:lnTo>
                  <a:pt x="8982702" y="1195429"/>
                </a:lnTo>
                <a:close/>
                <a:moveTo>
                  <a:pt x="8731182" y="1195429"/>
                </a:moveTo>
                <a:lnTo>
                  <a:pt x="8731182" y="1267437"/>
                </a:lnTo>
                <a:lnTo>
                  <a:pt x="8875198" y="1267437"/>
                </a:lnTo>
                <a:lnTo>
                  <a:pt x="8875198" y="1195429"/>
                </a:lnTo>
                <a:lnTo>
                  <a:pt x="8731182" y="1195429"/>
                </a:lnTo>
                <a:close/>
                <a:moveTo>
                  <a:pt x="8479662" y="1195429"/>
                </a:moveTo>
                <a:lnTo>
                  <a:pt x="8479662" y="1267437"/>
                </a:lnTo>
                <a:lnTo>
                  <a:pt x="8623678" y="1267437"/>
                </a:lnTo>
                <a:lnTo>
                  <a:pt x="8623678" y="1195429"/>
                </a:lnTo>
                <a:lnTo>
                  <a:pt x="8479662" y="1195429"/>
                </a:lnTo>
                <a:close/>
                <a:moveTo>
                  <a:pt x="8228142" y="1195429"/>
                </a:moveTo>
                <a:lnTo>
                  <a:pt x="8228142" y="1267437"/>
                </a:lnTo>
                <a:lnTo>
                  <a:pt x="8372158" y="1267437"/>
                </a:lnTo>
                <a:lnTo>
                  <a:pt x="8372158" y="1195429"/>
                </a:lnTo>
                <a:lnTo>
                  <a:pt x="8228142" y="1195429"/>
                </a:lnTo>
                <a:close/>
                <a:moveTo>
                  <a:pt x="7976622" y="1195429"/>
                </a:moveTo>
                <a:lnTo>
                  <a:pt x="7976622" y="1267437"/>
                </a:lnTo>
                <a:lnTo>
                  <a:pt x="8120638" y="1267437"/>
                </a:lnTo>
                <a:lnTo>
                  <a:pt x="8120638" y="1195429"/>
                </a:lnTo>
                <a:lnTo>
                  <a:pt x="7976622" y="1195429"/>
                </a:lnTo>
                <a:close/>
                <a:moveTo>
                  <a:pt x="7725102" y="1195429"/>
                </a:moveTo>
                <a:lnTo>
                  <a:pt x="7725102" y="1267437"/>
                </a:lnTo>
                <a:lnTo>
                  <a:pt x="7869118" y="1267437"/>
                </a:lnTo>
                <a:lnTo>
                  <a:pt x="7869118" y="1195429"/>
                </a:lnTo>
                <a:lnTo>
                  <a:pt x="7725102" y="1195429"/>
                </a:lnTo>
                <a:close/>
                <a:moveTo>
                  <a:pt x="7473582" y="1195429"/>
                </a:moveTo>
                <a:lnTo>
                  <a:pt x="7473582" y="1267437"/>
                </a:lnTo>
                <a:lnTo>
                  <a:pt x="7617598" y="1267437"/>
                </a:lnTo>
                <a:lnTo>
                  <a:pt x="7617598" y="1195429"/>
                </a:lnTo>
                <a:lnTo>
                  <a:pt x="7473582" y="1195429"/>
                </a:lnTo>
                <a:close/>
                <a:moveTo>
                  <a:pt x="7222062" y="1195429"/>
                </a:moveTo>
                <a:lnTo>
                  <a:pt x="7222062" y="1267437"/>
                </a:lnTo>
                <a:lnTo>
                  <a:pt x="7366078" y="1267437"/>
                </a:lnTo>
                <a:lnTo>
                  <a:pt x="7366078" y="1195429"/>
                </a:lnTo>
                <a:lnTo>
                  <a:pt x="7222062" y="1195429"/>
                </a:lnTo>
                <a:close/>
                <a:moveTo>
                  <a:pt x="6970542" y="1195429"/>
                </a:moveTo>
                <a:lnTo>
                  <a:pt x="6970542" y="1267437"/>
                </a:lnTo>
                <a:lnTo>
                  <a:pt x="7114558" y="1267437"/>
                </a:lnTo>
                <a:lnTo>
                  <a:pt x="7114558" y="1195429"/>
                </a:lnTo>
                <a:lnTo>
                  <a:pt x="6970542" y="1195429"/>
                </a:lnTo>
                <a:close/>
                <a:moveTo>
                  <a:pt x="6719022" y="1195429"/>
                </a:moveTo>
                <a:lnTo>
                  <a:pt x="6719022" y="1267437"/>
                </a:lnTo>
                <a:lnTo>
                  <a:pt x="6863038" y="1267437"/>
                </a:lnTo>
                <a:lnTo>
                  <a:pt x="6863038" y="1195429"/>
                </a:lnTo>
                <a:lnTo>
                  <a:pt x="6719022" y="1195429"/>
                </a:lnTo>
                <a:close/>
                <a:moveTo>
                  <a:pt x="6467502" y="1195429"/>
                </a:moveTo>
                <a:lnTo>
                  <a:pt x="6467502" y="1267437"/>
                </a:lnTo>
                <a:lnTo>
                  <a:pt x="6611518" y="1267437"/>
                </a:lnTo>
                <a:lnTo>
                  <a:pt x="6611518" y="1195429"/>
                </a:lnTo>
                <a:lnTo>
                  <a:pt x="6467502" y="1195429"/>
                </a:lnTo>
                <a:close/>
                <a:moveTo>
                  <a:pt x="6215982" y="1195429"/>
                </a:moveTo>
                <a:lnTo>
                  <a:pt x="6215982" y="1267437"/>
                </a:lnTo>
                <a:lnTo>
                  <a:pt x="6359998" y="1267437"/>
                </a:lnTo>
                <a:lnTo>
                  <a:pt x="6359998" y="1195429"/>
                </a:lnTo>
                <a:lnTo>
                  <a:pt x="6215982" y="1195429"/>
                </a:lnTo>
                <a:close/>
                <a:moveTo>
                  <a:pt x="5964462" y="1195429"/>
                </a:moveTo>
                <a:lnTo>
                  <a:pt x="5964462" y="1267437"/>
                </a:lnTo>
                <a:lnTo>
                  <a:pt x="6108478" y="1267437"/>
                </a:lnTo>
                <a:lnTo>
                  <a:pt x="6108478" y="1195429"/>
                </a:lnTo>
                <a:lnTo>
                  <a:pt x="5964462" y="1195429"/>
                </a:lnTo>
                <a:close/>
                <a:moveTo>
                  <a:pt x="5712942" y="1195429"/>
                </a:moveTo>
                <a:lnTo>
                  <a:pt x="5712942" y="1267437"/>
                </a:lnTo>
                <a:lnTo>
                  <a:pt x="5856958" y="1267437"/>
                </a:lnTo>
                <a:lnTo>
                  <a:pt x="5856958" y="1195429"/>
                </a:lnTo>
                <a:lnTo>
                  <a:pt x="5712942" y="1195429"/>
                </a:lnTo>
                <a:close/>
                <a:moveTo>
                  <a:pt x="5461422" y="1195429"/>
                </a:moveTo>
                <a:lnTo>
                  <a:pt x="5461422" y="1267437"/>
                </a:lnTo>
                <a:lnTo>
                  <a:pt x="5605438" y="1267437"/>
                </a:lnTo>
                <a:lnTo>
                  <a:pt x="5605438" y="1195429"/>
                </a:lnTo>
                <a:lnTo>
                  <a:pt x="5461422" y="1195429"/>
                </a:lnTo>
                <a:close/>
                <a:moveTo>
                  <a:pt x="5209902" y="1195429"/>
                </a:moveTo>
                <a:lnTo>
                  <a:pt x="5209902" y="1267437"/>
                </a:lnTo>
                <a:lnTo>
                  <a:pt x="5353918" y="1267437"/>
                </a:lnTo>
                <a:lnTo>
                  <a:pt x="5353918" y="1195429"/>
                </a:lnTo>
                <a:lnTo>
                  <a:pt x="5209902" y="1195429"/>
                </a:lnTo>
                <a:close/>
                <a:moveTo>
                  <a:pt x="4958382" y="1195429"/>
                </a:moveTo>
                <a:lnTo>
                  <a:pt x="4958382" y="1267437"/>
                </a:lnTo>
                <a:lnTo>
                  <a:pt x="5102398" y="1267437"/>
                </a:lnTo>
                <a:lnTo>
                  <a:pt x="5102398" y="1195429"/>
                </a:lnTo>
                <a:lnTo>
                  <a:pt x="4958382" y="1195429"/>
                </a:lnTo>
                <a:close/>
                <a:moveTo>
                  <a:pt x="4706862" y="1195429"/>
                </a:moveTo>
                <a:lnTo>
                  <a:pt x="4706862" y="1267437"/>
                </a:lnTo>
                <a:lnTo>
                  <a:pt x="4850878" y="1267437"/>
                </a:lnTo>
                <a:lnTo>
                  <a:pt x="4850878" y="1195429"/>
                </a:lnTo>
                <a:lnTo>
                  <a:pt x="4706862" y="1195429"/>
                </a:lnTo>
                <a:close/>
                <a:moveTo>
                  <a:pt x="4455342" y="1195429"/>
                </a:moveTo>
                <a:lnTo>
                  <a:pt x="4455342" y="1267437"/>
                </a:lnTo>
                <a:lnTo>
                  <a:pt x="4599358" y="1267437"/>
                </a:lnTo>
                <a:lnTo>
                  <a:pt x="4599358" y="1195429"/>
                </a:lnTo>
                <a:lnTo>
                  <a:pt x="4455342" y="1195429"/>
                </a:lnTo>
                <a:close/>
                <a:moveTo>
                  <a:pt x="4203822" y="1195429"/>
                </a:moveTo>
                <a:lnTo>
                  <a:pt x="4203822" y="1267437"/>
                </a:lnTo>
                <a:lnTo>
                  <a:pt x="4347838" y="1267437"/>
                </a:lnTo>
                <a:lnTo>
                  <a:pt x="4347838" y="1195429"/>
                </a:lnTo>
                <a:lnTo>
                  <a:pt x="4203822" y="1195429"/>
                </a:lnTo>
                <a:close/>
                <a:moveTo>
                  <a:pt x="3952306" y="1195429"/>
                </a:moveTo>
                <a:lnTo>
                  <a:pt x="3952306" y="1267437"/>
                </a:lnTo>
                <a:lnTo>
                  <a:pt x="4096322" y="1267437"/>
                </a:lnTo>
                <a:lnTo>
                  <a:pt x="4096322" y="1195429"/>
                </a:lnTo>
                <a:lnTo>
                  <a:pt x="3952306" y="1195429"/>
                </a:lnTo>
                <a:close/>
                <a:moveTo>
                  <a:pt x="3700786" y="1195429"/>
                </a:moveTo>
                <a:lnTo>
                  <a:pt x="3700786" y="1267437"/>
                </a:lnTo>
                <a:lnTo>
                  <a:pt x="3844802" y="1267437"/>
                </a:lnTo>
                <a:lnTo>
                  <a:pt x="3844802" y="1195429"/>
                </a:lnTo>
                <a:lnTo>
                  <a:pt x="3700786" y="1195429"/>
                </a:lnTo>
                <a:close/>
                <a:moveTo>
                  <a:pt x="3449266" y="1195429"/>
                </a:moveTo>
                <a:lnTo>
                  <a:pt x="3449266" y="1267437"/>
                </a:lnTo>
                <a:lnTo>
                  <a:pt x="3593282" y="1267437"/>
                </a:lnTo>
                <a:lnTo>
                  <a:pt x="3593282" y="1195429"/>
                </a:lnTo>
                <a:lnTo>
                  <a:pt x="3449266" y="1195429"/>
                </a:lnTo>
                <a:close/>
                <a:moveTo>
                  <a:pt x="3197746" y="1195429"/>
                </a:moveTo>
                <a:lnTo>
                  <a:pt x="3197746" y="1267437"/>
                </a:lnTo>
                <a:lnTo>
                  <a:pt x="3341762" y="1267437"/>
                </a:lnTo>
                <a:lnTo>
                  <a:pt x="3341762" y="1195429"/>
                </a:lnTo>
                <a:lnTo>
                  <a:pt x="3197746" y="1195429"/>
                </a:lnTo>
                <a:close/>
                <a:moveTo>
                  <a:pt x="2946226" y="1195429"/>
                </a:moveTo>
                <a:lnTo>
                  <a:pt x="2946226" y="1267437"/>
                </a:lnTo>
                <a:lnTo>
                  <a:pt x="3090242" y="1267437"/>
                </a:lnTo>
                <a:lnTo>
                  <a:pt x="3090242" y="1195429"/>
                </a:lnTo>
                <a:lnTo>
                  <a:pt x="2946226" y="1195429"/>
                </a:lnTo>
                <a:close/>
                <a:moveTo>
                  <a:pt x="2694706" y="1195429"/>
                </a:moveTo>
                <a:lnTo>
                  <a:pt x="2694706" y="1267437"/>
                </a:lnTo>
                <a:lnTo>
                  <a:pt x="2838722" y="1267437"/>
                </a:lnTo>
                <a:lnTo>
                  <a:pt x="2838722" y="1195429"/>
                </a:lnTo>
                <a:lnTo>
                  <a:pt x="2694706" y="1195429"/>
                </a:lnTo>
                <a:close/>
                <a:moveTo>
                  <a:pt x="2443187" y="1195429"/>
                </a:moveTo>
                <a:lnTo>
                  <a:pt x="2443187" y="1267437"/>
                </a:lnTo>
                <a:lnTo>
                  <a:pt x="2587203" y="1267437"/>
                </a:lnTo>
                <a:lnTo>
                  <a:pt x="2587203" y="1195429"/>
                </a:lnTo>
                <a:lnTo>
                  <a:pt x="2443187" y="1195429"/>
                </a:lnTo>
                <a:close/>
                <a:moveTo>
                  <a:pt x="2191668" y="1195429"/>
                </a:moveTo>
                <a:lnTo>
                  <a:pt x="2191668" y="1267437"/>
                </a:lnTo>
                <a:lnTo>
                  <a:pt x="2335683" y="1267437"/>
                </a:lnTo>
                <a:lnTo>
                  <a:pt x="2335683" y="1195429"/>
                </a:lnTo>
                <a:lnTo>
                  <a:pt x="2191668" y="1195429"/>
                </a:lnTo>
                <a:close/>
                <a:moveTo>
                  <a:pt x="1940146" y="1195429"/>
                </a:moveTo>
                <a:lnTo>
                  <a:pt x="1940146" y="1267437"/>
                </a:lnTo>
                <a:lnTo>
                  <a:pt x="2084163" y="1267437"/>
                </a:lnTo>
                <a:lnTo>
                  <a:pt x="2084163" y="1195429"/>
                </a:lnTo>
                <a:lnTo>
                  <a:pt x="1940146" y="1195429"/>
                </a:lnTo>
                <a:close/>
                <a:moveTo>
                  <a:pt x="1688627" y="1195429"/>
                </a:moveTo>
                <a:lnTo>
                  <a:pt x="1688627" y="1267437"/>
                </a:lnTo>
                <a:lnTo>
                  <a:pt x="1832642" y="1267437"/>
                </a:lnTo>
                <a:lnTo>
                  <a:pt x="1832642" y="1195429"/>
                </a:lnTo>
                <a:lnTo>
                  <a:pt x="1688627" y="1195429"/>
                </a:lnTo>
                <a:close/>
                <a:moveTo>
                  <a:pt x="1437109" y="1195429"/>
                </a:moveTo>
                <a:lnTo>
                  <a:pt x="1437109" y="1267437"/>
                </a:lnTo>
                <a:lnTo>
                  <a:pt x="1581124" y="1267437"/>
                </a:lnTo>
                <a:lnTo>
                  <a:pt x="1581124" y="1195429"/>
                </a:lnTo>
                <a:lnTo>
                  <a:pt x="1437109" y="1195429"/>
                </a:lnTo>
                <a:close/>
                <a:moveTo>
                  <a:pt x="1185587" y="1195429"/>
                </a:moveTo>
                <a:lnTo>
                  <a:pt x="1185587" y="1267437"/>
                </a:lnTo>
                <a:lnTo>
                  <a:pt x="1329605" y="1267437"/>
                </a:lnTo>
                <a:lnTo>
                  <a:pt x="1329605" y="1195429"/>
                </a:lnTo>
                <a:lnTo>
                  <a:pt x="1185587" y="1195429"/>
                </a:lnTo>
                <a:close/>
                <a:moveTo>
                  <a:pt x="934066" y="1195429"/>
                </a:moveTo>
                <a:lnTo>
                  <a:pt x="934066" y="1267437"/>
                </a:lnTo>
                <a:lnTo>
                  <a:pt x="1078083" y="1267437"/>
                </a:lnTo>
                <a:lnTo>
                  <a:pt x="1078083" y="1195429"/>
                </a:lnTo>
                <a:lnTo>
                  <a:pt x="934066" y="1195429"/>
                </a:lnTo>
                <a:close/>
                <a:moveTo>
                  <a:pt x="682546" y="1195429"/>
                </a:moveTo>
                <a:lnTo>
                  <a:pt x="682546" y="1267437"/>
                </a:lnTo>
                <a:lnTo>
                  <a:pt x="826562" y="1267437"/>
                </a:lnTo>
                <a:lnTo>
                  <a:pt x="826562" y="1195429"/>
                </a:lnTo>
                <a:lnTo>
                  <a:pt x="682546" y="1195429"/>
                </a:lnTo>
                <a:close/>
                <a:moveTo>
                  <a:pt x="431027" y="1195429"/>
                </a:moveTo>
                <a:lnTo>
                  <a:pt x="431027" y="1267437"/>
                </a:lnTo>
                <a:lnTo>
                  <a:pt x="575043" y="1267437"/>
                </a:lnTo>
                <a:lnTo>
                  <a:pt x="575043" y="1195429"/>
                </a:lnTo>
                <a:lnTo>
                  <a:pt x="431027" y="1195429"/>
                </a:lnTo>
                <a:close/>
                <a:moveTo>
                  <a:pt x="179507" y="1195429"/>
                </a:moveTo>
                <a:lnTo>
                  <a:pt x="179507" y="1267437"/>
                </a:lnTo>
                <a:lnTo>
                  <a:pt x="323523" y="1267437"/>
                </a:lnTo>
                <a:lnTo>
                  <a:pt x="323523" y="1195429"/>
                </a:lnTo>
                <a:lnTo>
                  <a:pt x="179507" y="1195429"/>
                </a:lnTo>
                <a:close/>
                <a:moveTo>
                  <a:pt x="8982702" y="28381"/>
                </a:moveTo>
                <a:lnTo>
                  <a:pt x="8982702" y="100389"/>
                </a:lnTo>
                <a:lnTo>
                  <a:pt x="9126718" y="100389"/>
                </a:lnTo>
                <a:lnTo>
                  <a:pt x="9126718" y="28381"/>
                </a:lnTo>
                <a:lnTo>
                  <a:pt x="8982702" y="28381"/>
                </a:lnTo>
                <a:close/>
                <a:moveTo>
                  <a:pt x="8731182" y="28381"/>
                </a:moveTo>
                <a:lnTo>
                  <a:pt x="8731182" y="100389"/>
                </a:lnTo>
                <a:lnTo>
                  <a:pt x="8875198" y="100389"/>
                </a:lnTo>
                <a:lnTo>
                  <a:pt x="8875198" y="28381"/>
                </a:lnTo>
                <a:lnTo>
                  <a:pt x="8731182" y="28381"/>
                </a:lnTo>
                <a:close/>
                <a:moveTo>
                  <a:pt x="8479662" y="28381"/>
                </a:moveTo>
                <a:lnTo>
                  <a:pt x="8479662" y="100389"/>
                </a:lnTo>
                <a:lnTo>
                  <a:pt x="8623678" y="100389"/>
                </a:lnTo>
                <a:lnTo>
                  <a:pt x="8623678" y="28381"/>
                </a:lnTo>
                <a:lnTo>
                  <a:pt x="8479662" y="28381"/>
                </a:lnTo>
                <a:close/>
                <a:moveTo>
                  <a:pt x="8228142" y="28381"/>
                </a:moveTo>
                <a:lnTo>
                  <a:pt x="8228142" y="100389"/>
                </a:lnTo>
                <a:lnTo>
                  <a:pt x="8372158" y="100389"/>
                </a:lnTo>
                <a:lnTo>
                  <a:pt x="8372158" y="28381"/>
                </a:lnTo>
                <a:lnTo>
                  <a:pt x="8228142" y="28381"/>
                </a:lnTo>
                <a:close/>
                <a:moveTo>
                  <a:pt x="7976622" y="28381"/>
                </a:moveTo>
                <a:lnTo>
                  <a:pt x="7976622" y="100389"/>
                </a:lnTo>
                <a:lnTo>
                  <a:pt x="8120638" y="100389"/>
                </a:lnTo>
                <a:lnTo>
                  <a:pt x="8120638" y="28381"/>
                </a:lnTo>
                <a:lnTo>
                  <a:pt x="7976622" y="28381"/>
                </a:lnTo>
                <a:close/>
                <a:moveTo>
                  <a:pt x="7725102" y="28381"/>
                </a:moveTo>
                <a:lnTo>
                  <a:pt x="7725102" y="100389"/>
                </a:lnTo>
                <a:lnTo>
                  <a:pt x="7869118" y="100389"/>
                </a:lnTo>
                <a:lnTo>
                  <a:pt x="7869118" y="28381"/>
                </a:lnTo>
                <a:lnTo>
                  <a:pt x="7725102" y="28381"/>
                </a:lnTo>
                <a:close/>
                <a:moveTo>
                  <a:pt x="7473582" y="28381"/>
                </a:moveTo>
                <a:lnTo>
                  <a:pt x="7473582" y="100389"/>
                </a:lnTo>
                <a:lnTo>
                  <a:pt x="7617598" y="100389"/>
                </a:lnTo>
                <a:lnTo>
                  <a:pt x="7617598" y="28381"/>
                </a:lnTo>
                <a:lnTo>
                  <a:pt x="7473582" y="28381"/>
                </a:lnTo>
                <a:close/>
                <a:moveTo>
                  <a:pt x="7222062" y="28381"/>
                </a:moveTo>
                <a:lnTo>
                  <a:pt x="7222062" y="100389"/>
                </a:lnTo>
                <a:lnTo>
                  <a:pt x="7366078" y="100389"/>
                </a:lnTo>
                <a:lnTo>
                  <a:pt x="7366078" y="28381"/>
                </a:lnTo>
                <a:lnTo>
                  <a:pt x="7222062" y="28381"/>
                </a:lnTo>
                <a:close/>
                <a:moveTo>
                  <a:pt x="6970542" y="28381"/>
                </a:moveTo>
                <a:lnTo>
                  <a:pt x="6970542" y="100389"/>
                </a:lnTo>
                <a:lnTo>
                  <a:pt x="7114558" y="100389"/>
                </a:lnTo>
                <a:lnTo>
                  <a:pt x="7114558" y="28381"/>
                </a:lnTo>
                <a:lnTo>
                  <a:pt x="6970542" y="28381"/>
                </a:lnTo>
                <a:close/>
                <a:moveTo>
                  <a:pt x="6719022" y="28381"/>
                </a:moveTo>
                <a:lnTo>
                  <a:pt x="6719022" y="100389"/>
                </a:lnTo>
                <a:lnTo>
                  <a:pt x="6863038" y="100389"/>
                </a:lnTo>
                <a:lnTo>
                  <a:pt x="6863038" y="28381"/>
                </a:lnTo>
                <a:lnTo>
                  <a:pt x="6719022" y="28381"/>
                </a:lnTo>
                <a:close/>
                <a:moveTo>
                  <a:pt x="6467502" y="28381"/>
                </a:moveTo>
                <a:lnTo>
                  <a:pt x="6467502" y="100389"/>
                </a:lnTo>
                <a:lnTo>
                  <a:pt x="6611518" y="100389"/>
                </a:lnTo>
                <a:lnTo>
                  <a:pt x="6611518" y="28381"/>
                </a:lnTo>
                <a:lnTo>
                  <a:pt x="6467502" y="28381"/>
                </a:lnTo>
                <a:close/>
                <a:moveTo>
                  <a:pt x="6215982" y="28381"/>
                </a:moveTo>
                <a:lnTo>
                  <a:pt x="6215982" y="100389"/>
                </a:lnTo>
                <a:lnTo>
                  <a:pt x="6359998" y="100389"/>
                </a:lnTo>
                <a:lnTo>
                  <a:pt x="6359998" y="28381"/>
                </a:lnTo>
                <a:lnTo>
                  <a:pt x="6215982" y="28381"/>
                </a:lnTo>
                <a:close/>
                <a:moveTo>
                  <a:pt x="5964462" y="28381"/>
                </a:moveTo>
                <a:lnTo>
                  <a:pt x="5964462" y="100389"/>
                </a:lnTo>
                <a:lnTo>
                  <a:pt x="6108478" y="100389"/>
                </a:lnTo>
                <a:lnTo>
                  <a:pt x="6108478" y="28381"/>
                </a:lnTo>
                <a:lnTo>
                  <a:pt x="5964462" y="28381"/>
                </a:lnTo>
                <a:close/>
                <a:moveTo>
                  <a:pt x="5712942" y="28381"/>
                </a:moveTo>
                <a:lnTo>
                  <a:pt x="5712942" y="100389"/>
                </a:lnTo>
                <a:lnTo>
                  <a:pt x="5856958" y="100389"/>
                </a:lnTo>
                <a:lnTo>
                  <a:pt x="5856958" y="28381"/>
                </a:lnTo>
                <a:lnTo>
                  <a:pt x="5712942" y="28381"/>
                </a:lnTo>
                <a:close/>
                <a:moveTo>
                  <a:pt x="5461422" y="28381"/>
                </a:moveTo>
                <a:lnTo>
                  <a:pt x="5461422" y="100389"/>
                </a:lnTo>
                <a:lnTo>
                  <a:pt x="5605438" y="100389"/>
                </a:lnTo>
                <a:lnTo>
                  <a:pt x="5605438" y="28381"/>
                </a:lnTo>
                <a:lnTo>
                  <a:pt x="5461422" y="28381"/>
                </a:lnTo>
                <a:close/>
                <a:moveTo>
                  <a:pt x="5209902" y="28381"/>
                </a:moveTo>
                <a:lnTo>
                  <a:pt x="5209902" y="100389"/>
                </a:lnTo>
                <a:lnTo>
                  <a:pt x="5353918" y="100389"/>
                </a:lnTo>
                <a:lnTo>
                  <a:pt x="5353918" y="28381"/>
                </a:lnTo>
                <a:lnTo>
                  <a:pt x="5209902" y="28381"/>
                </a:lnTo>
                <a:close/>
                <a:moveTo>
                  <a:pt x="4958382" y="28381"/>
                </a:moveTo>
                <a:lnTo>
                  <a:pt x="4958382" y="100389"/>
                </a:lnTo>
                <a:lnTo>
                  <a:pt x="5102398" y="100389"/>
                </a:lnTo>
                <a:lnTo>
                  <a:pt x="5102398" y="28381"/>
                </a:lnTo>
                <a:lnTo>
                  <a:pt x="4958382" y="28381"/>
                </a:lnTo>
                <a:close/>
                <a:moveTo>
                  <a:pt x="4706862" y="28381"/>
                </a:moveTo>
                <a:lnTo>
                  <a:pt x="4706862" y="100389"/>
                </a:lnTo>
                <a:lnTo>
                  <a:pt x="4850878" y="100389"/>
                </a:lnTo>
                <a:lnTo>
                  <a:pt x="4850878" y="28381"/>
                </a:lnTo>
                <a:lnTo>
                  <a:pt x="4706862" y="28381"/>
                </a:lnTo>
                <a:close/>
                <a:moveTo>
                  <a:pt x="4455342" y="28381"/>
                </a:moveTo>
                <a:lnTo>
                  <a:pt x="4455342" y="100389"/>
                </a:lnTo>
                <a:lnTo>
                  <a:pt x="4599358" y="100389"/>
                </a:lnTo>
                <a:lnTo>
                  <a:pt x="4599358" y="28381"/>
                </a:lnTo>
                <a:lnTo>
                  <a:pt x="4455342" y="28381"/>
                </a:lnTo>
                <a:close/>
                <a:moveTo>
                  <a:pt x="4203822" y="28381"/>
                </a:moveTo>
                <a:lnTo>
                  <a:pt x="4203822" y="100389"/>
                </a:lnTo>
                <a:lnTo>
                  <a:pt x="4347838" y="100389"/>
                </a:lnTo>
                <a:lnTo>
                  <a:pt x="4347838" y="28381"/>
                </a:lnTo>
                <a:lnTo>
                  <a:pt x="4203822" y="28381"/>
                </a:lnTo>
                <a:close/>
                <a:moveTo>
                  <a:pt x="3952312" y="28381"/>
                </a:moveTo>
                <a:lnTo>
                  <a:pt x="3952312" y="100389"/>
                </a:lnTo>
                <a:lnTo>
                  <a:pt x="4096327" y="100389"/>
                </a:lnTo>
                <a:lnTo>
                  <a:pt x="4096327" y="28381"/>
                </a:lnTo>
                <a:lnTo>
                  <a:pt x="3952312" y="28381"/>
                </a:lnTo>
                <a:close/>
                <a:moveTo>
                  <a:pt x="3700792" y="28381"/>
                </a:moveTo>
                <a:lnTo>
                  <a:pt x="3700792" y="100389"/>
                </a:lnTo>
                <a:lnTo>
                  <a:pt x="3844808" y="100389"/>
                </a:lnTo>
                <a:lnTo>
                  <a:pt x="3844808" y="28381"/>
                </a:lnTo>
                <a:lnTo>
                  <a:pt x="3700792" y="28381"/>
                </a:lnTo>
                <a:close/>
                <a:moveTo>
                  <a:pt x="3449272" y="28381"/>
                </a:moveTo>
                <a:lnTo>
                  <a:pt x="3449272" y="100389"/>
                </a:lnTo>
                <a:lnTo>
                  <a:pt x="3593289" y="100389"/>
                </a:lnTo>
                <a:lnTo>
                  <a:pt x="3593289" y="28381"/>
                </a:lnTo>
                <a:lnTo>
                  <a:pt x="3449272" y="28381"/>
                </a:lnTo>
                <a:close/>
                <a:moveTo>
                  <a:pt x="3197753" y="28381"/>
                </a:moveTo>
                <a:lnTo>
                  <a:pt x="3197753" y="100389"/>
                </a:lnTo>
                <a:lnTo>
                  <a:pt x="3341769" y="100389"/>
                </a:lnTo>
                <a:lnTo>
                  <a:pt x="3341769" y="28381"/>
                </a:lnTo>
                <a:lnTo>
                  <a:pt x="3197753" y="28381"/>
                </a:lnTo>
                <a:close/>
                <a:moveTo>
                  <a:pt x="2946232" y="28381"/>
                </a:moveTo>
                <a:lnTo>
                  <a:pt x="2946232" y="100389"/>
                </a:lnTo>
                <a:lnTo>
                  <a:pt x="3090248" y="100389"/>
                </a:lnTo>
                <a:lnTo>
                  <a:pt x="3090248" y="28381"/>
                </a:lnTo>
                <a:lnTo>
                  <a:pt x="2946232" y="28381"/>
                </a:lnTo>
                <a:close/>
                <a:moveTo>
                  <a:pt x="2694712" y="28381"/>
                </a:moveTo>
                <a:lnTo>
                  <a:pt x="2694712" y="100389"/>
                </a:lnTo>
                <a:lnTo>
                  <a:pt x="2838728" y="100389"/>
                </a:lnTo>
                <a:lnTo>
                  <a:pt x="2838728" y="28381"/>
                </a:lnTo>
                <a:lnTo>
                  <a:pt x="2694712" y="28381"/>
                </a:lnTo>
                <a:close/>
                <a:moveTo>
                  <a:pt x="2443193" y="28381"/>
                </a:moveTo>
                <a:lnTo>
                  <a:pt x="2443193" y="100389"/>
                </a:lnTo>
                <a:lnTo>
                  <a:pt x="2587209" y="100389"/>
                </a:lnTo>
                <a:lnTo>
                  <a:pt x="2587209" y="28381"/>
                </a:lnTo>
                <a:lnTo>
                  <a:pt x="2443193" y="28381"/>
                </a:lnTo>
                <a:close/>
                <a:moveTo>
                  <a:pt x="2191675" y="28381"/>
                </a:moveTo>
                <a:lnTo>
                  <a:pt x="2191675" y="100389"/>
                </a:lnTo>
                <a:lnTo>
                  <a:pt x="2335690" y="100389"/>
                </a:lnTo>
                <a:lnTo>
                  <a:pt x="2335690" y="28381"/>
                </a:lnTo>
                <a:lnTo>
                  <a:pt x="2191675" y="28381"/>
                </a:lnTo>
                <a:close/>
                <a:moveTo>
                  <a:pt x="1940152" y="28381"/>
                </a:moveTo>
                <a:lnTo>
                  <a:pt x="1940152" y="100389"/>
                </a:lnTo>
                <a:lnTo>
                  <a:pt x="2084168" y="100389"/>
                </a:lnTo>
                <a:lnTo>
                  <a:pt x="2084168" y="28381"/>
                </a:lnTo>
                <a:lnTo>
                  <a:pt x="1940152" y="28381"/>
                </a:lnTo>
                <a:close/>
                <a:moveTo>
                  <a:pt x="1688633" y="28381"/>
                </a:moveTo>
                <a:lnTo>
                  <a:pt x="1688633" y="100389"/>
                </a:lnTo>
                <a:lnTo>
                  <a:pt x="1832648" y="100389"/>
                </a:lnTo>
                <a:lnTo>
                  <a:pt x="1832648" y="28381"/>
                </a:lnTo>
                <a:lnTo>
                  <a:pt x="1688633" y="28381"/>
                </a:lnTo>
                <a:close/>
                <a:moveTo>
                  <a:pt x="1437118" y="28381"/>
                </a:moveTo>
                <a:lnTo>
                  <a:pt x="1437118" y="100389"/>
                </a:lnTo>
                <a:lnTo>
                  <a:pt x="1581131" y="100389"/>
                </a:lnTo>
                <a:lnTo>
                  <a:pt x="1581131" y="28381"/>
                </a:lnTo>
                <a:lnTo>
                  <a:pt x="1437118" y="28381"/>
                </a:lnTo>
                <a:close/>
                <a:moveTo>
                  <a:pt x="1185595" y="28381"/>
                </a:moveTo>
                <a:lnTo>
                  <a:pt x="1185595" y="100389"/>
                </a:lnTo>
                <a:lnTo>
                  <a:pt x="1329612" y="100389"/>
                </a:lnTo>
                <a:lnTo>
                  <a:pt x="1329612" y="28381"/>
                </a:lnTo>
                <a:lnTo>
                  <a:pt x="1185595" y="28381"/>
                </a:lnTo>
                <a:close/>
                <a:moveTo>
                  <a:pt x="934071" y="28381"/>
                </a:moveTo>
                <a:lnTo>
                  <a:pt x="934071" y="100389"/>
                </a:lnTo>
                <a:lnTo>
                  <a:pt x="1078089" y="100389"/>
                </a:lnTo>
                <a:lnTo>
                  <a:pt x="1078089" y="28381"/>
                </a:lnTo>
                <a:lnTo>
                  <a:pt x="934071" y="28381"/>
                </a:lnTo>
                <a:close/>
                <a:moveTo>
                  <a:pt x="682551" y="28381"/>
                </a:moveTo>
                <a:lnTo>
                  <a:pt x="682551" y="100389"/>
                </a:lnTo>
                <a:lnTo>
                  <a:pt x="826567" y="100389"/>
                </a:lnTo>
                <a:lnTo>
                  <a:pt x="826567" y="28381"/>
                </a:lnTo>
                <a:lnTo>
                  <a:pt x="682551" y="28381"/>
                </a:lnTo>
                <a:close/>
                <a:moveTo>
                  <a:pt x="431031" y="28381"/>
                </a:moveTo>
                <a:lnTo>
                  <a:pt x="431031" y="100389"/>
                </a:lnTo>
                <a:lnTo>
                  <a:pt x="575047" y="100389"/>
                </a:lnTo>
                <a:lnTo>
                  <a:pt x="575047" y="28381"/>
                </a:lnTo>
                <a:lnTo>
                  <a:pt x="431031" y="28381"/>
                </a:lnTo>
                <a:close/>
                <a:moveTo>
                  <a:pt x="179512" y="28381"/>
                </a:moveTo>
                <a:lnTo>
                  <a:pt x="179512" y="100389"/>
                </a:lnTo>
                <a:lnTo>
                  <a:pt x="323527" y="100389"/>
                </a:lnTo>
                <a:lnTo>
                  <a:pt x="323527" y="28381"/>
                </a:lnTo>
                <a:lnTo>
                  <a:pt x="179512" y="28381"/>
                </a:lnTo>
                <a:close/>
                <a:moveTo>
                  <a:pt x="0" y="0"/>
                </a:moveTo>
                <a:lnTo>
                  <a:pt x="9143990" y="0"/>
                </a:lnTo>
                <a:lnTo>
                  <a:pt x="9143990" y="1296144"/>
                </a:lnTo>
                <a:lnTo>
                  <a:pt x="0" y="1296144"/>
                </a:lnTo>
                <a:lnTo>
                  <a:pt x="0" y="0"/>
                </a:lnTo>
                <a:close/>
              </a:path>
            </a:pathLst>
          </a:custGeom>
          <a:solidFill>
            <a:srgbClr val="00B5E2"/>
          </a:solidFill>
          <a:ln>
            <a:noFill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75" name="矩形 76"/>
          <p:cNvSpPr>
            <a:spLocks noChangeArrowheads="1"/>
          </p:cNvSpPr>
          <p:nvPr/>
        </p:nvSpPr>
        <p:spPr bwMode="auto">
          <a:xfrm>
            <a:off x="10312401" y="4589761"/>
            <a:ext cx="1879599" cy="1388844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9525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6" name="矩形 77"/>
          <p:cNvSpPr>
            <a:spLocks noChangeArrowheads="1"/>
          </p:cNvSpPr>
          <p:nvPr/>
        </p:nvSpPr>
        <p:spPr bwMode="auto">
          <a:xfrm>
            <a:off x="8290876" y="4589761"/>
            <a:ext cx="1947475" cy="1388844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9525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7" name="矩形 78"/>
          <p:cNvSpPr>
            <a:spLocks noChangeArrowheads="1"/>
          </p:cNvSpPr>
          <p:nvPr/>
        </p:nvSpPr>
        <p:spPr bwMode="auto">
          <a:xfrm>
            <a:off x="6269353" y="4589761"/>
            <a:ext cx="1947473" cy="1388844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9525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8" name="矩形 79"/>
          <p:cNvSpPr>
            <a:spLocks noChangeArrowheads="1"/>
          </p:cNvSpPr>
          <p:nvPr/>
        </p:nvSpPr>
        <p:spPr bwMode="auto">
          <a:xfrm>
            <a:off x="4247829" y="4589761"/>
            <a:ext cx="1947473" cy="1388844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 w="9525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80" name="矩形 81"/>
          <p:cNvSpPr>
            <a:spLocks noChangeArrowheads="1"/>
          </p:cNvSpPr>
          <p:nvPr/>
        </p:nvSpPr>
        <p:spPr bwMode="auto">
          <a:xfrm>
            <a:off x="-1" y="4546601"/>
            <a:ext cx="2154265" cy="1388844"/>
          </a:xfrm>
          <a:prstGeom prst="rect">
            <a:avLst/>
          </a:prstGeom>
          <a:blipFill dpi="0" rotWithShape="1">
            <a:blip r:embed="rId5" cstate="screen"/>
            <a:srcRect/>
            <a:stretch>
              <a:fillRect/>
            </a:stretch>
          </a:blipFill>
          <a:ln w="9525">
            <a:solidFill>
              <a:schemeClr val="bg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81" name="任意多边形 92"/>
          <p:cNvSpPr/>
          <p:nvPr/>
        </p:nvSpPr>
        <p:spPr bwMode="auto">
          <a:xfrm rot="5400000">
            <a:off x="-327255" y="2066929"/>
            <a:ext cx="6858000" cy="2724145"/>
          </a:xfrm>
          <a:custGeom>
            <a:avLst/>
            <a:gdLst>
              <a:gd name="T0" fmla="*/ 6467502 w 6858000"/>
              <a:gd name="T1" fmla="*/ 139435 h 1800200"/>
              <a:gd name="T2" fmla="*/ 6467502 w 6858000"/>
              <a:gd name="T3" fmla="*/ 1760401 h 1800200"/>
              <a:gd name="T4" fmla="*/ 6215982 w 6858000"/>
              <a:gd name="T5" fmla="*/ 139435 h 1800200"/>
              <a:gd name="T6" fmla="*/ 6215982 w 6858000"/>
              <a:gd name="T7" fmla="*/ 1760401 h 1800200"/>
              <a:gd name="T8" fmla="*/ 5964462 w 6858000"/>
              <a:gd name="T9" fmla="*/ 139435 h 1800200"/>
              <a:gd name="T10" fmla="*/ 5964462 w 6858000"/>
              <a:gd name="T11" fmla="*/ 1760401 h 1800200"/>
              <a:gd name="T12" fmla="*/ 5712942 w 6858000"/>
              <a:gd name="T13" fmla="*/ 139435 h 1800200"/>
              <a:gd name="T14" fmla="*/ 5712942 w 6858000"/>
              <a:gd name="T15" fmla="*/ 1760401 h 1800200"/>
              <a:gd name="T16" fmla="*/ 5461422 w 6858000"/>
              <a:gd name="T17" fmla="*/ 139435 h 1800200"/>
              <a:gd name="T18" fmla="*/ 5461422 w 6858000"/>
              <a:gd name="T19" fmla="*/ 1760401 h 1800200"/>
              <a:gd name="T20" fmla="*/ 5209902 w 6858000"/>
              <a:gd name="T21" fmla="*/ 139435 h 1800200"/>
              <a:gd name="T22" fmla="*/ 5209902 w 6858000"/>
              <a:gd name="T23" fmla="*/ 1760401 h 1800200"/>
              <a:gd name="T24" fmla="*/ 4958382 w 6858000"/>
              <a:gd name="T25" fmla="*/ 139435 h 1800200"/>
              <a:gd name="T26" fmla="*/ 4958382 w 6858000"/>
              <a:gd name="T27" fmla="*/ 1760401 h 1800200"/>
              <a:gd name="T28" fmla="*/ 4706862 w 6858000"/>
              <a:gd name="T29" fmla="*/ 139435 h 1800200"/>
              <a:gd name="T30" fmla="*/ 4706862 w 6858000"/>
              <a:gd name="T31" fmla="*/ 1760401 h 1800200"/>
              <a:gd name="T32" fmla="*/ 4455342 w 6858000"/>
              <a:gd name="T33" fmla="*/ 139435 h 1800200"/>
              <a:gd name="T34" fmla="*/ 4455342 w 6858000"/>
              <a:gd name="T35" fmla="*/ 1760401 h 1800200"/>
              <a:gd name="T36" fmla="*/ 4203822 w 6858000"/>
              <a:gd name="T37" fmla="*/ 139435 h 1800200"/>
              <a:gd name="T38" fmla="*/ 4203822 w 6858000"/>
              <a:gd name="T39" fmla="*/ 1760401 h 1800200"/>
              <a:gd name="T40" fmla="*/ 3952312 w 6858000"/>
              <a:gd name="T41" fmla="*/ 139435 h 1800200"/>
              <a:gd name="T42" fmla="*/ 3952306 w 6858000"/>
              <a:gd name="T43" fmla="*/ 1760401 h 1800200"/>
              <a:gd name="T44" fmla="*/ 3700792 w 6858000"/>
              <a:gd name="T45" fmla="*/ 139435 h 1800200"/>
              <a:gd name="T46" fmla="*/ 3700786 w 6858000"/>
              <a:gd name="T47" fmla="*/ 1760401 h 1800200"/>
              <a:gd name="T48" fmla="*/ 3449272 w 6858000"/>
              <a:gd name="T49" fmla="*/ 139435 h 1800200"/>
              <a:gd name="T50" fmla="*/ 3449266 w 6858000"/>
              <a:gd name="T51" fmla="*/ 1760401 h 1800200"/>
              <a:gd name="T52" fmla="*/ 3197753 w 6858000"/>
              <a:gd name="T53" fmla="*/ 139435 h 1800200"/>
              <a:gd name="T54" fmla="*/ 3197746 w 6858000"/>
              <a:gd name="T55" fmla="*/ 1760401 h 1800200"/>
              <a:gd name="T56" fmla="*/ 2946232 w 6858000"/>
              <a:gd name="T57" fmla="*/ 139435 h 1800200"/>
              <a:gd name="T58" fmla="*/ 2946226 w 6858000"/>
              <a:gd name="T59" fmla="*/ 1760401 h 1800200"/>
              <a:gd name="T60" fmla="*/ 2694712 w 6858000"/>
              <a:gd name="T61" fmla="*/ 139435 h 1800200"/>
              <a:gd name="T62" fmla="*/ 2694706 w 6858000"/>
              <a:gd name="T63" fmla="*/ 1760401 h 1800200"/>
              <a:gd name="T64" fmla="*/ 2443193 w 6858000"/>
              <a:gd name="T65" fmla="*/ 139435 h 1800200"/>
              <a:gd name="T66" fmla="*/ 2443187 w 6858000"/>
              <a:gd name="T67" fmla="*/ 1760401 h 1800200"/>
              <a:gd name="T68" fmla="*/ 2191675 w 6858000"/>
              <a:gd name="T69" fmla="*/ 139435 h 1800200"/>
              <a:gd name="T70" fmla="*/ 2191668 w 6858000"/>
              <a:gd name="T71" fmla="*/ 1760401 h 1800200"/>
              <a:gd name="T72" fmla="*/ 1940152 w 6858000"/>
              <a:gd name="T73" fmla="*/ 139435 h 1800200"/>
              <a:gd name="T74" fmla="*/ 1940146 w 6858000"/>
              <a:gd name="T75" fmla="*/ 1760401 h 1800200"/>
              <a:gd name="T76" fmla="*/ 1688633 w 6858000"/>
              <a:gd name="T77" fmla="*/ 139435 h 1800200"/>
              <a:gd name="T78" fmla="*/ 1688627 w 6858000"/>
              <a:gd name="T79" fmla="*/ 1760401 h 1800200"/>
              <a:gd name="T80" fmla="*/ 1437118 w 6858000"/>
              <a:gd name="T81" fmla="*/ 139435 h 1800200"/>
              <a:gd name="T82" fmla="*/ 1437109 w 6858000"/>
              <a:gd name="T83" fmla="*/ 1760401 h 1800200"/>
              <a:gd name="T84" fmla="*/ 1185595 w 6858000"/>
              <a:gd name="T85" fmla="*/ 139435 h 1800200"/>
              <a:gd name="T86" fmla="*/ 1185587 w 6858000"/>
              <a:gd name="T87" fmla="*/ 1760401 h 1800200"/>
              <a:gd name="T88" fmla="*/ 934071 w 6858000"/>
              <a:gd name="T89" fmla="*/ 139435 h 1800200"/>
              <a:gd name="T90" fmla="*/ 934066 w 6858000"/>
              <a:gd name="T91" fmla="*/ 1760401 h 1800200"/>
              <a:gd name="T92" fmla="*/ 682551 w 6858000"/>
              <a:gd name="T93" fmla="*/ 139435 h 1800200"/>
              <a:gd name="T94" fmla="*/ 682546 w 6858000"/>
              <a:gd name="T95" fmla="*/ 1760401 h 1800200"/>
              <a:gd name="T96" fmla="*/ 431031 w 6858000"/>
              <a:gd name="T97" fmla="*/ 139435 h 1800200"/>
              <a:gd name="T98" fmla="*/ 431027 w 6858000"/>
              <a:gd name="T99" fmla="*/ 1760401 h 1800200"/>
              <a:gd name="T100" fmla="*/ 179512 w 6858000"/>
              <a:gd name="T101" fmla="*/ 139435 h 1800200"/>
              <a:gd name="T102" fmla="*/ 179507 w 6858000"/>
              <a:gd name="T103" fmla="*/ 1760401 h 1800200"/>
              <a:gd name="T104" fmla="*/ 6719022 w 6858000"/>
              <a:gd name="T105" fmla="*/ 39421 h 1800200"/>
              <a:gd name="T106" fmla="*/ 6719022 w 6858000"/>
              <a:gd name="T107" fmla="*/ 1760401 h 18002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858000" h="1800200">
                <a:moveTo>
                  <a:pt x="6467502" y="139429"/>
                </a:moveTo>
                <a:lnTo>
                  <a:pt x="6611518" y="139429"/>
                </a:lnTo>
                <a:lnTo>
                  <a:pt x="6611518" y="39418"/>
                </a:lnTo>
                <a:lnTo>
                  <a:pt x="6467502" y="39418"/>
                </a:lnTo>
                <a:lnTo>
                  <a:pt x="6467502" y="139429"/>
                </a:lnTo>
                <a:close/>
                <a:moveTo>
                  <a:pt x="6467502" y="1760329"/>
                </a:moveTo>
                <a:lnTo>
                  <a:pt x="6611518" y="1760329"/>
                </a:lnTo>
                <a:lnTo>
                  <a:pt x="6611518" y="1660318"/>
                </a:lnTo>
                <a:lnTo>
                  <a:pt x="6467502" y="1660318"/>
                </a:lnTo>
                <a:lnTo>
                  <a:pt x="6467502" y="1760329"/>
                </a:lnTo>
                <a:close/>
                <a:moveTo>
                  <a:pt x="6215982" y="139429"/>
                </a:moveTo>
                <a:lnTo>
                  <a:pt x="6359998" y="139429"/>
                </a:lnTo>
                <a:lnTo>
                  <a:pt x="6359998" y="39418"/>
                </a:lnTo>
                <a:lnTo>
                  <a:pt x="6215982" y="39418"/>
                </a:lnTo>
                <a:lnTo>
                  <a:pt x="6215982" y="139429"/>
                </a:lnTo>
                <a:close/>
                <a:moveTo>
                  <a:pt x="6215982" y="1760329"/>
                </a:moveTo>
                <a:lnTo>
                  <a:pt x="6359998" y="1760329"/>
                </a:lnTo>
                <a:lnTo>
                  <a:pt x="6359998" y="1660318"/>
                </a:lnTo>
                <a:lnTo>
                  <a:pt x="6215982" y="1660318"/>
                </a:lnTo>
                <a:lnTo>
                  <a:pt x="6215982" y="1760329"/>
                </a:lnTo>
                <a:close/>
                <a:moveTo>
                  <a:pt x="5964462" y="139429"/>
                </a:moveTo>
                <a:lnTo>
                  <a:pt x="6108478" y="139429"/>
                </a:lnTo>
                <a:lnTo>
                  <a:pt x="6108478" y="39418"/>
                </a:lnTo>
                <a:lnTo>
                  <a:pt x="5964462" y="39418"/>
                </a:lnTo>
                <a:lnTo>
                  <a:pt x="5964462" y="139429"/>
                </a:lnTo>
                <a:close/>
                <a:moveTo>
                  <a:pt x="5964462" y="1760329"/>
                </a:moveTo>
                <a:lnTo>
                  <a:pt x="6108478" y="1760329"/>
                </a:lnTo>
                <a:lnTo>
                  <a:pt x="6108478" y="1660318"/>
                </a:lnTo>
                <a:lnTo>
                  <a:pt x="5964462" y="1660318"/>
                </a:lnTo>
                <a:lnTo>
                  <a:pt x="5964462" y="1760329"/>
                </a:lnTo>
                <a:close/>
                <a:moveTo>
                  <a:pt x="5712942" y="139429"/>
                </a:moveTo>
                <a:lnTo>
                  <a:pt x="5856958" y="139429"/>
                </a:lnTo>
                <a:lnTo>
                  <a:pt x="5856958" y="39418"/>
                </a:lnTo>
                <a:lnTo>
                  <a:pt x="5712942" y="39418"/>
                </a:lnTo>
                <a:lnTo>
                  <a:pt x="5712942" y="139429"/>
                </a:lnTo>
                <a:close/>
                <a:moveTo>
                  <a:pt x="5712942" y="1760329"/>
                </a:moveTo>
                <a:lnTo>
                  <a:pt x="5856958" y="1760329"/>
                </a:lnTo>
                <a:lnTo>
                  <a:pt x="5856958" y="1660318"/>
                </a:lnTo>
                <a:lnTo>
                  <a:pt x="5712942" y="1660318"/>
                </a:lnTo>
                <a:lnTo>
                  <a:pt x="5712942" y="1760329"/>
                </a:lnTo>
                <a:close/>
                <a:moveTo>
                  <a:pt x="5461422" y="139429"/>
                </a:moveTo>
                <a:lnTo>
                  <a:pt x="5605438" y="139429"/>
                </a:lnTo>
                <a:lnTo>
                  <a:pt x="5605438" y="39418"/>
                </a:lnTo>
                <a:lnTo>
                  <a:pt x="5461422" y="39418"/>
                </a:lnTo>
                <a:lnTo>
                  <a:pt x="5461422" y="139429"/>
                </a:lnTo>
                <a:close/>
                <a:moveTo>
                  <a:pt x="5461422" y="1760329"/>
                </a:moveTo>
                <a:lnTo>
                  <a:pt x="5605438" y="1760329"/>
                </a:lnTo>
                <a:lnTo>
                  <a:pt x="5605438" y="1660318"/>
                </a:lnTo>
                <a:lnTo>
                  <a:pt x="5461422" y="1660318"/>
                </a:lnTo>
                <a:lnTo>
                  <a:pt x="5461422" y="1760329"/>
                </a:lnTo>
                <a:close/>
                <a:moveTo>
                  <a:pt x="5209902" y="139429"/>
                </a:moveTo>
                <a:lnTo>
                  <a:pt x="5353918" y="139429"/>
                </a:lnTo>
                <a:lnTo>
                  <a:pt x="5353918" y="39418"/>
                </a:lnTo>
                <a:lnTo>
                  <a:pt x="5209902" y="39418"/>
                </a:lnTo>
                <a:lnTo>
                  <a:pt x="5209902" y="139429"/>
                </a:lnTo>
                <a:close/>
                <a:moveTo>
                  <a:pt x="5209902" y="1760329"/>
                </a:moveTo>
                <a:lnTo>
                  <a:pt x="5353918" y="1760329"/>
                </a:lnTo>
                <a:lnTo>
                  <a:pt x="5353918" y="1660318"/>
                </a:lnTo>
                <a:lnTo>
                  <a:pt x="5209902" y="1660318"/>
                </a:lnTo>
                <a:lnTo>
                  <a:pt x="5209902" y="1760329"/>
                </a:lnTo>
                <a:close/>
                <a:moveTo>
                  <a:pt x="4958382" y="139429"/>
                </a:moveTo>
                <a:lnTo>
                  <a:pt x="5102398" y="139429"/>
                </a:lnTo>
                <a:lnTo>
                  <a:pt x="5102398" y="39418"/>
                </a:lnTo>
                <a:lnTo>
                  <a:pt x="4958382" y="39418"/>
                </a:lnTo>
                <a:lnTo>
                  <a:pt x="4958382" y="139429"/>
                </a:lnTo>
                <a:close/>
                <a:moveTo>
                  <a:pt x="4958382" y="1760329"/>
                </a:moveTo>
                <a:lnTo>
                  <a:pt x="5102398" y="1760329"/>
                </a:lnTo>
                <a:lnTo>
                  <a:pt x="5102398" y="1660318"/>
                </a:lnTo>
                <a:lnTo>
                  <a:pt x="4958382" y="1660318"/>
                </a:lnTo>
                <a:lnTo>
                  <a:pt x="4958382" y="1760329"/>
                </a:lnTo>
                <a:close/>
                <a:moveTo>
                  <a:pt x="4706862" y="139429"/>
                </a:moveTo>
                <a:lnTo>
                  <a:pt x="4850878" y="139429"/>
                </a:lnTo>
                <a:lnTo>
                  <a:pt x="4850878" y="39418"/>
                </a:lnTo>
                <a:lnTo>
                  <a:pt x="4706862" y="39418"/>
                </a:lnTo>
                <a:lnTo>
                  <a:pt x="4706862" y="139429"/>
                </a:lnTo>
                <a:close/>
                <a:moveTo>
                  <a:pt x="4706862" y="1760329"/>
                </a:moveTo>
                <a:lnTo>
                  <a:pt x="4850878" y="1760329"/>
                </a:lnTo>
                <a:lnTo>
                  <a:pt x="4850878" y="1660318"/>
                </a:lnTo>
                <a:lnTo>
                  <a:pt x="4706862" y="1660318"/>
                </a:lnTo>
                <a:lnTo>
                  <a:pt x="4706862" y="1760329"/>
                </a:lnTo>
                <a:close/>
                <a:moveTo>
                  <a:pt x="4455342" y="139429"/>
                </a:moveTo>
                <a:lnTo>
                  <a:pt x="4599358" y="139429"/>
                </a:lnTo>
                <a:lnTo>
                  <a:pt x="4599358" y="39418"/>
                </a:lnTo>
                <a:lnTo>
                  <a:pt x="4455342" y="39418"/>
                </a:lnTo>
                <a:lnTo>
                  <a:pt x="4455342" y="139429"/>
                </a:lnTo>
                <a:close/>
                <a:moveTo>
                  <a:pt x="4455342" y="1760329"/>
                </a:moveTo>
                <a:lnTo>
                  <a:pt x="4599358" y="1760329"/>
                </a:lnTo>
                <a:lnTo>
                  <a:pt x="4599358" y="1660318"/>
                </a:lnTo>
                <a:lnTo>
                  <a:pt x="4455342" y="1660318"/>
                </a:lnTo>
                <a:lnTo>
                  <a:pt x="4455342" y="1760329"/>
                </a:lnTo>
                <a:close/>
                <a:moveTo>
                  <a:pt x="4203822" y="139429"/>
                </a:moveTo>
                <a:lnTo>
                  <a:pt x="4347838" y="139429"/>
                </a:lnTo>
                <a:lnTo>
                  <a:pt x="4347838" y="39418"/>
                </a:lnTo>
                <a:lnTo>
                  <a:pt x="4203822" y="39418"/>
                </a:lnTo>
                <a:lnTo>
                  <a:pt x="4203822" y="139429"/>
                </a:lnTo>
                <a:close/>
                <a:moveTo>
                  <a:pt x="4203822" y="1760329"/>
                </a:moveTo>
                <a:lnTo>
                  <a:pt x="4347838" y="1760329"/>
                </a:lnTo>
                <a:lnTo>
                  <a:pt x="4347838" y="1660318"/>
                </a:lnTo>
                <a:lnTo>
                  <a:pt x="4203822" y="1660318"/>
                </a:lnTo>
                <a:lnTo>
                  <a:pt x="4203822" y="1760329"/>
                </a:lnTo>
                <a:close/>
                <a:moveTo>
                  <a:pt x="3952312" y="139429"/>
                </a:moveTo>
                <a:lnTo>
                  <a:pt x="4096327" y="139429"/>
                </a:lnTo>
                <a:lnTo>
                  <a:pt x="4096327" y="39418"/>
                </a:lnTo>
                <a:lnTo>
                  <a:pt x="3952312" y="39418"/>
                </a:lnTo>
                <a:lnTo>
                  <a:pt x="3952312" y="139429"/>
                </a:lnTo>
                <a:close/>
                <a:moveTo>
                  <a:pt x="3952306" y="1760329"/>
                </a:moveTo>
                <a:lnTo>
                  <a:pt x="4096322" y="1760329"/>
                </a:lnTo>
                <a:lnTo>
                  <a:pt x="4096322" y="1660318"/>
                </a:lnTo>
                <a:lnTo>
                  <a:pt x="3952306" y="1660318"/>
                </a:lnTo>
                <a:lnTo>
                  <a:pt x="3952306" y="1760329"/>
                </a:lnTo>
                <a:close/>
                <a:moveTo>
                  <a:pt x="3700792" y="139429"/>
                </a:moveTo>
                <a:lnTo>
                  <a:pt x="3844808" y="139429"/>
                </a:lnTo>
                <a:lnTo>
                  <a:pt x="3844808" y="39418"/>
                </a:lnTo>
                <a:lnTo>
                  <a:pt x="3700792" y="39418"/>
                </a:lnTo>
                <a:lnTo>
                  <a:pt x="3700792" y="139429"/>
                </a:lnTo>
                <a:close/>
                <a:moveTo>
                  <a:pt x="3700786" y="1760329"/>
                </a:moveTo>
                <a:lnTo>
                  <a:pt x="3844802" y="1760329"/>
                </a:lnTo>
                <a:lnTo>
                  <a:pt x="3844802" y="1660318"/>
                </a:lnTo>
                <a:lnTo>
                  <a:pt x="3700786" y="1660318"/>
                </a:lnTo>
                <a:lnTo>
                  <a:pt x="3700786" y="1760329"/>
                </a:lnTo>
                <a:close/>
                <a:moveTo>
                  <a:pt x="3449272" y="139429"/>
                </a:moveTo>
                <a:lnTo>
                  <a:pt x="3593289" y="139429"/>
                </a:lnTo>
                <a:lnTo>
                  <a:pt x="3593289" y="39418"/>
                </a:lnTo>
                <a:lnTo>
                  <a:pt x="3449272" y="39418"/>
                </a:lnTo>
                <a:lnTo>
                  <a:pt x="3449272" y="139429"/>
                </a:lnTo>
                <a:close/>
                <a:moveTo>
                  <a:pt x="3449266" y="1760329"/>
                </a:moveTo>
                <a:lnTo>
                  <a:pt x="3593282" y="1760329"/>
                </a:lnTo>
                <a:lnTo>
                  <a:pt x="3593282" y="1660318"/>
                </a:lnTo>
                <a:lnTo>
                  <a:pt x="3449266" y="1660318"/>
                </a:lnTo>
                <a:lnTo>
                  <a:pt x="3449266" y="1760329"/>
                </a:lnTo>
                <a:close/>
                <a:moveTo>
                  <a:pt x="3197753" y="139429"/>
                </a:moveTo>
                <a:lnTo>
                  <a:pt x="3341769" y="139429"/>
                </a:lnTo>
                <a:lnTo>
                  <a:pt x="3341769" y="39418"/>
                </a:lnTo>
                <a:lnTo>
                  <a:pt x="3197753" y="39418"/>
                </a:lnTo>
                <a:lnTo>
                  <a:pt x="3197753" y="139429"/>
                </a:lnTo>
                <a:close/>
                <a:moveTo>
                  <a:pt x="3197746" y="1760329"/>
                </a:moveTo>
                <a:lnTo>
                  <a:pt x="3341762" y="1760329"/>
                </a:lnTo>
                <a:lnTo>
                  <a:pt x="3341762" y="1660318"/>
                </a:lnTo>
                <a:lnTo>
                  <a:pt x="3197746" y="1660318"/>
                </a:lnTo>
                <a:lnTo>
                  <a:pt x="3197746" y="1760329"/>
                </a:lnTo>
                <a:close/>
                <a:moveTo>
                  <a:pt x="2946232" y="139429"/>
                </a:moveTo>
                <a:lnTo>
                  <a:pt x="3090248" y="139429"/>
                </a:lnTo>
                <a:lnTo>
                  <a:pt x="3090248" y="39418"/>
                </a:lnTo>
                <a:lnTo>
                  <a:pt x="2946232" y="39418"/>
                </a:lnTo>
                <a:lnTo>
                  <a:pt x="2946232" y="139429"/>
                </a:lnTo>
                <a:close/>
                <a:moveTo>
                  <a:pt x="2946226" y="1760329"/>
                </a:moveTo>
                <a:lnTo>
                  <a:pt x="3090242" y="1760329"/>
                </a:lnTo>
                <a:lnTo>
                  <a:pt x="3090242" y="1660318"/>
                </a:lnTo>
                <a:lnTo>
                  <a:pt x="2946226" y="1660318"/>
                </a:lnTo>
                <a:lnTo>
                  <a:pt x="2946226" y="1760329"/>
                </a:lnTo>
                <a:close/>
                <a:moveTo>
                  <a:pt x="2694712" y="139429"/>
                </a:moveTo>
                <a:lnTo>
                  <a:pt x="2838728" y="139429"/>
                </a:lnTo>
                <a:lnTo>
                  <a:pt x="2838728" y="39418"/>
                </a:lnTo>
                <a:lnTo>
                  <a:pt x="2694712" y="39418"/>
                </a:lnTo>
                <a:lnTo>
                  <a:pt x="2694712" y="139429"/>
                </a:lnTo>
                <a:close/>
                <a:moveTo>
                  <a:pt x="2694706" y="1760329"/>
                </a:moveTo>
                <a:lnTo>
                  <a:pt x="2838722" y="1760329"/>
                </a:lnTo>
                <a:lnTo>
                  <a:pt x="2838722" y="1660318"/>
                </a:lnTo>
                <a:lnTo>
                  <a:pt x="2694706" y="1660318"/>
                </a:lnTo>
                <a:lnTo>
                  <a:pt x="2694706" y="1760329"/>
                </a:lnTo>
                <a:close/>
                <a:moveTo>
                  <a:pt x="2443193" y="139429"/>
                </a:moveTo>
                <a:lnTo>
                  <a:pt x="2587209" y="139429"/>
                </a:lnTo>
                <a:lnTo>
                  <a:pt x="2587209" y="39418"/>
                </a:lnTo>
                <a:lnTo>
                  <a:pt x="2443193" y="39418"/>
                </a:lnTo>
                <a:lnTo>
                  <a:pt x="2443193" y="139429"/>
                </a:lnTo>
                <a:close/>
                <a:moveTo>
                  <a:pt x="2443187" y="1760329"/>
                </a:moveTo>
                <a:lnTo>
                  <a:pt x="2587203" y="1760329"/>
                </a:lnTo>
                <a:lnTo>
                  <a:pt x="2587203" y="1660318"/>
                </a:lnTo>
                <a:lnTo>
                  <a:pt x="2443187" y="1660318"/>
                </a:lnTo>
                <a:lnTo>
                  <a:pt x="2443187" y="1760329"/>
                </a:lnTo>
                <a:close/>
                <a:moveTo>
                  <a:pt x="2191675" y="139429"/>
                </a:moveTo>
                <a:lnTo>
                  <a:pt x="2335690" y="139429"/>
                </a:lnTo>
                <a:lnTo>
                  <a:pt x="2335690" y="39418"/>
                </a:lnTo>
                <a:lnTo>
                  <a:pt x="2191675" y="39418"/>
                </a:lnTo>
                <a:lnTo>
                  <a:pt x="2191675" y="139429"/>
                </a:lnTo>
                <a:close/>
                <a:moveTo>
                  <a:pt x="2191668" y="1760329"/>
                </a:moveTo>
                <a:lnTo>
                  <a:pt x="2335683" y="1760329"/>
                </a:lnTo>
                <a:lnTo>
                  <a:pt x="2335683" y="1660318"/>
                </a:lnTo>
                <a:lnTo>
                  <a:pt x="2191668" y="1660318"/>
                </a:lnTo>
                <a:lnTo>
                  <a:pt x="2191668" y="1760329"/>
                </a:lnTo>
                <a:close/>
                <a:moveTo>
                  <a:pt x="1940152" y="139429"/>
                </a:moveTo>
                <a:lnTo>
                  <a:pt x="2084168" y="139429"/>
                </a:lnTo>
                <a:lnTo>
                  <a:pt x="2084168" y="39418"/>
                </a:lnTo>
                <a:lnTo>
                  <a:pt x="1940152" y="39418"/>
                </a:lnTo>
                <a:lnTo>
                  <a:pt x="1940152" y="139429"/>
                </a:lnTo>
                <a:close/>
                <a:moveTo>
                  <a:pt x="1940146" y="1760329"/>
                </a:moveTo>
                <a:lnTo>
                  <a:pt x="2084163" y="1760329"/>
                </a:lnTo>
                <a:lnTo>
                  <a:pt x="2084163" y="1660318"/>
                </a:lnTo>
                <a:lnTo>
                  <a:pt x="1940146" y="1660318"/>
                </a:lnTo>
                <a:lnTo>
                  <a:pt x="1940146" y="1760329"/>
                </a:lnTo>
                <a:close/>
                <a:moveTo>
                  <a:pt x="1688633" y="139429"/>
                </a:moveTo>
                <a:lnTo>
                  <a:pt x="1832648" y="139429"/>
                </a:lnTo>
                <a:lnTo>
                  <a:pt x="1832648" y="39418"/>
                </a:lnTo>
                <a:lnTo>
                  <a:pt x="1688633" y="39418"/>
                </a:lnTo>
                <a:lnTo>
                  <a:pt x="1688633" y="139429"/>
                </a:lnTo>
                <a:close/>
                <a:moveTo>
                  <a:pt x="1688627" y="1760329"/>
                </a:moveTo>
                <a:lnTo>
                  <a:pt x="1832642" y="1760329"/>
                </a:lnTo>
                <a:lnTo>
                  <a:pt x="1832642" y="1660318"/>
                </a:lnTo>
                <a:lnTo>
                  <a:pt x="1688627" y="1660318"/>
                </a:lnTo>
                <a:lnTo>
                  <a:pt x="1688627" y="1760329"/>
                </a:lnTo>
                <a:close/>
                <a:moveTo>
                  <a:pt x="1437118" y="139429"/>
                </a:moveTo>
                <a:lnTo>
                  <a:pt x="1581131" y="139429"/>
                </a:lnTo>
                <a:lnTo>
                  <a:pt x="1581131" y="39418"/>
                </a:lnTo>
                <a:lnTo>
                  <a:pt x="1437118" y="39418"/>
                </a:lnTo>
                <a:lnTo>
                  <a:pt x="1437118" y="139429"/>
                </a:lnTo>
                <a:close/>
                <a:moveTo>
                  <a:pt x="1437109" y="1760329"/>
                </a:moveTo>
                <a:lnTo>
                  <a:pt x="1581124" y="1760329"/>
                </a:lnTo>
                <a:lnTo>
                  <a:pt x="1581124" y="1660318"/>
                </a:lnTo>
                <a:lnTo>
                  <a:pt x="1437109" y="1660318"/>
                </a:lnTo>
                <a:lnTo>
                  <a:pt x="1437109" y="1760329"/>
                </a:lnTo>
                <a:close/>
                <a:moveTo>
                  <a:pt x="1185595" y="139429"/>
                </a:moveTo>
                <a:lnTo>
                  <a:pt x="1329612" y="139429"/>
                </a:lnTo>
                <a:lnTo>
                  <a:pt x="1329612" y="39418"/>
                </a:lnTo>
                <a:lnTo>
                  <a:pt x="1185595" y="39418"/>
                </a:lnTo>
                <a:lnTo>
                  <a:pt x="1185595" y="139429"/>
                </a:lnTo>
                <a:close/>
                <a:moveTo>
                  <a:pt x="1185587" y="1760329"/>
                </a:moveTo>
                <a:lnTo>
                  <a:pt x="1329605" y="1760329"/>
                </a:lnTo>
                <a:lnTo>
                  <a:pt x="1329605" y="1660318"/>
                </a:lnTo>
                <a:lnTo>
                  <a:pt x="1185587" y="1660318"/>
                </a:lnTo>
                <a:lnTo>
                  <a:pt x="1185587" y="1760329"/>
                </a:lnTo>
                <a:close/>
                <a:moveTo>
                  <a:pt x="934071" y="139429"/>
                </a:moveTo>
                <a:lnTo>
                  <a:pt x="1078089" y="139429"/>
                </a:lnTo>
                <a:lnTo>
                  <a:pt x="1078089" y="39418"/>
                </a:lnTo>
                <a:lnTo>
                  <a:pt x="934071" y="39418"/>
                </a:lnTo>
                <a:lnTo>
                  <a:pt x="934071" y="139429"/>
                </a:lnTo>
                <a:close/>
                <a:moveTo>
                  <a:pt x="934066" y="1760329"/>
                </a:moveTo>
                <a:lnTo>
                  <a:pt x="1078083" y="1760329"/>
                </a:lnTo>
                <a:lnTo>
                  <a:pt x="1078083" y="1660318"/>
                </a:lnTo>
                <a:lnTo>
                  <a:pt x="934066" y="1660318"/>
                </a:lnTo>
                <a:lnTo>
                  <a:pt x="934066" y="1760329"/>
                </a:lnTo>
                <a:close/>
                <a:moveTo>
                  <a:pt x="682551" y="139429"/>
                </a:moveTo>
                <a:lnTo>
                  <a:pt x="826567" y="139429"/>
                </a:lnTo>
                <a:lnTo>
                  <a:pt x="826567" y="39418"/>
                </a:lnTo>
                <a:lnTo>
                  <a:pt x="682551" y="39418"/>
                </a:lnTo>
                <a:lnTo>
                  <a:pt x="682551" y="139429"/>
                </a:lnTo>
                <a:close/>
                <a:moveTo>
                  <a:pt x="682546" y="1760329"/>
                </a:moveTo>
                <a:lnTo>
                  <a:pt x="826562" y="1760329"/>
                </a:lnTo>
                <a:lnTo>
                  <a:pt x="826562" y="1660318"/>
                </a:lnTo>
                <a:lnTo>
                  <a:pt x="682546" y="1660318"/>
                </a:lnTo>
                <a:lnTo>
                  <a:pt x="682546" y="1760329"/>
                </a:lnTo>
                <a:close/>
                <a:moveTo>
                  <a:pt x="431031" y="139429"/>
                </a:moveTo>
                <a:lnTo>
                  <a:pt x="575047" y="139429"/>
                </a:lnTo>
                <a:lnTo>
                  <a:pt x="575047" y="39418"/>
                </a:lnTo>
                <a:lnTo>
                  <a:pt x="431031" y="39418"/>
                </a:lnTo>
                <a:lnTo>
                  <a:pt x="431031" y="139429"/>
                </a:lnTo>
                <a:close/>
                <a:moveTo>
                  <a:pt x="431027" y="1760329"/>
                </a:moveTo>
                <a:lnTo>
                  <a:pt x="575043" y="1760329"/>
                </a:lnTo>
                <a:lnTo>
                  <a:pt x="575043" y="1660318"/>
                </a:lnTo>
                <a:lnTo>
                  <a:pt x="431027" y="1660318"/>
                </a:lnTo>
                <a:lnTo>
                  <a:pt x="431027" y="1760329"/>
                </a:lnTo>
                <a:close/>
                <a:moveTo>
                  <a:pt x="179512" y="139429"/>
                </a:moveTo>
                <a:lnTo>
                  <a:pt x="323527" y="139429"/>
                </a:lnTo>
                <a:lnTo>
                  <a:pt x="323527" y="39418"/>
                </a:lnTo>
                <a:lnTo>
                  <a:pt x="179512" y="39418"/>
                </a:lnTo>
                <a:lnTo>
                  <a:pt x="179512" y="139429"/>
                </a:lnTo>
                <a:close/>
                <a:moveTo>
                  <a:pt x="179507" y="1760329"/>
                </a:moveTo>
                <a:lnTo>
                  <a:pt x="323523" y="1760329"/>
                </a:lnTo>
                <a:lnTo>
                  <a:pt x="323523" y="1660318"/>
                </a:lnTo>
                <a:lnTo>
                  <a:pt x="179507" y="1660318"/>
                </a:lnTo>
                <a:lnTo>
                  <a:pt x="179507" y="1760329"/>
                </a:lnTo>
                <a:close/>
                <a:moveTo>
                  <a:pt x="0" y="1800200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9418"/>
                </a:lnTo>
                <a:lnTo>
                  <a:pt x="6719022" y="39418"/>
                </a:lnTo>
                <a:lnTo>
                  <a:pt x="6719022" y="139429"/>
                </a:lnTo>
                <a:lnTo>
                  <a:pt x="6858000" y="139429"/>
                </a:lnTo>
                <a:lnTo>
                  <a:pt x="6858000" y="1660318"/>
                </a:lnTo>
                <a:lnTo>
                  <a:pt x="6719022" y="1660318"/>
                </a:lnTo>
                <a:lnTo>
                  <a:pt x="6719022" y="1760329"/>
                </a:lnTo>
                <a:lnTo>
                  <a:pt x="6858000" y="1760329"/>
                </a:lnTo>
                <a:lnTo>
                  <a:pt x="6858000" y="1800200"/>
                </a:lnTo>
                <a:lnTo>
                  <a:pt x="0" y="1800200"/>
                </a:lnTo>
                <a:close/>
              </a:path>
            </a:pathLst>
          </a:custGeom>
          <a:solidFill>
            <a:srgbClr val="00B5E2"/>
          </a:solidFill>
          <a:ln>
            <a:noFill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82" name="文本框 96"/>
          <p:cNvSpPr txBox="1">
            <a:spLocks noChangeArrowheads="1"/>
          </p:cNvSpPr>
          <p:nvPr/>
        </p:nvSpPr>
        <p:spPr bwMode="auto">
          <a:xfrm>
            <a:off x="4980305" y="447675"/>
            <a:ext cx="6624955" cy="53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tIns="62400" rIns="48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None/>
              <a:defRPr/>
            </a:pPr>
            <a:r>
              <a:rPr lang="zh-CN" altLang="en-US" sz="3735" b="1" dirty="0">
                <a:solidFill>
                  <a:srgbClr val="00B5E2"/>
                </a:solidFill>
                <a:latin typeface="+mn-lt"/>
                <a:ea typeface="+mn-ea"/>
                <a:cs typeface="+mn-ea"/>
                <a:sym typeface="+mn-lt"/>
              </a:rPr>
              <a:t>一，项目背景</a:t>
            </a:r>
            <a:endParaRPr lang="zh-CN" altLang="en-US" sz="3735" b="1" dirty="0">
              <a:solidFill>
                <a:srgbClr val="00B5E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85" name="任意多边形 128"/>
          <p:cNvSpPr/>
          <p:nvPr/>
        </p:nvSpPr>
        <p:spPr bwMode="auto">
          <a:xfrm>
            <a:off x="2074105" y="342900"/>
            <a:ext cx="2080729" cy="1371600"/>
          </a:xfrm>
          <a:custGeom>
            <a:avLst/>
            <a:gdLst>
              <a:gd name="T0" fmla="*/ 0 w 1300144"/>
              <a:gd name="T1" fmla="*/ 0 h 1504234"/>
              <a:gd name="T2" fmla="*/ 1300198 w 1300144"/>
              <a:gd name="T3" fmla="*/ 0 h 1504234"/>
              <a:gd name="T4" fmla="*/ 1300198 w 1300144"/>
              <a:gd name="T5" fmla="*/ 1506383 h 1504234"/>
              <a:gd name="T6" fmla="*/ 0 w 1300144"/>
              <a:gd name="T7" fmla="*/ 1506383 h 1504234"/>
              <a:gd name="T8" fmla="*/ 0 w 1300144"/>
              <a:gd name="T9" fmla="*/ 0 h 1504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144" h="1504234">
                <a:moveTo>
                  <a:pt x="0" y="0"/>
                </a:moveTo>
                <a:lnTo>
                  <a:pt x="1300144" y="0"/>
                </a:lnTo>
                <a:lnTo>
                  <a:pt x="1300144" y="1504234"/>
                </a:lnTo>
                <a:lnTo>
                  <a:pt x="0" y="150423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 cstate="screen"/>
            <a:srcRect/>
            <a:stretch>
              <a:fillRect/>
            </a:stretch>
          </a:blip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86" name="任意多边形 127"/>
          <p:cNvSpPr/>
          <p:nvPr/>
        </p:nvSpPr>
        <p:spPr bwMode="auto">
          <a:xfrm>
            <a:off x="2074104" y="1983619"/>
            <a:ext cx="2080728" cy="1380405"/>
          </a:xfrm>
          <a:custGeom>
            <a:avLst/>
            <a:gdLst>
              <a:gd name="T0" fmla="*/ 0 w 1300144"/>
              <a:gd name="T1" fmla="*/ 0 h 1360218"/>
              <a:gd name="T2" fmla="*/ 1300198 w 1300144"/>
              <a:gd name="T3" fmla="*/ 0 h 1360218"/>
              <a:gd name="T4" fmla="*/ 1300198 w 1300144"/>
              <a:gd name="T5" fmla="*/ 1361028 h 1360218"/>
              <a:gd name="T6" fmla="*/ 0 w 1300144"/>
              <a:gd name="T7" fmla="*/ 1361028 h 1360218"/>
              <a:gd name="T8" fmla="*/ 0 w 1300144"/>
              <a:gd name="T9" fmla="*/ 0 h 1360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144" h="1360218">
                <a:moveTo>
                  <a:pt x="0" y="0"/>
                </a:moveTo>
                <a:lnTo>
                  <a:pt x="1300144" y="0"/>
                </a:lnTo>
                <a:lnTo>
                  <a:pt x="1300144" y="1360218"/>
                </a:lnTo>
                <a:lnTo>
                  <a:pt x="0" y="136021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7" cstate="screen"/>
            <a:srcRect/>
            <a:stretch>
              <a:fillRect/>
            </a:stretch>
          </a:blip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87" name="任意多边形 126"/>
          <p:cNvSpPr/>
          <p:nvPr/>
        </p:nvSpPr>
        <p:spPr bwMode="auto">
          <a:xfrm>
            <a:off x="2074104" y="3633141"/>
            <a:ext cx="2080728" cy="1380404"/>
          </a:xfrm>
          <a:custGeom>
            <a:avLst/>
            <a:gdLst>
              <a:gd name="T0" fmla="*/ 0 w 1300144"/>
              <a:gd name="T1" fmla="*/ 0 h 1360218"/>
              <a:gd name="T2" fmla="*/ 1300198 w 1300144"/>
              <a:gd name="T3" fmla="*/ 0 h 1360218"/>
              <a:gd name="T4" fmla="*/ 1300198 w 1300144"/>
              <a:gd name="T5" fmla="*/ 1361025 h 1360218"/>
              <a:gd name="T6" fmla="*/ 0 w 1300144"/>
              <a:gd name="T7" fmla="*/ 1361025 h 1360218"/>
              <a:gd name="T8" fmla="*/ 0 w 1300144"/>
              <a:gd name="T9" fmla="*/ 0 h 1360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144" h="1360218">
                <a:moveTo>
                  <a:pt x="0" y="0"/>
                </a:moveTo>
                <a:lnTo>
                  <a:pt x="1300144" y="0"/>
                </a:lnTo>
                <a:lnTo>
                  <a:pt x="1300144" y="1360218"/>
                </a:lnTo>
                <a:lnTo>
                  <a:pt x="0" y="136021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8" cstate="screen"/>
            <a:srcRect/>
            <a:stretch>
              <a:fillRect/>
            </a:stretch>
          </a:blip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88" name="任意多边形 125"/>
          <p:cNvSpPr/>
          <p:nvPr/>
        </p:nvSpPr>
        <p:spPr bwMode="auto">
          <a:xfrm>
            <a:off x="2074105" y="5275456"/>
            <a:ext cx="2080729" cy="1319976"/>
          </a:xfrm>
          <a:custGeom>
            <a:avLst/>
            <a:gdLst>
              <a:gd name="T0" fmla="*/ 0 w 1300144"/>
              <a:gd name="T1" fmla="*/ 0 h 1360218"/>
              <a:gd name="T2" fmla="*/ 1300198 w 1300144"/>
              <a:gd name="T3" fmla="*/ 0 h 1360218"/>
              <a:gd name="T4" fmla="*/ 1300198 w 1300144"/>
              <a:gd name="T5" fmla="*/ 1361025 h 1360218"/>
              <a:gd name="T6" fmla="*/ 0 w 1300144"/>
              <a:gd name="T7" fmla="*/ 1361025 h 1360218"/>
              <a:gd name="T8" fmla="*/ 0 w 1300144"/>
              <a:gd name="T9" fmla="*/ 0 h 1360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0144" h="1360218">
                <a:moveTo>
                  <a:pt x="0" y="0"/>
                </a:moveTo>
                <a:lnTo>
                  <a:pt x="1300144" y="0"/>
                </a:lnTo>
                <a:lnTo>
                  <a:pt x="1300144" y="1360218"/>
                </a:lnTo>
                <a:lnTo>
                  <a:pt x="0" y="136021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9" cstate="screen"/>
            <a:srcRect/>
            <a:stretch>
              <a:fillRect/>
            </a:stretch>
          </a:blip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83" name="文本框 97"/>
          <p:cNvSpPr txBox="1">
            <a:spLocks noChangeArrowheads="1"/>
          </p:cNvSpPr>
          <p:nvPr/>
        </p:nvSpPr>
        <p:spPr bwMode="auto">
          <a:xfrm>
            <a:off x="5428418" y="1382714"/>
            <a:ext cx="6139044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tIns="62400" rIns="48000"/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中粮集团打算对网站进行维护，需   要对文字的颜色及字体进行改动。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3077" grpId="0" animBg="1"/>
      <p:bldP spid="3078" grpId="0" animBg="1"/>
      <p:bldP spid="3080" grpId="0" animBg="1"/>
      <p:bldP spid="3081" grpId="0" animBg="1"/>
      <p:bldP spid="3085" grpId="0" animBg="1"/>
      <p:bldP spid="3086" grpId="0" animBg="1"/>
      <p:bldP spid="3087" grpId="0" animBg="1"/>
      <p:bldP spid="3088" grpId="0" animBg="1"/>
      <p:bldP spid="30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4279901" y="2028405"/>
            <a:ext cx="1533679" cy="12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5983817" y="1126091"/>
            <a:ext cx="2512484" cy="174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497455" y="648636"/>
            <a:ext cx="1632163" cy="109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9658351" y="2516883"/>
            <a:ext cx="2199216" cy="156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 bwMode="auto">
          <a:xfrm>
            <a:off x="5971118" y="3059290"/>
            <a:ext cx="2525183" cy="170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H_Other_1"/>
          <p:cNvSpPr/>
          <p:nvPr>
            <p:custDataLst>
              <p:tags r:id="rId6"/>
            </p:custDataLst>
          </p:nvPr>
        </p:nvSpPr>
        <p:spPr>
          <a:xfrm>
            <a:off x="0" y="4984751"/>
            <a:ext cx="12192000" cy="67733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 cstate="screen"/>
          <a:stretch>
            <a:fillRect/>
          </a:stretch>
        </p:blipFill>
        <p:spPr bwMode="auto">
          <a:xfrm>
            <a:off x="8600090" y="4853518"/>
            <a:ext cx="2954721" cy="196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MH_Other_2"/>
          <p:cNvSpPr/>
          <p:nvPr>
            <p:custDataLst>
              <p:tags r:id="rId8"/>
            </p:custDataLst>
          </p:nvPr>
        </p:nvSpPr>
        <p:spPr>
          <a:xfrm>
            <a:off x="8595785" y="2127251"/>
            <a:ext cx="1011767" cy="742949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9" name="MH_Other_3"/>
          <p:cNvSpPr/>
          <p:nvPr>
            <p:custDataLst>
              <p:tags r:id="rId9"/>
            </p:custDataLst>
          </p:nvPr>
        </p:nvSpPr>
        <p:spPr>
          <a:xfrm>
            <a:off x="8595785" y="3490385"/>
            <a:ext cx="1011767" cy="611716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0" name="MH_Other_4"/>
          <p:cNvSpPr/>
          <p:nvPr>
            <p:custDataLst>
              <p:tags r:id="rId10"/>
            </p:custDataLst>
          </p:nvPr>
        </p:nvSpPr>
        <p:spPr>
          <a:xfrm>
            <a:off x="8595785" y="4152901"/>
            <a:ext cx="1011767" cy="613833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1" name="MH_Other_5"/>
          <p:cNvSpPr/>
          <p:nvPr>
            <p:custDataLst>
              <p:tags r:id="rId11"/>
            </p:custDataLst>
          </p:nvPr>
        </p:nvSpPr>
        <p:spPr>
          <a:xfrm>
            <a:off x="9658352" y="4146552"/>
            <a:ext cx="730249" cy="613833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4" name="MH_Other_6"/>
          <p:cNvSpPr/>
          <p:nvPr>
            <p:custDataLst>
              <p:tags r:id="rId12"/>
            </p:custDataLst>
          </p:nvPr>
        </p:nvSpPr>
        <p:spPr>
          <a:xfrm>
            <a:off x="4279900" y="1348317"/>
            <a:ext cx="770467" cy="607483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5" name="MH_Other_7"/>
          <p:cNvSpPr/>
          <p:nvPr>
            <p:custDataLst>
              <p:tags r:id="rId13"/>
            </p:custDataLst>
          </p:nvPr>
        </p:nvSpPr>
        <p:spPr>
          <a:xfrm>
            <a:off x="3242734" y="1801285"/>
            <a:ext cx="886884" cy="732367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7" name="MH_Other_8"/>
          <p:cNvSpPr/>
          <p:nvPr>
            <p:custDataLst>
              <p:tags r:id="rId14"/>
            </p:custDataLst>
          </p:nvPr>
        </p:nvSpPr>
        <p:spPr>
          <a:xfrm>
            <a:off x="1678518" y="188385"/>
            <a:ext cx="772583" cy="603249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4" name="MH_Other_9"/>
          <p:cNvSpPr/>
          <p:nvPr>
            <p:custDataLst>
              <p:tags r:id="rId15"/>
            </p:custDataLst>
          </p:nvPr>
        </p:nvSpPr>
        <p:spPr>
          <a:xfrm>
            <a:off x="9607551" y="1543051"/>
            <a:ext cx="529167" cy="414867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721785" y="4215756"/>
            <a:ext cx="4344024" cy="810259"/>
            <a:chOff x="949406" y="472445"/>
            <a:chExt cx="3258273" cy="606177"/>
          </a:xfrm>
        </p:grpSpPr>
        <p:grpSp>
          <p:nvGrpSpPr>
            <p:cNvPr id="42003" name="组合 26"/>
            <p:cNvGrpSpPr/>
            <p:nvPr/>
          </p:nvGrpSpPr>
          <p:grpSpPr bwMode="auto">
            <a:xfrm>
              <a:off x="949406" y="695565"/>
              <a:ext cx="260685" cy="221582"/>
              <a:chOff x="4279900" y="504825"/>
              <a:chExt cx="508000" cy="431800"/>
            </a:xfrm>
          </p:grpSpPr>
          <p:sp>
            <p:nvSpPr>
              <p:cNvPr id="42005" name="MH_Other_1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279900" y="504825"/>
                <a:ext cx="295275" cy="431800"/>
              </a:xfrm>
              <a:prstGeom prst="chevron">
                <a:avLst>
                  <a:gd name="adj" fmla="val 50000"/>
                </a:avLst>
              </a:prstGeom>
              <a:solidFill>
                <a:srgbClr val="42AF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zh-CN" sz="2400">
                  <a:cs typeface="+mn-ea"/>
                  <a:sym typeface="+mn-lt"/>
                </a:endParaRPr>
              </a:p>
            </p:txBody>
          </p:sp>
          <p:sp>
            <p:nvSpPr>
              <p:cNvPr id="42006" name="MH_Other_2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2625" y="504825"/>
                <a:ext cx="295275" cy="431800"/>
              </a:xfrm>
              <a:prstGeom prst="chevron">
                <a:avLst>
                  <a:gd name="adj" fmla="val 50000"/>
                </a:avLst>
              </a:prstGeom>
              <a:solidFill>
                <a:srgbClr val="42AF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zh-CN" sz="2400">
                  <a:cs typeface="+mn-ea"/>
                  <a:sym typeface="+mn-lt"/>
                </a:endParaRPr>
              </a:p>
            </p:txBody>
          </p:sp>
        </p:grpSp>
        <p:sp>
          <p:nvSpPr>
            <p:cNvPr id="42004" name="TextBox 27"/>
            <p:cNvSpPr txBox="1">
              <a:spLocks noChangeArrowheads="1"/>
            </p:cNvSpPr>
            <p:nvPr/>
          </p:nvSpPr>
          <p:spPr bwMode="auto">
            <a:xfrm>
              <a:off x="1154678" y="472445"/>
              <a:ext cx="3053001" cy="606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lang="zh-CN" altLang="en-US" sz="3735" b="1" dirty="0">
                  <a:solidFill>
                    <a:srgbClr val="00B5E2"/>
                  </a:solidFill>
                  <a:latin typeface="+mn-lt"/>
                  <a:ea typeface="+mn-ea"/>
                  <a:cs typeface="+mn-ea"/>
                  <a:sym typeface="+mn-lt"/>
                </a:rPr>
                <a:t>二，颜色与字体</a:t>
              </a:r>
              <a:endParaRPr lang="zh-CN" altLang="en-US" sz="3735" b="1" dirty="0">
                <a:solidFill>
                  <a:srgbClr val="00B5E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21784" y="5092700"/>
            <a:ext cx="6096000" cy="11684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zh-CN" sz="2800" dirty="0">
                <a:cs typeface="+mn-ea"/>
                <a:sym typeface="+mn-lt"/>
              </a:rPr>
              <a:t>color </a:t>
            </a:r>
            <a:r>
              <a:rPr lang="zh-CN" altLang="en-US" sz="2800" dirty="0">
                <a:cs typeface="+mn-ea"/>
                <a:sym typeface="+mn-lt"/>
              </a:rPr>
              <a:t>颜色</a:t>
            </a:r>
            <a:endParaRPr lang="zh-CN" altLang="en-US" sz="2800" dirty="0">
              <a:cs typeface="+mn-ea"/>
              <a:sym typeface="+mn-lt"/>
            </a:endParaRPr>
          </a:p>
          <a:p>
            <a:pPr algn="ctr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zh-CN" sz="2800" dirty="0">
                <a:cs typeface="+mn-ea"/>
                <a:sym typeface="+mn-lt"/>
              </a:rPr>
              <a:t>opacity </a:t>
            </a:r>
            <a:r>
              <a:rPr lang="zh-CN" altLang="en-US" sz="2800" dirty="0">
                <a:cs typeface="+mn-ea"/>
                <a:sym typeface="+mn-lt"/>
              </a:rPr>
              <a:t>透明度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custDataLst>
      <p:tags r:id="rId18"/>
    </p:custDataLst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7" grpId="0" animBg="1"/>
      <p:bldP spid="54" grpId="0" animBg="1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 noChangeArrowheads="1"/>
          </p:cNvSpPr>
          <p:nvPr/>
        </p:nvSpPr>
        <p:spPr bwMode="auto">
          <a:xfrm>
            <a:off x="1" y="1"/>
            <a:ext cx="8303684" cy="5589588"/>
          </a:xfrm>
          <a:custGeom>
            <a:avLst/>
            <a:gdLst>
              <a:gd name="connsiteX0" fmla="*/ 0 w 6227763"/>
              <a:gd name="connsiteY0" fmla="*/ 0 h 4192191"/>
              <a:gd name="connsiteX1" fmla="*/ 6227763 w 6227763"/>
              <a:gd name="connsiteY1" fmla="*/ 0 h 4192191"/>
              <a:gd name="connsiteX2" fmla="*/ 6227763 w 6227763"/>
              <a:gd name="connsiteY2" fmla="*/ 4192191 h 4192191"/>
              <a:gd name="connsiteX3" fmla="*/ 0 w 6227763"/>
              <a:gd name="connsiteY3" fmla="*/ 4192191 h 4192191"/>
              <a:gd name="connsiteX4" fmla="*/ 0 w 6227763"/>
              <a:gd name="connsiteY4" fmla="*/ 0 h 4192191"/>
              <a:gd name="connsiteX0-1" fmla="*/ 0 w 6227763"/>
              <a:gd name="connsiteY0-2" fmla="*/ 0 h 4192191"/>
              <a:gd name="connsiteX1-3" fmla="*/ 6227763 w 6227763"/>
              <a:gd name="connsiteY1-4" fmla="*/ 0 h 4192191"/>
              <a:gd name="connsiteX2-5" fmla="*/ 3862936 w 6227763"/>
              <a:gd name="connsiteY2-6" fmla="*/ 4192191 h 4192191"/>
              <a:gd name="connsiteX3-7" fmla="*/ 0 w 6227763"/>
              <a:gd name="connsiteY3-8" fmla="*/ 4192191 h 4192191"/>
              <a:gd name="connsiteX4-9" fmla="*/ 0 w 6227763"/>
              <a:gd name="connsiteY4-10" fmla="*/ 0 h 4192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227763" h="4192191">
                <a:moveTo>
                  <a:pt x="0" y="0"/>
                </a:moveTo>
                <a:lnTo>
                  <a:pt x="6227763" y="0"/>
                </a:lnTo>
                <a:lnTo>
                  <a:pt x="3862936" y="4192191"/>
                </a:lnTo>
                <a:lnTo>
                  <a:pt x="0" y="419219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5" name="矩形 16"/>
          <p:cNvSpPr>
            <a:spLocks noChangeArrowheads="1"/>
          </p:cNvSpPr>
          <p:nvPr/>
        </p:nvSpPr>
        <p:spPr bwMode="auto">
          <a:xfrm>
            <a:off x="-1" y="5591813"/>
            <a:ext cx="5144769" cy="487363"/>
          </a:xfrm>
          <a:custGeom>
            <a:avLst/>
            <a:gdLst>
              <a:gd name="connsiteX0" fmla="*/ 0 w 3995738"/>
              <a:gd name="connsiteY0" fmla="*/ 0 h 358378"/>
              <a:gd name="connsiteX1" fmla="*/ 3995738 w 3995738"/>
              <a:gd name="connsiteY1" fmla="*/ 0 h 358378"/>
              <a:gd name="connsiteX2" fmla="*/ 3995738 w 3995738"/>
              <a:gd name="connsiteY2" fmla="*/ 358378 h 358378"/>
              <a:gd name="connsiteX3" fmla="*/ 0 w 3995738"/>
              <a:gd name="connsiteY3" fmla="*/ 358378 h 358378"/>
              <a:gd name="connsiteX4" fmla="*/ 0 w 3995738"/>
              <a:gd name="connsiteY4" fmla="*/ 0 h 358378"/>
              <a:gd name="connsiteX0-1" fmla="*/ 0 w 3995738"/>
              <a:gd name="connsiteY0-2" fmla="*/ 0 h 358378"/>
              <a:gd name="connsiteX1-3" fmla="*/ 3995738 w 3995738"/>
              <a:gd name="connsiteY1-4" fmla="*/ 0 h 358378"/>
              <a:gd name="connsiteX2-5" fmla="*/ 3779838 w 3995738"/>
              <a:gd name="connsiteY2-6" fmla="*/ 352028 h 358378"/>
              <a:gd name="connsiteX3-7" fmla="*/ 0 w 3995738"/>
              <a:gd name="connsiteY3-8" fmla="*/ 358378 h 358378"/>
              <a:gd name="connsiteX4-9" fmla="*/ 0 w 3995738"/>
              <a:gd name="connsiteY4-10" fmla="*/ 0 h 358378"/>
              <a:gd name="connsiteX0-11" fmla="*/ 0 w 3970338"/>
              <a:gd name="connsiteY0-12" fmla="*/ 0 h 358378"/>
              <a:gd name="connsiteX1-13" fmla="*/ 3970338 w 3970338"/>
              <a:gd name="connsiteY1-14" fmla="*/ 0 h 358378"/>
              <a:gd name="connsiteX2-15" fmla="*/ 3779838 w 3970338"/>
              <a:gd name="connsiteY2-16" fmla="*/ 352028 h 358378"/>
              <a:gd name="connsiteX3-17" fmla="*/ 0 w 3970338"/>
              <a:gd name="connsiteY3-18" fmla="*/ 358378 h 358378"/>
              <a:gd name="connsiteX4-19" fmla="*/ 0 w 3970338"/>
              <a:gd name="connsiteY4-20" fmla="*/ 0 h 358378"/>
              <a:gd name="connsiteX0-21" fmla="*/ 0 w 3970338"/>
              <a:gd name="connsiteY0-22" fmla="*/ 0 h 358378"/>
              <a:gd name="connsiteX1-23" fmla="*/ 3970338 w 3970338"/>
              <a:gd name="connsiteY1-24" fmla="*/ 0 h 358378"/>
              <a:gd name="connsiteX2-25" fmla="*/ 3757814 w 3970338"/>
              <a:gd name="connsiteY2-26" fmla="*/ 347265 h 358378"/>
              <a:gd name="connsiteX3-27" fmla="*/ 0 w 3970338"/>
              <a:gd name="connsiteY3-28" fmla="*/ 358378 h 358378"/>
              <a:gd name="connsiteX4-29" fmla="*/ 0 w 3970338"/>
              <a:gd name="connsiteY4-30" fmla="*/ 0 h 358378"/>
              <a:gd name="connsiteX0-31" fmla="*/ 0 w 3960549"/>
              <a:gd name="connsiteY0-32" fmla="*/ 7144 h 365522"/>
              <a:gd name="connsiteX1-33" fmla="*/ 3960549 w 3960549"/>
              <a:gd name="connsiteY1-34" fmla="*/ 0 h 365522"/>
              <a:gd name="connsiteX2-35" fmla="*/ 3757814 w 3960549"/>
              <a:gd name="connsiteY2-36" fmla="*/ 354409 h 365522"/>
              <a:gd name="connsiteX3-37" fmla="*/ 0 w 3960549"/>
              <a:gd name="connsiteY3-38" fmla="*/ 365522 h 365522"/>
              <a:gd name="connsiteX4-39" fmla="*/ 0 w 3960549"/>
              <a:gd name="connsiteY4-40" fmla="*/ 7144 h 365522"/>
              <a:gd name="connsiteX0-41" fmla="*/ 0 w 3950760"/>
              <a:gd name="connsiteY0-42" fmla="*/ 0 h 358378"/>
              <a:gd name="connsiteX1-43" fmla="*/ 3950760 w 3950760"/>
              <a:gd name="connsiteY1-44" fmla="*/ 0 h 358378"/>
              <a:gd name="connsiteX2-45" fmla="*/ 3757814 w 3950760"/>
              <a:gd name="connsiteY2-46" fmla="*/ 347265 h 358378"/>
              <a:gd name="connsiteX3-47" fmla="*/ 0 w 3950760"/>
              <a:gd name="connsiteY3-48" fmla="*/ 358378 h 358378"/>
              <a:gd name="connsiteX4-49" fmla="*/ 0 w 3950760"/>
              <a:gd name="connsiteY4-50" fmla="*/ 0 h 358378"/>
              <a:gd name="connsiteX0-51" fmla="*/ 0 w 3965443"/>
              <a:gd name="connsiteY0-52" fmla="*/ 7144 h 365522"/>
              <a:gd name="connsiteX1-53" fmla="*/ 3965443 w 3965443"/>
              <a:gd name="connsiteY1-54" fmla="*/ 0 h 365522"/>
              <a:gd name="connsiteX2-55" fmla="*/ 3757814 w 3965443"/>
              <a:gd name="connsiteY2-56" fmla="*/ 354409 h 365522"/>
              <a:gd name="connsiteX3-57" fmla="*/ 0 w 3965443"/>
              <a:gd name="connsiteY3-58" fmla="*/ 365522 h 365522"/>
              <a:gd name="connsiteX4-59" fmla="*/ 0 w 3965443"/>
              <a:gd name="connsiteY4-60" fmla="*/ 7144 h 365522"/>
              <a:gd name="connsiteX0-61" fmla="*/ 0 w 3965443"/>
              <a:gd name="connsiteY0-62" fmla="*/ 7144 h 365522"/>
              <a:gd name="connsiteX1-63" fmla="*/ 3965443 w 3965443"/>
              <a:gd name="connsiteY1-64" fmla="*/ 0 h 365522"/>
              <a:gd name="connsiteX2-65" fmla="*/ 3750472 w 3965443"/>
              <a:gd name="connsiteY2-66" fmla="*/ 363934 h 365522"/>
              <a:gd name="connsiteX3-67" fmla="*/ 0 w 3965443"/>
              <a:gd name="connsiteY3-68" fmla="*/ 365522 h 365522"/>
              <a:gd name="connsiteX4-69" fmla="*/ 0 w 3965443"/>
              <a:gd name="connsiteY4-70" fmla="*/ 7144 h 3655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5443" h="365522">
                <a:moveTo>
                  <a:pt x="0" y="7144"/>
                </a:moveTo>
                <a:lnTo>
                  <a:pt x="3965443" y="0"/>
                </a:lnTo>
                <a:lnTo>
                  <a:pt x="3750472" y="363934"/>
                </a:lnTo>
                <a:lnTo>
                  <a:pt x="0" y="365522"/>
                </a:lnTo>
                <a:lnTo>
                  <a:pt x="0" y="7144"/>
                </a:lnTo>
                <a:close/>
              </a:path>
            </a:pathLst>
          </a:custGeom>
          <a:solidFill>
            <a:srgbClr val="00B5E2"/>
          </a:solidFill>
          <a:ln>
            <a:noFill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76" name="任意多边形 6"/>
          <p:cNvSpPr/>
          <p:nvPr/>
        </p:nvSpPr>
        <p:spPr bwMode="auto">
          <a:xfrm>
            <a:off x="4428360" y="0"/>
            <a:ext cx="7763640" cy="6858000"/>
          </a:xfrm>
          <a:custGeom>
            <a:avLst/>
            <a:gdLst>
              <a:gd name="T0" fmla="*/ 3473632 w 4927071"/>
              <a:gd name="T1" fmla="*/ 0 h 6858000"/>
              <a:gd name="T2" fmla="*/ 6988076 w 4927071"/>
              <a:gd name="T3" fmla="*/ 0 h 6858000"/>
              <a:gd name="T4" fmla="*/ 6988076 w 4927071"/>
              <a:gd name="T5" fmla="*/ 6858000 h 6858000"/>
              <a:gd name="T6" fmla="*/ 0 w 4927071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071" h="6858000">
                <a:moveTo>
                  <a:pt x="2449148" y="0"/>
                </a:moveTo>
                <a:lnTo>
                  <a:pt x="4927071" y="0"/>
                </a:lnTo>
                <a:lnTo>
                  <a:pt x="4927071" y="6858000"/>
                </a:lnTo>
                <a:lnTo>
                  <a:pt x="0" y="6858000"/>
                </a:lnTo>
                <a:lnTo>
                  <a:pt x="2449148" y="0"/>
                </a:lnTo>
                <a:close/>
              </a:path>
            </a:pathLst>
          </a:custGeom>
          <a:solidFill>
            <a:srgbClr val="00B5E2"/>
          </a:solidFill>
          <a:ln>
            <a:noFill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77" name="TextBox 13"/>
          <p:cNvSpPr txBox="1">
            <a:spLocks noChangeArrowheads="1"/>
          </p:cNvSpPr>
          <p:nvPr/>
        </p:nvSpPr>
        <p:spPr bwMode="auto">
          <a:xfrm>
            <a:off x="5410200" y="5253355"/>
            <a:ext cx="652970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None/>
              <a:defRPr/>
            </a:pPr>
            <a:r>
              <a:rPr lang="zh-CN" altLang="en-US" sz="37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字体</a:t>
            </a:r>
            <a:endParaRPr lang="zh-CN" altLang="en-US" sz="3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1984" y="1219519"/>
            <a:ext cx="4790016" cy="663575"/>
          </a:xfrm>
          <a:prstGeom prst="rect">
            <a:avLst/>
          </a:prstGeom>
        </p:spPr>
        <p:txBody>
          <a:bodyPr lIns="240000" tIns="240000" rIns="240000" bIns="240000" anchor="ctr"/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865" kern="100" spc="400" dirty="0">
                <a:solidFill>
                  <a:srgbClr val="FFFFFF"/>
                </a:solidFill>
                <a:cs typeface="+mn-ea"/>
                <a:sym typeface="+mn-lt"/>
              </a:rPr>
              <a:t>font </a:t>
            </a:r>
            <a:r>
              <a:rPr lang="zh-CN" altLang="en-US" sz="1865" kern="100" spc="400" dirty="0">
                <a:solidFill>
                  <a:srgbClr val="FFFFFF"/>
                </a:solidFill>
                <a:cs typeface="+mn-ea"/>
                <a:sym typeface="+mn-lt"/>
              </a:rPr>
              <a:t>字体的综合属性</a:t>
            </a:r>
            <a:endParaRPr lang="zh-CN" altLang="en-US" sz="1865" kern="100" spc="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9600" y="1921828"/>
            <a:ext cx="5232400" cy="663575"/>
          </a:xfrm>
          <a:prstGeom prst="rect">
            <a:avLst/>
          </a:prstGeom>
        </p:spPr>
        <p:txBody>
          <a:bodyPr lIns="240000" tIns="240000" rIns="240000" bIns="240000" anchor="ctr"/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865" kern="100" spc="400" dirty="0">
                <a:solidFill>
                  <a:srgbClr val="FFFFFF"/>
                </a:solidFill>
                <a:cs typeface="+mn-ea"/>
                <a:sym typeface="+mn-lt"/>
              </a:rPr>
              <a:t>font-style </a:t>
            </a:r>
            <a:r>
              <a:rPr lang="zh-CN" altLang="en-US" sz="1865" kern="100" spc="400" dirty="0">
                <a:solidFill>
                  <a:srgbClr val="FFFFFF"/>
                </a:solidFill>
                <a:cs typeface="+mn-ea"/>
                <a:sym typeface="+mn-lt"/>
              </a:rPr>
              <a:t>字体风格</a:t>
            </a:r>
            <a:endParaRPr lang="zh-CN" altLang="en-US" sz="1865" kern="100" spc="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9117" y="2636203"/>
            <a:ext cx="5712883" cy="665163"/>
          </a:xfrm>
          <a:prstGeom prst="rect">
            <a:avLst/>
          </a:prstGeom>
        </p:spPr>
        <p:txBody>
          <a:bodyPr lIns="240000" tIns="240000" rIns="240000" bIns="240000" anchor="ctr"/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865" kern="100" spc="400" dirty="0">
                <a:solidFill>
                  <a:srgbClr val="FFFFFF"/>
                </a:solidFill>
                <a:cs typeface="+mn-ea"/>
                <a:sym typeface="+mn-lt"/>
              </a:rPr>
              <a:t>font-variant </a:t>
            </a:r>
            <a:r>
              <a:rPr lang="zh-CN" altLang="en-US" sz="1865" kern="100" spc="400" dirty="0">
                <a:solidFill>
                  <a:srgbClr val="FFFFFF"/>
                </a:solidFill>
                <a:cs typeface="+mn-ea"/>
                <a:sym typeface="+mn-lt"/>
              </a:rPr>
              <a:t>是否为小型的大写字母</a:t>
            </a:r>
            <a:endParaRPr lang="zh-CN" altLang="en-US" sz="1865" kern="100" spc="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0752" y="3266123"/>
            <a:ext cx="6191249" cy="665163"/>
          </a:xfrm>
          <a:prstGeom prst="rect">
            <a:avLst/>
          </a:prstGeom>
        </p:spPr>
        <p:txBody>
          <a:bodyPr lIns="240000" tIns="240000" rIns="240000" bIns="240000" anchor="ctr"/>
          <a:lstStyle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865" kern="100" spc="400">
                <a:solidFill>
                  <a:srgbClr val="FFFFFF"/>
                </a:solidFill>
                <a:cs typeface="+mn-ea"/>
                <a:sym typeface="+mn-lt"/>
              </a:rPr>
              <a:t>font-weight </a:t>
            </a:r>
            <a:r>
              <a:rPr lang="zh-CN" altLang="en-US" sz="1865" kern="100" spc="400">
                <a:solidFill>
                  <a:srgbClr val="FFFFFF"/>
                </a:solidFill>
                <a:cs typeface="+mn-ea"/>
                <a:sym typeface="+mn-lt"/>
              </a:rPr>
              <a:t>字体粗细</a:t>
            </a:r>
            <a:endParaRPr lang="zh-CN" altLang="en-US" sz="1865" kern="100" spc="40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083" name="直接连接符 15"/>
          <p:cNvCxnSpPr>
            <a:cxnSpLocks noChangeShapeType="1"/>
          </p:cNvCxnSpPr>
          <p:nvPr/>
        </p:nvCxnSpPr>
        <p:spPr bwMode="auto">
          <a:xfrm flipH="1">
            <a:off x="5712884" y="5084763"/>
            <a:ext cx="6239933" cy="0"/>
          </a:xfrm>
          <a:prstGeom prst="line">
            <a:avLst/>
          </a:prstGeom>
          <a:noFill/>
          <a:ln w="31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矩形 2"/>
          <p:cNvSpPr/>
          <p:nvPr/>
        </p:nvSpPr>
        <p:spPr>
          <a:xfrm>
            <a:off x="6240357" y="3783013"/>
            <a:ext cx="5712883" cy="665163"/>
          </a:xfrm>
          <a:prstGeom prst="rect">
            <a:avLst/>
          </a:prstGeom>
        </p:spPr>
        <p:txBody>
          <a:bodyPr lIns="240000" tIns="240000" rIns="240000" bIns="240000" anchor="ctr"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865" kern="100" spc="400" dirty="0">
                <a:solidFill>
                  <a:srgbClr val="FFFFFF"/>
                </a:solidFill>
                <a:cs typeface="+mn-ea"/>
                <a:sym typeface="+mn-lt"/>
              </a:rPr>
              <a:t>font-size </a:t>
            </a:r>
            <a:r>
              <a:rPr lang="zh-CN" altLang="en-US" sz="1865" kern="100" spc="400" dirty="0">
                <a:solidFill>
                  <a:srgbClr val="FFFFFF"/>
                </a:solidFill>
                <a:cs typeface="+mn-ea"/>
                <a:sym typeface="+mn-lt"/>
              </a:rPr>
              <a:t>尺寸大小</a:t>
            </a:r>
            <a:endParaRPr lang="zh-CN" altLang="en-US" sz="1865" kern="100" spc="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1992" y="4412933"/>
            <a:ext cx="6191249" cy="665163"/>
          </a:xfrm>
          <a:prstGeom prst="rect">
            <a:avLst/>
          </a:prstGeom>
        </p:spPr>
        <p:txBody>
          <a:bodyPr lIns="240000" tIns="240000" rIns="240000" bIns="240000" anchor="ctr"/>
          <a:p>
            <a:pPr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865" kern="100" spc="400">
                <a:solidFill>
                  <a:srgbClr val="FFFFFF"/>
                </a:solidFill>
                <a:cs typeface="+mn-ea"/>
                <a:sym typeface="+mn-lt"/>
              </a:rPr>
              <a:t>font-family </a:t>
            </a:r>
            <a:r>
              <a:rPr lang="zh-CN" altLang="en-US" sz="1865" kern="100" spc="400">
                <a:solidFill>
                  <a:srgbClr val="FFFFFF"/>
                </a:solidFill>
                <a:cs typeface="+mn-ea"/>
                <a:sym typeface="+mn-lt"/>
              </a:rPr>
              <a:t>字体种类</a:t>
            </a:r>
            <a:endParaRPr lang="en-US" altLang="zh-CN" sz="1865" kern="100" spc="40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animBg="1"/>
      <p:bldP spid="3076" grpId="0" animBg="1"/>
      <p:bldP spid="10" grpId="0"/>
      <p:bldP spid="12" grpId="0"/>
      <p:bldP spid="13" grpId="0"/>
      <p:bldP spid="14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0" y="20532"/>
            <a:ext cx="12192000" cy="682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4102101"/>
            <a:ext cx="12192000" cy="2783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623392" y="4305300"/>
            <a:ext cx="3514789" cy="235200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4452445" y="4305300"/>
            <a:ext cx="3541561" cy="235200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8308270" y="4305300"/>
            <a:ext cx="3138311" cy="2353733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1071034" y="357718"/>
            <a:ext cx="1475317" cy="1473200"/>
            <a:chOff x="659564" y="577242"/>
            <a:chExt cx="1106424" cy="1106424"/>
          </a:xfrm>
        </p:grpSpPr>
        <p:sp>
          <p:nvSpPr>
            <p:cNvPr id="8" name="椭圆 7"/>
            <p:cNvSpPr/>
            <p:nvPr/>
          </p:nvSpPr>
          <p:spPr>
            <a:xfrm>
              <a:off x="659564" y="577242"/>
              <a:ext cx="1106424" cy="1106424"/>
            </a:xfrm>
            <a:prstGeom prst="ellipse">
              <a:avLst/>
            </a:prstGeom>
            <a:noFill/>
            <a:ln w="6350">
              <a:solidFill>
                <a:srgbClr val="00B5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659564" y="868483"/>
              <a:ext cx="1106424" cy="50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3735" b="1" dirty="0">
                  <a:solidFill>
                    <a:srgbClr val="00B5E2"/>
                  </a:solidFill>
                  <a:cs typeface="+mn-ea"/>
                  <a:sym typeface="+mn-lt"/>
                </a:rPr>
                <a:t>三</a:t>
              </a:r>
              <a:endParaRPr lang="zh-CN" altLang="en-US" sz="3735" b="1" dirty="0">
                <a:solidFill>
                  <a:srgbClr val="00B5E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736215" y="78359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00B0F0"/>
                </a:solidFill>
              </a:rPr>
              <a:t>项目练习</a:t>
            </a:r>
            <a:endParaRPr lang="zh-CN" altLang="en-US" sz="3600" b="1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6955" y="2106930"/>
            <a:ext cx="7456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中粮集团网址：http://www.cofco.com/cn/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3940" y="2666365"/>
            <a:ext cx="10673080" cy="1229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理念与战略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sz="1400" b="1">
              <a:solidFill>
                <a:schemeClr val="bg1"/>
              </a:solidFill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</a:rPr>
              <a:t>以奉献营养健康的食品和高品质的生活服务，建立行业领导地位，使客户、股东、员工价值最大化为使命，将中粮集团发展成为一家</a:t>
            </a:r>
            <a:endParaRPr lang="zh-CN" altLang="en-US" sz="1400" b="1">
              <a:solidFill>
                <a:schemeClr val="bg1"/>
              </a:solidFill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</a:rPr>
              <a:t>国内独一无二的顾全大局、全球布局、全产业链、拥有最大市场和发展潜力的农业及粮油食品企业，成为国家粮食安全战略和食品安</a:t>
            </a:r>
            <a:endParaRPr lang="zh-CN" altLang="en-US" sz="1400" b="1">
              <a:solidFill>
                <a:schemeClr val="bg1"/>
              </a:solidFill>
            </a:endParaRPr>
          </a:p>
          <a:p>
            <a:pPr algn="l"/>
            <a:r>
              <a:rPr lang="zh-CN" altLang="en-US" sz="1400" b="1">
                <a:solidFill>
                  <a:schemeClr val="bg1"/>
                </a:solidFill>
              </a:rPr>
              <a:t>全战略执行主体，以顾全大局、求真务实、从严治企、厉行节约的文化核心为内涵，秉承敢于担当、敢于负责，敢于作为的改革精神。</a:t>
            </a:r>
            <a:endParaRPr lang="zh-CN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8500736" y="4165600"/>
            <a:ext cx="369126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5339556" y="4165600"/>
            <a:ext cx="3124200" cy="209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5339556" y="515451"/>
            <a:ext cx="3124200" cy="208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122436" y="2637368"/>
            <a:ext cx="9764769" cy="1488017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0225">
              <a:defRPr/>
            </a:pPr>
            <a:r>
              <a:rPr lang="zh-CN" altLang="en-US" sz="3735" dirty="0">
                <a:solidFill>
                  <a:schemeClr val="bg1"/>
                </a:solidFill>
                <a:cs typeface="+mn-ea"/>
                <a:sym typeface="+mn-lt"/>
              </a:rPr>
              <a:t>           </a:t>
            </a:r>
            <a:r>
              <a:rPr lang="zh-CN" altLang="en-US" sz="3735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373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2432259" y="3687233"/>
            <a:ext cx="2825045" cy="211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 bwMode="auto">
          <a:xfrm>
            <a:off x="2427232" y="1299633"/>
            <a:ext cx="2830073" cy="21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screen"/>
          <a:stretch>
            <a:fillRect/>
          </a:stretch>
        </p:blipFill>
        <p:spPr bwMode="auto">
          <a:xfrm>
            <a:off x="8500736" y="0"/>
            <a:ext cx="3691265" cy="259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339080" y="2741295"/>
            <a:ext cx="6473825" cy="1395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zh-CN" altLang="en-US" sz="1400" kern="100" spc="400" dirty="0">
                <a:solidFill>
                  <a:schemeClr val="bg2"/>
                </a:solidFill>
                <a:cs typeface="+mn-ea"/>
                <a:sym typeface="+mn-lt"/>
              </a:rPr>
              <a:t>社会责任履行机制</a:t>
            </a:r>
            <a:endParaRPr lang="zh-CN" altLang="en-US" sz="1400" kern="100" spc="400" dirty="0">
              <a:solidFill>
                <a:schemeClr val="bg2"/>
              </a:solidFill>
              <a:cs typeface="+mn-ea"/>
              <a:sym typeface="+mn-lt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zh-CN" altLang="en-US" sz="1200" kern="100" spc="400" dirty="0">
                <a:solidFill>
                  <a:schemeClr val="bg2"/>
                </a:solidFill>
                <a:cs typeface="+mn-ea"/>
                <a:sym typeface="+mn-lt"/>
              </a:rPr>
              <a:t>中粮集团集团以“打造具有国际水准的全产业链粮油食品企业”为履责策略，将经济效益与社会效益置于企业可持续发展的天平之上，聚焦满足全球粮食供给、引领食品安全、贡献新型农业、为利益相关方创造共享价值等核心议题，最终实现“忠于国计、良于民生”的忠良责任，实现企业与社会、经济、环境的可持续发展。</a:t>
            </a:r>
            <a:endParaRPr lang="zh-CN" altLang="en-US" sz="1200" kern="100" spc="4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pic>
        <p:nvPicPr>
          <p:cNvPr id="2050" name="Picture 2" descr="C:\Users\jsj\Desktop\湖北\黄冈\10dfa9ec8a136327384327a9908fa0ec09fac7fa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0" y="1680611"/>
            <a:ext cx="2351584" cy="34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4"/>
          <p:cNvSpPr/>
          <p:nvPr/>
        </p:nvSpPr>
        <p:spPr bwMode="auto">
          <a:xfrm>
            <a:off x="2698751" y="1824712"/>
            <a:ext cx="4256616" cy="5050221"/>
          </a:xfrm>
          <a:custGeom>
            <a:avLst/>
            <a:gdLst>
              <a:gd name="T0" fmla="*/ 0 w 2897109"/>
              <a:gd name="T1" fmla="*/ 0 h 5595041"/>
              <a:gd name="T2" fmla="*/ 4692561 w 2897109"/>
              <a:gd name="T3" fmla="*/ 511973 h 5595041"/>
              <a:gd name="T4" fmla="*/ 4707272 w 2897109"/>
              <a:gd name="T5" fmla="*/ 3858532 h 5595041"/>
              <a:gd name="T6" fmla="*/ 0 w 2897109"/>
              <a:gd name="T7" fmla="*/ 3852288 h 5595041"/>
              <a:gd name="T8" fmla="*/ 0 w 2897109"/>
              <a:gd name="T9" fmla="*/ 0 h 55950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7109" h="5595041">
                <a:moveTo>
                  <a:pt x="0" y="0"/>
                </a:moveTo>
                <a:lnTo>
                  <a:pt x="2888055" y="742384"/>
                </a:lnTo>
                <a:lnTo>
                  <a:pt x="2897109" y="5595041"/>
                </a:lnTo>
                <a:lnTo>
                  <a:pt x="0" y="558598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75" name="文本框 2"/>
          <p:cNvSpPr txBox="1">
            <a:spLocks noChangeArrowheads="1"/>
          </p:cNvSpPr>
          <p:nvPr/>
        </p:nvSpPr>
        <p:spPr bwMode="auto">
          <a:xfrm rot="644118">
            <a:off x="2761847" y="1653929"/>
            <a:ext cx="4273549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135" dirty="0">
                <a:latin typeface="+mn-lt"/>
                <a:ea typeface="+mn-ea"/>
                <a:cs typeface="+mn-ea"/>
                <a:sym typeface="+mn-lt"/>
              </a:rPr>
              <a:t>描述你喜欢玩的王者荣耀英雄</a:t>
            </a:r>
            <a:endParaRPr lang="zh-CN" altLang="en-US" sz="2135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6" name="任意多边形 10"/>
          <p:cNvSpPr/>
          <p:nvPr/>
        </p:nvSpPr>
        <p:spPr bwMode="auto">
          <a:xfrm>
            <a:off x="7283451" y="-16932"/>
            <a:ext cx="4256616" cy="5044965"/>
          </a:xfrm>
          <a:custGeom>
            <a:avLst/>
            <a:gdLst>
              <a:gd name="T0" fmla="*/ 0 w 2897109"/>
              <a:gd name="T1" fmla="*/ 0 h 5595041"/>
              <a:gd name="T2" fmla="*/ 4707272 w 2897109"/>
              <a:gd name="T3" fmla="*/ 6243 h 5595041"/>
              <a:gd name="T4" fmla="*/ 4707272 w 2897109"/>
              <a:gd name="T5" fmla="*/ 3858532 h 5595041"/>
              <a:gd name="T6" fmla="*/ 14711 w 2897109"/>
              <a:gd name="T7" fmla="*/ 3346558 h 5595041"/>
              <a:gd name="T8" fmla="*/ 0 w 2897109"/>
              <a:gd name="T9" fmla="*/ 0 h 55950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7109" h="5595041">
                <a:moveTo>
                  <a:pt x="0" y="0"/>
                </a:moveTo>
                <a:lnTo>
                  <a:pt x="2897109" y="9053"/>
                </a:lnTo>
                <a:lnTo>
                  <a:pt x="2897109" y="5595041"/>
                </a:lnTo>
                <a:lnTo>
                  <a:pt x="9054" y="485265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screen"/>
            <a:srcRect/>
            <a:stretch>
              <a:fillRect/>
            </a:stretch>
          </a:blip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77" name="文本框 7"/>
          <p:cNvSpPr txBox="1">
            <a:spLocks noChangeArrowheads="1"/>
          </p:cNvSpPr>
          <p:nvPr/>
        </p:nvSpPr>
        <p:spPr bwMode="auto">
          <a:xfrm rot="644118">
            <a:off x="7145870" y="4748214"/>
            <a:ext cx="427355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135">
                <a:latin typeface="+mn-lt"/>
                <a:ea typeface="+mn-ea"/>
                <a:cs typeface="+mn-ea"/>
                <a:sym typeface="+mn-lt"/>
              </a:rPr>
              <a:t>描述你喜欢玩的游戏人物</a:t>
            </a:r>
            <a:endParaRPr lang="en-US" altLang="zh-CN" sz="213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8" name="TextBox 15"/>
          <p:cNvSpPr txBox="1">
            <a:spLocks noChangeArrowheads="1"/>
          </p:cNvSpPr>
          <p:nvPr/>
        </p:nvSpPr>
        <p:spPr bwMode="auto">
          <a:xfrm>
            <a:off x="474136" y="768351"/>
            <a:ext cx="903817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3735" b="1" dirty="0">
                <a:solidFill>
                  <a:srgbClr val="00B5E2"/>
                </a:solidFill>
                <a:latin typeface="+mn-lt"/>
                <a:ea typeface="+mn-ea"/>
                <a:cs typeface="+mn-ea"/>
                <a:sym typeface="+mn-lt"/>
              </a:rPr>
              <a:t>兴趣练习</a:t>
            </a:r>
            <a:endParaRPr lang="zh-CN" altLang="en-US" sz="3735" b="1" dirty="0">
              <a:solidFill>
                <a:srgbClr val="00B5E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/>
      <p:bldP spid="3076" grpId="0" animBg="1"/>
      <p:bldP spid="3077" grpId="0"/>
      <p:bldP spid="30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879687" y="1765300"/>
            <a:ext cx="3954780" cy="1106805"/>
            <a:chOff x="3758790" y="1765300"/>
            <a:chExt cx="3414713" cy="1106805"/>
          </a:xfrm>
        </p:grpSpPr>
        <p:sp>
          <p:nvSpPr>
            <p:cNvPr id="19" name="文本框 6"/>
            <p:cNvSpPr txBox="1"/>
            <p:nvPr/>
          </p:nvSpPr>
          <p:spPr>
            <a:xfrm>
              <a:off x="3758790" y="1765300"/>
              <a:ext cx="3414713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effectLst>
                    <a:glow rad="203200">
                      <a:schemeClr val="bg1"/>
                    </a:glo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THANK YOU</a:t>
              </a:r>
              <a:endParaRPr lang="en-US" altLang="zh-CN" sz="6600" dirty="0">
                <a:solidFill>
                  <a:schemeClr val="bg1"/>
                </a:solidFill>
                <a:effectLst>
                  <a:glow rad="203200">
                    <a:schemeClr val="bg1"/>
                  </a:glo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20" name="文本框 7"/>
            <p:cNvSpPr txBox="1"/>
            <p:nvPr/>
          </p:nvSpPr>
          <p:spPr>
            <a:xfrm>
              <a:off x="3758790" y="1765300"/>
              <a:ext cx="3414713" cy="110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B0F0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THANK YOU</a:t>
              </a:r>
              <a:endParaRPr lang="en-US" altLang="zh-CN" sz="6600" dirty="0">
                <a:solidFill>
                  <a:srgbClr val="00B0F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</p:spTree>
  </p:cSld>
  <p:clrMapOvr>
    <a:masterClrMapping/>
  </p:clrMapOvr>
  <p:transition spd="med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091314212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0912224035"/>
  <p:tag name="MH_LIBRARY" val="GRAPHIC"/>
  <p:tag name="MH_TYPE" val="Other"/>
  <p:tag name="MH_ORDER" val="1"/>
</p:tagLst>
</file>

<file path=ppt/tags/tag11.xml><?xml version="1.0" encoding="utf-8"?>
<p:tagLst xmlns:p="http://schemas.openxmlformats.org/presentationml/2006/main">
  <p:tag name="MH" val="20150912224035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_TYPE" val="#NeiR#"/>
  <p:tag name="MH_NUMBER" val="6"/>
  <p:tag name="MH_CATEGORY" val="#TuWHP#"/>
  <p:tag name="MH_LAYOUT" val="SubTitleText"/>
  <p:tag name="MH" val="20150913142120"/>
  <p:tag name="MH_LIBRARY" val="GRAPHIC"/>
</p:tagLst>
</file>

<file path=ppt/tags/tag2.xml><?xml version="1.0" encoding="utf-8"?>
<p:tagLst xmlns:p="http://schemas.openxmlformats.org/presentationml/2006/main">
  <p:tag name="MH" val="20150913142120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50913142120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50913142120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50913142120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50913142120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50913142120"/>
  <p:tag name="MH_LIBRARY" val="GRAPHIC"/>
  <p:tag name="MH_TYPE" val="Other"/>
  <p:tag name="MH_ORDER" val="7"/>
</p:tagLst>
</file>

<file path=ppt/tags/tag8.xml><?xml version="1.0" encoding="utf-8"?>
<p:tagLst xmlns:p="http://schemas.openxmlformats.org/presentationml/2006/main">
  <p:tag name="MH" val="20150913142120"/>
  <p:tag name="MH_LIBRARY" val="GRAPHIC"/>
  <p:tag name="MH_TYPE" val="Other"/>
  <p:tag name="MH_ORDER" val="8"/>
</p:tagLst>
</file>

<file path=ppt/tags/tag9.xml><?xml version="1.0" encoding="utf-8"?>
<p:tagLst xmlns:p="http://schemas.openxmlformats.org/presentationml/2006/main">
  <p:tag name="MH" val="20150913142120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江西新华电脑学院-网页设计肖老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eym5j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>自定义</PresentationFormat>
  <Paragraphs>67</Paragraphs>
  <Slides>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方正正大黑简体</vt:lpstr>
      <vt:lpstr>黑体</vt:lpstr>
      <vt:lpstr>方正卡通简体</vt:lpstr>
      <vt:lpstr>Calibri</vt:lpstr>
      <vt:lpstr>Arial Narrow</vt:lpstr>
      <vt:lpstr>微软雅黑</vt:lpstr>
      <vt:lpstr>Arial Unicode MS</vt:lpstr>
      <vt:lpstr>方正稚艺_GBK</vt:lpstr>
      <vt:lpstr>Arial</vt:lpstr>
      <vt:lpstr>江西新华电脑学院-网页设计肖老师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暑假旅游</dc:title>
  <dc:creator>第一PPT，www.1ppt.com</dc:creator>
  <cp:keywords>www.1ppt.com</cp:keywords>
  <dc:description>www.1ppt.com</dc:description>
  <cp:lastModifiedBy>Administrator</cp:lastModifiedBy>
  <cp:revision>28</cp:revision>
  <dcterms:created xsi:type="dcterms:W3CDTF">2017-06-13T07:27:00Z</dcterms:created>
  <dcterms:modified xsi:type="dcterms:W3CDTF">2020-10-27T11:26:53Z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