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64" r:id="rId5"/>
    <p:sldId id="258" r:id="rId6"/>
    <p:sldId id="262" r:id="rId7"/>
    <p:sldId id="260" r:id="rId8"/>
    <p:sldId id="270" r:id="rId9"/>
    <p:sldId id="261" r:id="rId10"/>
    <p:sldId id="282" r:id="rId11"/>
    <p:sldId id="290" r:id="rId12"/>
    <p:sldId id="291" r:id="rId13"/>
    <p:sldId id="289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4DD"/>
    <a:srgbClr val="DBE8DA"/>
    <a:srgbClr val="99AE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3" d="100"/>
          <a:sy n="53" d="100"/>
        </p:scale>
        <p:origin x="1176" y="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D8456-895F-42A9-8585-5E7F77B47126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C817A-0F95-4CF5-BDE1-959525055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89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C817A-0F95-4CF5-BDE1-95952505512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670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F878-4882-49A6-B0DD-71646AC50F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00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C817A-0F95-4CF5-BDE1-95952505512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5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F878-4882-49A6-B0DD-71646AC50F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06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C817A-0F95-4CF5-BDE1-95952505512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548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C817A-0F95-4CF5-BDE1-95952505512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235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C817A-0F95-4CF5-BDE1-95952505512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42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F878-4882-49A6-B0DD-71646AC50F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45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C817A-0F95-4CF5-BDE1-95952505512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25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C817A-0F95-4CF5-BDE1-95952505512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5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C817A-0F95-4CF5-BDE1-95952505512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87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F878-4882-49A6-B0DD-71646AC50F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719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C817A-0F95-4CF5-BDE1-95952505512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09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7D974-63EB-4EF4-B70B-B7B2D9D55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663D5A-435E-47B1-992C-C23B6946F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72ECE2-F5B9-492C-8E37-6B06D369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787F-A5AE-4B7A-AB0C-4493C6251E6B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12CF7-D545-4954-BA58-6D5897D8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880AA-387B-49EF-898A-57F99115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F341-46FD-428A-86FB-CA12A6AC2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01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78438-1B7D-49FA-930E-73FAB8DA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561BF6-5772-4B31-92C7-3FFCE57F4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8B733-2F6B-4790-B7E9-E0F57105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787F-A5AE-4B7A-AB0C-4493C6251E6B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381EC-82CE-4295-A13C-95FC4AB7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34DF6-7651-4D2C-9E0A-222BCBF7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F341-46FD-428A-86FB-CA12A6AC2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77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ED9839-E0BB-4F2F-B1B0-152AC7875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5EC855-F8C2-4693-AC4F-02D4B383A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00F55-BDC6-46C3-9449-43D58450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787F-A5AE-4B7A-AB0C-4493C6251E6B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51F16-701D-4BD9-A88F-FB02F27A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AADFD-C179-4B84-B8FD-677CC3B2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F341-46FD-428A-86FB-CA12A6AC2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50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E3EB0-3139-4C95-9F0B-05D149E8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82DA6D-FD16-4889-981E-35E044022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BFEDC-B9DB-4139-87D4-769D5EA4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787F-A5AE-4B7A-AB0C-4493C6251E6B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752A5-790A-41D9-9DD5-170E31FB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DD638-FE59-46E3-9F69-E670EFFE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F341-46FD-428A-86FB-CA12A6AC2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1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29FB3-D987-407B-BA14-4D6DB70E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0586D-0F6F-43EC-A966-7162B2450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322D0-1D56-44F9-A212-183C4ECB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787F-A5AE-4B7A-AB0C-4493C6251E6B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4EEB9-2F7C-4773-91FD-E00A8C8B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23DAB-B5FF-4091-A128-DFDDCA95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F341-46FD-428A-86FB-CA12A6AC2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56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0EC79-5034-4AFF-967E-0BBE2B04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61215-5226-4C7C-8BD3-D36D14C12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A0610E-3978-49C7-925B-73A9FADD6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3DA2D8-E7B7-4B7C-BE2F-3890471F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787F-A5AE-4B7A-AB0C-4493C6251E6B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84BA22-39AE-4B45-8BB4-5C203C84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CFB906-C927-4D8F-9C07-5F221CBE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F341-46FD-428A-86FB-CA12A6AC2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61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62CFE-89DB-475C-B779-6969DA93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8CEC5-A7F5-4407-813F-535020DF9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6FBFA7-1DC1-4A56-8B24-423582DB6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9948E5-ECA9-4B73-9EE6-D9422C922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D40FD3-DD82-4270-B66F-D540F104B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740027-8AA9-4F7E-A11B-16143222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787F-A5AE-4B7A-AB0C-4493C6251E6B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5E02AE-E059-416E-9B9B-5D8EBED8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D22C58-C800-4997-8049-F8C84A23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F341-46FD-428A-86FB-CA12A6AC27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96728" y="645970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130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F202F-5725-41A2-99FB-22916EC5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435D6E-9732-4BF8-8A99-01195790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787F-A5AE-4B7A-AB0C-4493C6251E6B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1EA50F-9724-435A-A5B1-A7CFDEB3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C018A6-2CC8-448F-9DB6-3DC23BEE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F341-46FD-428A-86FB-CA12A6AC2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4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54F339-3E0E-4E11-A65C-181E5E63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787F-A5AE-4B7A-AB0C-4493C6251E6B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C16893-D5C4-40C6-8C50-FC3731C8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7BCAD-A797-4B3A-8D02-5029E17A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F341-46FD-428A-86FB-CA12A6AC2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5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286DD-84BF-4F7D-81E3-D223AC64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DC055-024B-4C11-8E85-C226F5B1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956D42-4DB3-4B49-9D38-33B44120B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BE6C71-B462-43EE-8D85-CBBCC631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787F-A5AE-4B7A-AB0C-4493C6251E6B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0532B-EB34-4862-AF31-2EF921CF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4EF0CF-9510-4688-82A5-D0700370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F341-46FD-428A-86FB-CA12A6AC2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11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36A2D-884D-40E5-BFC4-545F4997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DB87F3-B8CB-483B-B3FD-B69FCBEDC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35519F-9D0D-4630-B5FC-E83536D9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E81A1-6862-4141-B665-BF60A7BC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787F-A5AE-4B7A-AB0C-4493C6251E6B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C9612-EEC2-4BF3-BCF6-55AD189B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8FDFA-3806-4302-BD8D-CCD8D5FB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F341-46FD-428A-86FB-CA12A6AC2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7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E298E6-0374-4177-B034-9789989A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307DF9-D36B-40B2-86C9-AA306D74E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4D7CB-0661-4F98-A3C2-3A13BFF40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1787F-A5AE-4B7A-AB0C-4493C6251E6B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AB1C8-E9C6-43CC-BFF1-0AFEC028A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CAED4-326B-4285-996D-0E7BE558E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5F341-46FD-428A-86FB-CA12A6AC2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32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278418-DCB8-466E-8CB6-907F10F1F97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58511" y="2581279"/>
            <a:ext cx="13636261" cy="55121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FE68C5-2472-4312-B92F-5D5AF8A2156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0366" y="-317500"/>
            <a:ext cx="8758623" cy="71755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243A49D-8453-4C37-A6FB-1731E4FB5A0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779" y="-841759"/>
            <a:ext cx="7772416" cy="272491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6F778E8-827F-4562-82C6-53B7A3488796}"/>
              </a:ext>
            </a:extLst>
          </p:cNvPr>
          <p:cNvSpPr txBox="1"/>
          <p:nvPr/>
        </p:nvSpPr>
        <p:spPr>
          <a:xfrm>
            <a:off x="9363896" y="1928108"/>
            <a:ext cx="1415772" cy="300178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HTML</a:t>
            </a:r>
            <a:endParaRPr lang="zh-CN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BCAA903-B9DC-41F6-BCB4-BAE686A60C91}"/>
              </a:ext>
            </a:extLst>
          </p:cNvPr>
          <p:cNvCxnSpPr>
            <a:cxnSpLocks/>
          </p:cNvCxnSpPr>
          <p:nvPr/>
        </p:nvCxnSpPr>
        <p:spPr>
          <a:xfrm>
            <a:off x="10766968" y="1684434"/>
            <a:ext cx="0" cy="3276600"/>
          </a:xfrm>
          <a:prstGeom prst="line">
            <a:avLst/>
          </a:prstGeom>
          <a:ln>
            <a:solidFill>
              <a:srgbClr val="DBE8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58CE940-6213-4959-9D8F-B5146618D385}"/>
              </a:ext>
            </a:extLst>
          </p:cNvPr>
          <p:cNvSpPr txBox="1"/>
          <p:nvPr/>
        </p:nvSpPr>
        <p:spPr>
          <a:xfrm>
            <a:off x="8902231" y="1798831"/>
            <a:ext cx="461665" cy="3784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超文本标记语言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——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网页的载体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0D114CD-FB63-4643-A748-FB87BA91DE4C}"/>
              </a:ext>
            </a:extLst>
          </p:cNvPr>
          <p:cNvCxnSpPr>
            <a:cxnSpLocks/>
          </p:cNvCxnSpPr>
          <p:nvPr/>
        </p:nvCxnSpPr>
        <p:spPr>
          <a:xfrm>
            <a:off x="9363896" y="1898650"/>
            <a:ext cx="0" cy="3152968"/>
          </a:xfrm>
          <a:prstGeom prst="line">
            <a:avLst/>
          </a:prstGeom>
          <a:ln>
            <a:solidFill>
              <a:srgbClr val="DBE8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BF8E522-0E78-4992-B336-DDA1FF11D1EF}"/>
              </a:ext>
            </a:extLst>
          </p:cNvPr>
          <p:cNvSpPr txBox="1"/>
          <p:nvPr/>
        </p:nvSpPr>
        <p:spPr>
          <a:xfrm>
            <a:off x="10850806" y="1798834"/>
            <a:ext cx="461665" cy="32527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陈述网页基本内容</a:t>
            </a:r>
          </a:p>
        </p:txBody>
      </p:sp>
    </p:spTree>
    <p:extLst>
      <p:ext uri="{BB962C8B-B14F-4D97-AF65-F5344CB8AC3E}">
        <p14:creationId xmlns:p14="http://schemas.microsoft.com/office/powerpoint/2010/main" val="325411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 xmlns:a16="http://schemas.microsoft.com/office/drawing/2014/main" xmlns:a14="http://schemas.microsoft.com/office/drawing/2010/main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文框 8"/>
          <p:cNvSpPr/>
          <p:nvPr/>
        </p:nvSpPr>
        <p:spPr>
          <a:xfrm>
            <a:off x="2351443" y="1097062"/>
            <a:ext cx="2736304" cy="1728192"/>
          </a:xfrm>
          <a:prstGeom prst="frame">
            <a:avLst>
              <a:gd name="adj1" fmla="val 7434"/>
            </a:avLst>
          </a:prstGeom>
          <a:solidFill>
            <a:srgbClr val="B1D4D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0248" y="1484784"/>
            <a:ext cx="428835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B1D4DD">
                    <a:alpha val="80000"/>
                  </a:srgb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基本组成</a:t>
            </a:r>
            <a:endParaRPr lang="en-US" altLang="zh-CN" sz="4400" b="1" dirty="0">
              <a:solidFill>
                <a:srgbClr val="222222">
                  <a:alpha val="80000"/>
                </a:srgb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4014" y="2242693"/>
            <a:ext cx="5987988" cy="172454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946269" y="1086766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&lt;!doctype&gt;</a:t>
            </a:r>
            <a:endParaRPr lang="zh-CN" altLang="en-US" dirty="0">
              <a:solidFill>
                <a:srgbClr val="36333A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46269" y="4132472"/>
            <a:ext cx="20697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&lt;head&gt;&lt;/head&gt;</a:t>
            </a:r>
          </a:p>
          <a:p>
            <a:r>
              <a:rPr lang="en-US" altLang="zh-CN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&lt;meta /&gt;</a:t>
            </a:r>
          </a:p>
          <a:p>
            <a:r>
              <a:rPr lang="en-US" altLang="zh-CN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&lt;title&gt;&lt;/title&gt;</a:t>
            </a:r>
            <a:endParaRPr lang="zh-CN" altLang="en-US" dirty="0">
              <a:solidFill>
                <a:srgbClr val="36333A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46269" y="5292286"/>
            <a:ext cx="209865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&lt;body&gt;&lt;/body&gt;</a:t>
            </a:r>
          </a:p>
          <a:p>
            <a:r>
              <a:rPr lang="en-US" altLang="zh-CN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&lt;</a:t>
            </a:r>
            <a:r>
              <a:rPr lang="en-US" altLang="zh-CN" dirty="0" err="1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hn</a:t>
            </a:r>
            <a:r>
              <a:rPr lang="en-US" altLang="zh-CN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&gt;&lt;/</a:t>
            </a:r>
            <a:r>
              <a:rPr lang="en-US" altLang="zh-CN" dirty="0" err="1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hn</a:t>
            </a:r>
            <a:r>
              <a:rPr lang="en-US" altLang="zh-CN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&gt;</a:t>
            </a:r>
          </a:p>
          <a:p>
            <a:r>
              <a:rPr lang="en-US" altLang="zh-CN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&lt;p&gt;&lt;/p&gt;</a:t>
            </a:r>
          </a:p>
          <a:p>
            <a:r>
              <a:rPr lang="en-US" altLang="zh-CN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&lt;</a:t>
            </a:r>
            <a:r>
              <a:rPr lang="en-US" altLang="zh-CN" dirty="0" err="1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br</a:t>
            </a:r>
            <a:r>
              <a:rPr lang="en-US" altLang="zh-CN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 /&gt;</a:t>
            </a:r>
          </a:p>
          <a:p>
            <a:r>
              <a:rPr lang="en-US" altLang="zh-CN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&lt;</a:t>
            </a:r>
            <a:r>
              <a:rPr lang="en-US" altLang="zh-CN" dirty="0" err="1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hr</a:t>
            </a:r>
            <a:r>
              <a:rPr lang="en-US" altLang="zh-CN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 /&gt;</a:t>
            </a:r>
            <a:r>
              <a:rPr lang="zh-CN" altLang="en-US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 </a:t>
            </a:r>
            <a:r>
              <a:rPr lang="en-US" altLang="zh-CN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&lt;!-- --&gt;</a:t>
            </a:r>
          </a:p>
        </p:txBody>
      </p:sp>
      <p:sp>
        <p:nvSpPr>
          <p:cNvPr id="25" name="KSO_Shape"/>
          <p:cNvSpPr>
            <a:spLocks/>
          </p:cNvSpPr>
          <p:nvPr/>
        </p:nvSpPr>
        <p:spPr bwMode="auto">
          <a:xfrm>
            <a:off x="6392297" y="1103279"/>
            <a:ext cx="417771" cy="336306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rgbClr val="B1D4DD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6" name="KSO_Shape"/>
          <p:cNvSpPr/>
          <p:nvPr/>
        </p:nvSpPr>
        <p:spPr>
          <a:xfrm rot="2360449">
            <a:off x="6526884" y="5354748"/>
            <a:ext cx="148597" cy="557240"/>
          </a:xfrm>
          <a:custGeom>
            <a:avLst/>
            <a:gdLst>
              <a:gd name="connsiteX0" fmla="*/ 68824 w 586846"/>
              <a:gd name="connsiteY0" fmla="*/ 1723528 h 2207149"/>
              <a:gd name="connsiteX1" fmla="*/ 229234 w 586846"/>
              <a:gd name="connsiteY1" fmla="*/ 1999898 h 2207149"/>
              <a:gd name="connsiteX2" fmla="*/ 395081 w 586846"/>
              <a:gd name="connsiteY2" fmla="*/ 1968031 h 2207149"/>
              <a:gd name="connsiteX3" fmla="*/ 530795 w 586846"/>
              <a:gd name="connsiteY3" fmla="*/ 1725944 h 2207149"/>
              <a:gd name="connsiteX4" fmla="*/ 306023 w 586846"/>
              <a:gd name="connsiteY4" fmla="*/ 76465 h 2207149"/>
              <a:gd name="connsiteX5" fmla="*/ 306023 w 586846"/>
              <a:gd name="connsiteY5" fmla="*/ 1514740 h 2207149"/>
              <a:gd name="connsiteX6" fmla="*/ 529167 w 586846"/>
              <a:gd name="connsiteY6" fmla="*/ 1514740 h 2207149"/>
              <a:gd name="connsiteX7" fmla="*/ 529167 w 586846"/>
              <a:gd name="connsiteY7" fmla="*/ 155048 h 2207149"/>
              <a:gd name="connsiteX8" fmla="*/ 450584 w 586846"/>
              <a:gd name="connsiteY8" fmla="*/ 76465 h 2207149"/>
              <a:gd name="connsiteX9" fmla="*/ 136262 w 586846"/>
              <a:gd name="connsiteY9" fmla="*/ 76465 h 2207149"/>
              <a:gd name="connsiteX10" fmla="*/ 57679 w 586846"/>
              <a:gd name="connsiteY10" fmla="*/ 155048 h 2207149"/>
              <a:gd name="connsiteX11" fmla="*/ 57679 w 586846"/>
              <a:gd name="connsiteY11" fmla="*/ 1514740 h 2207149"/>
              <a:gd name="connsiteX12" fmla="*/ 280823 w 586846"/>
              <a:gd name="connsiteY12" fmla="*/ 1514740 h 2207149"/>
              <a:gd name="connsiteX13" fmla="*/ 280823 w 586846"/>
              <a:gd name="connsiteY13" fmla="*/ 76465 h 2207149"/>
              <a:gd name="connsiteX14" fmla="*/ 97810 w 586846"/>
              <a:gd name="connsiteY14" fmla="*/ 0 h 2207149"/>
              <a:gd name="connsiteX15" fmla="*/ 489036 w 586846"/>
              <a:gd name="connsiteY15" fmla="*/ 0 h 2207149"/>
              <a:gd name="connsiteX16" fmla="*/ 586846 w 586846"/>
              <a:gd name="connsiteY16" fmla="*/ 97810 h 2207149"/>
              <a:gd name="connsiteX17" fmla="*/ 586846 w 586846"/>
              <a:gd name="connsiteY17" fmla="*/ 1690953 h 2207149"/>
              <a:gd name="connsiteX18" fmla="*/ 586517 w 586846"/>
              <a:gd name="connsiteY18" fmla="*/ 1690953 h 2207149"/>
              <a:gd name="connsiteX19" fmla="*/ 586514 w 586846"/>
              <a:gd name="connsiteY19" fmla="*/ 1691828 h 2207149"/>
              <a:gd name="connsiteX20" fmla="*/ 586823 w 586846"/>
              <a:gd name="connsiteY20" fmla="*/ 1691829 h 2207149"/>
              <a:gd name="connsiteX21" fmla="*/ 586812 w 586846"/>
              <a:gd name="connsiteY21" fmla="*/ 1694880 h 2207149"/>
              <a:gd name="connsiteX22" fmla="*/ 299633 w 586846"/>
              <a:gd name="connsiteY22" fmla="*/ 2207149 h 2207149"/>
              <a:gd name="connsiteX23" fmla="*/ 23 w 586846"/>
              <a:gd name="connsiteY23" fmla="*/ 1690953 h 2207149"/>
              <a:gd name="connsiteX24" fmla="*/ 0 w 586846"/>
              <a:gd name="connsiteY24" fmla="*/ 1690953 h 2207149"/>
              <a:gd name="connsiteX25" fmla="*/ 0 w 586846"/>
              <a:gd name="connsiteY25" fmla="*/ 97810 h 2207149"/>
              <a:gd name="connsiteX26" fmla="*/ 97810 w 586846"/>
              <a:gd name="connsiteY26" fmla="*/ 0 h 220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86846" h="2207149">
                <a:moveTo>
                  <a:pt x="68824" y="1723528"/>
                </a:moveTo>
                <a:lnTo>
                  <a:pt x="229234" y="1999898"/>
                </a:lnTo>
                <a:lnTo>
                  <a:pt x="395081" y="1968031"/>
                </a:lnTo>
                <a:lnTo>
                  <a:pt x="530795" y="1725944"/>
                </a:lnTo>
                <a:close/>
                <a:moveTo>
                  <a:pt x="306023" y="76465"/>
                </a:moveTo>
                <a:lnTo>
                  <a:pt x="306023" y="1514740"/>
                </a:lnTo>
                <a:lnTo>
                  <a:pt x="529167" y="1514740"/>
                </a:lnTo>
                <a:lnTo>
                  <a:pt x="529167" y="155048"/>
                </a:lnTo>
                <a:cubicBezTo>
                  <a:pt x="529167" y="111648"/>
                  <a:pt x="493984" y="76465"/>
                  <a:pt x="450584" y="76465"/>
                </a:cubicBezTo>
                <a:close/>
                <a:moveTo>
                  <a:pt x="136262" y="76465"/>
                </a:moveTo>
                <a:cubicBezTo>
                  <a:pt x="92862" y="76465"/>
                  <a:pt x="57679" y="111648"/>
                  <a:pt x="57679" y="155048"/>
                </a:cubicBezTo>
                <a:lnTo>
                  <a:pt x="57679" y="1514740"/>
                </a:lnTo>
                <a:lnTo>
                  <a:pt x="280823" y="1514740"/>
                </a:lnTo>
                <a:lnTo>
                  <a:pt x="280823" y="76465"/>
                </a:lnTo>
                <a:close/>
                <a:moveTo>
                  <a:pt x="97810" y="0"/>
                </a:moveTo>
                <a:lnTo>
                  <a:pt x="489036" y="0"/>
                </a:lnTo>
                <a:cubicBezTo>
                  <a:pt x="543055" y="0"/>
                  <a:pt x="586846" y="43791"/>
                  <a:pt x="586846" y="97810"/>
                </a:cubicBezTo>
                <a:lnTo>
                  <a:pt x="586846" y="1690953"/>
                </a:lnTo>
                <a:lnTo>
                  <a:pt x="586517" y="1690953"/>
                </a:lnTo>
                <a:lnTo>
                  <a:pt x="586514" y="1691828"/>
                </a:lnTo>
                <a:lnTo>
                  <a:pt x="586823" y="1691829"/>
                </a:lnTo>
                <a:lnTo>
                  <a:pt x="586812" y="1694880"/>
                </a:lnTo>
                <a:lnTo>
                  <a:pt x="299633" y="2207149"/>
                </a:lnTo>
                <a:lnTo>
                  <a:pt x="23" y="1690953"/>
                </a:lnTo>
                <a:lnTo>
                  <a:pt x="0" y="1690953"/>
                </a:lnTo>
                <a:lnTo>
                  <a:pt x="0" y="97810"/>
                </a:lnTo>
                <a:cubicBezTo>
                  <a:pt x="0" y="43791"/>
                  <a:pt x="43791" y="0"/>
                  <a:pt x="97810" y="0"/>
                </a:cubicBezTo>
                <a:close/>
              </a:path>
            </a:pathLst>
          </a:cu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7" name="KSO_Shape"/>
          <p:cNvSpPr>
            <a:spLocks/>
          </p:cNvSpPr>
          <p:nvPr/>
        </p:nvSpPr>
        <p:spPr bwMode="auto">
          <a:xfrm>
            <a:off x="6326877" y="4215916"/>
            <a:ext cx="548608" cy="322764"/>
          </a:xfrm>
          <a:custGeom>
            <a:avLst/>
            <a:gdLst>
              <a:gd name="T0" fmla="*/ 1905000 w 6649"/>
              <a:gd name="T1" fmla="*/ 302090 h 3908"/>
              <a:gd name="T2" fmla="*/ 952357 w 6649"/>
              <a:gd name="T3" fmla="*/ 0 h 3908"/>
              <a:gd name="T4" fmla="*/ 0 w 6649"/>
              <a:gd name="T5" fmla="*/ 302090 h 3908"/>
              <a:gd name="T6" fmla="*/ 488785 w 6649"/>
              <a:gd name="T7" fmla="*/ 456861 h 3908"/>
              <a:gd name="T8" fmla="*/ 400540 w 6649"/>
              <a:gd name="T9" fmla="*/ 923753 h 3908"/>
              <a:gd name="T10" fmla="*/ 952357 w 6649"/>
              <a:gd name="T11" fmla="*/ 1120083 h 3908"/>
              <a:gd name="T12" fmla="*/ 1504460 w 6649"/>
              <a:gd name="T13" fmla="*/ 923753 h 3908"/>
              <a:gd name="T14" fmla="*/ 1416215 w 6649"/>
              <a:gd name="T15" fmla="*/ 456861 h 3908"/>
              <a:gd name="T16" fmla="*/ 1905000 w 6649"/>
              <a:gd name="T17" fmla="*/ 302090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B1D4DD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830738">
            <a:off x="3591522" y="4616512"/>
            <a:ext cx="1464382" cy="1467741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2DF2ADD7-9AB0-4B23-9C74-D433288208EA}"/>
              </a:ext>
            </a:extLst>
          </p:cNvPr>
          <p:cNvSpPr/>
          <p:nvPr/>
        </p:nvSpPr>
        <p:spPr>
          <a:xfrm>
            <a:off x="5519936" y="548680"/>
            <a:ext cx="144016" cy="1440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ACFF992-382B-4EE0-8F6B-B4C0BCCC8B7D}"/>
              </a:ext>
            </a:extLst>
          </p:cNvPr>
          <p:cNvSpPr/>
          <p:nvPr/>
        </p:nvSpPr>
        <p:spPr>
          <a:xfrm>
            <a:off x="5879976" y="548680"/>
            <a:ext cx="144016" cy="144016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F58F16B-8C76-4B2F-A0A0-1867AE2420CC}"/>
              </a:ext>
            </a:extLst>
          </p:cNvPr>
          <p:cNvSpPr/>
          <p:nvPr/>
        </p:nvSpPr>
        <p:spPr>
          <a:xfrm>
            <a:off x="624001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42486C8-B352-445A-AAFD-4B9CD20BF2FB}"/>
              </a:ext>
            </a:extLst>
          </p:cNvPr>
          <p:cNvSpPr/>
          <p:nvPr/>
        </p:nvSpPr>
        <p:spPr>
          <a:xfrm>
            <a:off x="660005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 xmlns:a14="http://schemas.microsoft.com/office/drawing/2010/main" xmlns:a16="http://schemas.microsoft.com/office/drawing/2014/main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/>
      <p:bldP spid="16" grpId="0"/>
      <p:bldP spid="20" grpId="0"/>
      <p:bldP spid="25" grpId="0" animBg="1"/>
      <p:bldP spid="26" grpId="0" animBg="1"/>
      <p:bldP spid="27" grpId="0" animBg="1"/>
      <p:bldP spid="22" grpId="0" animBg="1"/>
      <p:bldP spid="23" grpId="0" animBg="1"/>
      <p:bldP spid="24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D2C997F-C712-4231-B150-7B7CF969BCB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208" y="-829059"/>
            <a:ext cx="7772416" cy="27249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73C4FE-52C0-4A10-B0B4-07DC64215D8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028632" y="2483612"/>
            <a:ext cx="14986515" cy="58359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D0DE09-9BE7-4CBE-846C-A0293ABAFE6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274650" flipH="1">
            <a:off x="5536818" y="-3101748"/>
            <a:ext cx="6096762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802D8B-E067-4EFD-9A17-715C980EB16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148051">
            <a:off x="5902178" y="1519248"/>
            <a:ext cx="3541783" cy="495301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FE1C655-B4BF-46E1-AFC5-FC297C5F5B02}"/>
              </a:ext>
            </a:extLst>
          </p:cNvPr>
          <p:cNvSpPr txBox="1"/>
          <p:nvPr/>
        </p:nvSpPr>
        <p:spPr>
          <a:xfrm rot="96172">
            <a:off x="5099929" y="2977286"/>
            <a:ext cx="4288353" cy="132343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第五部分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CBBC28-45EC-432D-B6DE-497EF55BB990}"/>
              </a:ext>
            </a:extLst>
          </p:cNvPr>
          <p:cNvSpPr txBox="1"/>
          <p:nvPr/>
        </p:nvSpPr>
        <p:spPr>
          <a:xfrm rot="21514332">
            <a:off x="5347664" y="4661724"/>
            <a:ext cx="523169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兴趣作业</a:t>
            </a:r>
          </a:p>
        </p:txBody>
      </p:sp>
    </p:spTree>
    <p:extLst>
      <p:ext uri="{BB962C8B-B14F-4D97-AF65-F5344CB8AC3E}">
        <p14:creationId xmlns:p14="http://schemas.microsoft.com/office/powerpoint/2010/main" val="318378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 xmlns:a16="http://schemas.microsoft.com/office/drawing/2014/main" xmlns:a14="http://schemas.microsoft.com/office/drawing/2010/main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文框 8"/>
          <p:cNvSpPr/>
          <p:nvPr/>
        </p:nvSpPr>
        <p:spPr>
          <a:xfrm>
            <a:off x="2351443" y="1097062"/>
            <a:ext cx="2736304" cy="1728192"/>
          </a:xfrm>
          <a:prstGeom prst="frame">
            <a:avLst>
              <a:gd name="adj1" fmla="val 7434"/>
            </a:avLst>
          </a:prstGeom>
          <a:solidFill>
            <a:srgbClr val="B1D4D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0250" y="1484784"/>
            <a:ext cx="428835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B1D4DD">
                    <a:alpha val="80000"/>
                  </a:srgb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兴趣作业</a:t>
            </a:r>
            <a:endParaRPr lang="en-US" altLang="zh-CN" sz="4400" b="1" dirty="0">
              <a:solidFill>
                <a:srgbClr val="222222">
                  <a:alpha val="80000"/>
                </a:srgb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4014" y="2242693"/>
            <a:ext cx="5987988" cy="172454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946269" y="1014574"/>
            <a:ext cx="4434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完成京东的基本</a:t>
            </a:r>
            <a:r>
              <a:rPr lang="en-US" altLang="zh-CN" sz="2800" dirty="0">
                <a:solidFill>
                  <a:srgbClr val="FF0000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HTML</a:t>
            </a:r>
            <a:r>
              <a:rPr lang="zh-CN" altLang="en-US" sz="2800" dirty="0">
                <a:solidFill>
                  <a:srgbClr val="FF0000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结构</a:t>
            </a:r>
          </a:p>
        </p:txBody>
      </p:sp>
      <p:sp>
        <p:nvSpPr>
          <p:cNvPr id="25" name="KSO_Shape"/>
          <p:cNvSpPr>
            <a:spLocks/>
          </p:cNvSpPr>
          <p:nvPr/>
        </p:nvSpPr>
        <p:spPr bwMode="auto">
          <a:xfrm>
            <a:off x="6392297" y="1103279"/>
            <a:ext cx="417771" cy="336306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rgbClr val="B1D4DD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6" name="KSO_Shape"/>
          <p:cNvSpPr/>
          <p:nvPr/>
        </p:nvSpPr>
        <p:spPr>
          <a:xfrm rot="2360449">
            <a:off x="6526884" y="5354748"/>
            <a:ext cx="148597" cy="557240"/>
          </a:xfrm>
          <a:custGeom>
            <a:avLst/>
            <a:gdLst>
              <a:gd name="connsiteX0" fmla="*/ 68824 w 586846"/>
              <a:gd name="connsiteY0" fmla="*/ 1723528 h 2207149"/>
              <a:gd name="connsiteX1" fmla="*/ 229234 w 586846"/>
              <a:gd name="connsiteY1" fmla="*/ 1999898 h 2207149"/>
              <a:gd name="connsiteX2" fmla="*/ 395081 w 586846"/>
              <a:gd name="connsiteY2" fmla="*/ 1968031 h 2207149"/>
              <a:gd name="connsiteX3" fmla="*/ 530795 w 586846"/>
              <a:gd name="connsiteY3" fmla="*/ 1725944 h 2207149"/>
              <a:gd name="connsiteX4" fmla="*/ 306023 w 586846"/>
              <a:gd name="connsiteY4" fmla="*/ 76465 h 2207149"/>
              <a:gd name="connsiteX5" fmla="*/ 306023 w 586846"/>
              <a:gd name="connsiteY5" fmla="*/ 1514740 h 2207149"/>
              <a:gd name="connsiteX6" fmla="*/ 529167 w 586846"/>
              <a:gd name="connsiteY6" fmla="*/ 1514740 h 2207149"/>
              <a:gd name="connsiteX7" fmla="*/ 529167 w 586846"/>
              <a:gd name="connsiteY7" fmla="*/ 155048 h 2207149"/>
              <a:gd name="connsiteX8" fmla="*/ 450584 w 586846"/>
              <a:gd name="connsiteY8" fmla="*/ 76465 h 2207149"/>
              <a:gd name="connsiteX9" fmla="*/ 136262 w 586846"/>
              <a:gd name="connsiteY9" fmla="*/ 76465 h 2207149"/>
              <a:gd name="connsiteX10" fmla="*/ 57679 w 586846"/>
              <a:gd name="connsiteY10" fmla="*/ 155048 h 2207149"/>
              <a:gd name="connsiteX11" fmla="*/ 57679 w 586846"/>
              <a:gd name="connsiteY11" fmla="*/ 1514740 h 2207149"/>
              <a:gd name="connsiteX12" fmla="*/ 280823 w 586846"/>
              <a:gd name="connsiteY12" fmla="*/ 1514740 h 2207149"/>
              <a:gd name="connsiteX13" fmla="*/ 280823 w 586846"/>
              <a:gd name="connsiteY13" fmla="*/ 76465 h 2207149"/>
              <a:gd name="connsiteX14" fmla="*/ 97810 w 586846"/>
              <a:gd name="connsiteY14" fmla="*/ 0 h 2207149"/>
              <a:gd name="connsiteX15" fmla="*/ 489036 w 586846"/>
              <a:gd name="connsiteY15" fmla="*/ 0 h 2207149"/>
              <a:gd name="connsiteX16" fmla="*/ 586846 w 586846"/>
              <a:gd name="connsiteY16" fmla="*/ 97810 h 2207149"/>
              <a:gd name="connsiteX17" fmla="*/ 586846 w 586846"/>
              <a:gd name="connsiteY17" fmla="*/ 1690953 h 2207149"/>
              <a:gd name="connsiteX18" fmla="*/ 586517 w 586846"/>
              <a:gd name="connsiteY18" fmla="*/ 1690953 h 2207149"/>
              <a:gd name="connsiteX19" fmla="*/ 586514 w 586846"/>
              <a:gd name="connsiteY19" fmla="*/ 1691828 h 2207149"/>
              <a:gd name="connsiteX20" fmla="*/ 586823 w 586846"/>
              <a:gd name="connsiteY20" fmla="*/ 1691829 h 2207149"/>
              <a:gd name="connsiteX21" fmla="*/ 586812 w 586846"/>
              <a:gd name="connsiteY21" fmla="*/ 1694880 h 2207149"/>
              <a:gd name="connsiteX22" fmla="*/ 299633 w 586846"/>
              <a:gd name="connsiteY22" fmla="*/ 2207149 h 2207149"/>
              <a:gd name="connsiteX23" fmla="*/ 23 w 586846"/>
              <a:gd name="connsiteY23" fmla="*/ 1690953 h 2207149"/>
              <a:gd name="connsiteX24" fmla="*/ 0 w 586846"/>
              <a:gd name="connsiteY24" fmla="*/ 1690953 h 2207149"/>
              <a:gd name="connsiteX25" fmla="*/ 0 w 586846"/>
              <a:gd name="connsiteY25" fmla="*/ 97810 h 2207149"/>
              <a:gd name="connsiteX26" fmla="*/ 97810 w 586846"/>
              <a:gd name="connsiteY26" fmla="*/ 0 h 220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86846" h="2207149">
                <a:moveTo>
                  <a:pt x="68824" y="1723528"/>
                </a:moveTo>
                <a:lnTo>
                  <a:pt x="229234" y="1999898"/>
                </a:lnTo>
                <a:lnTo>
                  <a:pt x="395081" y="1968031"/>
                </a:lnTo>
                <a:lnTo>
                  <a:pt x="530795" y="1725944"/>
                </a:lnTo>
                <a:close/>
                <a:moveTo>
                  <a:pt x="306023" y="76465"/>
                </a:moveTo>
                <a:lnTo>
                  <a:pt x="306023" y="1514740"/>
                </a:lnTo>
                <a:lnTo>
                  <a:pt x="529167" y="1514740"/>
                </a:lnTo>
                <a:lnTo>
                  <a:pt x="529167" y="155048"/>
                </a:lnTo>
                <a:cubicBezTo>
                  <a:pt x="529167" y="111648"/>
                  <a:pt x="493984" y="76465"/>
                  <a:pt x="450584" y="76465"/>
                </a:cubicBezTo>
                <a:close/>
                <a:moveTo>
                  <a:pt x="136262" y="76465"/>
                </a:moveTo>
                <a:cubicBezTo>
                  <a:pt x="92862" y="76465"/>
                  <a:pt x="57679" y="111648"/>
                  <a:pt x="57679" y="155048"/>
                </a:cubicBezTo>
                <a:lnTo>
                  <a:pt x="57679" y="1514740"/>
                </a:lnTo>
                <a:lnTo>
                  <a:pt x="280823" y="1514740"/>
                </a:lnTo>
                <a:lnTo>
                  <a:pt x="280823" y="76465"/>
                </a:lnTo>
                <a:close/>
                <a:moveTo>
                  <a:pt x="97810" y="0"/>
                </a:moveTo>
                <a:lnTo>
                  <a:pt x="489036" y="0"/>
                </a:lnTo>
                <a:cubicBezTo>
                  <a:pt x="543055" y="0"/>
                  <a:pt x="586846" y="43791"/>
                  <a:pt x="586846" y="97810"/>
                </a:cubicBezTo>
                <a:lnTo>
                  <a:pt x="586846" y="1690953"/>
                </a:lnTo>
                <a:lnTo>
                  <a:pt x="586517" y="1690953"/>
                </a:lnTo>
                <a:lnTo>
                  <a:pt x="586514" y="1691828"/>
                </a:lnTo>
                <a:lnTo>
                  <a:pt x="586823" y="1691829"/>
                </a:lnTo>
                <a:lnTo>
                  <a:pt x="586812" y="1694880"/>
                </a:lnTo>
                <a:lnTo>
                  <a:pt x="299633" y="2207149"/>
                </a:lnTo>
                <a:lnTo>
                  <a:pt x="23" y="1690953"/>
                </a:lnTo>
                <a:lnTo>
                  <a:pt x="0" y="1690953"/>
                </a:lnTo>
                <a:lnTo>
                  <a:pt x="0" y="97810"/>
                </a:lnTo>
                <a:cubicBezTo>
                  <a:pt x="0" y="43791"/>
                  <a:pt x="43791" y="0"/>
                  <a:pt x="97810" y="0"/>
                </a:cubicBezTo>
                <a:close/>
              </a:path>
            </a:pathLst>
          </a:cu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7" name="KSO_Shape"/>
          <p:cNvSpPr>
            <a:spLocks/>
          </p:cNvSpPr>
          <p:nvPr/>
        </p:nvSpPr>
        <p:spPr bwMode="auto">
          <a:xfrm>
            <a:off x="6326877" y="4215916"/>
            <a:ext cx="548608" cy="322764"/>
          </a:xfrm>
          <a:custGeom>
            <a:avLst/>
            <a:gdLst>
              <a:gd name="T0" fmla="*/ 1905000 w 6649"/>
              <a:gd name="T1" fmla="*/ 302090 h 3908"/>
              <a:gd name="T2" fmla="*/ 952357 w 6649"/>
              <a:gd name="T3" fmla="*/ 0 h 3908"/>
              <a:gd name="T4" fmla="*/ 0 w 6649"/>
              <a:gd name="T5" fmla="*/ 302090 h 3908"/>
              <a:gd name="T6" fmla="*/ 488785 w 6649"/>
              <a:gd name="T7" fmla="*/ 456861 h 3908"/>
              <a:gd name="T8" fmla="*/ 400540 w 6649"/>
              <a:gd name="T9" fmla="*/ 923753 h 3908"/>
              <a:gd name="T10" fmla="*/ 952357 w 6649"/>
              <a:gd name="T11" fmla="*/ 1120083 h 3908"/>
              <a:gd name="T12" fmla="*/ 1504460 w 6649"/>
              <a:gd name="T13" fmla="*/ 923753 h 3908"/>
              <a:gd name="T14" fmla="*/ 1416215 w 6649"/>
              <a:gd name="T15" fmla="*/ 456861 h 3908"/>
              <a:gd name="T16" fmla="*/ 1905000 w 6649"/>
              <a:gd name="T17" fmla="*/ 302090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B1D4DD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830738">
            <a:off x="3591522" y="4616512"/>
            <a:ext cx="1464382" cy="1467741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2DF2ADD7-9AB0-4B23-9C74-D433288208EA}"/>
              </a:ext>
            </a:extLst>
          </p:cNvPr>
          <p:cNvSpPr/>
          <p:nvPr/>
        </p:nvSpPr>
        <p:spPr>
          <a:xfrm>
            <a:off x="5519936" y="548680"/>
            <a:ext cx="144016" cy="1440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ACFF992-382B-4EE0-8F6B-B4C0BCCC8B7D}"/>
              </a:ext>
            </a:extLst>
          </p:cNvPr>
          <p:cNvSpPr/>
          <p:nvPr/>
        </p:nvSpPr>
        <p:spPr>
          <a:xfrm>
            <a:off x="5879976" y="548680"/>
            <a:ext cx="144016" cy="144016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F58F16B-8C76-4B2F-A0A0-1867AE2420CC}"/>
              </a:ext>
            </a:extLst>
          </p:cNvPr>
          <p:cNvSpPr/>
          <p:nvPr/>
        </p:nvSpPr>
        <p:spPr>
          <a:xfrm>
            <a:off x="624001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42486C8-B352-445A-AAFD-4B9CD20BF2FB}"/>
              </a:ext>
            </a:extLst>
          </p:cNvPr>
          <p:cNvSpPr/>
          <p:nvPr/>
        </p:nvSpPr>
        <p:spPr>
          <a:xfrm>
            <a:off x="660005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09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 xmlns:a14="http://schemas.microsoft.com/office/drawing/2010/main" xmlns:a16="http://schemas.microsoft.com/office/drawing/2014/main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/>
      <p:bldP spid="25" grpId="0" animBg="1"/>
      <p:bldP spid="26" grpId="0" animBg="1"/>
      <p:bldP spid="27" grpId="0" animBg="1"/>
      <p:bldP spid="22" grpId="0" animBg="1"/>
      <p:bldP spid="23" grpId="0" animBg="1"/>
      <p:bldP spid="24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278418-DCB8-466E-8CB6-907F10F1F97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58511" y="2581279"/>
            <a:ext cx="13636261" cy="551218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243A49D-8453-4C37-A6FB-1731E4FB5A0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779" y="-841759"/>
            <a:ext cx="7772416" cy="272491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6F778E8-827F-4562-82C6-53B7A3488796}"/>
              </a:ext>
            </a:extLst>
          </p:cNvPr>
          <p:cNvSpPr txBox="1"/>
          <p:nvPr/>
        </p:nvSpPr>
        <p:spPr>
          <a:xfrm>
            <a:off x="9363896" y="840184"/>
            <a:ext cx="1415772" cy="51776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Thank You</a:t>
            </a:r>
            <a:endParaRPr lang="zh-CN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BCAA903-B9DC-41F6-BCB4-BAE686A60C91}"/>
              </a:ext>
            </a:extLst>
          </p:cNvPr>
          <p:cNvCxnSpPr>
            <a:cxnSpLocks/>
          </p:cNvCxnSpPr>
          <p:nvPr/>
        </p:nvCxnSpPr>
        <p:spPr>
          <a:xfrm>
            <a:off x="10766968" y="1684434"/>
            <a:ext cx="0" cy="3276600"/>
          </a:xfrm>
          <a:prstGeom prst="line">
            <a:avLst/>
          </a:prstGeom>
          <a:ln>
            <a:solidFill>
              <a:srgbClr val="DBE8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0D114CD-FB63-4643-A748-FB87BA91DE4C}"/>
              </a:ext>
            </a:extLst>
          </p:cNvPr>
          <p:cNvCxnSpPr>
            <a:cxnSpLocks/>
          </p:cNvCxnSpPr>
          <p:nvPr/>
        </p:nvCxnSpPr>
        <p:spPr>
          <a:xfrm>
            <a:off x="9363896" y="1898650"/>
            <a:ext cx="0" cy="3152968"/>
          </a:xfrm>
          <a:prstGeom prst="line">
            <a:avLst/>
          </a:prstGeom>
          <a:ln>
            <a:solidFill>
              <a:srgbClr val="DBE8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8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 xmlns:a16="http://schemas.microsoft.com/office/drawing/2014/main" xmlns:a14="http://schemas.microsoft.com/office/drawing/2010/main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CEF1A5B-5610-421E-A5B2-D6D53A03B5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48703" y="-1193800"/>
            <a:ext cx="7333603" cy="114820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0697A0-5C91-46F4-9AE2-44733F32596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7792" y="-3429000"/>
            <a:ext cx="5056219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51CB226-31FE-4A40-840B-0E34998A6AD3}"/>
              </a:ext>
            </a:extLst>
          </p:cNvPr>
          <p:cNvSpPr txBox="1"/>
          <p:nvPr/>
        </p:nvSpPr>
        <p:spPr>
          <a:xfrm>
            <a:off x="9979970" y="1328210"/>
            <a:ext cx="1877437" cy="110799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目录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58C0C2-DB06-4151-9FCE-FA865BA6754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273946">
            <a:off x="6928706" y="1564192"/>
            <a:ext cx="3360316" cy="32947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1C067C1-DAF6-4652-ADF7-E18AA0AC505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78475" flipH="1">
            <a:off x="7096327" y="2556617"/>
            <a:ext cx="3360316" cy="329476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CFCFFD1-0420-4FF2-8B80-FFE580C4F4C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273946">
            <a:off x="6928706" y="3541887"/>
            <a:ext cx="3360316" cy="329476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CF4A5C6-486C-49B6-A270-0528CC5426A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78475" flipH="1">
            <a:off x="7096327" y="4534312"/>
            <a:ext cx="3360316" cy="329476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E772E29-6295-4317-A7A3-03DE84B5A189}"/>
              </a:ext>
            </a:extLst>
          </p:cNvPr>
          <p:cNvSpPr txBox="1"/>
          <p:nvPr/>
        </p:nvSpPr>
        <p:spPr>
          <a:xfrm rot="21270478">
            <a:off x="6372369" y="2508695"/>
            <a:ext cx="4518967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软件网站的流程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A8DFFED-136D-4A1C-BF27-4DE3B542BE1D}"/>
              </a:ext>
            </a:extLst>
          </p:cNvPr>
          <p:cNvSpPr/>
          <p:nvPr/>
        </p:nvSpPr>
        <p:spPr>
          <a:xfrm rot="21278082">
            <a:off x="6037593" y="3633012"/>
            <a:ext cx="5477783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网页的组成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702F7C-E2C3-4E48-81BB-DB03F7C8259E}"/>
              </a:ext>
            </a:extLst>
          </p:cNvPr>
          <p:cNvSpPr txBox="1"/>
          <p:nvPr/>
        </p:nvSpPr>
        <p:spPr>
          <a:xfrm rot="21270478">
            <a:off x="6469962" y="4581445"/>
            <a:ext cx="4518967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列举浏览器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1BA5A15-C6B8-4476-BDA7-68380CC5D68A}"/>
              </a:ext>
            </a:extLst>
          </p:cNvPr>
          <p:cNvSpPr/>
          <p:nvPr/>
        </p:nvSpPr>
        <p:spPr>
          <a:xfrm rot="21278082">
            <a:off x="6135186" y="5705762"/>
            <a:ext cx="5477783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HTML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的基本组成结构</a:t>
            </a:r>
          </a:p>
        </p:txBody>
      </p:sp>
    </p:spTree>
    <p:extLst>
      <p:ext uri="{BB962C8B-B14F-4D97-AF65-F5344CB8AC3E}">
        <p14:creationId xmlns:p14="http://schemas.microsoft.com/office/powerpoint/2010/main" val="390146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 xmlns:a16="http://schemas.microsoft.com/office/drawing/2014/main" xmlns:a14="http://schemas.microsoft.com/office/drawing/2010/main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D5EEF8FF-3DDA-4C02-B516-D4862E363A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0500" y="3088001"/>
            <a:ext cx="12192000" cy="421259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2A66DF8-B1BD-4299-A6CB-EE3384C623F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454576">
            <a:off x="1069771" y="320673"/>
            <a:ext cx="3541783" cy="495301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044DDC55-34FA-49D4-A02C-18AF7FC4F45E}"/>
              </a:ext>
            </a:extLst>
          </p:cNvPr>
          <p:cNvSpPr txBox="1"/>
          <p:nvPr/>
        </p:nvSpPr>
        <p:spPr>
          <a:xfrm rot="20002697">
            <a:off x="267525" y="1778711"/>
            <a:ext cx="4288353" cy="132343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第一部分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05B35D3-779C-45AC-A242-1788A7012142}"/>
              </a:ext>
            </a:extLst>
          </p:cNvPr>
          <p:cNvSpPr txBox="1"/>
          <p:nvPr/>
        </p:nvSpPr>
        <p:spPr>
          <a:xfrm rot="19820857">
            <a:off x="515257" y="3463146"/>
            <a:ext cx="523169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软件网站的流程</a:t>
            </a:r>
          </a:p>
        </p:txBody>
      </p:sp>
    </p:spTree>
    <p:extLst>
      <p:ext uri="{BB962C8B-B14F-4D97-AF65-F5344CB8AC3E}">
        <p14:creationId xmlns:p14="http://schemas.microsoft.com/office/powerpoint/2010/main" val="334628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 xmlns:a16="http://schemas.microsoft.com/office/drawing/2014/main" xmlns:a14="http://schemas.microsoft.com/office/drawing/2010/main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844824"/>
            <a:ext cx="12192000" cy="4248472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5800" y="2117402"/>
            <a:ext cx="7896200" cy="370331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79378" y="3978145"/>
            <a:ext cx="54005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大润发超市委托江西云端科技有限工资做一个网上购物商场。</a:t>
            </a:r>
            <a:endParaRPr lang="en-US" altLang="zh-CN" sz="2000" dirty="0">
              <a:solidFill>
                <a:srgbClr val="0070C0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3271" y="3257690"/>
            <a:ext cx="30678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4000" dirty="0">
                <a:solidFill>
                  <a:srgbClr val="2C2C2C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工作流程</a:t>
            </a:r>
            <a:endParaRPr lang="en-US" altLang="zh-CN" sz="4000" dirty="0">
              <a:solidFill>
                <a:srgbClr val="2C2C2C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927649" y="2024910"/>
            <a:ext cx="1116059" cy="1116058"/>
            <a:chOff x="2796882" y="2024910"/>
            <a:chExt cx="1116058" cy="111605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00507" y="2128535"/>
              <a:ext cx="908809" cy="908809"/>
            </a:xfrm>
            <a:prstGeom prst="rect">
              <a:avLst/>
            </a:prstGeom>
          </p:spPr>
        </p:pic>
        <p:sp>
          <p:nvSpPr>
            <p:cNvPr id="17" name="椭圆 16"/>
            <p:cNvSpPr/>
            <p:nvPr/>
          </p:nvSpPr>
          <p:spPr>
            <a:xfrm>
              <a:off x="2796882" y="2024910"/>
              <a:ext cx="1116058" cy="11160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32C8508A-455D-4D67-9AED-3ADA3B12FBA3}"/>
              </a:ext>
            </a:extLst>
          </p:cNvPr>
          <p:cNvSpPr/>
          <p:nvPr/>
        </p:nvSpPr>
        <p:spPr>
          <a:xfrm>
            <a:off x="5519936" y="692696"/>
            <a:ext cx="144016" cy="144016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6664751-201B-4AB5-BD46-5F0574411A7F}"/>
              </a:ext>
            </a:extLst>
          </p:cNvPr>
          <p:cNvSpPr/>
          <p:nvPr/>
        </p:nvSpPr>
        <p:spPr>
          <a:xfrm>
            <a:off x="5879976" y="692696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117D86F-1176-42B7-AE1F-2A9EBE427171}"/>
              </a:ext>
            </a:extLst>
          </p:cNvPr>
          <p:cNvSpPr/>
          <p:nvPr/>
        </p:nvSpPr>
        <p:spPr>
          <a:xfrm>
            <a:off x="6240016" y="692696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11DBF7-C211-487A-8550-FE87DE3D2153}"/>
              </a:ext>
            </a:extLst>
          </p:cNvPr>
          <p:cNvSpPr/>
          <p:nvPr/>
        </p:nvSpPr>
        <p:spPr>
          <a:xfrm>
            <a:off x="6600056" y="692696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7FE75C-9D70-4755-A8AF-FB285A332B59}"/>
              </a:ext>
            </a:extLst>
          </p:cNvPr>
          <p:cNvSpPr txBox="1"/>
          <p:nvPr/>
        </p:nvSpPr>
        <p:spPr>
          <a:xfrm>
            <a:off x="457199" y="4924425"/>
            <a:ext cx="52482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业务员</a:t>
            </a:r>
            <a:r>
              <a:rPr lang="en-US" altLang="zh-CN" dirty="0"/>
              <a:t>=&gt;UI</a:t>
            </a:r>
            <a:r>
              <a:rPr lang="zh-CN" altLang="en-US" dirty="0"/>
              <a:t>设计师</a:t>
            </a:r>
            <a:r>
              <a:rPr lang="en-US" altLang="zh-CN" dirty="0"/>
              <a:t>=&gt;</a:t>
            </a:r>
            <a:r>
              <a:rPr lang="zh-CN" altLang="en-US" sz="2000" dirty="0">
                <a:solidFill>
                  <a:srgbClr val="FF0000"/>
                </a:solidFill>
              </a:rPr>
              <a:t>前端工程师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zh-CN" altLang="en-US" dirty="0"/>
              <a:t>网页设计</a:t>
            </a:r>
            <a:r>
              <a:rPr lang="en-US" altLang="zh-CN" dirty="0"/>
              <a:t>)=&gt;</a:t>
            </a:r>
            <a:r>
              <a:rPr lang="zh-CN" altLang="en-US" sz="2000" dirty="0">
                <a:solidFill>
                  <a:srgbClr val="FF0000"/>
                </a:solidFill>
              </a:rPr>
              <a:t>后端工程师</a:t>
            </a:r>
            <a:r>
              <a:rPr lang="en-US" altLang="zh-CN" dirty="0"/>
              <a:t>(JAVA/PHP/C)=&gt;</a:t>
            </a:r>
            <a:r>
              <a:rPr lang="zh-CN" altLang="en-US" dirty="0"/>
              <a:t>测试工程师</a:t>
            </a:r>
            <a:r>
              <a:rPr lang="en-US" altLang="zh-CN" dirty="0"/>
              <a:t>=&gt;</a:t>
            </a:r>
            <a:r>
              <a:rPr lang="zh-CN" altLang="en-US" dirty="0"/>
              <a:t>售后客服</a:t>
            </a:r>
          </a:p>
        </p:txBody>
      </p:sp>
    </p:spTree>
    <p:extLst>
      <p:ext uri="{BB962C8B-B14F-4D97-AF65-F5344CB8AC3E}">
        <p14:creationId xmlns:p14="http://schemas.microsoft.com/office/powerpoint/2010/main" val="229869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 xmlns:a14="http://schemas.microsoft.com/office/drawing/2010/main" xmlns:a16="http://schemas.microsoft.com/office/drawing/2014/main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6" grpId="0"/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D2F8B1F6-76CE-44FE-9AB1-D346A6BBD06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3783" y="3429000"/>
            <a:ext cx="12192000" cy="42125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2B4F6DA-C3DF-44A0-958C-40A23506D90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993932">
            <a:off x="232773" y="897635"/>
            <a:ext cx="9144019" cy="346253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F55E152-E454-412E-B4E4-85D7AEEA01A7}"/>
              </a:ext>
            </a:extLst>
          </p:cNvPr>
          <p:cNvSpPr txBox="1"/>
          <p:nvPr/>
        </p:nvSpPr>
        <p:spPr>
          <a:xfrm>
            <a:off x="10075096" y="264190"/>
            <a:ext cx="1415772" cy="41960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第二部分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0CE0D8-9E2E-4E82-B18C-6F5E09100852}"/>
              </a:ext>
            </a:extLst>
          </p:cNvPr>
          <p:cNvSpPr txBox="1"/>
          <p:nvPr/>
        </p:nvSpPr>
        <p:spPr>
          <a:xfrm>
            <a:off x="9521098" y="732031"/>
            <a:ext cx="553998" cy="3784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网页的组成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B127530-8052-4377-853F-CCE35568B6F9}"/>
              </a:ext>
            </a:extLst>
          </p:cNvPr>
          <p:cNvCxnSpPr>
            <a:cxnSpLocks/>
          </p:cNvCxnSpPr>
          <p:nvPr/>
        </p:nvCxnSpPr>
        <p:spPr>
          <a:xfrm>
            <a:off x="10075096" y="831850"/>
            <a:ext cx="0" cy="3152968"/>
          </a:xfrm>
          <a:prstGeom prst="line">
            <a:avLst/>
          </a:prstGeom>
          <a:ln>
            <a:solidFill>
              <a:srgbClr val="DBE8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56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 xmlns:a16="http://schemas.microsoft.com/office/drawing/2014/main" xmlns:a14="http://schemas.microsoft.com/office/drawing/2010/main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FF28EC6-42A8-4ABF-A95A-02F8A2796C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DC7F787-9692-44B2-BC0C-330F189E1A77}"/>
              </a:ext>
            </a:extLst>
          </p:cNvPr>
          <p:cNvSpPr/>
          <p:nvPr/>
        </p:nvSpPr>
        <p:spPr>
          <a:xfrm>
            <a:off x="1415480" y="0"/>
            <a:ext cx="2375216" cy="4509120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EE6600-AE7C-453B-80E6-87157F31474A}"/>
              </a:ext>
            </a:extLst>
          </p:cNvPr>
          <p:cNvSpPr txBox="1"/>
          <p:nvPr/>
        </p:nvSpPr>
        <p:spPr>
          <a:xfrm>
            <a:off x="5723957" y="764706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B1D4DD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01</a:t>
            </a:r>
            <a:endParaRPr lang="zh-CN" altLang="en-US" sz="2400" dirty="0">
              <a:solidFill>
                <a:srgbClr val="B1D4DD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2BEB69-0ECE-4A1A-B3E0-1D406E806439}"/>
              </a:ext>
            </a:extLst>
          </p:cNvPr>
          <p:cNvSpPr txBox="1"/>
          <p:nvPr/>
        </p:nvSpPr>
        <p:spPr>
          <a:xfrm>
            <a:off x="7139437" y="764706"/>
            <a:ext cx="43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02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9BC2F4-FC42-4F16-9962-A5B504449592}"/>
              </a:ext>
            </a:extLst>
          </p:cNvPr>
          <p:cNvSpPr txBox="1"/>
          <p:nvPr/>
        </p:nvSpPr>
        <p:spPr>
          <a:xfrm>
            <a:off x="8554917" y="764706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B1D4DD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03</a:t>
            </a:r>
            <a:endParaRPr lang="zh-CN" altLang="en-US" sz="2400" dirty="0">
              <a:solidFill>
                <a:srgbClr val="B1D4DD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98C8E09-8D7D-439A-985E-FC47FBAA1254}"/>
              </a:ext>
            </a:extLst>
          </p:cNvPr>
          <p:cNvCxnSpPr/>
          <p:nvPr/>
        </p:nvCxnSpPr>
        <p:spPr>
          <a:xfrm>
            <a:off x="6685789" y="764706"/>
            <a:ext cx="0" cy="4616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E788498-9689-475C-9A5A-C310FA11BC2A}"/>
              </a:ext>
            </a:extLst>
          </p:cNvPr>
          <p:cNvCxnSpPr/>
          <p:nvPr/>
        </p:nvCxnSpPr>
        <p:spPr>
          <a:xfrm>
            <a:off x="8125949" y="764706"/>
            <a:ext cx="0" cy="4616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">
            <a:extLst>
              <a:ext uri="{FF2B5EF4-FFF2-40B4-BE49-F238E27FC236}">
                <a16:creationId xmlns:a16="http://schemas.microsoft.com/office/drawing/2014/main" id="{B0553D3D-0C7D-48DD-973F-43231B7BF923}"/>
              </a:ext>
            </a:extLst>
          </p:cNvPr>
          <p:cNvSpPr txBox="1"/>
          <p:nvPr/>
        </p:nvSpPr>
        <p:spPr>
          <a:xfrm>
            <a:off x="2433496" y="-485414"/>
            <a:ext cx="1169527" cy="4632200"/>
          </a:xfrm>
          <a:prstGeom prst="rect">
            <a:avLst/>
          </a:prstGeom>
          <a:noFill/>
        </p:spPr>
        <p:txBody>
          <a:bodyPr vert="eaVert" wrap="square" lIns="121908" tIns="60955" rIns="121908" bIns="60955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  <a:sym typeface="Segoe UI" panose="020B0502040204020203" pitchFamily="34" charset="0"/>
              </a:rPr>
              <a:t>网页的组成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52DF7C-434C-48A0-8F02-8AC2F71AE960}"/>
              </a:ext>
            </a:extLst>
          </p:cNvPr>
          <p:cNvSpPr txBox="1"/>
          <p:nvPr/>
        </p:nvSpPr>
        <p:spPr>
          <a:xfrm>
            <a:off x="5611064" y="1503362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HTML</a:t>
            </a:r>
            <a:endParaRPr lang="zh-CN" altLang="en-US" sz="2000" dirty="0">
              <a:solidFill>
                <a:srgbClr val="FF0000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E33368-09CA-499A-808B-27AC9B307C04}"/>
              </a:ext>
            </a:extLst>
          </p:cNvPr>
          <p:cNvSpPr txBox="1"/>
          <p:nvPr/>
        </p:nvSpPr>
        <p:spPr>
          <a:xfrm>
            <a:off x="6997133" y="1503362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CSS</a:t>
            </a:r>
            <a:endParaRPr lang="zh-CN" altLang="en-US" sz="2000" dirty="0">
              <a:solidFill>
                <a:srgbClr val="FF0000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0DC8D9-50FB-4980-BB52-15C369E5E88A}"/>
              </a:ext>
            </a:extLst>
          </p:cNvPr>
          <p:cNvSpPr txBox="1"/>
          <p:nvPr/>
        </p:nvSpPr>
        <p:spPr>
          <a:xfrm>
            <a:off x="8428335" y="1503362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JS</a:t>
            </a:r>
            <a:endParaRPr lang="zh-CN" altLang="en-US" sz="2000" dirty="0">
              <a:solidFill>
                <a:srgbClr val="FF0000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EE8DDB-CC9F-4FD2-BEF2-77E91BC710A2}"/>
              </a:ext>
            </a:extLst>
          </p:cNvPr>
          <p:cNvSpPr txBox="1"/>
          <p:nvPr/>
        </p:nvSpPr>
        <p:spPr>
          <a:xfrm>
            <a:off x="5643744" y="2103197"/>
            <a:ext cx="9005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Nirmala UI Semilight" panose="020B0402040204020203" pitchFamily="34" charset="0"/>
              </a:rPr>
              <a:t>超文本标记语言：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Nirmala UI Semilight" panose="020B0402040204020203" pitchFamily="34" charset="0"/>
              </a:rPr>
              <a:t>HTML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Nirmala UI Semilight" panose="020B0402040204020203" pitchFamily="34" charset="0"/>
              </a:rPr>
              <a:t>标签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Nirmala UI Semilight" panose="020B0402040204020203" pitchFamily="34" charset="0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Nirmala UI Semilight" panose="020B0402040204020203" pitchFamily="34" charset="0"/>
              </a:rPr>
              <a:t>HTML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Nirmala UI Semilight" panose="020B0402040204020203" pitchFamily="34" charset="0"/>
              </a:rPr>
              <a:t>属性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Nirmala UI Semilight" panose="020B0402040204020203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A4BD682-D3F9-4634-BA54-1CDF25D402FE}"/>
              </a:ext>
            </a:extLst>
          </p:cNvPr>
          <p:cNvSpPr txBox="1"/>
          <p:nvPr/>
        </p:nvSpPr>
        <p:spPr>
          <a:xfrm>
            <a:off x="6960097" y="2103198"/>
            <a:ext cx="9764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Nirmala UI Semilight" panose="020B0402040204020203" pitchFamily="34" charset="0"/>
              </a:rPr>
              <a:t>层叠样式表：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Nirmala UI Semilight" panose="020B0402040204020203" pitchFamily="34" charset="0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Nirmala UI Semilight" panose="020B0402040204020203" pitchFamily="34" charset="0"/>
              </a:rPr>
              <a:t>CSS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Nirmala UI Semilight" panose="020B0402040204020203" pitchFamily="34" charset="0"/>
              </a:rPr>
              <a:t>选择器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Nirmala UI Semilight" panose="020B0402040204020203" pitchFamily="34" charset="0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Nirmala UI Semilight" panose="020B0402040204020203" pitchFamily="34" charset="0"/>
              </a:rPr>
              <a:t>CSS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Nirmala UI Semilight" panose="020B0402040204020203" pitchFamily="34" charset="0"/>
              </a:rPr>
              <a:t>属性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DE757B2-EB2B-4095-9858-8DECD41E21C4}"/>
              </a:ext>
            </a:extLst>
          </p:cNvPr>
          <p:cNvSpPr txBox="1"/>
          <p:nvPr/>
        </p:nvSpPr>
        <p:spPr>
          <a:xfrm>
            <a:off x="8428189" y="2103195"/>
            <a:ext cx="1330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Nirmala UI Semilight" panose="020B0402040204020203" pitchFamily="34" charset="0"/>
              </a:rPr>
              <a:t>JavaScript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Nirmala UI Semilight" panose="020B0402040204020203" pitchFamily="34" charset="0"/>
              </a:rPr>
              <a:t>脚本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Nirmala UI Semilight" panose="020B0402040204020203" pitchFamily="34" charset="0"/>
              </a:rPr>
              <a:t>语言：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Nirmala UI Semilight" panose="020B0402040204020203" pitchFamily="34" charset="0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Nirmala UI Semilight" panose="020B0402040204020203" pitchFamily="34" charset="0"/>
              </a:rPr>
              <a:t>处理动态效果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6FAFEE9-6813-4C31-9565-96EFC60BD72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719" y="3180349"/>
            <a:ext cx="4143788" cy="26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5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 xmlns:a16="http://schemas.microsoft.com/office/drawing/2014/main" xmlns:a14="http://schemas.microsoft.com/office/drawing/2010/main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12" grpId="0"/>
      <p:bldP spid="13" grpId="0"/>
      <p:bldP spid="14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447404F-14FD-4F67-A9E5-01F91307129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57117"/>
            <a:ext cx="12192000" cy="49283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A0969E-53CF-4647-A101-652563EE358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148051">
            <a:off x="1341958" y="-466726"/>
            <a:ext cx="3541783" cy="495301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418C9DA-1954-4EBB-BAB1-9FFC69BE876E}"/>
              </a:ext>
            </a:extLst>
          </p:cNvPr>
          <p:cNvSpPr txBox="1"/>
          <p:nvPr/>
        </p:nvSpPr>
        <p:spPr>
          <a:xfrm rot="96172">
            <a:off x="539711" y="991312"/>
            <a:ext cx="4288353" cy="132343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第三部分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6DA349-5637-4EA4-99CE-8E685B044797}"/>
              </a:ext>
            </a:extLst>
          </p:cNvPr>
          <p:cNvSpPr txBox="1"/>
          <p:nvPr/>
        </p:nvSpPr>
        <p:spPr>
          <a:xfrm rot="21514332">
            <a:off x="787444" y="2675749"/>
            <a:ext cx="523169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列举浏览器</a:t>
            </a:r>
          </a:p>
        </p:txBody>
      </p:sp>
    </p:spTree>
    <p:extLst>
      <p:ext uri="{BB962C8B-B14F-4D97-AF65-F5344CB8AC3E}">
        <p14:creationId xmlns:p14="http://schemas.microsoft.com/office/powerpoint/2010/main" val="400118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 xmlns:a16="http://schemas.microsoft.com/office/drawing/2014/main" xmlns:a14="http://schemas.microsoft.com/office/drawing/2010/main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29953" y="4113079"/>
            <a:ext cx="32747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浏览器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59901" y="1411727"/>
            <a:ext cx="2210003" cy="4537557"/>
            <a:chOff x="4990999" y="1411723"/>
            <a:chExt cx="2210002" cy="453755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90999" y="1411723"/>
              <a:ext cx="2210002" cy="4537557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9330" y="1923803"/>
              <a:ext cx="1446343" cy="3484890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3817044" y="5595634"/>
            <a:ext cx="244549" cy="251173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7218592" y="2132860"/>
            <a:ext cx="532307" cy="432943"/>
          </a:xfrm>
          <a:custGeom>
            <a:avLst/>
            <a:gdLst/>
            <a:ahLst/>
            <a:cxnLst/>
            <a:rect l="l" t="t" r="r" b="b"/>
            <a:pathLst>
              <a:path w="2017634" h="1640262">
                <a:moveTo>
                  <a:pt x="1178908" y="1348054"/>
                </a:moveTo>
                <a:cubicBezTo>
                  <a:pt x="1259599" y="1348054"/>
                  <a:pt x="1325012" y="1413467"/>
                  <a:pt x="1325012" y="1494158"/>
                </a:cubicBezTo>
                <a:cubicBezTo>
                  <a:pt x="1325012" y="1574849"/>
                  <a:pt x="1259599" y="1640262"/>
                  <a:pt x="1178908" y="1640262"/>
                </a:cubicBezTo>
                <a:cubicBezTo>
                  <a:pt x="1098217" y="1640262"/>
                  <a:pt x="1032804" y="1574849"/>
                  <a:pt x="1032804" y="1494158"/>
                </a:cubicBezTo>
                <a:cubicBezTo>
                  <a:pt x="1032804" y="1413467"/>
                  <a:pt x="1098217" y="1348054"/>
                  <a:pt x="1178908" y="1348054"/>
                </a:cubicBezTo>
                <a:close/>
                <a:moveTo>
                  <a:pt x="570842" y="1348054"/>
                </a:moveTo>
                <a:cubicBezTo>
                  <a:pt x="651533" y="1348054"/>
                  <a:pt x="716946" y="1413467"/>
                  <a:pt x="716946" y="1494158"/>
                </a:cubicBezTo>
                <a:cubicBezTo>
                  <a:pt x="716946" y="1574849"/>
                  <a:pt x="651533" y="1640262"/>
                  <a:pt x="570842" y="1640262"/>
                </a:cubicBezTo>
                <a:cubicBezTo>
                  <a:pt x="490151" y="1640262"/>
                  <a:pt x="424738" y="1574849"/>
                  <a:pt x="424738" y="1494158"/>
                </a:cubicBezTo>
                <a:cubicBezTo>
                  <a:pt x="424738" y="1413467"/>
                  <a:pt x="490151" y="1348054"/>
                  <a:pt x="570842" y="1348054"/>
                </a:cubicBezTo>
                <a:close/>
                <a:moveTo>
                  <a:pt x="1149312" y="999708"/>
                </a:moveTo>
                <a:lnTo>
                  <a:pt x="1149312" y="1250720"/>
                </a:lnTo>
                <a:lnTo>
                  <a:pt x="1418800" y="1250720"/>
                </a:lnTo>
                <a:lnTo>
                  <a:pt x="1481553" y="999708"/>
                </a:lnTo>
                <a:close/>
                <a:moveTo>
                  <a:pt x="649034" y="999708"/>
                </a:moveTo>
                <a:lnTo>
                  <a:pt x="649034" y="1250720"/>
                </a:lnTo>
                <a:lnTo>
                  <a:pt x="1084512" y="1250720"/>
                </a:lnTo>
                <a:lnTo>
                  <a:pt x="1084512" y="999708"/>
                </a:lnTo>
                <a:close/>
                <a:moveTo>
                  <a:pt x="248677" y="999708"/>
                </a:moveTo>
                <a:lnTo>
                  <a:pt x="311430" y="1250720"/>
                </a:lnTo>
                <a:lnTo>
                  <a:pt x="584234" y="1250720"/>
                </a:lnTo>
                <a:lnTo>
                  <a:pt x="584234" y="999708"/>
                </a:lnTo>
                <a:close/>
                <a:moveTo>
                  <a:pt x="1149312" y="685271"/>
                </a:moveTo>
                <a:lnTo>
                  <a:pt x="1149312" y="934908"/>
                </a:lnTo>
                <a:lnTo>
                  <a:pt x="1497753" y="934908"/>
                </a:lnTo>
                <a:lnTo>
                  <a:pt x="1560162" y="685271"/>
                </a:lnTo>
                <a:close/>
                <a:moveTo>
                  <a:pt x="649034" y="685271"/>
                </a:moveTo>
                <a:lnTo>
                  <a:pt x="649034" y="934908"/>
                </a:lnTo>
                <a:lnTo>
                  <a:pt x="1084512" y="934908"/>
                </a:lnTo>
                <a:lnTo>
                  <a:pt x="1084512" y="685271"/>
                </a:lnTo>
                <a:close/>
                <a:moveTo>
                  <a:pt x="170068" y="685271"/>
                </a:moveTo>
                <a:lnTo>
                  <a:pt x="232477" y="934908"/>
                </a:lnTo>
                <a:lnTo>
                  <a:pt x="584234" y="934908"/>
                </a:lnTo>
                <a:lnTo>
                  <a:pt x="584234" y="685271"/>
                </a:lnTo>
                <a:close/>
                <a:moveTo>
                  <a:pt x="1149312" y="369459"/>
                </a:moveTo>
                <a:lnTo>
                  <a:pt x="1149312" y="620471"/>
                </a:lnTo>
                <a:lnTo>
                  <a:pt x="1576362" y="620471"/>
                </a:lnTo>
                <a:lnTo>
                  <a:pt x="1578463" y="612068"/>
                </a:lnTo>
                <a:lnTo>
                  <a:pt x="1576909" y="612068"/>
                </a:lnTo>
                <a:lnTo>
                  <a:pt x="1637562" y="369459"/>
                </a:lnTo>
                <a:close/>
                <a:moveTo>
                  <a:pt x="649034" y="369459"/>
                </a:moveTo>
                <a:lnTo>
                  <a:pt x="649034" y="620471"/>
                </a:lnTo>
                <a:lnTo>
                  <a:pt x="1084512" y="620471"/>
                </a:lnTo>
                <a:lnTo>
                  <a:pt x="1084512" y="369459"/>
                </a:lnTo>
                <a:close/>
                <a:moveTo>
                  <a:pt x="91115" y="369459"/>
                </a:moveTo>
                <a:lnTo>
                  <a:pt x="154875" y="624499"/>
                </a:lnTo>
                <a:lnTo>
                  <a:pt x="154875" y="620471"/>
                </a:lnTo>
                <a:lnTo>
                  <a:pt x="584234" y="620471"/>
                </a:lnTo>
                <a:lnTo>
                  <a:pt x="584234" y="369459"/>
                </a:lnTo>
                <a:close/>
                <a:moveTo>
                  <a:pt x="1729602" y="0"/>
                </a:moveTo>
                <a:lnTo>
                  <a:pt x="1729926" y="0"/>
                </a:lnTo>
                <a:lnTo>
                  <a:pt x="1805186" y="0"/>
                </a:lnTo>
                <a:lnTo>
                  <a:pt x="2017634" y="0"/>
                </a:lnTo>
                <a:lnTo>
                  <a:pt x="2017634" y="64800"/>
                </a:lnTo>
                <a:lnTo>
                  <a:pt x="1788986" y="64800"/>
                </a:lnTo>
                <a:lnTo>
                  <a:pt x="1728678" y="306034"/>
                </a:lnTo>
                <a:lnTo>
                  <a:pt x="1730231" y="306034"/>
                </a:lnTo>
                <a:lnTo>
                  <a:pt x="1478203" y="1314146"/>
                </a:lnTo>
                <a:lnTo>
                  <a:pt x="252028" y="1314146"/>
                </a:lnTo>
                <a:lnTo>
                  <a:pt x="0" y="306034"/>
                </a:lnTo>
                <a:lnTo>
                  <a:pt x="1653418" y="306034"/>
                </a:lnTo>
                <a:lnTo>
                  <a:pt x="1729602" y="1296"/>
                </a:lnTo>
                <a:close/>
              </a:path>
            </a:pathLst>
          </a:cu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0" name="KSO_Shape"/>
          <p:cNvSpPr>
            <a:spLocks/>
          </p:cNvSpPr>
          <p:nvPr/>
        </p:nvSpPr>
        <p:spPr bwMode="auto">
          <a:xfrm>
            <a:off x="7180181" y="4653140"/>
            <a:ext cx="676619" cy="418375"/>
          </a:xfrm>
          <a:custGeom>
            <a:avLst/>
            <a:gdLst>
              <a:gd name="T0" fmla="*/ 1066662 w 2063518"/>
              <a:gd name="T1" fmla="*/ 654802 h 1276454"/>
              <a:gd name="T2" fmla="*/ 1500594 w 2063518"/>
              <a:gd name="T3" fmla="*/ 654802 h 1276454"/>
              <a:gd name="T4" fmla="*/ 1255790 w 2063518"/>
              <a:gd name="T5" fmla="*/ 314944 h 1276454"/>
              <a:gd name="T6" fmla="*/ 1323568 w 2063518"/>
              <a:gd name="T7" fmla="*/ 383500 h 1276454"/>
              <a:gd name="T8" fmla="*/ 1481023 w 2063518"/>
              <a:gd name="T9" fmla="*/ 376582 h 1276454"/>
              <a:gd name="T10" fmla="*/ 1488825 w 2063518"/>
              <a:gd name="T11" fmla="*/ 472615 h 1276454"/>
              <a:gd name="T12" fmla="*/ 1613893 w 2063518"/>
              <a:gd name="T13" fmla="*/ 568404 h 1276454"/>
              <a:gd name="T14" fmla="*/ 1558067 w 2063518"/>
              <a:gd name="T15" fmla="*/ 646977 h 1276454"/>
              <a:gd name="T16" fmla="*/ 1592227 w 2063518"/>
              <a:gd name="T17" fmla="*/ 800652 h 1276454"/>
              <a:gd name="T18" fmla="*/ 1498897 w 2063518"/>
              <a:gd name="T19" fmla="*/ 825001 h 1276454"/>
              <a:gd name="T20" fmla="*/ 1426167 w 2063518"/>
              <a:gd name="T21" fmla="*/ 964655 h 1276454"/>
              <a:gd name="T22" fmla="*/ 1339000 w 2063518"/>
              <a:gd name="T23" fmla="*/ 923387 h 1276454"/>
              <a:gd name="T24" fmla="*/ 1193410 w 2063518"/>
              <a:gd name="T25" fmla="*/ 983675 h 1276454"/>
              <a:gd name="T26" fmla="*/ 1153195 w 2063518"/>
              <a:gd name="T27" fmla="*/ 896101 h 1276454"/>
              <a:gd name="T28" fmla="*/ 1002868 w 2063518"/>
              <a:gd name="T29" fmla="*/ 848812 h 1276454"/>
              <a:gd name="T30" fmla="*/ 1028421 w 2063518"/>
              <a:gd name="T31" fmla="*/ 755906 h 1276454"/>
              <a:gd name="T32" fmla="*/ 943696 w 2063518"/>
              <a:gd name="T33" fmla="*/ 623169 h 1276454"/>
              <a:gd name="T34" fmla="*/ 1023061 w 2063518"/>
              <a:gd name="T35" fmla="*/ 568405 h 1276454"/>
              <a:gd name="T36" fmla="*/ 1043583 w 2063518"/>
              <a:gd name="T37" fmla="*/ 412329 h 1276454"/>
              <a:gd name="T38" fmla="*/ 1139624 w 2063518"/>
              <a:gd name="T39" fmla="*/ 421330 h 1276454"/>
              <a:gd name="T40" fmla="*/ 1255790 w 2063518"/>
              <a:gd name="T41" fmla="*/ 314944 h 1276454"/>
              <a:gd name="T42" fmla="*/ 184450 w 2063518"/>
              <a:gd name="T43" fmla="*/ 509786 h 1276454"/>
              <a:gd name="T44" fmla="*/ 835347 w 2063518"/>
              <a:gd name="T45" fmla="*/ 509786 h 1276454"/>
              <a:gd name="T46" fmla="*/ 468140 w 2063518"/>
              <a:gd name="T47" fmla="*/ 0 h 1276454"/>
              <a:gd name="T48" fmla="*/ 569807 w 2063518"/>
              <a:gd name="T49" fmla="*/ 102832 h 1276454"/>
              <a:gd name="T50" fmla="*/ 805989 w 2063518"/>
              <a:gd name="T51" fmla="*/ 92457 h 1276454"/>
              <a:gd name="T52" fmla="*/ 817693 w 2063518"/>
              <a:gd name="T53" fmla="*/ 236505 h 1276454"/>
              <a:gd name="T54" fmla="*/ 1005294 w 2063518"/>
              <a:gd name="T55" fmla="*/ 380190 h 1276454"/>
              <a:gd name="T56" fmla="*/ 921557 w 2063518"/>
              <a:gd name="T57" fmla="*/ 498048 h 1276454"/>
              <a:gd name="T58" fmla="*/ 972798 w 2063518"/>
              <a:gd name="T59" fmla="*/ 728561 h 1276454"/>
              <a:gd name="T60" fmla="*/ 832801 w 2063518"/>
              <a:gd name="T61" fmla="*/ 765085 h 1276454"/>
              <a:gd name="T62" fmla="*/ 723706 w 2063518"/>
              <a:gd name="T63" fmla="*/ 974565 h 1276454"/>
              <a:gd name="T64" fmla="*/ 592956 w 2063518"/>
              <a:gd name="T65" fmla="*/ 912666 h 1276454"/>
              <a:gd name="T66" fmla="*/ 374570 w 2063518"/>
              <a:gd name="T67" fmla="*/ 1003096 h 1276454"/>
              <a:gd name="T68" fmla="*/ 314247 w 2063518"/>
              <a:gd name="T69" fmla="*/ 871734 h 1276454"/>
              <a:gd name="T70" fmla="*/ 88757 w 2063518"/>
              <a:gd name="T71" fmla="*/ 800802 h 1276454"/>
              <a:gd name="T72" fmla="*/ 127086 w 2063518"/>
              <a:gd name="T73" fmla="*/ 661445 h 1276454"/>
              <a:gd name="T74" fmla="*/ 0 w 2063518"/>
              <a:gd name="T75" fmla="*/ 462338 h 1276454"/>
              <a:gd name="T76" fmla="*/ 119047 w 2063518"/>
              <a:gd name="T77" fmla="*/ 380191 h 1276454"/>
              <a:gd name="T78" fmla="*/ 149829 w 2063518"/>
              <a:gd name="T79" fmla="*/ 146078 h 1276454"/>
              <a:gd name="T80" fmla="*/ 293892 w 2063518"/>
              <a:gd name="T81" fmla="*/ 159579 h 1276454"/>
              <a:gd name="T82" fmla="*/ 468140 w 2063518"/>
              <a:gd name="T83" fmla="*/ 0 h 127645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063518" h="1276454">
                <a:moveTo>
                  <a:pt x="1631470" y="557485"/>
                </a:moveTo>
                <a:cubicBezTo>
                  <a:pt x="1479172" y="557485"/>
                  <a:pt x="1355710" y="680947"/>
                  <a:pt x="1355710" y="833245"/>
                </a:cubicBezTo>
                <a:cubicBezTo>
                  <a:pt x="1355710" y="985543"/>
                  <a:pt x="1479172" y="1109005"/>
                  <a:pt x="1631470" y="1109005"/>
                </a:cubicBezTo>
                <a:cubicBezTo>
                  <a:pt x="1783768" y="1109005"/>
                  <a:pt x="1907230" y="985543"/>
                  <a:pt x="1907230" y="833245"/>
                </a:cubicBezTo>
                <a:cubicBezTo>
                  <a:pt x="1907230" y="680947"/>
                  <a:pt x="1783768" y="557485"/>
                  <a:pt x="1631470" y="557485"/>
                </a:cubicBezTo>
                <a:close/>
                <a:moveTo>
                  <a:pt x="1596087" y="400771"/>
                </a:moveTo>
                <a:lnTo>
                  <a:pt x="1666853" y="400771"/>
                </a:lnTo>
                <a:lnTo>
                  <a:pt x="1682233" y="488008"/>
                </a:lnTo>
                <a:cubicBezTo>
                  <a:pt x="1729134" y="494904"/>
                  <a:pt x="1774137" y="511284"/>
                  <a:pt x="1814498" y="536149"/>
                </a:cubicBezTo>
                <a:lnTo>
                  <a:pt x="1882355" y="479207"/>
                </a:lnTo>
                <a:lnTo>
                  <a:pt x="1936564" y="524695"/>
                </a:lnTo>
                <a:lnTo>
                  <a:pt x="1892271" y="601408"/>
                </a:lnTo>
                <a:cubicBezTo>
                  <a:pt x="1923766" y="636838"/>
                  <a:pt x="1947711" y="678313"/>
                  <a:pt x="1962647" y="723304"/>
                </a:cubicBezTo>
                <a:lnTo>
                  <a:pt x="2051230" y="723302"/>
                </a:lnTo>
                <a:lnTo>
                  <a:pt x="2063518" y="792992"/>
                </a:lnTo>
                <a:lnTo>
                  <a:pt x="1980277" y="823287"/>
                </a:lnTo>
                <a:cubicBezTo>
                  <a:pt x="1981630" y="870672"/>
                  <a:pt x="1973314" y="917837"/>
                  <a:pt x="1955836" y="961902"/>
                </a:cubicBezTo>
                <a:lnTo>
                  <a:pt x="2023695" y="1018840"/>
                </a:lnTo>
                <a:lnTo>
                  <a:pt x="1988313" y="1080125"/>
                </a:lnTo>
                <a:lnTo>
                  <a:pt x="1905073" y="1049826"/>
                </a:lnTo>
                <a:cubicBezTo>
                  <a:pt x="1875651" y="1086995"/>
                  <a:pt x="1838963" y="1117779"/>
                  <a:pt x="1797250" y="1140300"/>
                </a:cubicBezTo>
                <a:lnTo>
                  <a:pt x="1812635" y="1227537"/>
                </a:lnTo>
                <a:lnTo>
                  <a:pt x="1746136" y="1251740"/>
                </a:lnTo>
                <a:lnTo>
                  <a:pt x="1701847" y="1175024"/>
                </a:lnTo>
                <a:cubicBezTo>
                  <a:pt x="1655416" y="1184585"/>
                  <a:pt x="1607524" y="1184585"/>
                  <a:pt x="1561093" y="1175024"/>
                </a:cubicBezTo>
                <a:lnTo>
                  <a:pt x="1516804" y="1251740"/>
                </a:lnTo>
                <a:lnTo>
                  <a:pt x="1450306" y="1227537"/>
                </a:lnTo>
                <a:lnTo>
                  <a:pt x="1465691" y="1140300"/>
                </a:lnTo>
                <a:cubicBezTo>
                  <a:pt x="1423978" y="1117779"/>
                  <a:pt x="1387290" y="1086995"/>
                  <a:pt x="1357868" y="1049826"/>
                </a:cubicBezTo>
                <a:lnTo>
                  <a:pt x="1274628" y="1080125"/>
                </a:lnTo>
                <a:lnTo>
                  <a:pt x="1239245" y="1018840"/>
                </a:lnTo>
                <a:lnTo>
                  <a:pt x="1307105" y="961902"/>
                </a:lnTo>
                <a:cubicBezTo>
                  <a:pt x="1289627" y="917837"/>
                  <a:pt x="1281310" y="870672"/>
                  <a:pt x="1282663" y="823287"/>
                </a:cubicBezTo>
                <a:lnTo>
                  <a:pt x="1199422" y="792992"/>
                </a:lnTo>
                <a:lnTo>
                  <a:pt x="1211710" y="723302"/>
                </a:lnTo>
                <a:lnTo>
                  <a:pt x="1300293" y="723304"/>
                </a:lnTo>
                <a:cubicBezTo>
                  <a:pt x="1315229" y="678313"/>
                  <a:pt x="1339174" y="636838"/>
                  <a:pt x="1370670" y="601408"/>
                </a:cubicBezTo>
                <a:lnTo>
                  <a:pt x="1326376" y="524695"/>
                </a:lnTo>
                <a:lnTo>
                  <a:pt x="1380586" y="479207"/>
                </a:lnTo>
                <a:lnTo>
                  <a:pt x="1448443" y="536149"/>
                </a:lnTo>
                <a:cubicBezTo>
                  <a:pt x="1488803" y="511284"/>
                  <a:pt x="1533807" y="494905"/>
                  <a:pt x="1580707" y="488008"/>
                </a:cubicBezTo>
                <a:lnTo>
                  <a:pt x="1596087" y="400771"/>
                </a:lnTo>
                <a:close/>
                <a:moveTo>
                  <a:pt x="648072" y="235071"/>
                </a:moveTo>
                <a:cubicBezTo>
                  <a:pt x="419625" y="235071"/>
                  <a:pt x="234432" y="420264"/>
                  <a:pt x="234432" y="648711"/>
                </a:cubicBezTo>
                <a:cubicBezTo>
                  <a:pt x="234432" y="877158"/>
                  <a:pt x="419625" y="1062352"/>
                  <a:pt x="648072" y="1062352"/>
                </a:cubicBezTo>
                <a:cubicBezTo>
                  <a:pt x="876519" y="1062352"/>
                  <a:pt x="1061712" y="877158"/>
                  <a:pt x="1061712" y="648711"/>
                </a:cubicBezTo>
                <a:cubicBezTo>
                  <a:pt x="1061712" y="420264"/>
                  <a:pt x="876519" y="235071"/>
                  <a:pt x="648072" y="235071"/>
                </a:cubicBezTo>
                <a:close/>
                <a:moveTo>
                  <a:pt x="594998" y="0"/>
                </a:moveTo>
                <a:lnTo>
                  <a:pt x="701146" y="0"/>
                </a:lnTo>
                <a:lnTo>
                  <a:pt x="724216" y="130856"/>
                </a:lnTo>
                <a:cubicBezTo>
                  <a:pt x="794567" y="141200"/>
                  <a:pt x="862072" y="165770"/>
                  <a:pt x="922614" y="203067"/>
                </a:cubicBezTo>
                <a:lnTo>
                  <a:pt x="1024399" y="117654"/>
                </a:lnTo>
                <a:lnTo>
                  <a:pt x="1105713" y="185886"/>
                </a:lnTo>
                <a:lnTo>
                  <a:pt x="1039273" y="300956"/>
                </a:lnTo>
                <a:cubicBezTo>
                  <a:pt x="1086516" y="354101"/>
                  <a:pt x="1122434" y="416314"/>
                  <a:pt x="1144837" y="483799"/>
                </a:cubicBezTo>
                <a:lnTo>
                  <a:pt x="1277712" y="483796"/>
                </a:lnTo>
                <a:lnTo>
                  <a:pt x="1296144" y="588332"/>
                </a:lnTo>
                <a:lnTo>
                  <a:pt x="1171283" y="633774"/>
                </a:lnTo>
                <a:cubicBezTo>
                  <a:pt x="1173312" y="704852"/>
                  <a:pt x="1160838" y="775599"/>
                  <a:pt x="1134620" y="841697"/>
                </a:cubicBezTo>
                <a:lnTo>
                  <a:pt x="1236410" y="927104"/>
                </a:lnTo>
                <a:lnTo>
                  <a:pt x="1183336" y="1019032"/>
                </a:lnTo>
                <a:lnTo>
                  <a:pt x="1058476" y="973583"/>
                </a:lnTo>
                <a:cubicBezTo>
                  <a:pt x="1014343" y="1029336"/>
                  <a:pt x="959312" y="1075513"/>
                  <a:pt x="896742" y="1109294"/>
                </a:cubicBezTo>
                <a:lnTo>
                  <a:pt x="919819" y="1240149"/>
                </a:lnTo>
                <a:lnTo>
                  <a:pt x="820071" y="1276454"/>
                </a:lnTo>
                <a:lnTo>
                  <a:pt x="753637" y="1161380"/>
                </a:lnTo>
                <a:cubicBezTo>
                  <a:pt x="683991" y="1175721"/>
                  <a:pt x="612153" y="1175721"/>
                  <a:pt x="542507" y="1161380"/>
                </a:cubicBezTo>
                <a:lnTo>
                  <a:pt x="476073" y="1276454"/>
                </a:lnTo>
                <a:lnTo>
                  <a:pt x="376326" y="1240149"/>
                </a:lnTo>
                <a:lnTo>
                  <a:pt x="399403" y="1109294"/>
                </a:lnTo>
                <a:cubicBezTo>
                  <a:pt x="336833" y="1075513"/>
                  <a:pt x="281802" y="1029336"/>
                  <a:pt x="237669" y="973583"/>
                </a:cubicBezTo>
                <a:lnTo>
                  <a:pt x="112809" y="1019032"/>
                </a:lnTo>
                <a:lnTo>
                  <a:pt x="59735" y="927104"/>
                </a:lnTo>
                <a:lnTo>
                  <a:pt x="161524" y="841697"/>
                </a:lnTo>
                <a:cubicBezTo>
                  <a:pt x="135307" y="775599"/>
                  <a:pt x="122832" y="704852"/>
                  <a:pt x="124862" y="633774"/>
                </a:cubicBezTo>
                <a:lnTo>
                  <a:pt x="0" y="588332"/>
                </a:lnTo>
                <a:lnTo>
                  <a:pt x="18432" y="483796"/>
                </a:lnTo>
                <a:lnTo>
                  <a:pt x="151306" y="483799"/>
                </a:lnTo>
                <a:cubicBezTo>
                  <a:pt x="173710" y="416314"/>
                  <a:pt x="209628" y="354100"/>
                  <a:pt x="256871" y="300956"/>
                </a:cubicBezTo>
                <a:lnTo>
                  <a:pt x="190431" y="185886"/>
                </a:lnTo>
                <a:lnTo>
                  <a:pt x="271746" y="117654"/>
                </a:lnTo>
                <a:lnTo>
                  <a:pt x="373531" y="203067"/>
                </a:lnTo>
                <a:cubicBezTo>
                  <a:pt x="434072" y="165770"/>
                  <a:pt x="501577" y="141200"/>
                  <a:pt x="571928" y="130856"/>
                </a:cubicBezTo>
                <a:lnTo>
                  <a:pt x="594998" y="0"/>
                </a:lnTo>
                <a:close/>
              </a:path>
            </a:pathLst>
          </a:custGeom>
          <a:solidFill>
            <a:srgbClr val="B1D4DD"/>
          </a:solidFill>
          <a:ln>
            <a:noFill/>
          </a:ln>
        </p:spPr>
        <p:txBody>
          <a:bodyPr lIns="501445" tIns="575655" rIns="501445" bIns="614746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1" name="KSO_Shape"/>
          <p:cNvSpPr/>
          <p:nvPr/>
        </p:nvSpPr>
        <p:spPr>
          <a:xfrm>
            <a:off x="7257003" y="3375515"/>
            <a:ext cx="455487" cy="581473"/>
          </a:xfrm>
          <a:custGeom>
            <a:avLst/>
            <a:gdLst/>
            <a:ahLst/>
            <a:cxnLst/>
            <a:rect l="l" t="t" r="r" b="b"/>
            <a:pathLst>
              <a:path w="926557" h="1124410">
                <a:moveTo>
                  <a:pt x="319502" y="42976"/>
                </a:moveTo>
                <a:cubicBezTo>
                  <a:pt x="167768" y="42976"/>
                  <a:pt x="44763" y="161072"/>
                  <a:pt x="44763" y="306750"/>
                </a:cubicBezTo>
                <a:cubicBezTo>
                  <a:pt x="44763" y="452429"/>
                  <a:pt x="167768" y="570525"/>
                  <a:pt x="319502" y="570525"/>
                </a:cubicBezTo>
                <a:cubicBezTo>
                  <a:pt x="471237" y="570525"/>
                  <a:pt x="594242" y="452429"/>
                  <a:pt x="594242" y="306750"/>
                </a:cubicBezTo>
                <a:cubicBezTo>
                  <a:pt x="594242" y="161072"/>
                  <a:pt x="471237" y="42976"/>
                  <a:pt x="319502" y="42976"/>
                </a:cubicBezTo>
                <a:close/>
                <a:moveTo>
                  <a:pt x="319502" y="0"/>
                </a:moveTo>
                <a:cubicBezTo>
                  <a:pt x="495959" y="0"/>
                  <a:pt x="639005" y="137337"/>
                  <a:pt x="639005" y="306750"/>
                </a:cubicBezTo>
                <a:cubicBezTo>
                  <a:pt x="639005" y="405310"/>
                  <a:pt x="590590" y="493013"/>
                  <a:pt x="515156" y="548896"/>
                </a:cubicBezTo>
                <a:lnTo>
                  <a:pt x="582115" y="648710"/>
                </a:lnTo>
                <a:lnTo>
                  <a:pt x="602593" y="634624"/>
                </a:lnTo>
                <a:cubicBezTo>
                  <a:pt x="861748" y="850694"/>
                  <a:pt x="940987" y="1016410"/>
                  <a:pt x="924472" y="1076071"/>
                </a:cubicBezTo>
                <a:cubicBezTo>
                  <a:pt x="918911" y="1116496"/>
                  <a:pt x="880404" y="1127298"/>
                  <a:pt x="856539" y="1123792"/>
                </a:cubicBezTo>
                <a:cubicBezTo>
                  <a:pt x="699114" y="1087767"/>
                  <a:pt x="580304" y="803802"/>
                  <a:pt x="527916" y="685990"/>
                </a:cubicBezTo>
                <a:lnTo>
                  <a:pt x="547442" y="672559"/>
                </a:lnTo>
                <a:lnTo>
                  <a:pt x="479840" y="571786"/>
                </a:lnTo>
                <a:cubicBezTo>
                  <a:pt x="432836" y="598404"/>
                  <a:pt x="378006" y="613501"/>
                  <a:pt x="319502" y="613501"/>
                </a:cubicBezTo>
                <a:cubicBezTo>
                  <a:pt x="143046" y="613501"/>
                  <a:pt x="0" y="476164"/>
                  <a:pt x="0" y="306750"/>
                </a:cubicBezTo>
                <a:cubicBezTo>
                  <a:pt x="0" y="137337"/>
                  <a:pt x="143046" y="0"/>
                  <a:pt x="319502" y="0"/>
                </a:cubicBezTo>
                <a:close/>
              </a:path>
            </a:pathLst>
          </a:cu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01088" y="2099687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Arial" panose="020B0604020202020204" pitchFamily="34" charset="0"/>
              </a:rPr>
              <a:t>谷歌浏览器</a:t>
            </a:r>
            <a:endParaRPr lang="zh-CN" altLang="en-US" sz="1600" b="1" dirty="0">
              <a:latin typeface="字魂36号-正文宋楷" panose="02000000000000000000" pitchFamily="2" charset="-122"/>
              <a:ea typeface="字魂36号-正文宋楷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901088" y="3485603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字魂36号-正文宋楷" panose="02000000000000000000" pitchFamily="2" charset="-122"/>
                <a:ea typeface="字魂36号-正文宋楷" panose="02000000000000000000" pitchFamily="2" charset="-122"/>
                <a:cs typeface="Arial" panose="020B0604020202020204" pitchFamily="34" charset="0"/>
              </a:rPr>
              <a:t>火狐浏览器</a:t>
            </a:r>
          </a:p>
        </p:txBody>
      </p:sp>
      <p:sp>
        <p:nvSpPr>
          <p:cNvPr id="27" name="矩形 26"/>
          <p:cNvSpPr/>
          <p:nvPr/>
        </p:nvSpPr>
        <p:spPr>
          <a:xfrm>
            <a:off x="7901088" y="4752511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字魂36号-正文宋楷" panose="02000000000000000000" pitchFamily="2" charset="-122"/>
                <a:ea typeface="字魂36号-正文宋楷" panose="02000000000000000000" pitchFamily="2" charset="-122"/>
                <a:cs typeface="Arial" panose="020B0604020202020204" pitchFamily="34" charset="0"/>
              </a:rPr>
              <a:t>欧朋浏览器</a:t>
            </a:r>
          </a:p>
        </p:txBody>
      </p:sp>
      <p:sp>
        <p:nvSpPr>
          <p:cNvPr id="29" name="矩形 28"/>
          <p:cNvSpPr/>
          <p:nvPr/>
        </p:nvSpPr>
        <p:spPr>
          <a:xfrm>
            <a:off x="263353" y="1988843"/>
            <a:ext cx="40413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IE</a:t>
            </a:r>
            <a:r>
              <a:rPr lang="zh-CN" altLang="en-US" sz="20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浏览器</a:t>
            </a:r>
            <a:r>
              <a:rPr lang="en-US" altLang="zh-CN" sz="20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/Edge</a:t>
            </a:r>
            <a:r>
              <a:rPr lang="zh-CN" altLang="en-US" sz="20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浏览器</a:t>
            </a:r>
            <a:endParaRPr lang="en-US" altLang="zh-CN" sz="2000" dirty="0">
              <a:solidFill>
                <a:srgbClr val="36333A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7793178-EEF8-4F4D-A047-2A5253CC2790}"/>
              </a:ext>
            </a:extLst>
          </p:cNvPr>
          <p:cNvSpPr/>
          <p:nvPr/>
        </p:nvSpPr>
        <p:spPr>
          <a:xfrm>
            <a:off x="5519936" y="548680"/>
            <a:ext cx="144016" cy="144016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0314C53-7C9E-4010-9AF3-5F41A775846E}"/>
              </a:ext>
            </a:extLst>
          </p:cNvPr>
          <p:cNvSpPr/>
          <p:nvPr/>
        </p:nvSpPr>
        <p:spPr>
          <a:xfrm>
            <a:off x="587997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8A72D21-F3C6-4C83-80BF-A11B627A5A76}"/>
              </a:ext>
            </a:extLst>
          </p:cNvPr>
          <p:cNvSpPr/>
          <p:nvPr/>
        </p:nvSpPr>
        <p:spPr>
          <a:xfrm>
            <a:off x="624001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64CF258-F619-443F-9902-A534A05AE570}"/>
              </a:ext>
            </a:extLst>
          </p:cNvPr>
          <p:cNvSpPr/>
          <p:nvPr/>
        </p:nvSpPr>
        <p:spPr>
          <a:xfrm>
            <a:off x="660005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30B9CA-D2B3-4054-8957-B124F24B5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5900" y="1866419"/>
            <a:ext cx="2924048" cy="314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6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 xmlns:a14="http://schemas.microsoft.com/office/drawing/2010/main" xmlns:a16="http://schemas.microsoft.com/office/drawing/2014/main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 animBg="1"/>
      <p:bldP spid="19" grpId="0" animBg="1"/>
      <p:bldP spid="20" grpId="0" animBg="1"/>
      <p:bldP spid="21" grpId="0" animBg="1"/>
      <p:bldP spid="23" grpId="0"/>
      <p:bldP spid="25" grpId="0"/>
      <p:bldP spid="27" grpId="0"/>
      <p:bldP spid="29" grpId="0"/>
      <p:bldP spid="28" grpId="0" animBg="1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D2C997F-C712-4231-B150-7B7CF969BCB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208" y="-829059"/>
            <a:ext cx="7772416" cy="27249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73C4FE-52C0-4A10-B0B4-07DC64215D8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028632" y="2483612"/>
            <a:ext cx="14986515" cy="58359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D0DE09-9BE7-4CBE-846C-A0293ABAFE6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274650" flipH="1">
            <a:off x="5536818" y="-3101748"/>
            <a:ext cx="6096762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802D8B-E067-4EFD-9A17-715C980EB16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148051">
            <a:off x="5902178" y="1519248"/>
            <a:ext cx="3541783" cy="495301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FE1C655-B4BF-46E1-AFC5-FC297C5F5B02}"/>
              </a:ext>
            </a:extLst>
          </p:cNvPr>
          <p:cNvSpPr txBox="1"/>
          <p:nvPr/>
        </p:nvSpPr>
        <p:spPr>
          <a:xfrm rot="96172">
            <a:off x="5099929" y="2977286"/>
            <a:ext cx="4288353" cy="132343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第四部分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CBBC28-45EC-432D-B6DE-497EF55BB990}"/>
              </a:ext>
            </a:extLst>
          </p:cNvPr>
          <p:cNvSpPr txBox="1"/>
          <p:nvPr/>
        </p:nvSpPr>
        <p:spPr>
          <a:xfrm rot="21514332">
            <a:off x="5347664" y="4661724"/>
            <a:ext cx="523169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HTML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的基本组成部分</a:t>
            </a:r>
          </a:p>
        </p:txBody>
      </p:sp>
    </p:spTree>
    <p:extLst>
      <p:ext uri="{BB962C8B-B14F-4D97-AF65-F5344CB8AC3E}">
        <p14:creationId xmlns:p14="http://schemas.microsoft.com/office/powerpoint/2010/main" val="106605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 xmlns:a16="http://schemas.microsoft.com/office/drawing/2014/main" xmlns:a14="http://schemas.microsoft.com/office/drawing/2010/main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4473B07-A6B7-4D51-AB58-E7D35B0065B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水彩意境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211</Words>
  <Application>Microsoft Office PowerPoint</Application>
  <PresentationFormat>宽屏</PresentationFormat>
  <Paragraphs>64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字魂36号-正文宋楷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唯美水彩意境</dc:title>
  <dc:creator>第一PPT</dc:creator>
  <cp:keywords>www.1ppt.com</cp:keywords>
  <dc:description>www.1ppt.com</dc:description>
  <cp:lastModifiedBy>xiaoj</cp:lastModifiedBy>
  <cp:revision>58</cp:revision>
  <dcterms:created xsi:type="dcterms:W3CDTF">2018-04-21T05:47:01Z</dcterms:created>
  <dcterms:modified xsi:type="dcterms:W3CDTF">2020-09-14T16:34:35Z</dcterms:modified>
</cp:coreProperties>
</file>