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5" r:id="rId5"/>
    <p:sldId id="276" r:id="rId6"/>
    <p:sldId id="263" r:id="rId7"/>
    <p:sldId id="262" r:id="rId8"/>
    <p:sldId id="277" r:id="rId9"/>
    <p:sldId id="261" r:id="rId10"/>
    <p:sldId id="278" r:id="rId11"/>
    <p:sldId id="273" r:id="rId12"/>
    <p:sldId id="279" r:id="rId13"/>
    <p:sldId id="272" r:id="rId14"/>
    <p:sldId id="280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A02"/>
    <a:srgbClr val="FF9409"/>
    <a:srgbClr val="FFE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4" autoAdjust="0"/>
    <p:restoredTop sz="94219" autoAdjust="0"/>
  </p:normalViewPr>
  <p:slideViewPr>
    <p:cSldViewPr snapToGrid="0">
      <p:cViewPr varScale="1">
        <p:scale>
          <a:sx n="54" d="100"/>
          <a:sy n="54" d="100"/>
        </p:scale>
        <p:origin x="-96" y="-14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3888-3D61-49F3-9B00-4452595B27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70EA-F66C-4805-BDB4-80F505955E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791075" y="396262"/>
            <a:ext cx="5010150" cy="5010150"/>
          </a:xfrm>
          <a:prstGeom prst="ellipse">
            <a:avLst/>
          </a:prstGeom>
          <a:solidFill>
            <a:srgbClr val="F2A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10263" y="1614718"/>
            <a:ext cx="226695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布</a:t>
            </a:r>
            <a:endParaRPr lang="zh-CN" altLang="en-US" sz="13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39184" y="2559040"/>
            <a:ext cx="22669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局</a:t>
            </a:r>
            <a:endParaRPr lang="zh-CN" altLang="en-US" sz="96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8564255" y="608156"/>
            <a:ext cx="2286000" cy="1446550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9513094" y="325799"/>
            <a:ext cx="2731293" cy="1647568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31394" y="4838056"/>
            <a:ext cx="2286000" cy="1446550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524250" y="5132054"/>
            <a:ext cx="2657475" cy="1679682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334500" y="5010150"/>
            <a:ext cx="466725" cy="466725"/>
          </a:xfrm>
          <a:prstGeom prst="ellipse">
            <a:avLst/>
          </a:prstGeom>
          <a:solidFill>
            <a:srgbClr val="F2AA02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324350" y="892010"/>
            <a:ext cx="466725" cy="466725"/>
          </a:xfrm>
          <a:prstGeom prst="ellipse">
            <a:avLst/>
          </a:prstGeom>
          <a:solidFill>
            <a:srgbClr val="F2AA02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01225" y="4448844"/>
            <a:ext cx="1049030" cy="1049030"/>
          </a:xfrm>
          <a:prstGeom prst="ellipse">
            <a:avLst/>
          </a:prstGeom>
          <a:noFill/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  <p:bldP spid="16" grpId="0" animBg="1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533400"/>
            <a:ext cx="2057400" cy="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658350" y="6381750"/>
            <a:ext cx="2057400" cy="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9150" y="171450"/>
            <a:ext cx="0" cy="146685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391900" y="5219700"/>
            <a:ext cx="0" cy="146685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924428" y="628650"/>
            <a:ext cx="3433752" cy="343375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780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第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19800" y="3810000"/>
            <a:ext cx="952500" cy="952500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410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四</a:t>
            </a:r>
            <a:endParaRPr lang="zh-CN" altLang="en-US" sz="40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9848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1278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部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5573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7003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分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61950"/>
            <a:ext cx="1819275" cy="0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819275" y="247650"/>
            <a:ext cx="228600" cy="228600"/>
          </a:xfrm>
          <a:prstGeom prst="ellipse">
            <a:avLst/>
          </a:prstGeom>
          <a:solidFill>
            <a:srgbClr val="FF9409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8836" y="161895"/>
            <a:ext cx="2290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兴趣练习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10700" y="0"/>
            <a:ext cx="2133600" cy="6858000"/>
          </a:xfrm>
          <a:prstGeom prst="rect">
            <a:avLst/>
          </a:prstGeom>
          <a:solidFill>
            <a:srgbClr val="F2AA02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52885" y="1200150"/>
            <a:ext cx="3553624" cy="2378135"/>
          </a:xfrm>
          <a:prstGeom prst="rect">
            <a:avLst/>
          </a:prstGeom>
          <a:ln>
            <a:solidFill>
              <a:srgbClr val="F2AA02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657850" y="3954843"/>
            <a:ext cx="3521390" cy="2358073"/>
          </a:xfrm>
          <a:prstGeom prst="rect">
            <a:avLst/>
          </a:prstGeom>
          <a:ln>
            <a:solidFill>
              <a:srgbClr val="F2AA02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72719" y="3752848"/>
            <a:ext cx="4929599" cy="2743193"/>
          </a:xfrm>
          <a:prstGeom prst="rect">
            <a:avLst/>
          </a:prstGeom>
          <a:solidFill>
            <a:srgbClr val="F2AA02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892" y="2085566"/>
            <a:ext cx="6096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对列表标签部分的练习进行优化。</a:t>
            </a:r>
            <a:endParaRPr lang="zh-CN" altLang="en-US" sz="2000" dirty="0">
              <a:solidFill>
                <a:schemeClr val="tx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745" y="4230370"/>
            <a:ext cx="509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、选择之前的任意一次练习使用布局进行优化。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791075" y="396262"/>
            <a:ext cx="5010150" cy="5010150"/>
          </a:xfrm>
          <a:prstGeom prst="ellipse">
            <a:avLst/>
          </a:prstGeom>
          <a:solidFill>
            <a:srgbClr val="F2A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9895" y="2480945"/>
            <a:ext cx="36868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THANK YOU</a:t>
            </a:r>
            <a:endParaRPr lang="en-US" altLang="zh-CN" sz="4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8564255" y="608156"/>
            <a:ext cx="2286000" cy="1446550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9513094" y="325799"/>
            <a:ext cx="2731293" cy="1647568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31394" y="4838056"/>
            <a:ext cx="2286000" cy="1446550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524250" y="5132054"/>
            <a:ext cx="2657475" cy="1679682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334500" y="5010150"/>
            <a:ext cx="466725" cy="466725"/>
          </a:xfrm>
          <a:prstGeom prst="ellipse">
            <a:avLst/>
          </a:prstGeom>
          <a:solidFill>
            <a:srgbClr val="F2AA02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324350" y="892010"/>
            <a:ext cx="466725" cy="466725"/>
          </a:xfrm>
          <a:prstGeom prst="ellipse">
            <a:avLst/>
          </a:prstGeom>
          <a:solidFill>
            <a:srgbClr val="F2AA02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01225" y="4448844"/>
            <a:ext cx="1049030" cy="1049030"/>
          </a:xfrm>
          <a:prstGeom prst="ellipse">
            <a:avLst/>
          </a:prstGeom>
          <a:noFill/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457697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6970" y="0"/>
            <a:ext cx="7615030" cy="6858000"/>
          </a:xfrm>
          <a:prstGeom prst="rect">
            <a:avLst/>
          </a:prstGeom>
          <a:solidFill>
            <a:srgbClr val="F2A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3230" y="438150"/>
            <a:ext cx="4895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F2AA02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C</a:t>
            </a:r>
            <a:r>
              <a:rPr lang="en-US" altLang="zh-CN" sz="4000" b="1" dirty="0">
                <a:solidFill>
                  <a:srgbClr val="F2AA02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ONTENTS</a:t>
            </a:r>
            <a:endParaRPr lang="zh-CN" altLang="en-US" sz="3200" b="1" dirty="0">
              <a:solidFill>
                <a:srgbClr val="F2AA02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6280" y="776705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595440" y="1161425"/>
            <a:ext cx="609600" cy="591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354130" y="899815"/>
            <a:ext cx="320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项目背景</a:t>
            </a:r>
            <a:endParaRPr lang="zh-CN" altLang="en-US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6000" y="2230696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505160" y="2615416"/>
            <a:ext cx="609600" cy="591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263850" y="2353806"/>
            <a:ext cx="320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布局属性</a:t>
            </a:r>
            <a:endParaRPr lang="zh-CN" altLang="en-US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37190" y="3596255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6446350" y="3980975"/>
            <a:ext cx="609600" cy="591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205040" y="3719365"/>
            <a:ext cx="320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项目练习</a:t>
            </a:r>
            <a:endParaRPr lang="zh-CN" altLang="en-US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37190" y="4938922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6446350" y="5323642"/>
            <a:ext cx="609600" cy="591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05040" y="5062032"/>
            <a:ext cx="320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兴趣练习</a:t>
            </a:r>
            <a:endParaRPr lang="zh-CN" altLang="en-US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screen"/>
          <a:srcRect r="-4735"/>
          <a:stretch>
            <a:fillRect/>
          </a:stretch>
        </p:blipFill>
        <p:spPr>
          <a:xfrm>
            <a:off x="10405440" y="3580451"/>
            <a:ext cx="1413841" cy="295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/>
      <p:bldP spid="12" grpId="0"/>
      <p:bldP spid="13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533400"/>
            <a:ext cx="2057400" cy="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658350" y="6381750"/>
            <a:ext cx="2057400" cy="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9150" y="171450"/>
            <a:ext cx="0" cy="146685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391900" y="5219700"/>
            <a:ext cx="0" cy="146685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924428" y="628650"/>
            <a:ext cx="3433752" cy="343375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780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第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19800" y="3810000"/>
            <a:ext cx="952500" cy="952500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410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一</a:t>
            </a:r>
            <a:endParaRPr lang="zh-CN" altLang="en-US" sz="40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9848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1278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部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5573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7003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分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361950"/>
            <a:ext cx="1819275" cy="0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19275" y="247650"/>
            <a:ext cx="228600" cy="228600"/>
          </a:xfrm>
          <a:prstGeom prst="ellipse">
            <a:avLst/>
          </a:prstGeom>
          <a:solidFill>
            <a:srgbClr val="FF9409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8836" y="161895"/>
            <a:ext cx="2290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项目背景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991225" y="1926818"/>
            <a:ext cx="5543550" cy="36957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24000" y="1733550"/>
            <a:ext cx="7239000" cy="4533852"/>
          </a:xfrm>
          <a:prstGeom prst="rect">
            <a:avLst/>
          </a:prstGeom>
          <a:noFill/>
          <a:ln w="28575"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2785" y="2492375"/>
            <a:ext cx="649605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中国农业发展集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团有限公司需要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对导航栏进行改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版。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1600" y="2271713"/>
            <a:ext cx="314325" cy="1157284"/>
          </a:xfrm>
          <a:prstGeom prst="rect">
            <a:avLst/>
          </a:prstGeom>
          <a:solidFill>
            <a:srgbClr val="F2A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61950"/>
            <a:ext cx="1819275" cy="0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819275" y="247650"/>
            <a:ext cx="228600" cy="228600"/>
          </a:xfrm>
          <a:prstGeom prst="ellipse">
            <a:avLst/>
          </a:prstGeom>
          <a:solidFill>
            <a:srgbClr val="FF9409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8836" y="161895"/>
            <a:ext cx="2290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项目网址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23913" y="1835421"/>
            <a:ext cx="5615660" cy="37580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19275" y="1014740"/>
            <a:ext cx="9734550" cy="5448254"/>
          </a:xfrm>
          <a:prstGeom prst="rect">
            <a:avLst/>
          </a:prstGeom>
          <a:noFill/>
          <a:ln w="28575"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1296650" y="1295400"/>
            <a:ext cx="495300" cy="1848140"/>
          </a:xfrm>
          <a:prstGeom prst="roundRect">
            <a:avLst/>
          </a:prstGeom>
          <a:solidFill>
            <a:srgbClr val="F2AA0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6261" y="2186653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https://www.cnadc.com.cn/</a:t>
            </a:r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5250180"/>
            <a:ext cx="9693910" cy="1185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533400"/>
            <a:ext cx="2057400" cy="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658350" y="6381750"/>
            <a:ext cx="2057400" cy="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9150" y="171450"/>
            <a:ext cx="0" cy="146685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391900" y="5219700"/>
            <a:ext cx="0" cy="146685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924428" y="628650"/>
            <a:ext cx="3433752" cy="343375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780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第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19800" y="3810000"/>
            <a:ext cx="952500" cy="952500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410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二</a:t>
            </a:r>
            <a:endParaRPr lang="zh-CN" altLang="en-US" sz="40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9848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1278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部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5573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7003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分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61950"/>
            <a:ext cx="1819275" cy="0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819275" y="247650"/>
            <a:ext cx="228600" cy="228600"/>
          </a:xfrm>
          <a:prstGeom prst="ellipse">
            <a:avLst/>
          </a:prstGeom>
          <a:solidFill>
            <a:srgbClr val="FF9409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8836" y="161895"/>
            <a:ext cx="2290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布局属性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7985" y="752475"/>
            <a:ext cx="7713980" cy="2393315"/>
          </a:xfrm>
          <a:prstGeom prst="rect">
            <a:avLst/>
          </a:prstGeom>
          <a:noFill/>
          <a:ln w="38100"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4815" y="3239770"/>
            <a:ext cx="6483985" cy="2260600"/>
          </a:xfrm>
          <a:prstGeom prst="rect">
            <a:avLst/>
          </a:prstGeom>
          <a:noFill/>
          <a:ln w="38100"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72750" y="0"/>
            <a:ext cx="628650" cy="3243263"/>
          </a:xfrm>
          <a:prstGeom prst="rect">
            <a:avLst/>
          </a:prstGeom>
          <a:solidFill>
            <a:srgbClr val="F2AA02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9900" y="50512"/>
            <a:ext cx="514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面朝大海 春暖花开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69606" y="3537585"/>
            <a:ext cx="6096000" cy="16300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display:</a:t>
            </a:r>
            <a:r>
              <a:rPr lang="zh-CN" altLang="en-US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显示类型 </a:t>
            </a:r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block/inline</a:t>
            </a:r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  <a:p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float:</a:t>
            </a:r>
            <a:r>
              <a:rPr lang="zh-CN" altLang="en-US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浮动 </a:t>
            </a:r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left/right</a:t>
            </a:r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  <a:p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clear:</a:t>
            </a:r>
            <a:r>
              <a:rPr lang="zh-CN" altLang="en-US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清除浮动 </a:t>
            </a:r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both</a:t>
            </a:r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  <a:p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visibility:</a:t>
            </a:r>
            <a:r>
              <a:rPr lang="zh-CN" altLang="en-US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是否可见 </a:t>
            </a:r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hidden</a:t>
            </a:r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  <a:p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overflow:</a:t>
            </a:r>
            <a:r>
              <a:rPr lang="zh-CN" altLang="en-US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溢出 </a:t>
            </a:r>
            <a:r>
              <a:rPr lang="en-US" altLang="zh-CN" sz="2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hidden</a:t>
            </a:r>
            <a:endParaRPr lang="en-US" altLang="zh-CN" sz="2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3710" y="857885"/>
            <a:ext cx="82162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容器的属性：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flex-direction：row | row-reverse | column | column-reverse;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flex-wrap： nowrap | wrap | wrap-reverse;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flex-flow: &lt;flex-direction&gt; || &lt;flex-wrap&gt;;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justify-content: flex-start | flex-end | center | space-between | space-around;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align-items: flex-start | flex-end | center | baseline | stretch;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align-content: flex-start | flex-end | center | space-between | space-around | stretch;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项目的属性：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order: &lt;integer&gt;;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flex-grow: &lt;number&gt;; /* default 0 */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flex-shrink: &lt;number&gt;; /* default 1 */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flex-basis: &lt;length&gt; | auto; /* default auto */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flex: none | [ &lt;'flex-grow'&gt; &lt;'flex-shrink'&gt;? || &lt;'flex-basis'&gt; ]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align-self: auto | flex-start | flex-end | center | baseline | stretch;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533400"/>
            <a:ext cx="2057400" cy="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658350" y="6381750"/>
            <a:ext cx="2057400" cy="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9150" y="171450"/>
            <a:ext cx="0" cy="146685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391900" y="5219700"/>
            <a:ext cx="0" cy="1466850"/>
          </a:xfrm>
          <a:prstGeom prst="line">
            <a:avLst/>
          </a:prstGeom>
          <a:ln w="28575"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924428" y="628650"/>
            <a:ext cx="3433752" cy="343375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780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第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19800" y="3810000"/>
            <a:ext cx="952500" cy="952500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410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三</a:t>
            </a:r>
            <a:endParaRPr lang="zh-CN" altLang="en-US" sz="40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9848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1278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部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55730" y="3810000"/>
            <a:ext cx="9525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70030" y="3960861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分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61950"/>
            <a:ext cx="1819275" cy="0"/>
          </a:xfrm>
          <a:prstGeom prst="line">
            <a:avLst/>
          </a:prstGeom>
          <a:ln>
            <a:solidFill>
              <a:srgbClr val="F2A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819275" y="247650"/>
            <a:ext cx="228600" cy="228600"/>
          </a:xfrm>
          <a:prstGeom prst="ellipse">
            <a:avLst/>
          </a:prstGeom>
          <a:solidFill>
            <a:srgbClr val="FF9409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8836" y="161895"/>
            <a:ext cx="22907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项目练习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90600"/>
            <a:ext cx="6915150" cy="5505443"/>
          </a:xfrm>
          <a:prstGeom prst="rect">
            <a:avLst/>
          </a:prstGeom>
          <a:solidFill>
            <a:srgbClr val="F2AA02"/>
          </a:solidFill>
          <a:ln>
            <a:solidFill>
              <a:srgbClr val="F2A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295526" y="1694165"/>
            <a:ext cx="6151262" cy="40983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4925" y="1692900"/>
            <a:ext cx="5143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导航修改</a:t>
            </a:r>
            <a:endParaRPr lang="zh-CN" altLang="en-US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705851" y="990600"/>
            <a:ext cx="2933700" cy="56231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4360" y="3901440"/>
            <a:ext cx="46259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网址：https://www.cnadc.com.cn/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ULTRA_SCORM_COURSE_ID" val="0A5FBB2A-5F59-47F4-86C7-04B16BA3085C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02.22.01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G:\第十四批\608251"/>
  <p:tag name="ISPRING_FIRST_PUBLISH" val="1"/>
</p:tagLst>
</file>

<file path=ppt/theme/theme1.xml><?xml version="1.0" encoding="utf-8"?>
<a:theme xmlns:a="http://schemas.openxmlformats.org/drawingml/2006/main" name="江西新华电脑学院-网页设计肖老师">
  <a:themeElements>
    <a:clrScheme name="自定义 1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C0C0C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965</Words>
  <Application>WPS 演示</Application>
  <PresentationFormat>自定义</PresentationFormat>
  <Paragraphs>106</Paragraphs>
  <Slides>12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印品黑体</vt:lpstr>
      <vt:lpstr>黑体</vt:lpstr>
      <vt:lpstr>微软雅黑</vt:lpstr>
      <vt:lpstr>Arial Unicode MS</vt:lpstr>
      <vt:lpstr>等线</vt:lpstr>
      <vt:lpstr>Calibri</vt:lpstr>
      <vt:lpstr>江西新华电脑学院-网页设计肖老师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旅游</dc:title>
  <dc:creator>第一PPT</dc:creator>
  <cp:keywords>www.1ppt.com</cp:keywords>
  <dc:description>www.1ppt.com</dc:description>
  <cp:lastModifiedBy>Administrator</cp:lastModifiedBy>
  <cp:revision>218</cp:revision>
  <dcterms:created xsi:type="dcterms:W3CDTF">2017-08-18T03:02:00Z</dcterms:created>
  <dcterms:modified xsi:type="dcterms:W3CDTF">2020-11-02T14:05:13Z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