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93" r:id="rId6"/>
    <p:sldId id="374" r:id="rId7"/>
    <p:sldId id="298" r:id="rId8"/>
    <p:sldId id="372" r:id="rId9"/>
    <p:sldId id="299" r:id="rId10"/>
    <p:sldId id="369" r:id="rId11"/>
    <p:sldId id="300" r:id="rId12"/>
    <p:sldId id="368" r:id="rId13"/>
    <p:sldId id="340" r:id="rId14"/>
    <p:sldId id="373" r:id="rId15"/>
  </p:sldIdLst>
  <p:sldSz cx="9144000" cy="514477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97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07" autoAdjust="0"/>
    <p:restoredTop sz="94660"/>
  </p:normalViewPr>
  <p:slideViewPr>
    <p:cSldViewPr snapToGrid="0">
      <p:cViewPr>
        <p:scale>
          <a:sx n="66" d="100"/>
          <a:sy n="66" d="100"/>
        </p:scale>
        <p:origin x="-354" y="-1776"/>
      </p:cViewPr>
      <p:guideLst>
        <p:guide orient="horz" pos="1558"/>
        <p:guide pos="287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7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0C9AF-F656-48CB-B91D-7B61C7AD3C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A1941-525D-463E-82E2-D150543BFB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A1941-525D-463E-82E2-D150543BFB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A1941-525D-463E-82E2-D150543BFB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A1941-525D-463E-82E2-D150543BFB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A1941-525D-463E-82E2-D150543BFB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BC87-0CCD-465F-BF60-F0E2C7836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895AB-C86B-4E43-803C-69D81CD39A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A1941-525D-463E-82E2-D150543BFB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895AB-C86B-4E43-803C-69D81CD39A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A1941-525D-463E-82E2-D150543BFB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895AB-C86B-4E43-803C-69D81CD39A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A1941-525D-463E-82E2-D150543BFB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895AB-C86B-4E43-803C-69D81CD39A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A081-796E-46EC-9598-D5F2CE7547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EFAE-EECD-4CA4-92B1-053030F64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7"/>
          <p:cNvSpPr txBox="1"/>
          <p:nvPr userDrawn="1"/>
        </p:nvSpPr>
        <p:spPr>
          <a:xfrm>
            <a:off x="967451" y="252639"/>
            <a:ext cx="1369614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lvl="0"/>
            <a:r>
              <a:rPr lang="zh-CN" altLang="zh-CN" sz="16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成功项目展示</a:t>
            </a:r>
            <a:endParaRPr lang="zh-CN" altLang="zh-CN" sz="1600" b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燕尾形 10"/>
          <p:cNvSpPr/>
          <p:nvPr userDrawn="1"/>
        </p:nvSpPr>
        <p:spPr>
          <a:xfrm>
            <a:off x="522238" y="268784"/>
            <a:ext cx="266546" cy="28758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燕尾形 11"/>
          <p:cNvSpPr/>
          <p:nvPr userDrawn="1"/>
        </p:nvSpPr>
        <p:spPr>
          <a:xfrm>
            <a:off x="710881" y="268784"/>
            <a:ext cx="266546" cy="287585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7"/>
          <p:cNvSpPr txBox="1"/>
          <p:nvPr userDrawn="1"/>
        </p:nvSpPr>
        <p:spPr>
          <a:xfrm>
            <a:off x="1013920" y="296919"/>
            <a:ext cx="1369614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zh-CN" sz="16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明年工作计划</a:t>
            </a:r>
            <a:endParaRPr lang="zh-CN" altLang="zh-CN" sz="1600" b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燕尾形 10"/>
          <p:cNvSpPr/>
          <p:nvPr userDrawn="1"/>
        </p:nvSpPr>
        <p:spPr>
          <a:xfrm>
            <a:off x="556350" y="288350"/>
            <a:ext cx="266546" cy="28758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燕尾形 11"/>
          <p:cNvSpPr/>
          <p:nvPr userDrawn="1"/>
        </p:nvSpPr>
        <p:spPr>
          <a:xfrm>
            <a:off x="744993" y="288350"/>
            <a:ext cx="266546" cy="287585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A081-796E-46EC-9598-D5F2CE7547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EFAE-EECD-4CA4-92B1-053030F64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A081-796E-46EC-9598-D5F2CE7547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EFAE-EECD-4CA4-92B1-053030F64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A081-796E-46EC-9598-D5F2CE7547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EFAE-EECD-4CA4-92B1-053030F64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A081-796E-46EC-9598-D5F2CE7547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EFAE-EECD-4CA4-92B1-053030F64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 userDrawn="1"/>
        </p:nvGrpSpPr>
        <p:grpSpPr>
          <a:xfrm>
            <a:off x="-55664" y="0"/>
            <a:ext cx="1541690" cy="588963"/>
            <a:chOff x="-142846" y="-250538"/>
            <a:chExt cx="4668067" cy="1782764"/>
          </a:xfrm>
        </p:grpSpPr>
        <p:sp>
          <p:nvSpPr>
            <p:cNvPr id="9" name="Freeform 6"/>
            <p:cNvSpPr/>
            <p:nvPr/>
          </p:nvSpPr>
          <p:spPr bwMode="auto">
            <a:xfrm>
              <a:off x="3267104" y="35212"/>
              <a:ext cx="350838" cy="338138"/>
            </a:xfrm>
            <a:custGeom>
              <a:avLst/>
              <a:gdLst>
                <a:gd name="T0" fmla="*/ 125 w 128"/>
                <a:gd name="T1" fmla="*/ 55 h 123"/>
                <a:gd name="T2" fmla="*/ 95 w 128"/>
                <a:gd name="T3" fmla="*/ 48 h 123"/>
                <a:gd name="T4" fmla="*/ 65 w 128"/>
                <a:gd name="T5" fmla="*/ 22 h 123"/>
                <a:gd name="T6" fmla="*/ 44 w 128"/>
                <a:gd name="T7" fmla="*/ 2 h 123"/>
                <a:gd name="T8" fmla="*/ 12 w 128"/>
                <a:gd name="T9" fmla="*/ 26 h 123"/>
                <a:gd name="T10" fmla="*/ 3 w 128"/>
                <a:gd name="T11" fmla="*/ 70 h 123"/>
                <a:gd name="T12" fmla="*/ 19 w 128"/>
                <a:gd name="T13" fmla="*/ 106 h 123"/>
                <a:gd name="T14" fmla="*/ 58 w 128"/>
                <a:gd name="T15" fmla="*/ 122 h 123"/>
                <a:gd name="T16" fmla="*/ 109 w 128"/>
                <a:gd name="T17" fmla="*/ 100 h 123"/>
                <a:gd name="T18" fmla="*/ 125 w 128"/>
                <a:gd name="T19" fmla="*/ 5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3">
                  <a:moveTo>
                    <a:pt x="125" y="55"/>
                  </a:moveTo>
                  <a:cubicBezTo>
                    <a:pt x="122" y="39"/>
                    <a:pt x="106" y="40"/>
                    <a:pt x="95" y="48"/>
                  </a:cubicBezTo>
                  <a:cubicBezTo>
                    <a:pt x="98" y="30"/>
                    <a:pt x="82" y="13"/>
                    <a:pt x="65" y="22"/>
                  </a:cubicBezTo>
                  <a:cubicBezTo>
                    <a:pt x="62" y="12"/>
                    <a:pt x="56" y="0"/>
                    <a:pt x="44" y="2"/>
                  </a:cubicBezTo>
                  <a:cubicBezTo>
                    <a:pt x="30" y="4"/>
                    <a:pt x="19" y="16"/>
                    <a:pt x="12" y="26"/>
                  </a:cubicBezTo>
                  <a:cubicBezTo>
                    <a:pt x="2" y="40"/>
                    <a:pt x="0" y="54"/>
                    <a:pt x="3" y="70"/>
                  </a:cubicBezTo>
                  <a:cubicBezTo>
                    <a:pt x="5" y="78"/>
                    <a:pt x="10" y="98"/>
                    <a:pt x="19" y="106"/>
                  </a:cubicBezTo>
                  <a:cubicBezTo>
                    <a:pt x="23" y="122"/>
                    <a:pt x="44" y="123"/>
                    <a:pt x="58" y="122"/>
                  </a:cubicBezTo>
                  <a:cubicBezTo>
                    <a:pt x="76" y="120"/>
                    <a:pt x="97" y="113"/>
                    <a:pt x="109" y="100"/>
                  </a:cubicBezTo>
                  <a:cubicBezTo>
                    <a:pt x="120" y="89"/>
                    <a:pt x="128" y="70"/>
                    <a:pt x="125" y="55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69892" y="887700"/>
              <a:ext cx="260350" cy="298450"/>
            </a:xfrm>
            <a:custGeom>
              <a:avLst/>
              <a:gdLst>
                <a:gd name="T0" fmla="*/ 40 w 95"/>
                <a:gd name="T1" fmla="*/ 1 h 108"/>
                <a:gd name="T2" fmla="*/ 39 w 95"/>
                <a:gd name="T3" fmla="*/ 2 h 108"/>
                <a:gd name="T4" fmla="*/ 39 w 95"/>
                <a:gd name="T5" fmla="*/ 2 h 108"/>
                <a:gd name="T6" fmla="*/ 38 w 95"/>
                <a:gd name="T7" fmla="*/ 3 h 108"/>
                <a:gd name="T8" fmla="*/ 37 w 95"/>
                <a:gd name="T9" fmla="*/ 3 h 108"/>
                <a:gd name="T10" fmla="*/ 3 w 95"/>
                <a:gd name="T11" fmla="*/ 76 h 108"/>
                <a:gd name="T12" fmla="*/ 11 w 95"/>
                <a:gd name="T13" fmla="*/ 102 h 108"/>
                <a:gd name="T14" fmla="*/ 27 w 95"/>
                <a:gd name="T15" fmla="*/ 95 h 108"/>
                <a:gd name="T16" fmla="*/ 36 w 95"/>
                <a:gd name="T17" fmla="*/ 103 h 108"/>
                <a:gd name="T18" fmla="*/ 52 w 95"/>
                <a:gd name="T19" fmla="*/ 97 h 108"/>
                <a:gd name="T20" fmla="*/ 66 w 95"/>
                <a:gd name="T21" fmla="*/ 105 h 108"/>
                <a:gd name="T22" fmla="*/ 78 w 95"/>
                <a:gd name="T23" fmla="*/ 95 h 108"/>
                <a:gd name="T24" fmla="*/ 78 w 95"/>
                <a:gd name="T25" fmla="*/ 93 h 108"/>
                <a:gd name="T26" fmla="*/ 40 w 95"/>
                <a:gd name="T27" fmla="*/ 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08">
                  <a:moveTo>
                    <a:pt x="40" y="1"/>
                  </a:moveTo>
                  <a:cubicBezTo>
                    <a:pt x="39" y="0"/>
                    <a:pt x="38" y="1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8" y="3"/>
                    <a:pt x="38" y="3"/>
                  </a:cubicBezTo>
                  <a:cubicBezTo>
                    <a:pt x="38" y="3"/>
                    <a:pt x="37" y="2"/>
                    <a:pt x="37" y="3"/>
                  </a:cubicBezTo>
                  <a:cubicBezTo>
                    <a:pt x="9" y="15"/>
                    <a:pt x="0" y="48"/>
                    <a:pt x="3" y="76"/>
                  </a:cubicBezTo>
                  <a:cubicBezTo>
                    <a:pt x="4" y="84"/>
                    <a:pt x="4" y="96"/>
                    <a:pt x="11" y="102"/>
                  </a:cubicBezTo>
                  <a:cubicBezTo>
                    <a:pt x="16" y="108"/>
                    <a:pt x="23" y="100"/>
                    <a:pt x="27" y="95"/>
                  </a:cubicBezTo>
                  <a:cubicBezTo>
                    <a:pt x="29" y="99"/>
                    <a:pt x="31" y="103"/>
                    <a:pt x="36" y="103"/>
                  </a:cubicBezTo>
                  <a:cubicBezTo>
                    <a:pt x="42" y="103"/>
                    <a:pt x="44" y="95"/>
                    <a:pt x="52" y="97"/>
                  </a:cubicBezTo>
                  <a:cubicBezTo>
                    <a:pt x="57" y="98"/>
                    <a:pt x="61" y="105"/>
                    <a:pt x="66" y="105"/>
                  </a:cubicBezTo>
                  <a:cubicBezTo>
                    <a:pt x="72" y="105"/>
                    <a:pt x="75" y="100"/>
                    <a:pt x="78" y="95"/>
                  </a:cubicBezTo>
                  <a:cubicBezTo>
                    <a:pt x="79" y="95"/>
                    <a:pt x="78" y="94"/>
                    <a:pt x="78" y="93"/>
                  </a:cubicBezTo>
                  <a:cubicBezTo>
                    <a:pt x="95" y="61"/>
                    <a:pt x="71" y="15"/>
                    <a:pt x="40" y="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573117" y="822613"/>
              <a:ext cx="182563" cy="195263"/>
            </a:xfrm>
            <a:custGeom>
              <a:avLst/>
              <a:gdLst>
                <a:gd name="T0" fmla="*/ 13 w 67"/>
                <a:gd name="T1" fmla="*/ 0 h 71"/>
                <a:gd name="T2" fmla="*/ 11 w 67"/>
                <a:gd name="T3" fmla="*/ 0 h 71"/>
                <a:gd name="T4" fmla="*/ 11 w 67"/>
                <a:gd name="T5" fmla="*/ 0 h 71"/>
                <a:gd name="T6" fmla="*/ 10 w 67"/>
                <a:gd name="T7" fmla="*/ 1 h 71"/>
                <a:gd name="T8" fmla="*/ 11 w 67"/>
                <a:gd name="T9" fmla="*/ 0 h 71"/>
                <a:gd name="T10" fmla="*/ 10 w 67"/>
                <a:gd name="T11" fmla="*/ 0 h 71"/>
                <a:gd name="T12" fmla="*/ 9 w 67"/>
                <a:gd name="T13" fmla="*/ 3 h 71"/>
                <a:gd name="T14" fmla="*/ 9 w 67"/>
                <a:gd name="T15" fmla="*/ 4 h 71"/>
                <a:gd name="T16" fmla="*/ 4 w 67"/>
                <a:gd name="T17" fmla="*/ 53 h 71"/>
                <a:gd name="T18" fmla="*/ 38 w 67"/>
                <a:gd name="T19" fmla="*/ 65 h 71"/>
                <a:gd name="T20" fmla="*/ 13 w 67"/>
                <a:gd name="T2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71">
                  <a:moveTo>
                    <a:pt x="13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0" y="1"/>
                  </a:cubicBezTo>
                  <a:cubicBezTo>
                    <a:pt x="10" y="1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1"/>
                    <a:pt x="10" y="2"/>
                    <a:pt x="9" y="3"/>
                  </a:cubicBezTo>
                  <a:cubicBezTo>
                    <a:pt x="9" y="3"/>
                    <a:pt x="9" y="4"/>
                    <a:pt x="9" y="4"/>
                  </a:cubicBezTo>
                  <a:cubicBezTo>
                    <a:pt x="4" y="20"/>
                    <a:pt x="0" y="37"/>
                    <a:pt x="4" y="53"/>
                  </a:cubicBezTo>
                  <a:cubicBezTo>
                    <a:pt x="8" y="67"/>
                    <a:pt x="25" y="71"/>
                    <a:pt x="38" y="65"/>
                  </a:cubicBezTo>
                  <a:cubicBezTo>
                    <a:pt x="67" y="51"/>
                    <a:pt x="32" y="7"/>
                    <a:pt x="13" y="0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3"/>
            <p:cNvSpPr/>
            <p:nvPr/>
          </p:nvSpPr>
          <p:spPr bwMode="auto">
            <a:xfrm>
              <a:off x="2228879" y="390812"/>
              <a:ext cx="360363" cy="373063"/>
            </a:xfrm>
            <a:custGeom>
              <a:avLst/>
              <a:gdLst>
                <a:gd name="T0" fmla="*/ 67 w 132"/>
                <a:gd name="T1" fmla="*/ 125 h 136"/>
                <a:gd name="T2" fmla="*/ 15 w 132"/>
                <a:gd name="T3" fmla="*/ 125 h 136"/>
                <a:gd name="T4" fmla="*/ 0 w 132"/>
                <a:gd name="T5" fmla="*/ 85 h 136"/>
                <a:gd name="T6" fmla="*/ 16 w 132"/>
                <a:gd name="T7" fmla="*/ 37 h 136"/>
                <a:gd name="T8" fmla="*/ 16 w 132"/>
                <a:gd name="T9" fmla="*/ 36 h 136"/>
                <a:gd name="T10" fmla="*/ 39 w 132"/>
                <a:gd name="T11" fmla="*/ 13 h 136"/>
                <a:gd name="T12" fmla="*/ 61 w 132"/>
                <a:gd name="T13" fmla="*/ 1 h 136"/>
                <a:gd name="T14" fmla="*/ 71 w 132"/>
                <a:gd name="T15" fmla="*/ 25 h 136"/>
                <a:gd name="T16" fmla="*/ 76 w 132"/>
                <a:gd name="T17" fmla="*/ 26 h 136"/>
                <a:gd name="T18" fmla="*/ 76 w 132"/>
                <a:gd name="T19" fmla="*/ 24 h 136"/>
                <a:gd name="T20" fmla="*/ 76 w 132"/>
                <a:gd name="T21" fmla="*/ 24 h 136"/>
                <a:gd name="T22" fmla="*/ 82 w 132"/>
                <a:gd name="T23" fmla="*/ 17 h 136"/>
                <a:gd name="T24" fmla="*/ 92 w 132"/>
                <a:gd name="T25" fmla="*/ 12 h 136"/>
                <a:gd name="T26" fmla="*/ 104 w 132"/>
                <a:gd name="T27" fmla="*/ 32 h 136"/>
                <a:gd name="T28" fmla="*/ 107 w 132"/>
                <a:gd name="T29" fmla="*/ 34 h 136"/>
                <a:gd name="T30" fmla="*/ 107 w 132"/>
                <a:gd name="T31" fmla="*/ 34 h 136"/>
                <a:gd name="T32" fmla="*/ 109 w 132"/>
                <a:gd name="T33" fmla="*/ 33 h 136"/>
                <a:gd name="T34" fmla="*/ 123 w 132"/>
                <a:gd name="T35" fmla="*/ 29 h 136"/>
                <a:gd name="T36" fmla="*/ 130 w 132"/>
                <a:gd name="T37" fmla="*/ 41 h 136"/>
                <a:gd name="T38" fmla="*/ 127 w 132"/>
                <a:gd name="T39" fmla="*/ 66 h 136"/>
                <a:gd name="T40" fmla="*/ 115 w 132"/>
                <a:gd name="T41" fmla="*/ 87 h 136"/>
                <a:gd name="T42" fmla="*/ 115 w 132"/>
                <a:gd name="T43" fmla="*/ 87 h 136"/>
                <a:gd name="T44" fmla="*/ 67 w 132"/>
                <a:gd name="T45" fmla="*/ 1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2" h="136">
                  <a:moveTo>
                    <a:pt x="67" y="125"/>
                  </a:moveTo>
                  <a:cubicBezTo>
                    <a:pt x="51" y="131"/>
                    <a:pt x="31" y="136"/>
                    <a:pt x="15" y="125"/>
                  </a:cubicBezTo>
                  <a:cubicBezTo>
                    <a:pt x="3" y="116"/>
                    <a:pt x="0" y="99"/>
                    <a:pt x="0" y="85"/>
                  </a:cubicBezTo>
                  <a:cubicBezTo>
                    <a:pt x="0" y="67"/>
                    <a:pt x="8" y="53"/>
                    <a:pt x="16" y="37"/>
                  </a:cubicBezTo>
                  <a:cubicBezTo>
                    <a:pt x="16" y="37"/>
                    <a:pt x="16" y="36"/>
                    <a:pt x="16" y="36"/>
                  </a:cubicBezTo>
                  <a:cubicBezTo>
                    <a:pt x="23" y="28"/>
                    <a:pt x="31" y="20"/>
                    <a:pt x="39" y="13"/>
                  </a:cubicBezTo>
                  <a:cubicBezTo>
                    <a:pt x="46" y="8"/>
                    <a:pt x="53" y="3"/>
                    <a:pt x="61" y="1"/>
                  </a:cubicBezTo>
                  <a:cubicBezTo>
                    <a:pt x="73" y="0"/>
                    <a:pt x="72" y="18"/>
                    <a:pt x="71" y="25"/>
                  </a:cubicBezTo>
                  <a:cubicBezTo>
                    <a:pt x="71" y="28"/>
                    <a:pt x="76" y="28"/>
                    <a:pt x="76" y="26"/>
                  </a:cubicBezTo>
                  <a:cubicBezTo>
                    <a:pt x="76" y="25"/>
                    <a:pt x="76" y="24"/>
                    <a:pt x="76" y="24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9" y="22"/>
                    <a:pt x="80" y="19"/>
                    <a:pt x="82" y="17"/>
                  </a:cubicBezTo>
                  <a:cubicBezTo>
                    <a:pt x="85" y="14"/>
                    <a:pt x="89" y="13"/>
                    <a:pt x="92" y="12"/>
                  </a:cubicBezTo>
                  <a:cubicBezTo>
                    <a:pt x="104" y="10"/>
                    <a:pt x="105" y="24"/>
                    <a:pt x="104" y="32"/>
                  </a:cubicBezTo>
                  <a:cubicBezTo>
                    <a:pt x="104" y="33"/>
                    <a:pt x="105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8" y="34"/>
                    <a:pt x="109" y="33"/>
                    <a:pt x="109" y="33"/>
                  </a:cubicBezTo>
                  <a:cubicBezTo>
                    <a:pt x="113" y="29"/>
                    <a:pt x="118" y="25"/>
                    <a:pt x="123" y="29"/>
                  </a:cubicBezTo>
                  <a:cubicBezTo>
                    <a:pt x="127" y="32"/>
                    <a:pt x="128" y="37"/>
                    <a:pt x="130" y="41"/>
                  </a:cubicBezTo>
                  <a:cubicBezTo>
                    <a:pt x="132" y="49"/>
                    <a:pt x="130" y="58"/>
                    <a:pt x="127" y="66"/>
                  </a:cubicBezTo>
                  <a:cubicBezTo>
                    <a:pt x="124" y="73"/>
                    <a:pt x="119" y="80"/>
                    <a:pt x="115" y="87"/>
                  </a:cubicBezTo>
                  <a:cubicBezTo>
                    <a:pt x="115" y="87"/>
                    <a:pt x="115" y="87"/>
                    <a:pt x="115" y="87"/>
                  </a:cubicBezTo>
                  <a:cubicBezTo>
                    <a:pt x="103" y="106"/>
                    <a:pt x="89" y="117"/>
                    <a:pt x="67" y="125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4"/>
            <p:cNvSpPr/>
            <p:nvPr/>
          </p:nvSpPr>
          <p:spPr bwMode="auto">
            <a:xfrm>
              <a:off x="344517" y="-250538"/>
              <a:ext cx="750888" cy="585788"/>
            </a:xfrm>
            <a:custGeom>
              <a:avLst/>
              <a:gdLst>
                <a:gd name="T0" fmla="*/ 267 w 274"/>
                <a:gd name="T1" fmla="*/ 142 h 213"/>
                <a:gd name="T2" fmla="*/ 236 w 274"/>
                <a:gd name="T3" fmla="*/ 131 h 213"/>
                <a:gd name="T4" fmla="*/ 233 w 274"/>
                <a:gd name="T5" fmla="*/ 99 h 213"/>
                <a:gd name="T6" fmla="*/ 210 w 274"/>
                <a:gd name="T7" fmla="*/ 92 h 213"/>
                <a:gd name="T8" fmla="*/ 200 w 274"/>
                <a:gd name="T9" fmla="*/ 52 h 213"/>
                <a:gd name="T10" fmla="*/ 166 w 274"/>
                <a:gd name="T11" fmla="*/ 52 h 213"/>
                <a:gd name="T12" fmla="*/ 162 w 274"/>
                <a:gd name="T13" fmla="*/ 19 h 213"/>
                <a:gd name="T14" fmla="*/ 111 w 274"/>
                <a:gd name="T15" fmla="*/ 36 h 213"/>
                <a:gd name="T16" fmla="*/ 56 w 274"/>
                <a:gd name="T17" fmla="*/ 26 h 213"/>
                <a:gd name="T18" fmla="*/ 26 w 274"/>
                <a:gd name="T19" fmla="*/ 19 h 213"/>
                <a:gd name="T20" fmla="*/ 0 w 274"/>
                <a:gd name="T21" fmla="*/ 75 h 213"/>
                <a:gd name="T22" fmla="*/ 25 w 274"/>
                <a:gd name="T23" fmla="*/ 139 h 213"/>
                <a:gd name="T24" fmla="*/ 79 w 274"/>
                <a:gd name="T25" fmla="*/ 182 h 213"/>
                <a:gd name="T26" fmla="*/ 79 w 274"/>
                <a:gd name="T27" fmla="*/ 183 h 213"/>
                <a:gd name="T28" fmla="*/ 143 w 274"/>
                <a:gd name="T29" fmla="*/ 204 h 213"/>
                <a:gd name="T30" fmla="*/ 221 w 274"/>
                <a:gd name="T31" fmla="*/ 209 h 213"/>
                <a:gd name="T32" fmla="*/ 269 w 274"/>
                <a:gd name="T33" fmla="*/ 176 h 213"/>
                <a:gd name="T34" fmla="*/ 267 w 274"/>
                <a:gd name="T35" fmla="*/ 14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4" h="213">
                  <a:moveTo>
                    <a:pt x="267" y="142"/>
                  </a:moveTo>
                  <a:cubicBezTo>
                    <a:pt x="260" y="132"/>
                    <a:pt x="248" y="130"/>
                    <a:pt x="236" y="131"/>
                  </a:cubicBezTo>
                  <a:cubicBezTo>
                    <a:pt x="242" y="122"/>
                    <a:pt x="237" y="107"/>
                    <a:pt x="233" y="99"/>
                  </a:cubicBezTo>
                  <a:cubicBezTo>
                    <a:pt x="228" y="90"/>
                    <a:pt x="219" y="88"/>
                    <a:pt x="210" y="92"/>
                  </a:cubicBezTo>
                  <a:cubicBezTo>
                    <a:pt x="213" y="78"/>
                    <a:pt x="210" y="63"/>
                    <a:pt x="200" y="52"/>
                  </a:cubicBezTo>
                  <a:cubicBezTo>
                    <a:pt x="191" y="42"/>
                    <a:pt x="176" y="44"/>
                    <a:pt x="166" y="52"/>
                  </a:cubicBezTo>
                  <a:cubicBezTo>
                    <a:pt x="171" y="41"/>
                    <a:pt x="173" y="27"/>
                    <a:pt x="162" y="19"/>
                  </a:cubicBezTo>
                  <a:cubicBezTo>
                    <a:pt x="144" y="6"/>
                    <a:pt x="123" y="23"/>
                    <a:pt x="111" y="36"/>
                  </a:cubicBezTo>
                  <a:cubicBezTo>
                    <a:pt x="102" y="12"/>
                    <a:pt x="69" y="0"/>
                    <a:pt x="56" y="26"/>
                  </a:cubicBezTo>
                  <a:cubicBezTo>
                    <a:pt x="51" y="14"/>
                    <a:pt x="39" y="12"/>
                    <a:pt x="26" y="19"/>
                  </a:cubicBezTo>
                  <a:cubicBezTo>
                    <a:pt x="7" y="29"/>
                    <a:pt x="0" y="54"/>
                    <a:pt x="0" y="75"/>
                  </a:cubicBezTo>
                  <a:cubicBezTo>
                    <a:pt x="0" y="97"/>
                    <a:pt x="11" y="121"/>
                    <a:pt x="25" y="139"/>
                  </a:cubicBezTo>
                  <a:cubicBezTo>
                    <a:pt x="38" y="158"/>
                    <a:pt x="58" y="172"/>
                    <a:pt x="79" y="182"/>
                  </a:cubicBezTo>
                  <a:cubicBezTo>
                    <a:pt x="79" y="182"/>
                    <a:pt x="79" y="183"/>
                    <a:pt x="79" y="183"/>
                  </a:cubicBezTo>
                  <a:cubicBezTo>
                    <a:pt x="97" y="195"/>
                    <a:pt x="122" y="200"/>
                    <a:pt x="143" y="204"/>
                  </a:cubicBezTo>
                  <a:cubicBezTo>
                    <a:pt x="168" y="210"/>
                    <a:pt x="195" y="213"/>
                    <a:pt x="221" y="209"/>
                  </a:cubicBezTo>
                  <a:cubicBezTo>
                    <a:pt x="242" y="206"/>
                    <a:pt x="261" y="196"/>
                    <a:pt x="269" y="176"/>
                  </a:cubicBezTo>
                  <a:cubicBezTo>
                    <a:pt x="273" y="166"/>
                    <a:pt x="274" y="151"/>
                    <a:pt x="267" y="142"/>
                  </a:cubicBezTo>
                  <a:close/>
                </a:path>
              </a:pathLst>
            </a:custGeom>
            <a:solidFill>
              <a:srgbClr val="E540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5"/>
            <p:cNvSpPr/>
            <p:nvPr/>
          </p:nvSpPr>
          <p:spPr bwMode="auto">
            <a:xfrm>
              <a:off x="358804" y="-112425"/>
              <a:ext cx="657225" cy="444500"/>
            </a:xfrm>
            <a:custGeom>
              <a:avLst/>
              <a:gdLst>
                <a:gd name="T0" fmla="*/ 214 w 240"/>
                <a:gd name="T1" fmla="*/ 117 h 162"/>
                <a:gd name="T2" fmla="*/ 214 w 240"/>
                <a:gd name="T3" fmla="*/ 93 h 162"/>
                <a:gd name="T4" fmla="*/ 187 w 240"/>
                <a:gd name="T5" fmla="*/ 91 h 162"/>
                <a:gd name="T6" fmla="*/ 164 w 240"/>
                <a:gd name="T7" fmla="*/ 52 h 162"/>
                <a:gd name="T8" fmla="*/ 156 w 240"/>
                <a:gd name="T9" fmla="*/ 27 h 162"/>
                <a:gd name="T10" fmla="*/ 127 w 240"/>
                <a:gd name="T11" fmla="*/ 33 h 162"/>
                <a:gd name="T12" fmla="*/ 86 w 240"/>
                <a:gd name="T13" fmla="*/ 19 h 162"/>
                <a:gd name="T14" fmla="*/ 65 w 240"/>
                <a:gd name="T15" fmla="*/ 2 h 162"/>
                <a:gd name="T16" fmla="*/ 46 w 240"/>
                <a:gd name="T17" fmla="*/ 15 h 162"/>
                <a:gd name="T18" fmla="*/ 46 w 240"/>
                <a:gd name="T19" fmla="*/ 15 h 162"/>
                <a:gd name="T20" fmla="*/ 10 w 240"/>
                <a:gd name="T21" fmla="*/ 9 h 162"/>
                <a:gd name="T22" fmla="*/ 2 w 240"/>
                <a:gd name="T23" fmla="*/ 47 h 162"/>
                <a:gd name="T24" fmla="*/ 24 w 240"/>
                <a:gd name="T25" fmla="*/ 96 h 162"/>
                <a:gd name="T26" fmla="*/ 68 w 240"/>
                <a:gd name="T27" fmla="*/ 134 h 162"/>
                <a:gd name="T28" fmla="*/ 69 w 240"/>
                <a:gd name="T29" fmla="*/ 133 h 162"/>
                <a:gd name="T30" fmla="*/ 92 w 240"/>
                <a:gd name="T31" fmla="*/ 143 h 162"/>
                <a:gd name="T32" fmla="*/ 132 w 240"/>
                <a:gd name="T33" fmla="*/ 155 h 162"/>
                <a:gd name="T34" fmla="*/ 197 w 240"/>
                <a:gd name="T35" fmla="*/ 160 h 162"/>
                <a:gd name="T36" fmla="*/ 238 w 240"/>
                <a:gd name="T37" fmla="*/ 134 h 162"/>
                <a:gd name="T38" fmla="*/ 214 w 240"/>
                <a:gd name="T39" fmla="*/ 11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0" h="162">
                  <a:moveTo>
                    <a:pt x="214" y="117"/>
                  </a:moveTo>
                  <a:cubicBezTo>
                    <a:pt x="219" y="109"/>
                    <a:pt x="221" y="100"/>
                    <a:pt x="214" y="93"/>
                  </a:cubicBezTo>
                  <a:cubicBezTo>
                    <a:pt x="207" y="87"/>
                    <a:pt x="196" y="88"/>
                    <a:pt x="187" y="91"/>
                  </a:cubicBezTo>
                  <a:cubicBezTo>
                    <a:pt x="195" y="71"/>
                    <a:pt x="185" y="39"/>
                    <a:pt x="164" y="52"/>
                  </a:cubicBezTo>
                  <a:cubicBezTo>
                    <a:pt x="167" y="43"/>
                    <a:pt x="167" y="32"/>
                    <a:pt x="156" y="27"/>
                  </a:cubicBezTo>
                  <a:cubicBezTo>
                    <a:pt x="147" y="22"/>
                    <a:pt x="135" y="26"/>
                    <a:pt x="127" y="33"/>
                  </a:cubicBezTo>
                  <a:cubicBezTo>
                    <a:pt x="127" y="9"/>
                    <a:pt x="101" y="5"/>
                    <a:pt x="86" y="19"/>
                  </a:cubicBezTo>
                  <a:cubicBezTo>
                    <a:pt x="82" y="10"/>
                    <a:pt x="75" y="3"/>
                    <a:pt x="65" y="2"/>
                  </a:cubicBezTo>
                  <a:cubicBezTo>
                    <a:pt x="56" y="0"/>
                    <a:pt x="47" y="5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36" y="7"/>
                    <a:pt x="22" y="0"/>
                    <a:pt x="10" y="9"/>
                  </a:cubicBezTo>
                  <a:cubicBezTo>
                    <a:pt x="0" y="17"/>
                    <a:pt x="0" y="35"/>
                    <a:pt x="2" y="47"/>
                  </a:cubicBezTo>
                  <a:cubicBezTo>
                    <a:pt x="4" y="65"/>
                    <a:pt x="13" y="82"/>
                    <a:pt x="24" y="96"/>
                  </a:cubicBezTo>
                  <a:cubicBezTo>
                    <a:pt x="35" y="111"/>
                    <a:pt x="50" y="128"/>
                    <a:pt x="68" y="134"/>
                  </a:cubicBezTo>
                  <a:cubicBezTo>
                    <a:pt x="69" y="134"/>
                    <a:pt x="69" y="134"/>
                    <a:pt x="69" y="133"/>
                  </a:cubicBezTo>
                  <a:cubicBezTo>
                    <a:pt x="75" y="138"/>
                    <a:pt x="86" y="141"/>
                    <a:pt x="92" y="143"/>
                  </a:cubicBezTo>
                  <a:cubicBezTo>
                    <a:pt x="105" y="148"/>
                    <a:pt x="119" y="152"/>
                    <a:pt x="132" y="155"/>
                  </a:cubicBezTo>
                  <a:cubicBezTo>
                    <a:pt x="153" y="159"/>
                    <a:pt x="175" y="162"/>
                    <a:pt x="197" y="160"/>
                  </a:cubicBezTo>
                  <a:cubicBezTo>
                    <a:pt x="213" y="158"/>
                    <a:pt x="235" y="152"/>
                    <a:pt x="238" y="134"/>
                  </a:cubicBezTo>
                  <a:cubicBezTo>
                    <a:pt x="240" y="120"/>
                    <a:pt x="225" y="115"/>
                    <a:pt x="214" y="117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6"/>
            <p:cNvSpPr/>
            <p:nvPr/>
          </p:nvSpPr>
          <p:spPr bwMode="auto">
            <a:xfrm>
              <a:off x="422304" y="-10825"/>
              <a:ext cx="452438" cy="327025"/>
            </a:xfrm>
            <a:custGeom>
              <a:avLst/>
              <a:gdLst>
                <a:gd name="T0" fmla="*/ 160 w 165"/>
                <a:gd name="T1" fmla="*/ 91 h 119"/>
                <a:gd name="T2" fmla="*/ 140 w 165"/>
                <a:gd name="T3" fmla="*/ 86 h 119"/>
                <a:gd name="T4" fmla="*/ 124 w 165"/>
                <a:gd name="T5" fmla="*/ 66 h 119"/>
                <a:gd name="T6" fmla="*/ 102 w 165"/>
                <a:gd name="T7" fmla="*/ 44 h 119"/>
                <a:gd name="T8" fmla="*/ 66 w 165"/>
                <a:gd name="T9" fmla="*/ 29 h 119"/>
                <a:gd name="T10" fmla="*/ 38 w 165"/>
                <a:gd name="T11" fmla="*/ 16 h 119"/>
                <a:gd name="T12" fmla="*/ 14 w 165"/>
                <a:gd name="T13" fmla="*/ 2 h 119"/>
                <a:gd name="T14" fmla="*/ 1 w 165"/>
                <a:gd name="T15" fmla="*/ 23 h 119"/>
                <a:gd name="T16" fmla="*/ 47 w 165"/>
                <a:gd name="T17" fmla="*/ 96 h 119"/>
                <a:gd name="T18" fmla="*/ 48 w 165"/>
                <a:gd name="T19" fmla="*/ 98 h 119"/>
                <a:gd name="T20" fmla="*/ 147 w 165"/>
                <a:gd name="T21" fmla="*/ 110 h 119"/>
                <a:gd name="T22" fmla="*/ 160 w 165"/>
                <a:gd name="T23" fmla="*/ 9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119">
                  <a:moveTo>
                    <a:pt x="160" y="91"/>
                  </a:moveTo>
                  <a:cubicBezTo>
                    <a:pt x="155" y="85"/>
                    <a:pt x="147" y="84"/>
                    <a:pt x="140" y="86"/>
                  </a:cubicBezTo>
                  <a:cubicBezTo>
                    <a:pt x="147" y="75"/>
                    <a:pt x="136" y="63"/>
                    <a:pt x="124" y="66"/>
                  </a:cubicBezTo>
                  <a:cubicBezTo>
                    <a:pt x="131" y="55"/>
                    <a:pt x="117" y="38"/>
                    <a:pt x="102" y="44"/>
                  </a:cubicBezTo>
                  <a:cubicBezTo>
                    <a:pt x="107" y="23"/>
                    <a:pt x="82" y="16"/>
                    <a:pt x="66" y="29"/>
                  </a:cubicBezTo>
                  <a:cubicBezTo>
                    <a:pt x="61" y="16"/>
                    <a:pt x="47" y="1"/>
                    <a:pt x="38" y="16"/>
                  </a:cubicBezTo>
                  <a:cubicBezTo>
                    <a:pt x="32" y="9"/>
                    <a:pt x="23" y="0"/>
                    <a:pt x="14" y="2"/>
                  </a:cubicBezTo>
                  <a:cubicBezTo>
                    <a:pt x="3" y="4"/>
                    <a:pt x="0" y="13"/>
                    <a:pt x="1" y="23"/>
                  </a:cubicBezTo>
                  <a:cubicBezTo>
                    <a:pt x="2" y="53"/>
                    <a:pt x="25" y="77"/>
                    <a:pt x="47" y="96"/>
                  </a:cubicBezTo>
                  <a:cubicBezTo>
                    <a:pt x="46" y="97"/>
                    <a:pt x="46" y="98"/>
                    <a:pt x="48" y="98"/>
                  </a:cubicBezTo>
                  <a:cubicBezTo>
                    <a:pt x="79" y="107"/>
                    <a:pt x="114" y="119"/>
                    <a:pt x="147" y="110"/>
                  </a:cubicBezTo>
                  <a:cubicBezTo>
                    <a:pt x="153" y="108"/>
                    <a:pt x="165" y="99"/>
                    <a:pt x="160" y="91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7"/>
            <p:cNvSpPr/>
            <p:nvPr/>
          </p:nvSpPr>
          <p:spPr bwMode="auto">
            <a:xfrm>
              <a:off x="287367" y="79662"/>
              <a:ext cx="441325" cy="387350"/>
            </a:xfrm>
            <a:custGeom>
              <a:avLst/>
              <a:gdLst>
                <a:gd name="T0" fmla="*/ 157 w 161"/>
                <a:gd name="T1" fmla="*/ 50 h 141"/>
                <a:gd name="T2" fmla="*/ 141 w 161"/>
                <a:gd name="T3" fmla="*/ 46 h 141"/>
                <a:gd name="T4" fmla="*/ 135 w 161"/>
                <a:gd name="T5" fmla="*/ 31 h 141"/>
                <a:gd name="T6" fmla="*/ 119 w 161"/>
                <a:gd name="T7" fmla="*/ 32 h 141"/>
                <a:gd name="T8" fmla="*/ 110 w 161"/>
                <a:gd name="T9" fmla="*/ 16 h 141"/>
                <a:gd name="T10" fmla="*/ 95 w 161"/>
                <a:gd name="T11" fmla="*/ 18 h 141"/>
                <a:gd name="T12" fmla="*/ 95 w 161"/>
                <a:gd name="T13" fmla="*/ 17 h 141"/>
                <a:gd name="T14" fmla="*/ 64 w 161"/>
                <a:gd name="T15" fmla="*/ 8 h 141"/>
                <a:gd name="T16" fmla="*/ 63 w 161"/>
                <a:gd name="T17" fmla="*/ 9 h 141"/>
                <a:gd name="T18" fmla="*/ 94 w 161"/>
                <a:gd name="T19" fmla="*/ 63 h 141"/>
                <a:gd name="T20" fmla="*/ 13 w 161"/>
                <a:gd name="T21" fmla="*/ 129 h 141"/>
                <a:gd name="T22" fmla="*/ 0 w 161"/>
                <a:gd name="T23" fmla="*/ 138 h 141"/>
                <a:gd name="T24" fmla="*/ 3 w 161"/>
                <a:gd name="T25" fmla="*/ 141 h 141"/>
                <a:gd name="T26" fmla="*/ 26 w 161"/>
                <a:gd name="T27" fmla="*/ 125 h 141"/>
                <a:gd name="T28" fmla="*/ 96 w 161"/>
                <a:gd name="T29" fmla="*/ 65 h 141"/>
                <a:gd name="T30" fmla="*/ 157 w 161"/>
                <a:gd name="T31" fmla="*/ 65 h 141"/>
                <a:gd name="T32" fmla="*/ 157 w 161"/>
                <a:gd name="T33" fmla="*/ 5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1" h="141">
                  <a:moveTo>
                    <a:pt x="157" y="50"/>
                  </a:moveTo>
                  <a:cubicBezTo>
                    <a:pt x="153" y="46"/>
                    <a:pt x="147" y="45"/>
                    <a:pt x="141" y="46"/>
                  </a:cubicBezTo>
                  <a:cubicBezTo>
                    <a:pt x="142" y="41"/>
                    <a:pt x="140" y="34"/>
                    <a:pt x="135" y="31"/>
                  </a:cubicBezTo>
                  <a:cubicBezTo>
                    <a:pt x="131" y="28"/>
                    <a:pt x="124" y="29"/>
                    <a:pt x="119" y="32"/>
                  </a:cubicBezTo>
                  <a:cubicBezTo>
                    <a:pt x="119" y="26"/>
                    <a:pt x="115" y="19"/>
                    <a:pt x="110" y="16"/>
                  </a:cubicBezTo>
                  <a:cubicBezTo>
                    <a:pt x="105" y="12"/>
                    <a:pt x="99" y="13"/>
                    <a:pt x="95" y="18"/>
                  </a:cubicBezTo>
                  <a:cubicBezTo>
                    <a:pt x="95" y="18"/>
                    <a:pt x="95" y="17"/>
                    <a:pt x="95" y="17"/>
                  </a:cubicBezTo>
                  <a:cubicBezTo>
                    <a:pt x="89" y="8"/>
                    <a:pt x="74" y="0"/>
                    <a:pt x="64" y="8"/>
                  </a:cubicBezTo>
                  <a:cubicBezTo>
                    <a:pt x="63" y="8"/>
                    <a:pt x="63" y="8"/>
                    <a:pt x="63" y="9"/>
                  </a:cubicBezTo>
                  <a:cubicBezTo>
                    <a:pt x="59" y="30"/>
                    <a:pt x="78" y="51"/>
                    <a:pt x="94" y="63"/>
                  </a:cubicBezTo>
                  <a:cubicBezTo>
                    <a:pt x="72" y="92"/>
                    <a:pt x="42" y="110"/>
                    <a:pt x="13" y="129"/>
                  </a:cubicBezTo>
                  <a:cubicBezTo>
                    <a:pt x="9" y="132"/>
                    <a:pt x="5" y="135"/>
                    <a:pt x="0" y="138"/>
                  </a:cubicBezTo>
                  <a:cubicBezTo>
                    <a:pt x="1" y="140"/>
                    <a:pt x="2" y="141"/>
                    <a:pt x="3" y="141"/>
                  </a:cubicBezTo>
                  <a:cubicBezTo>
                    <a:pt x="10" y="136"/>
                    <a:pt x="18" y="130"/>
                    <a:pt x="26" y="125"/>
                  </a:cubicBezTo>
                  <a:cubicBezTo>
                    <a:pt x="51" y="109"/>
                    <a:pt x="81" y="92"/>
                    <a:pt x="96" y="65"/>
                  </a:cubicBezTo>
                  <a:cubicBezTo>
                    <a:pt x="112" y="72"/>
                    <a:pt x="145" y="85"/>
                    <a:pt x="157" y="65"/>
                  </a:cubicBezTo>
                  <a:cubicBezTo>
                    <a:pt x="160" y="61"/>
                    <a:pt x="161" y="54"/>
                    <a:pt x="157" y="50"/>
                  </a:cubicBezTo>
                  <a:close/>
                </a:path>
              </a:pathLst>
            </a:custGeom>
            <a:solidFill>
              <a:srgbClr val="F6C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8"/>
            <p:cNvSpPr/>
            <p:nvPr/>
          </p:nvSpPr>
          <p:spPr bwMode="auto">
            <a:xfrm>
              <a:off x="150842" y="470187"/>
              <a:ext cx="227013" cy="528638"/>
            </a:xfrm>
            <a:custGeom>
              <a:avLst/>
              <a:gdLst>
                <a:gd name="T0" fmla="*/ 49 w 83"/>
                <a:gd name="T1" fmla="*/ 152 h 192"/>
                <a:gd name="T2" fmla="*/ 50 w 83"/>
                <a:gd name="T3" fmla="*/ 113 h 192"/>
                <a:gd name="T4" fmla="*/ 45 w 83"/>
                <a:gd name="T5" fmla="*/ 65 h 192"/>
                <a:gd name="T6" fmla="*/ 1 w 83"/>
                <a:gd name="T7" fmla="*/ 0 h 192"/>
                <a:gd name="T8" fmla="*/ 0 w 83"/>
                <a:gd name="T9" fmla="*/ 1 h 192"/>
                <a:gd name="T10" fmla="*/ 42 w 83"/>
                <a:gd name="T11" fmla="*/ 71 h 192"/>
                <a:gd name="T12" fmla="*/ 46 w 83"/>
                <a:gd name="T13" fmla="*/ 116 h 192"/>
                <a:gd name="T14" fmla="*/ 45 w 83"/>
                <a:gd name="T15" fmla="*/ 153 h 192"/>
                <a:gd name="T16" fmla="*/ 18 w 83"/>
                <a:gd name="T17" fmla="*/ 181 h 192"/>
                <a:gd name="T18" fmla="*/ 21 w 83"/>
                <a:gd name="T19" fmla="*/ 184 h 192"/>
                <a:gd name="T20" fmla="*/ 34 w 83"/>
                <a:gd name="T21" fmla="*/ 177 h 192"/>
                <a:gd name="T22" fmla="*/ 41 w 83"/>
                <a:gd name="T23" fmla="*/ 187 h 192"/>
                <a:gd name="T24" fmla="*/ 45 w 83"/>
                <a:gd name="T25" fmla="*/ 187 h 192"/>
                <a:gd name="T26" fmla="*/ 49 w 83"/>
                <a:gd name="T27" fmla="*/ 181 h 192"/>
                <a:gd name="T28" fmla="*/ 54 w 83"/>
                <a:gd name="T29" fmla="*/ 187 h 192"/>
                <a:gd name="T30" fmla="*/ 58 w 83"/>
                <a:gd name="T31" fmla="*/ 187 h 192"/>
                <a:gd name="T32" fmla="*/ 61 w 83"/>
                <a:gd name="T33" fmla="*/ 180 h 192"/>
                <a:gd name="T34" fmla="*/ 78 w 83"/>
                <a:gd name="T35" fmla="*/ 182 h 192"/>
                <a:gd name="T36" fmla="*/ 49 w 83"/>
                <a:gd name="T37" fmla="*/ 15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192">
                  <a:moveTo>
                    <a:pt x="49" y="152"/>
                  </a:moveTo>
                  <a:cubicBezTo>
                    <a:pt x="52" y="140"/>
                    <a:pt x="51" y="126"/>
                    <a:pt x="50" y="113"/>
                  </a:cubicBezTo>
                  <a:cubicBezTo>
                    <a:pt x="50" y="97"/>
                    <a:pt x="48" y="81"/>
                    <a:pt x="45" y="65"/>
                  </a:cubicBezTo>
                  <a:cubicBezTo>
                    <a:pt x="40" y="40"/>
                    <a:pt x="28" y="8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27" y="16"/>
                    <a:pt x="37" y="43"/>
                    <a:pt x="42" y="71"/>
                  </a:cubicBezTo>
                  <a:cubicBezTo>
                    <a:pt x="45" y="86"/>
                    <a:pt x="46" y="101"/>
                    <a:pt x="46" y="116"/>
                  </a:cubicBezTo>
                  <a:cubicBezTo>
                    <a:pt x="46" y="128"/>
                    <a:pt x="44" y="141"/>
                    <a:pt x="45" y="153"/>
                  </a:cubicBezTo>
                  <a:cubicBezTo>
                    <a:pt x="31" y="157"/>
                    <a:pt x="21" y="168"/>
                    <a:pt x="18" y="181"/>
                  </a:cubicBezTo>
                  <a:cubicBezTo>
                    <a:pt x="17" y="183"/>
                    <a:pt x="19" y="185"/>
                    <a:pt x="21" y="184"/>
                  </a:cubicBezTo>
                  <a:cubicBezTo>
                    <a:pt x="25" y="181"/>
                    <a:pt x="30" y="180"/>
                    <a:pt x="34" y="177"/>
                  </a:cubicBezTo>
                  <a:cubicBezTo>
                    <a:pt x="36" y="181"/>
                    <a:pt x="40" y="183"/>
                    <a:pt x="41" y="187"/>
                  </a:cubicBezTo>
                  <a:cubicBezTo>
                    <a:pt x="42" y="189"/>
                    <a:pt x="44" y="188"/>
                    <a:pt x="45" y="187"/>
                  </a:cubicBezTo>
                  <a:cubicBezTo>
                    <a:pt x="46" y="185"/>
                    <a:pt x="48" y="183"/>
                    <a:pt x="49" y="181"/>
                  </a:cubicBezTo>
                  <a:cubicBezTo>
                    <a:pt x="51" y="183"/>
                    <a:pt x="52" y="185"/>
                    <a:pt x="54" y="187"/>
                  </a:cubicBezTo>
                  <a:cubicBezTo>
                    <a:pt x="55" y="189"/>
                    <a:pt x="57" y="189"/>
                    <a:pt x="58" y="187"/>
                  </a:cubicBezTo>
                  <a:cubicBezTo>
                    <a:pt x="59" y="185"/>
                    <a:pt x="60" y="182"/>
                    <a:pt x="61" y="180"/>
                  </a:cubicBezTo>
                  <a:cubicBezTo>
                    <a:pt x="65" y="186"/>
                    <a:pt x="75" y="192"/>
                    <a:pt x="78" y="182"/>
                  </a:cubicBezTo>
                  <a:cubicBezTo>
                    <a:pt x="83" y="166"/>
                    <a:pt x="60" y="155"/>
                    <a:pt x="49" y="15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9"/>
            <p:cNvSpPr/>
            <p:nvPr/>
          </p:nvSpPr>
          <p:spPr bwMode="auto">
            <a:xfrm>
              <a:off x="446117" y="443200"/>
              <a:ext cx="241300" cy="485775"/>
            </a:xfrm>
            <a:custGeom>
              <a:avLst/>
              <a:gdLst>
                <a:gd name="T0" fmla="*/ 60 w 88"/>
                <a:gd name="T1" fmla="*/ 136 h 177"/>
                <a:gd name="T2" fmla="*/ 59 w 88"/>
                <a:gd name="T3" fmla="*/ 136 h 177"/>
                <a:gd name="T4" fmla="*/ 56 w 88"/>
                <a:gd name="T5" fmla="*/ 102 h 177"/>
                <a:gd name="T6" fmla="*/ 48 w 88"/>
                <a:gd name="T7" fmla="*/ 57 h 177"/>
                <a:gd name="T8" fmla="*/ 1 w 88"/>
                <a:gd name="T9" fmla="*/ 0 h 177"/>
                <a:gd name="T10" fmla="*/ 1 w 88"/>
                <a:gd name="T11" fmla="*/ 2 h 177"/>
                <a:gd name="T12" fmla="*/ 47 w 88"/>
                <a:gd name="T13" fmla="*/ 65 h 177"/>
                <a:gd name="T14" fmla="*/ 53 w 88"/>
                <a:gd name="T15" fmla="*/ 107 h 177"/>
                <a:gd name="T16" fmla="*/ 55 w 88"/>
                <a:gd name="T17" fmla="*/ 136 h 177"/>
                <a:gd name="T18" fmla="*/ 53 w 88"/>
                <a:gd name="T19" fmla="*/ 168 h 177"/>
                <a:gd name="T20" fmla="*/ 59 w 88"/>
                <a:gd name="T21" fmla="*/ 177 h 177"/>
                <a:gd name="T22" fmla="*/ 72 w 88"/>
                <a:gd name="T23" fmla="*/ 174 h 177"/>
                <a:gd name="T24" fmla="*/ 60 w 88"/>
                <a:gd name="T25" fmla="*/ 13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177">
                  <a:moveTo>
                    <a:pt x="60" y="136"/>
                  </a:moveTo>
                  <a:cubicBezTo>
                    <a:pt x="59" y="136"/>
                    <a:pt x="59" y="136"/>
                    <a:pt x="59" y="136"/>
                  </a:cubicBezTo>
                  <a:cubicBezTo>
                    <a:pt x="59" y="125"/>
                    <a:pt x="57" y="113"/>
                    <a:pt x="56" y="102"/>
                  </a:cubicBezTo>
                  <a:cubicBezTo>
                    <a:pt x="55" y="87"/>
                    <a:pt x="52" y="72"/>
                    <a:pt x="48" y="57"/>
                  </a:cubicBezTo>
                  <a:cubicBezTo>
                    <a:pt x="42" y="32"/>
                    <a:pt x="28" y="7"/>
                    <a:pt x="1" y="0"/>
                  </a:cubicBezTo>
                  <a:cubicBezTo>
                    <a:pt x="0" y="0"/>
                    <a:pt x="0" y="2"/>
                    <a:pt x="1" y="2"/>
                  </a:cubicBezTo>
                  <a:cubicBezTo>
                    <a:pt x="28" y="13"/>
                    <a:pt x="40" y="38"/>
                    <a:pt x="47" y="65"/>
                  </a:cubicBezTo>
                  <a:cubicBezTo>
                    <a:pt x="50" y="79"/>
                    <a:pt x="52" y="93"/>
                    <a:pt x="53" y="107"/>
                  </a:cubicBezTo>
                  <a:cubicBezTo>
                    <a:pt x="54" y="116"/>
                    <a:pt x="53" y="127"/>
                    <a:pt x="55" y="136"/>
                  </a:cubicBezTo>
                  <a:cubicBezTo>
                    <a:pt x="52" y="147"/>
                    <a:pt x="50" y="158"/>
                    <a:pt x="53" y="168"/>
                  </a:cubicBezTo>
                  <a:cubicBezTo>
                    <a:pt x="54" y="170"/>
                    <a:pt x="56" y="176"/>
                    <a:pt x="59" y="177"/>
                  </a:cubicBezTo>
                  <a:cubicBezTo>
                    <a:pt x="64" y="177"/>
                    <a:pt x="68" y="176"/>
                    <a:pt x="72" y="174"/>
                  </a:cubicBezTo>
                  <a:cubicBezTo>
                    <a:pt x="88" y="167"/>
                    <a:pt x="66" y="142"/>
                    <a:pt x="60" y="136"/>
                  </a:cubicBezTo>
                  <a:close/>
                </a:path>
              </a:pathLst>
            </a:custGeom>
            <a:solidFill>
              <a:srgbClr val="1986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0"/>
            <p:cNvSpPr/>
            <p:nvPr/>
          </p:nvSpPr>
          <p:spPr bwMode="auto">
            <a:xfrm>
              <a:off x="408017" y="519400"/>
              <a:ext cx="166688" cy="382588"/>
            </a:xfrm>
            <a:custGeom>
              <a:avLst/>
              <a:gdLst>
                <a:gd name="T0" fmla="*/ 48 w 61"/>
                <a:gd name="T1" fmla="*/ 3 h 139"/>
                <a:gd name="T2" fmla="*/ 49 w 61"/>
                <a:gd name="T3" fmla="*/ 1 h 139"/>
                <a:gd name="T4" fmla="*/ 48 w 61"/>
                <a:gd name="T5" fmla="*/ 1 h 139"/>
                <a:gd name="T6" fmla="*/ 47 w 61"/>
                <a:gd name="T7" fmla="*/ 3 h 139"/>
                <a:gd name="T8" fmla="*/ 47 w 61"/>
                <a:gd name="T9" fmla="*/ 3 h 139"/>
                <a:gd name="T10" fmla="*/ 4 w 61"/>
                <a:gd name="T11" fmla="*/ 138 h 139"/>
                <a:gd name="T12" fmla="*/ 6 w 61"/>
                <a:gd name="T13" fmla="*/ 139 h 139"/>
                <a:gd name="T14" fmla="*/ 7 w 61"/>
                <a:gd name="T15" fmla="*/ 139 h 139"/>
                <a:gd name="T16" fmla="*/ 50 w 61"/>
                <a:gd name="T17" fmla="*/ 79 h 139"/>
                <a:gd name="T18" fmla="*/ 48 w 61"/>
                <a:gd name="T1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39">
                  <a:moveTo>
                    <a:pt x="48" y="3"/>
                  </a:moveTo>
                  <a:cubicBezTo>
                    <a:pt x="49" y="2"/>
                    <a:pt x="49" y="2"/>
                    <a:pt x="49" y="1"/>
                  </a:cubicBezTo>
                  <a:cubicBezTo>
                    <a:pt x="49" y="1"/>
                    <a:pt x="49" y="0"/>
                    <a:pt x="48" y="1"/>
                  </a:cubicBezTo>
                  <a:cubicBezTo>
                    <a:pt x="48" y="1"/>
                    <a:pt x="48" y="2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22" y="43"/>
                    <a:pt x="0" y="89"/>
                    <a:pt x="4" y="138"/>
                  </a:cubicBezTo>
                  <a:cubicBezTo>
                    <a:pt x="4" y="139"/>
                    <a:pt x="5" y="139"/>
                    <a:pt x="6" y="139"/>
                  </a:cubicBezTo>
                  <a:cubicBezTo>
                    <a:pt x="6" y="139"/>
                    <a:pt x="7" y="139"/>
                    <a:pt x="7" y="139"/>
                  </a:cubicBezTo>
                  <a:cubicBezTo>
                    <a:pt x="29" y="126"/>
                    <a:pt x="42" y="102"/>
                    <a:pt x="50" y="79"/>
                  </a:cubicBezTo>
                  <a:cubicBezTo>
                    <a:pt x="58" y="55"/>
                    <a:pt x="61" y="26"/>
                    <a:pt x="48" y="3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1"/>
            <p:cNvSpPr/>
            <p:nvPr/>
          </p:nvSpPr>
          <p:spPr bwMode="auto">
            <a:xfrm>
              <a:off x="773142" y="474950"/>
              <a:ext cx="112713" cy="400050"/>
            </a:xfrm>
            <a:custGeom>
              <a:avLst/>
              <a:gdLst>
                <a:gd name="T0" fmla="*/ 36 w 41"/>
                <a:gd name="T1" fmla="*/ 61 h 145"/>
                <a:gd name="T2" fmla="*/ 1 w 41"/>
                <a:gd name="T3" fmla="*/ 0 h 145"/>
                <a:gd name="T4" fmla="*/ 0 w 41"/>
                <a:gd name="T5" fmla="*/ 0 h 145"/>
                <a:gd name="T6" fmla="*/ 34 w 41"/>
                <a:gd name="T7" fmla="*/ 68 h 145"/>
                <a:gd name="T8" fmla="*/ 37 w 41"/>
                <a:gd name="T9" fmla="*/ 143 h 145"/>
                <a:gd name="T10" fmla="*/ 40 w 41"/>
                <a:gd name="T11" fmla="*/ 143 h 145"/>
                <a:gd name="T12" fmla="*/ 36 w 41"/>
                <a:gd name="T13" fmla="*/ 6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5">
                  <a:moveTo>
                    <a:pt x="36" y="61"/>
                  </a:moveTo>
                  <a:cubicBezTo>
                    <a:pt x="32" y="39"/>
                    <a:pt x="24" y="9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16"/>
                    <a:pt x="30" y="42"/>
                    <a:pt x="34" y="68"/>
                  </a:cubicBezTo>
                  <a:cubicBezTo>
                    <a:pt x="38" y="92"/>
                    <a:pt x="38" y="118"/>
                    <a:pt x="37" y="143"/>
                  </a:cubicBezTo>
                  <a:cubicBezTo>
                    <a:pt x="37" y="145"/>
                    <a:pt x="40" y="145"/>
                    <a:pt x="40" y="143"/>
                  </a:cubicBezTo>
                  <a:cubicBezTo>
                    <a:pt x="41" y="116"/>
                    <a:pt x="41" y="88"/>
                    <a:pt x="36" y="6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2"/>
            <p:cNvSpPr/>
            <p:nvPr/>
          </p:nvSpPr>
          <p:spPr bwMode="auto">
            <a:xfrm>
              <a:off x="765204" y="852775"/>
              <a:ext cx="223838" cy="219075"/>
            </a:xfrm>
            <a:custGeom>
              <a:avLst/>
              <a:gdLst>
                <a:gd name="T0" fmla="*/ 44 w 82"/>
                <a:gd name="T1" fmla="*/ 2 h 80"/>
                <a:gd name="T2" fmla="*/ 43 w 82"/>
                <a:gd name="T3" fmla="*/ 1 h 80"/>
                <a:gd name="T4" fmla="*/ 40 w 82"/>
                <a:gd name="T5" fmla="*/ 3 h 80"/>
                <a:gd name="T6" fmla="*/ 0 w 82"/>
                <a:gd name="T7" fmla="*/ 55 h 80"/>
                <a:gd name="T8" fmla="*/ 7 w 82"/>
                <a:gd name="T9" fmla="*/ 68 h 80"/>
                <a:gd name="T10" fmla="*/ 22 w 82"/>
                <a:gd name="T11" fmla="*/ 59 h 80"/>
                <a:gd name="T12" fmla="*/ 29 w 82"/>
                <a:gd name="T13" fmla="*/ 79 h 80"/>
                <a:gd name="T14" fmla="*/ 31 w 82"/>
                <a:gd name="T15" fmla="*/ 79 h 80"/>
                <a:gd name="T16" fmla="*/ 45 w 82"/>
                <a:gd name="T17" fmla="*/ 63 h 80"/>
                <a:gd name="T18" fmla="*/ 56 w 82"/>
                <a:gd name="T19" fmla="*/ 76 h 80"/>
                <a:gd name="T20" fmla="*/ 70 w 82"/>
                <a:gd name="T21" fmla="*/ 66 h 80"/>
                <a:gd name="T22" fmla="*/ 44 w 82"/>
                <a:gd name="T23" fmla="*/ 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80">
                  <a:moveTo>
                    <a:pt x="44" y="2"/>
                  </a:moveTo>
                  <a:cubicBezTo>
                    <a:pt x="44" y="1"/>
                    <a:pt x="43" y="0"/>
                    <a:pt x="43" y="1"/>
                  </a:cubicBezTo>
                  <a:cubicBezTo>
                    <a:pt x="41" y="0"/>
                    <a:pt x="40" y="1"/>
                    <a:pt x="40" y="3"/>
                  </a:cubicBezTo>
                  <a:cubicBezTo>
                    <a:pt x="22" y="15"/>
                    <a:pt x="2" y="32"/>
                    <a:pt x="0" y="55"/>
                  </a:cubicBezTo>
                  <a:cubicBezTo>
                    <a:pt x="0" y="60"/>
                    <a:pt x="2" y="66"/>
                    <a:pt x="7" y="68"/>
                  </a:cubicBezTo>
                  <a:cubicBezTo>
                    <a:pt x="13" y="70"/>
                    <a:pt x="18" y="64"/>
                    <a:pt x="22" y="59"/>
                  </a:cubicBezTo>
                  <a:cubicBezTo>
                    <a:pt x="22" y="67"/>
                    <a:pt x="24" y="73"/>
                    <a:pt x="29" y="79"/>
                  </a:cubicBezTo>
                  <a:cubicBezTo>
                    <a:pt x="29" y="80"/>
                    <a:pt x="31" y="80"/>
                    <a:pt x="31" y="79"/>
                  </a:cubicBezTo>
                  <a:cubicBezTo>
                    <a:pt x="37" y="75"/>
                    <a:pt x="42" y="69"/>
                    <a:pt x="45" y="63"/>
                  </a:cubicBezTo>
                  <a:cubicBezTo>
                    <a:pt x="47" y="69"/>
                    <a:pt x="50" y="74"/>
                    <a:pt x="56" y="76"/>
                  </a:cubicBezTo>
                  <a:cubicBezTo>
                    <a:pt x="62" y="77"/>
                    <a:pt x="68" y="71"/>
                    <a:pt x="70" y="66"/>
                  </a:cubicBezTo>
                  <a:cubicBezTo>
                    <a:pt x="82" y="42"/>
                    <a:pt x="60" y="16"/>
                    <a:pt x="44" y="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4"/>
            <p:cNvSpPr/>
            <p:nvPr/>
          </p:nvSpPr>
          <p:spPr bwMode="auto">
            <a:xfrm>
              <a:off x="-33308" y="470187"/>
              <a:ext cx="173038" cy="382588"/>
            </a:xfrm>
            <a:custGeom>
              <a:avLst/>
              <a:gdLst>
                <a:gd name="T0" fmla="*/ 61 w 63"/>
                <a:gd name="T1" fmla="*/ 135 h 139"/>
                <a:gd name="T2" fmla="*/ 3 w 63"/>
                <a:gd name="T3" fmla="*/ 6 h 139"/>
                <a:gd name="T4" fmla="*/ 3 w 63"/>
                <a:gd name="T5" fmla="*/ 7 h 139"/>
                <a:gd name="T6" fmla="*/ 2 w 63"/>
                <a:gd name="T7" fmla="*/ 8 h 139"/>
                <a:gd name="T8" fmla="*/ 58 w 63"/>
                <a:gd name="T9" fmla="*/ 137 h 139"/>
                <a:gd name="T10" fmla="*/ 58 w 63"/>
                <a:gd name="T11" fmla="*/ 137 h 139"/>
                <a:gd name="T12" fmla="*/ 61 w 63"/>
                <a:gd name="T13" fmla="*/ 137 h 139"/>
                <a:gd name="T14" fmla="*/ 61 w 63"/>
                <a:gd name="T15" fmla="*/ 136 h 139"/>
                <a:gd name="T16" fmla="*/ 61 w 63"/>
                <a:gd name="T17" fmla="*/ 13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139">
                  <a:moveTo>
                    <a:pt x="61" y="135"/>
                  </a:moveTo>
                  <a:cubicBezTo>
                    <a:pt x="63" y="96"/>
                    <a:pt x="62" y="0"/>
                    <a:pt x="3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0" y="56"/>
                    <a:pt x="22" y="104"/>
                    <a:pt x="58" y="137"/>
                  </a:cubicBezTo>
                  <a:cubicBezTo>
                    <a:pt x="58" y="137"/>
                    <a:pt x="58" y="137"/>
                    <a:pt x="58" y="137"/>
                  </a:cubicBezTo>
                  <a:cubicBezTo>
                    <a:pt x="58" y="139"/>
                    <a:pt x="61" y="139"/>
                    <a:pt x="61" y="137"/>
                  </a:cubicBezTo>
                  <a:cubicBezTo>
                    <a:pt x="61" y="137"/>
                    <a:pt x="61" y="136"/>
                    <a:pt x="61" y="136"/>
                  </a:cubicBezTo>
                  <a:cubicBezTo>
                    <a:pt x="61" y="136"/>
                    <a:pt x="61" y="136"/>
                    <a:pt x="61" y="135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5"/>
            <p:cNvSpPr/>
            <p:nvPr/>
          </p:nvSpPr>
          <p:spPr bwMode="auto">
            <a:xfrm>
              <a:off x="920779" y="41562"/>
              <a:ext cx="954088" cy="541338"/>
            </a:xfrm>
            <a:custGeom>
              <a:avLst/>
              <a:gdLst>
                <a:gd name="T0" fmla="*/ 323 w 348"/>
                <a:gd name="T1" fmla="*/ 51 h 197"/>
                <a:gd name="T2" fmla="*/ 323 w 348"/>
                <a:gd name="T3" fmla="*/ 52 h 197"/>
                <a:gd name="T4" fmla="*/ 289 w 348"/>
                <a:gd name="T5" fmla="*/ 55 h 197"/>
                <a:gd name="T6" fmla="*/ 327 w 348"/>
                <a:gd name="T7" fmla="*/ 27 h 197"/>
                <a:gd name="T8" fmla="*/ 318 w 348"/>
                <a:gd name="T9" fmla="*/ 5 h 197"/>
                <a:gd name="T10" fmla="*/ 314 w 348"/>
                <a:gd name="T11" fmla="*/ 15 h 197"/>
                <a:gd name="T12" fmla="*/ 257 w 348"/>
                <a:gd name="T13" fmla="*/ 71 h 197"/>
                <a:gd name="T14" fmla="*/ 276 w 348"/>
                <a:gd name="T15" fmla="*/ 25 h 197"/>
                <a:gd name="T16" fmla="*/ 249 w 348"/>
                <a:gd name="T17" fmla="*/ 25 h 197"/>
                <a:gd name="T18" fmla="*/ 261 w 348"/>
                <a:gd name="T19" fmla="*/ 36 h 197"/>
                <a:gd name="T20" fmla="*/ 255 w 348"/>
                <a:gd name="T21" fmla="*/ 73 h 197"/>
                <a:gd name="T22" fmla="*/ 178 w 348"/>
                <a:gd name="T23" fmla="*/ 117 h 197"/>
                <a:gd name="T24" fmla="*/ 218 w 348"/>
                <a:gd name="T25" fmla="*/ 64 h 197"/>
                <a:gd name="T26" fmla="*/ 200 w 348"/>
                <a:gd name="T27" fmla="*/ 44 h 197"/>
                <a:gd name="T28" fmla="*/ 200 w 348"/>
                <a:gd name="T29" fmla="*/ 61 h 197"/>
                <a:gd name="T30" fmla="*/ 175 w 348"/>
                <a:gd name="T31" fmla="*/ 118 h 197"/>
                <a:gd name="T32" fmla="*/ 95 w 348"/>
                <a:gd name="T33" fmla="*/ 152 h 197"/>
                <a:gd name="T34" fmla="*/ 156 w 348"/>
                <a:gd name="T35" fmla="*/ 103 h 197"/>
                <a:gd name="T36" fmla="*/ 136 w 348"/>
                <a:gd name="T37" fmla="*/ 87 h 197"/>
                <a:gd name="T38" fmla="*/ 134 w 348"/>
                <a:gd name="T39" fmla="*/ 102 h 197"/>
                <a:gd name="T40" fmla="*/ 50 w 348"/>
                <a:gd name="T41" fmla="*/ 168 h 197"/>
                <a:gd name="T42" fmla="*/ 38 w 348"/>
                <a:gd name="T43" fmla="*/ 154 h 197"/>
                <a:gd name="T44" fmla="*/ 61 w 348"/>
                <a:gd name="T45" fmla="*/ 134 h 197"/>
                <a:gd name="T46" fmla="*/ 43 w 348"/>
                <a:gd name="T47" fmla="*/ 115 h 197"/>
                <a:gd name="T48" fmla="*/ 46 w 348"/>
                <a:gd name="T49" fmla="*/ 134 h 197"/>
                <a:gd name="T50" fmla="*/ 0 w 348"/>
                <a:gd name="T51" fmla="*/ 181 h 197"/>
                <a:gd name="T52" fmla="*/ 44 w 348"/>
                <a:gd name="T53" fmla="*/ 174 h 197"/>
                <a:gd name="T54" fmla="*/ 104 w 348"/>
                <a:gd name="T55" fmla="*/ 181 h 197"/>
                <a:gd name="T56" fmla="*/ 121 w 348"/>
                <a:gd name="T57" fmla="*/ 196 h 197"/>
                <a:gd name="T58" fmla="*/ 112 w 348"/>
                <a:gd name="T59" fmla="*/ 169 h 197"/>
                <a:gd name="T60" fmla="*/ 106 w 348"/>
                <a:gd name="T61" fmla="*/ 177 h 197"/>
                <a:gd name="T62" fmla="*/ 58 w 348"/>
                <a:gd name="T63" fmla="*/ 170 h 197"/>
                <a:gd name="T64" fmla="*/ 143 w 348"/>
                <a:gd name="T65" fmla="*/ 138 h 197"/>
                <a:gd name="T66" fmla="*/ 188 w 348"/>
                <a:gd name="T67" fmla="*/ 170 h 197"/>
                <a:gd name="T68" fmla="*/ 203 w 348"/>
                <a:gd name="T69" fmla="*/ 179 h 197"/>
                <a:gd name="T70" fmla="*/ 198 w 348"/>
                <a:gd name="T71" fmla="*/ 154 h 197"/>
                <a:gd name="T72" fmla="*/ 145 w 348"/>
                <a:gd name="T73" fmla="*/ 137 h 197"/>
                <a:gd name="T74" fmla="*/ 221 w 348"/>
                <a:gd name="T75" fmla="*/ 100 h 197"/>
                <a:gd name="T76" fmla="*/ 256 w 348"/>
                <a:gd name="T77" fmla="*/ 123 h 197"/>
                <a:gd name="T78" fmla="*/ 277 w 348"/>
                <a:gd name="T79" fmla="*/ 113 h 197"/>
                <a:gd name="T80" fmla="*/ 267 w 348"/>
                <a:gd name="T81" fmla="*/ 107 h 197"/>
                <a:gd name="T82" fmla="*/ 262 w 348"/>
                <a:gd name="T83" fmla="*/ 108 h 197"/>
                <a:gd name="T84" fmla="*/ 259 w 348"/>
                <a:gd name="T85" fmla="*/ 111 h 197"/>
                <a:gd name="T86" fmla="*/ 288 w 348"/>
                <a:gd name="T87" fmla="*/ 57 h 197"/>
                <a:gd name="T88" fmla="*/ 324 w 348"/>
                <a:gd name="T89" fmla="*/ 57 h 197"/>
                <a:gd name="T90" fmla="*/ 347 w 348"/>
                <a:gd name="T91" fmla="*/ 5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8" h="197">
                  <a:moveTo>
                    <a:pt x="336" y="40"/>
                  </a:moveTo>
                  <a:cubicBezTo>
                    <a:pt x="330" y="41"/>
                    <a:pt x="325" y="46"/>
                    <a:pt x="323" y="51"/>
                  </a:cubicBezTo>
                  <a:cubicBezTo>
                    <a:pt x="323" y="51"/>
                    <a:pt x="323" y="51"/>
                    <a:pt x="323" y="52"/>
                  </a:cubicBezTo>
                  <a:cubicBezTo>
                    <a:pt x="323" y="52"/>
                    <a:pt x="323" y="52"/>
                    <a:pt x="323" y="52"/>
                  </a:cubicBezTo>
                  <a:cubicBezTo>
                    <a:pt x="323" y="53"/>
                    <a:pt x="322" y="54"/>
                    <a:pt x="322" y="54"/>
                  </a:cubicBezTo>
                  <a:cubicBezTo>
                    <a:pt x="311" y="54"/>
                    <a:pt x="300" y="54"/>
                    <a:pt x="289" y="55"/>
                  </a:cubicBezTo>
                  <a:cubicBezTo>
                    <a:pt x="300" y="46"/>
                    <a:pt x="310" y="37"/>
                    <a:pt x="319" y="26"/>
                  </a:cubicBezTo>
                  <a:cubicBezTo>
                    <a:pt x="321" y="28"/>
                    <a:pt x="324" y="28"/>
                    <a:pt x="327" y="27"/>
                  </a:cubicBezTo>
                  <a:cubicBezTo>
                    <a:pt x="333" y="25"/>
                    <a:pt x="338" y="19"/>
                    <a:pt x="336" y="12"/>
                  </a:cubicBezTo>
                  <a:cubicBezTo>
                    <a:pt x="335" y="5"/>
                    <a:pt x="324" y="0"/>
                    <a:pt x="318" y="5"/>
                  </a:cubicBezTo>
                  <a:cubicBezTo>
                    <a:pt x="316" y="7"/>
                    <a:pt x="314" y="10"/>
                    <a:pt x="315" y="14"/>
                  </a:cubicBezTo>
                  <a:cubicBezTo>
                    <a:pt x="314" y="14"/>
                    <a:pt x="314" y="14"/>
                    <a:pt x="314" y="15"/>
                  </a:cubicBezTo>
                  <a:cubicBezTo>
                    <a:pt x="314" y="18"/>
                    <a:pt x="315" y="21"/>
                    <a:pt x="317" y="24"/>
                  </a:cubicBezTo>
                  <a:cubicBezTo>
                    <a:pt x="298" y="41"/>
                    <a:pt x="278" y="57"/>
                    <a:pt x="257" y="71"/>
                  </a:cubicBezTo>
                  <a:cubicBezTo>
                    <a:pt x="261" y="60"/>
                    <a:pt x="263" y="48"/>
                    <a:pt x="264" y="36"/>
                  </a:cubicBezTo>
                  <a:cubicBezTo>
                    <a:pt x="270" y="36"/>
                    <a:pt x="275" y="31"/>
                    <a:pt x="276" y="25"/>
                  </a:cubicBezTo>
                  <a:cubicBezTo>
                    <a:pt x="277" y="18"/>
                    <a:pt x="272" y="13"/>
                    <a:pt x="266" y="12"/>
                  </a:cubicBezTo>
                  <a:cubicBezTo>
                    <a:pt x="259" y="11"/>
                    <a:pt x="247" y="16"/>
                    <a:pt x="249" y="25"/>
                  </a:cubicBezTo>
                  <a:cubicBezTo>
                    <a:pt x="250" y="30"/>
                    <a:pt x="255" y="34"/>
                    <a:pt x="260" y="35"/>
                  </a:cubicBezTo>
                  <a:cubicBezTo>
                    <a:pt x="260" y="35"/>
                    <a:pt x="260" y="36"/>
                    <a:pt x="261" y="36"/>
                  </a:cubicBezTo>
                  <a:cubicBezTo>
                    <a:pt x="261" y="36"/>
                    <a:pt x="261" y="36"/>
                    <a:pt x="261" y="36"/>
                  </a:cubicBezTo>
                  <a:cubicBezTo>
                    <a:pt x="260" y="49"/>
                    <a:pt x="257" y="61"/>
                    <a:pt x="255" y="73"/>
                  </a:cubicBezTo>
                  <a:cubicBezTo>
                    <a:pt x="231" y="89"/>
                    <a:pt x="206" y="104"/>
                    <a:pt x="179" y="117"/>
                  </a:cubicBezTo>
                  <a:cubicBezTo>
                    <a:pt x="178" y="117"/>
                    <a:pt x="178" y="117"/>
                    <a:pt x="178" y="117"/>
                  </a:cubicBezTo>
                  <a:cubicBezTo>
                    <a:pt x="185" y="99"/>
                    <a:pt x="195" y="83"/>
                    <a:pt x="205" y="67"/>
                  </a:cubicBezTo>
                  <a:cubicBezTo>
                    <a:pt x="209" y="69"/>
                    <a:pt x="215" y="69"/>
                    <a:pt x="218" y="64"/>
                  </a:cubicBezTo>
                  <a:cubicBezTo>
                    <a:pt x="223" y="59"/>
                    <a:pt x="225" y="49"/>
                    <a:pt x="221" y="43"/>
                  </a:cubicBezTo>
                  <a:cubicBezTo>
                    <a:pt x="216" y="36"/>
                    <a:pt x="205" y="37"/>
                    <a:pt x="200" y="44"/>
                  </a:cubicBezTo>
                  <a:cubicBezTo>
                    <a:pt x="197" y="48"/>
                    <a:pt x="197" y="55"/>
                    <a:pt x="200" y="60"/>
                  </a:cubicBezTo>
                  <a:cubicBezTo>
                    <a:pt x="200" y="60"/>
                    <a:pt x="200" y="60"/>
                    <a:pt x="200" y="61"/>
                  </a:cubicBezTo>
                  <a:cubicBezTo>
                    <a:pt x="201" y="63"/>
                    <a:pt x="202" y="64"/>
                    <a:pt x="203" y="65"/>
                  </a:cubicBezTo>
                  <a:cubicBezTo>
                    <a:pt x="193" y="82"/>
                    <a:pt x="181" y="99"/>
                    <a:pt x="175" y="118"/>
                  </a:cubicBezTo>
                  <a:cubicBezTo>
                    <a:pt x="150" y="130"/>
                    <a:pt x="125" y="141"/>
                    <a:pt x="99" y="151"/>
                  </a:cubicBezTo>
                  <a:cubicBezTo>
                    <a:pt x="97" y="151"/>
                    <a:pt x="96" y="152"/>
                    <a:pt x="95" y="152"/>
                  </a:cubicBezTo>
                  <a:cubicBezTo>
                    <a:pt x="107" y="134"/>
                    <a:pt x="121" y="119"/>
                    <a:pt x="135" y="104"/>
                  </a:cubicBezTo>
                  <a:cubicBezTo>
                    <a:pt x="141" y="109"/>
                    <a:pt x="151" y="109"/>
                    <a:pt x="156" y="103"/>
                  </a:cubicBezTo>
                  <a:cubicBezTo>
                    <a:pt x="160" y="98"/>
                    <a:pt x="160" y="89"/>
                    <a:pt x="156" y="84"/>
                  </a:cubicBezTo>
                  <a:cubicBezTo>
                    <a:pt x="151" y="77"/>
                    <a:pt x="141" y="81"/>
                    <a:pt x="136" y="87"/>
                  </a:cubicBezTo>
                  <a:cubicBezTo>
                    <a:pt x="136" y="87"/>
                    <a:pt x="136" y="87"/>
                    <a:pt x="136" y="88"/>
                  </a:cubicBezTo>
                  <a:cubicBezTo>
                    <a:pt x="133" y="92"/>
                    <a:pt x="131" y="97"/>
                    <a:pt x="134" y="102"/>
                  </a:cubicBezTo>
                  <a:cubicBezTo>
                    <a:pt x="117" y="116"/>
                    <a:pt x="103" y="133"/>
                    <a:pt x="93" y="153"/>
                  </a:cubicBezTo>
                  <a:cubicBezTo>
                    <a:pt x="79" y="158"/>
                    <a:pt x="65" y="163"/>
                    <a:pt x="50" y="168"/>
                  </a:cubicBezTo>
                  <a:cubicBezTo>
                    <a:pt x="43" y="170"/>
                    <a:pt x="36" y="171"/>
                    <a:pt x="29" y="173"/>
                  </a:cubicBezTo>
                  <a:cubicBezTo>
                    <a:pt x="32" y="167"/>
                    <a:pt x="35" y="160"/>
                    <a:pt x="38" y="154"/>
                  </a:cubicBezTo>
                  <a:cubicBezTo>
                    <a:pt x="42" y="148"/>
                    <a:pt x="45" y="142"/>
                    <a:pt x="49" y="136"/>
                  </a:cubicBezTo>
                  <a:cubicBezTo>
                    <a:pt x="53" y="138"/>
                    <a:pt x="57" y="137"/>
                    <a:pt x="61" y="134"/>
                  </a:cubicBezTo>
                  <a:cubicBezTo>
                    <a:pt x="67" y="130"/>
                    <a:pt x="69" y="120"/>
                    <a:pt x="64" y="114"/>
                  </a:cubicBezTo>
                  <a:cubicBezTo>
                    <a:pt x="58" y="107"/>
                    <a:pt x="48" y="107"/>
                    <a:pt x="43" y="115"/>
                  </a:cubicBezTo>
                  <a:cubicBezTo>
                    <a:pt x="40" y="119"/>
                    <a:pt x="40" y="127"/>
                    <a:pt x="44" y="130"/>
                  </a:cubicBezTo>
                  <a:cubicBezTo>
                    <a:pt x="44" y="132"/>
                    <a:pt x="45" y="133"/>
                    <a:pt x="46" y="134"/>
                  </a:cubicBezTo>
                  <a:cubicBezTo>
                    <a:pt x="37" y="145"/>
                    <a:pt x="31" y="160"/>
                    <a:pt x="26" y="174"/>
                  </a:cubicBezTo>
                  <a:cubicBezTo>
                    <a:pt x="17" y="175"/>
                    <a:pt x="8" y="177"/>
                    <a:pt x="0" y="181"/>
                  </a:cubicBezTo>
                  <a:cubicBezTo>
                    <a:pt x="0" y="181"/>
                    <a:pt x="0" y="181"/>
                    <a:pt x="0" y="182"/>
                  </a:cubicBezTo>
                  <a:cubicBezTo>
                    <a:pt x="14" y="183"/>
                    <a:pt x="30" y="178"/>
                    <a:pt x="44" y="174"/>
                  </a:cubicBezTo>
                  <a:cubicBezTo>
                    <a:pt x="47" y="173"/>
                    <a:pt x="51" y="172"/>
                    <a:pt x="55" y="171"/>
                  </a:cubicBezTo>
                  <a:cubicBezTo>
                    <a:pt x="70" y="177"/>
                    <a:pt x="88" y="181"/>
                    <a:pt x="104" y="181"/>
                  </a:cubicBezTo>
                  <a:cubicBezTo>
                    <a:pt x="104" y="182"/>
                    <a:pt x="104" y="183"/>
                    <a:pt x="104" y="185"/>
                  </a:cubicBezTo>
                  <a:cubicBezTo>
                    <a:pt x="104" y="194"/>
                    <a:pt x="113" y="197"/>
                    <a:pt x="121" y="196"/>
                  </a:cubicBezTo>
                  <a:cubicBezTo>
                    <a:pt x="128" y="195"/>
                    <a:pt x="132" y="189"/>
                    <a:pt x="131" y="181"/>
                  </a:cubicBezTo>
                  <a:cubicBezTo>
                    <a:pt x="129" y="174"/>
                    <a:pt x="120" y="166"/>
                    <a:pt x="112" y="169"/>
                  </a:cubicBezTo>
                  <a:cubicBezTo>
                    <a:pt x="112" y="169"/>
                    <a:pt x="111" y="170"/>
                    <a:pt x="112" y="171"/>
                  </a:cubicBezTo>
                  <a:cubicBezTo>
                    <a:pt x="109" y="172"/>
                    <a:pt x="107" y="174"/>
                    <a:pt x="106" y="177"/>
                  </a:cubicBezTo>
                  <a:cubicBezTo>
                    <a:pt x="98" y="176"/>
                    <a:pt x="90" y="176"/>
                    <a:pt x="82" y="175"/>
                  </a:cubicBezTo>
                  <a:cubicBezTo>
                    <a:pt x="74" y="174"/>
                    <a:pt x="66" y="172"/>
                    <a:pt x="58" y="170"/>
                  </a:cubicBezTo>
                  <a:cubicBezTo>
                    <a:pt x="71" y="166"/>
                    <a:pt x="83" y="161"/>
                    <a:pt x="96" y="157"/>
                  </a:cubicBezTo>
                  <a:cubicBezTo>
                    <a:pt x="112" y="151"/>
                    <a:pt x="128" y="145"/>
                    <a:pt x="143" y="138"/>
                  </a:cubicBezTo>
                  <a:cubicBezTo>
                    <a:pt x="157" y="148"/>
                    <a:pt x="171" y="157"/>
                    <a:pt x="188" y="162"/>
                  </a:cubicBezTo>
                  <a:cubicBezTo>
                    <a:pt x="187" y="165"/>
                    <a:pt x="187" y="167"/>
                    <a:pt x="188" y="170"/>
                  </a:cubicBezTo>
                  <a:cubicBezTo>
                    <a:pt x="188" y="170"/>
                    <a:pt x="188" y="171"/>
                    <a:pt x="189" y="171"/>
                  </a:cubicBezTo>
                  <a:cubicBezTo>
                    <a:pt x="191" y="176"/>
                    <a:pt x="197" y="180"/>
                    <a:pt x="203" y="179"/>
                  </a:cubicBezTo>
                  <a:cubicBezTo>
                    <a:pt x="211" y="178"/>
                    <a:pt x="219" y="170"/>
                    <a:pt x="216" y="161"/>
                  </a:cubicBezTo>
                  <a:cubicBezTo>
                    <a:pt x="213" y="155"/>
                    <a:pt x="204" y="153"/>
                    <a:pt x="198" y="154"/>
                  </a:cubicBezTo>
                  <a:cubicBezTo>
                    <a:pt x="194" y="154"/>
                    <a:pt x="191" y="156"/>
                    <a:pt x="189" y="159"/>
                  </a:cubicBezTo>
                  <a:cubicBezTo>
                    <a:pt x="173" y="154"/>
                    <a:pt x="159" y="146"/>
                    <a:pt x="145" y="137"/>
                  </a:cubicBezTo>
                  <a:cubicBezTo>
                    <a:pt x="155" y="133"/>
                    <a:pt x="165" y="128"/>
                    <a:pt x="175" y="123"/>
                  </a:cubicBezTo>
                  <a:cubicBezTo>
                    <a:pt x="190" y="116"/>
                    <a:pt x="206" y="109"/>
                    <a:pt x="221" y="100"/>
                  </a:cubicBezTo>
                  <a:cubicBezTo>
                    <a:pt x="231" y="108"/>
                    <a:pt x="244" y="112"/>
                    <a:pt x="257" y="114"/>
                  </a:cubicBezTo>
                  <a:cubicBezTo>
                    <a:pt x="256" y="117"/>
                    <a:pt x="255" y="120"/>
                    <a:pt x="256" y="123"/>
                  </a:cubicBezTo>
                  <a:cubicBezTo>
                    <a:pt x="258" y="130"/>
                    <a:pt x="269" y="134"/>
                    <a:pt x="275" y="129"/>
                  </a:cubicBezTo>
                  <a:cubicBezTo>
                    <a:pt x="279" y="125"/>
                    <a:pt x="280" y="118"/>
                    <a:pt x="277" y="113"/>
                  </a:cubicBezTo>
                  <a:cubicBezTo>
                    <a:pt x="275" y="109"/>
                    <a:pt x="271" y="107"/>
                    <a:pt x="266" y="107"/>
                  </a:cubicBezTo>
                  <a:cubicBezTo>
                    <a:pt x="266" y="107"/>
                    <a:pt x="267" y="107"/>
                    <a:pt x="267" y="107"/>
                  </a:cubicBezTo>
                  <a:cubicBezTo>
                    <a:pt x="267" y="107"/>
                    <a:pt x="267" y="106"/>
                    <a:pt x="266" y="107"/>
                  </a:cubicBezTo>
                  <a:cubicBezTo>
                    <a:pt x="265" y="107"/>
                    <a:pt x="264" y="108"/>
                    <a:pt x="262" y="108"/>
                  </a:cubicBezTo>
                  <a:cubicBezTo>
                    <a:pt x="261" y="109"/>
                    <a:pt x="260" y="109"/>
                    <a:pt x="259" y="110"/>
                  </a:cubicBezTo>
                  <a:cubicBezTo>
                    <a:pt x="259" y="110"/>
                    <a:pt x="259" y="111"/>
                    <a:pt x="259" y="111"/>
                  </a:cubicBezTo>
                  <a:cubicBezTo>
                    <a:pt x="246" y="108"/>
                    <a:pt x="235" y="105"/>
                    <a:pt x="223" y="99"/>
                  </a:cubicBezTo>
                  <a:cubicBezTo>
                    <a:pt x="246" y="87"/>
                    <a:pt x="268" y="73"/>
                    <a:pt x="288" y="57"/>
                  </a:cubicBezTo>
                  <a:cubicBezTo>
                    <a:pt x="300" y="57"/>
                    <a:pt x="312" y="58"/>
                    <a:pt x="324" y="57"/>
                  </a:cubicBezTo>
                  <a:cubicBezTo>
                    <a:pt x="324" y="57"/>
                    <a:pt x="324" y="57"/>
                    <a:pt x="324" y="57"/>
                  </a:cubicBezTo>
                  <a:cubicBezTo>
                    <a:pt x="326" y="61"/>
                    <a:pt x="330" y="64"/>
                    <a:pt x="334" y="65"/>
                  </a:cubicBezTo>
                  <a:cubicBezTo>
                    <a:pt x="340" y="65"/>
                    <a:pt x="346" y="62"/>
                    <a:pt x="347" y="55"/>
                  </a:cubicBezTo>
                  <a:cubicBezTo>
                    <a:pt x="348" y="48"/>
                    <a:pt x="344" y="39"/>
                    <a:pt x="336" y="40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6"/>
            <p:cNvSpPr/>
            <p:nvPr/>
          </p:nvSpPr>
          <p:spPr bwMode="auto">
            <a:xfrm>
              <a:off x="1192242" y="286037"/>
              <a:ext cx="1027113" cy="657225"/>
            </a:xfrm>
            <a:custGeom>
              <a:avLst/>
              <a:gdLst>
                <a:gd name="T0" fmla="*/ 372 w 375"/>
                <a:gd name="T1" fmla="*/ 33 h 239"/>
                <a:gd name="T2" fmla="*/ 331 w 375"/>
                <a:gd name="T3" fmla="*/ 50 h 239"/>
                <a:gd name="T4" fmla="*/ 291 w 375"/>
                <a:gd name="T5" fmla="*/ 64 h 239"/>
                <a:gd name="T6" fmla="*/ 235 w 375"/>
                <a:gd name="T7" fmla="*/ 113 h 239"/>
                <a:gd name="T8" fmla="*/ 211 w 375"/>
                <a:gd name="T9" fmla="*/ 121 h 239"/>
                <a:gd name="T10" fmla="*/ 137 w 375"/>
                <a:gd name="T11" fmla="*/ 138 h 239"/>
                <a:gd name="T12" fmla="*/ 162 w 375"/>
                <a:gd name="T13" fmla="*/ 117 h 239"/>
                <a:gd name="T14" fmla="*/ 171 w 375"/>
                <a:gd name="T15" fmla="*/ 108 h 239"/>
                <a:gd name="T16" fmla="*/ 241 w 375"/>
                <a:gd name="T17" fmla="*/ 5 h 239"/>
                <a:gd name="T18" fmla="*/ 243 w 375"/>
                <a:gd name="T19" fmla="*/ 3 h 239"/>
                <a:gd name="T20" fmla="*/ 241 w 375"/>
                <a:gd name="T21" fmla="*/ 1 h 239"/>
                <a:gd name="T22" fmla="*/ 218 w 375"/>
                <a:gd name="T23" fmla="*/ 26 h 239"/>
                <a:gd name="T24" fmla="*/ 191 w 375"/>
                <a:gd name="T25" fmla="*/ 51 h 239"/>
                <a:gd name="T26" fmla="*/ 167 w 375"/>
                <a:gd name="T27" fmla="*/ 106 h 239"/>
                <a:gd name="T28" fmla="*/ 167 w 375"/>
                <a:gd name="T29" fmla="*/ 106 h 239"/>
                <a:gd name="T30" fmla="*/ 162 w 375"/>
                <a:gd name="T31" fmla="*/ 112 h 239"/>
                <a:gd name="T32" fmla="*/ 131 w 375"/>
                <a:gd name="T33" fmla="*/ 139 h 239"/>
                <a:gd name="T34" fmla="*/ 90 w 375"/>
                <a:gd name="T35" fmla="*/ 146 h 239"/>
                <a:gd name="T36" fmla="*/ 90 w 375"/>
                <a:gd name="T37" fmla="*/ 146 h 239"/>
                <a:gd name="T38" fmla="*/ 89 w 375"/>
                <a:gd name="T39" fmla="*/ 146 h 239"/>
                <a:gd name="T40" fmla="*/ 67 w 375"/>
                <a:gd name="T41" fmla="*/ 149 h 239"/>
                <a:gd name="T42" fmla="*/ 1 w 375"/>
                <a:gd name="T43" fmla="*/ 148 h 239"/>
                <a:gd name="T44" fmla="*/ 1 w 375"/>
                <a:gd name="T45" fmla="*/ 149 h 239"/>
                <a:gd name="T46" fmla="*/ 58 w 375"/>
                <a:gd name="T47" fmla="*/ 154 h 239"/>
                <a:gd name="T48" fmla="*/ 90 w 375"/>
                <a:gd name="T49" fmla="*/ 150 h 239"/>
                <a:gd name="T50" fmla="*/ 144 w 375"/>
                <a:gd name="T51" fmla="*/ 186 h 239"/>
                <a:gd name="T52" fmla="*/ 193 w 375"/>
                <a:gd name="T53" fmla="*/ 202 h 239"/>
                <a:gd name="T54" fmla="*/ 296 w 375"/>
                <a:gd name="T55" fmla="*/ 185 h 239"/>
                <a:gd name="T56" fmla="*/ 296 w 375"/>
                <a:gd name="T57" fmla="*/ 184 h 239"/>
                <a:gd name="T58" fmla="*/ 297 w 375"/>
                <a:gd name="T59" fmla="*/ 184 h 239"/>
                <a:gd name="T60" fmla="*/ 297 w 375"/>
                <a:gd name="T61" fmla="*/ 181 h 239"/>
                <a:gd name="T62" fmla="*/ 192 w 375"/>
                <a:gd name="T63" fmla="*/ 197 h 239"/>
                <a:gd name="T64" fmla="*/ 192 w 375"/>
                <a:gd name="T65" fmla="*/ 198 h 239"/>
                <a:gd name="T66" fmla="*/ 150 w 375"/>
                <a:gd name="T67" fmla="*/ 185 h 239"/>
                <a:gd name="T68" fmla="*/ 92 w 375"/>
                <a:gd name="T69" fmla="*/ 149 h 239"/>
                <a:gd name="T70" fmla="*/ 127 w 375"/>
                <a:gd name="T71" fmla="*/ 144 h 239"/>
                <a:gd name="T72" fmla="*/ 235 w 375"/>
                <a:gd name="T73" fmla="*/ 119 h 239"/>
                <a:gd name="T74" fmla="*/ 235 w 375"/>
                <a:gd name="T75" fmla="*/ 119 h 239"/>
                <a:gd name="T76" fmla="*/ 313 w 375"/>
                <a:gd name="T77" fmla="*/ 123 h 239"/>
                <a:gd name="T78" fmla="*/ 350 w 375"/>
                <a:gd name="T79" fmla="*/ 87 h 239"/>
                <a:gd name="T80" fmla="*/ 372 w 375"/>
                <a:gd name="T81" fmla="*/ 36 h 239"/>
                <a:gd name="T82" fmla="*/ 374 w 375"/>
                <a:gd name="T83" fmla="*/ 35 h 239"/>
                <a:gd name="T84" fmla="*/ 372 w 375"/>
                <a:gd name="T85" fmla="*/ 3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5" h="239">
                  <a:moveTo>
                    <a:pt x="372" y="33"/>
                  </a:moveTo>
                  <a:cubicBezTo>
                    <a:pt x="359" y="39"/>
                    <a:pt x="346" y="45"/>
                    <a:pt x="331" y="50"/>
                  </a:cubicBezTo>
                  <a:cubicBezTo>
                    <a:pt x="317" y="54"/>
                    <a:pt x="304" y="58"/>
                    <a:pt x="291" y="64"/>
                  </a:cubicBezTo>
                  <a:cubicBezTo>
                    <a:pt x="267" y="74"/>
                    <a:pt x="249" y="93"/>
                    <a:pt x="235" y="113"/>
                  </a:cubicBezTo>
                  <a:cubicBezTo>
                    <a:pt x="227" y="116"/>
                    <a:pt x="219" y="119"/>
                    <a:pt x="211" y="121"/>
                  </a:cubicBezTo>
                  <a:cubicBezTo>
                    <a:pt x="187" y="129"/>
                    <a:pt x="162" y="134"/>
                    <a:pt x="137" y="138"/>
                  </a:cubicBezTo>
                  <a:cubicBezTo>
                    <a:pt x="146" y="133"/>
                    <a:pt x="155" y="124"/>
                    <a:pt x="162" y="117"/>
                  </a:cubicBezTo>
                  <a:cubicBezTo>
                    <a:pt x="165" y="114"/>
                    <a:pt x="168" y="111"/>
                    <a:pt x="171" y="108"/>
                  </a:cubicBezTo>
                  <a:cubicBezTo>
                    <a:pt x="226" y="117"/>
                    <a:pt x="233" y="44"/>
                    <a:pt x="241" y="5"/>
                  </a:cubicBezTo>
                  <a:cubicBezTo>
                    <a:pt x="242" y="4"/>
                    <a:pt x="242" y="3"/>
                    <a:pt x="243" y="3"/>
                  </a:cubicBezTo>
                  <a:cubicBezTo>
                    <a:pt x="244" y="1"/>
                    <a:pt x="242" y="0"/>
                    <a:pt x="241" y="1"/>
                  </a:cubicBezTo>
                  <a:cubicBezTo>
                    <a:pt x="233" y="10"/>
                    <a:pt x="226" y="18"/>
                    <a:pt x="218" y="26"/>
                  </a:cubicBezTo>
                  <a:cubicBezTo>
                    <a:pt x="209" y="34"/>
                    <a:pt x="199" y="42"/>
                    <a:pt x="191" y="51"/>
                  </a:cubicBezTo>
                  <a:cubicBezTo>
                    <a:pt x="176" y="65"/>
                    <a:pt x="164" y="85"/>
                    <a:pt x="167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5" y="108"/>
                    <a:pt x="164" y="110"/>
                    <a:pt x="162" y="112"/>
                  </a:cubicBezTo>
                  <a:cubicBezTo>
                    <a:pt x="153" y="123"/>
                    <a:pt x="142" y="131"/>
                    <a:pt x="131" y="139"/>
                  </a:cubicBezTo>
                  <a:cubicBezTo>
                    <a:pt x="117" y="142"/>
                    <a:pt x="103" y="144"/>
                    <a:pt x="90" y="146"/>
                  </a:cubicBezTo>
                  <a:cubicBezTo>
                    <a:pt x="90" y="146"/>
                    <a:pt x="90" y="146"/>
                    <a:pt x="90" y="146"/>
                  </a:cubicBezTo>
                  <a:cubicBezTo>
                    <a:pt x="89" y="145"/>
                    <a:pt x="89" y="146"/>
                    <a:pt x="89" y="146"/>
                  </a:cubicBezTo>
                  <a:cubicBezTo>
                    <a:pt x="82" y="147"/>
                    <a:pt x="74" y="148"/>
                    <a:pt x="67" y="149"/>
                  </a:cubicBezTo>
                  <a:cubicBezTo>
                    <a:pt x="45" y="153"/>
                    <a:pt x="23" y="154"/>
                    <a:pt x="1" y="148"/>
                  </a:cubicBezTo>
                  <a:cubicBezTo>
                    <a:pt x="1" y="147"/>
                    <a:pt x="0" y="148"/>
                    <a:pt x="1" y="149"/>
                  </a:cubicBezTo>
                  <a:cubicBezTo>
                    <a:pt x="17" y="159"/>
                    <a:pt x="41" y="156"/>
                    <a:pt x="58" y="154"/>
                  </a:cubicBezTo>
                  <a:cubicBezTo>
                    <a:pt x="69" y="153"/>
                    <a:pt x="80" y="151"/>
                    <a:pt x="90" y="150"/>
                  </a:cubicBezTo>
                  <a:cubicBezTo>
                    <a:pt x="101" y="168"/>
                    <a:pt x="126" y="179"/>
                    <a:pt x="144" y="186"/>
                  </a:cubicBezTo>
                  <a:cubicBezTo>
                    <a:pt x="159" y="193"/>
                    <a:pt x="176" y="199"/>
                    <a:pt x="193" y="202"/>
                  </a:cubicBezTo>
                  <a:cubicBezTo>
                    <a:pt x="214" y="239"/>
                    <a:pt x="285" y="223"/>
                    <a:pt x="296" y="185"/>
                  </a:cubicBezTo>
                  <a:cubicBezTo>
                    <a:pt x="296" y="184"/>
                    <a:pt x="296" y="184"/>
                    <a:pt x="296" y="184"/>
                  </a:cubicBezTo>
                  <a:cubicBezTo>
                    <a:pt x="297" y="184"/>
                    <a:pt x="297" y="184"/>
                    <a:pt x="297" y="184"/>
                  </a:cubicBezTo>
                  <a:cubicBezTo>
                    <a:pt x="299" y="183"/>
                    <a:pt x="299" y="180"/>
                    <a:pt x="297" y="181"/>
                  </a:cubicBezTo>
                  <a:cubicBezTo>
                    <a:pt x="263" y="184"/>
                    <a:pt x="218" y="166"/>
                    <a:pt x="192" y="197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78" y="195"/>
                    <a:pt x="164" y="190"/>
                    <a:pt x="150" y="185"/>
                  </a:cubicBezTo>
                  <a:cubicBezTo>
                    <a:pt x="130" y="178"/>
                    <a:pt x="106" y="167"/>
                    <a:pt x="92" y="149"/>
                  </a:cubicBezTo>
                  <a:cubicBezTo>
                    <a:pt x="104" y="148"/>
                    <a:pt x="115" y="146"/>
                    <a:pt x="127" y="144"/>
                  </a:cubicBezTo>
                  <a:cubicBezTo>
                    <a:pt x="162" y="138"/>
                    <a:pt x="200" y="131"/>
                    <a:pt x="235" y="119"/>
                  </a:cubicBezTo>
                  <a:cubicBezTo>
                    <a:pt x="235" y="119"/>
                    <a:pt x="235" y="119"/>
                    <a:pt x="235" y="119"/>
                  </a:cubicBezTo>
                  <a:cubicBezTo>
                    <a:pt x="253" y="141"/>
                    <a:pt x="291" y="133"/>
                    <a:pt x="313" y="123"/>
                  </a:cubicBezTo>
                  <a:cubicBezTo>
                    <a:pt x="329" y="116"/>
                    <a:pt x="340" y="101"/>
                    <a:pt x="350" y="87"/>
                  </a:cubicBezTo>
                  <a:cubicBezTo>
                    <a:pt x="360" y="73"/>
                    <a:pt x="370" y="54"/>
                    <a:pt x="372" y="36"/>
                  </a:cubicBezTo>
                  <a:cubicBezTo>
                    <a:pt x="373" y="36"/>
                    <a:pt x="373" y="35"/>
                    <a:pt x="374" y="35"/>
                  </a:cubicBezTo>
                  <a:cubicBezTo>
                    <a:pt x="375" y="34"/>
                    <a:pt x="374" y="32"/>
                    <a:pt x="372" y="33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7"/>
            <p:cNvSpPr/>
            <p:nvPr/>
          </p:nvSpPr>
          <p:spPr bwMode="auto">
            <a:xfrm>
              <a:off x="1614517" y="962313"/>
              <a:ext cx="241300" cy="544513"/>
            </a:xfrm>
            <a:custGeom>
              <a:avLst/>
              <a:gdLst>
                <a:gd name="T0" fmla="*/ 87 w 88"/>
                <a:gd name="T1" fmla="*/ 183 h 198"/>
                <a:gd name="T2" fmla="*/ 79 w 88"/>
                <a:gd name="T3" fmla="*/ 177 h 198"/>
                <a:gd name="T4" fmla="*/ 68 w 88"/>
                <a:gd name="T5" fmla="*/ 170 h 198"/>
                <a:gd name="T6" fmla="*/ 68 w 88"/>
                <a:gd name="T7" fmla="*/ 170 h 198"/>
                <a:gd name="T8" fmla="*/ 54 w 88"/>
                <a:gd name="T9" fmla="*/ 80 h 198"/>
                <a:gd name="T10" fmla="*/ 33 w 88"/>
                <a:gd name="T11" fmla="*/ 29 h 198"/>
                <a:gd name="T12" fmla="*/ 1 w 88"/>
                <a:gd name="T13" fmla="*/ 0 h 198"/>
                <a:gd name="T14" fmla="*/ 0 w 88"/>
                <a:gd name="T15" fmla="*/ 1 h 198"/>
                <a:gd name="T16" fmla="*/ 32 w 88"/>
                <a:gd name="T17" fmla="*/ 35 h 198"/>
                <a:gd name="T18" fmla="*/ 51 w 88"/>
                <a:gd name="T19" fmla="*/ 86 h 198"/>
                <a:gd name="T20" fmla="*/ 63 w 88"/>
                <a:gd name="T21" fmla="*/ 171 h 198"/>
                <a:gd name="T22" fmla="*/ 49 w 88"/>
                <a:gd name="T23" fmla="*/ 187 h 198"/>
                <a:gd name="T24" fmla="*/ 49 w 88"/>
                <a:gd name="T25" fmla="*/ 190 h 198"/>
                <a:gd name="T26" fmla="*/ 70 w 88"/>
                <a:gd name="T27" fmla="*/ 197 h 198"/>
                <a:gd name="T28" fmla="*/ 86 w 88"/>
                <a:gd name="T29" fmla="*/ 186 h 198"/>
                <a:gd name="T30" fmla="*/ 87 w 88"/>
                <a:gd name="T31" fmla="*/ 18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198">
                  <a:moveTo>
                    <a:pt x="87" y="183"/>
                  </a:moveTo>
                  <a:cubicBezTo>
                    <a:pt x="85" y="181"/>
                    <a:pt x="82" y="179"/>
                    <a:pt x="79" y="177"/>
                  </a:cubicBezTo>
                  <a:cubicBezTo>
                    <a:pt x="75" y="175"/>
                    <a:pt x="72" y="172"/>
                    <a:pt x="68" y="170"/>
                  </a:cubicBezTo>
                  <a:cubicBezTo>
                    <a:pt x="68" y="170"/>
                    <a:pt x="68" y="170"/>
                    <a:pt x="68" y="170"/>
                  </a:cubicBezTo>
                  <a:cubicBezTo>
                    <a:pt x="68" y="140"/>
                    <a:pt x="62" y="108"/>
                    <a:pt x="54" y="80"/>
                  </a:cubicBezTo>
                  <a:cubicBezTo>
                    <a:pt x="50" y="62"/>
                    <a:pt x="43" y="45"/>
                    <a:pt x="33" y="29"/>
                  </a:cubicBezTo>
                  <a:cubicBezTo>
                    <a:pt x="26" y="18"/>
                    <a:pt x="15" y="4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3" y="12"/>
                    <a:pt x="23" y="20"/>
                    <a:pt x="32" y="35"/>
                  </a:cubicBezTo>
                  <a:cubicBezTo>
                    <a:pt x="41" y="51"/>
                    <a:pt x="47" y="69"/>
                    <a:pt x="51" y="86"/>
                  </a:cubicBezTo>
                  <a:cubicBezTo>
                    <a:pt x="58" y="114"/>
                    <a:pt x="60" y="142"/>
                    <a:pt x="63" y="171"/>
                  </a:cubicBezTo>
                  <a:cubicBezTo>
                    <a:pt x="58" y="176"/>
                    <a:pt x="54" y="182"/>
                    <a:pt x="49" y="187"/>
                  </a:cubicBezTo>
                  <a:cubicBezTo>
                    <a:pt x="49" y="188"/>
                    <a:pt x="49" y="189"/>
                    <a:pt x="49" y="190"/>
                  </a:cubicBezTo>
                  <a:cubicBezTo>
                    <a:pt x="55" y="196"/>
                    <a:pt x="62" y="198"/>
                    <a:pt x="70" y="197"/>
                  </a:cubicBezTo>
                  <a:cubicBezTo>
                    <a:pt x="77" y="196"/>
                    <a:pt x="84" y="192"/>
                    <a:pt x="86" y="186"/>
                  </a:cubicBezTo>
                  <a:cubicBezTo>
                    <a:pt x="87" y="185"/>
                    <a:pt x="88" y="184"/>
                    <a:pt x="87" y="183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8"/>
            <p:cNvSpPr/>
            <p:nvPr/>
          </p:nvSpPr>
          <p:spPr bwMode="auto">
            <a:xfrm>
              <a:off x="1890742" y="1086138"/>
              <a:ext cx="417513" cy="446088"/>
            </a:xfrm>
            <a:custGeom>
              <a:avLst/>
              <a:gdLst>
                <a:gd name="T0" fmla="*/ 142 w 152"/>
                <a:gd name="T1" fmla="*/ 103 h 162"/>
                <a:gd name="T2" fmla="*/ 129 w 152"/>
                <a:gd name="T3" fmla="*/ 105 h 162"/>
                <a:gd name="T4" fmla="*/ 88 w 152"/>
                <a:gd name="T5" fmla="*/ 89 h 162"/>
                <a:gd name="T6" fmla="*/ 88 w 152"/>
                <a:gd name="T7" fmla="*/ 89 h 162"/>
                <a:gd name="T8" fmla="*/ 60 w 152"/>
                <a:gd name="T9" fmla="*/ 45 h 162"/>
                <a:gd name="T10" fmla="*/ 102 w 152"/>
                <a:gd name="T11" fmla="*/ 55 h 162"/>
                <a:gd name="T12" fmla="*/ 101 w 152"/>
                <a:gd name="T13" fmla="*/ 63 h 162"/>
                <a:gd name="T14" fmla="*/ 120 w 152"/>
                <a:gd name="T15" fmla="*/ 69 h 162"/>
                <a:gd name="T16" fmla="*/ 125 w 152"/>
                <a:gd name="T17" fmla="*/ 49 h 162"/>
                <a:gd name="T18" fmla="*/ 106 w 152"/>
                <a:gd name="T19" fmla="*/ 45 h 162"/>
                <a:gd name="T20" fmla="*/ 106 w 152"/>
                <a:gd name="T21" fmla="*/ 46 h 162"/>
                <a:gd name="T22" fmla="*/ 103 w 152"/>
                <a:gd name="T23" fmla="*/ 51 h 162"/>
                <a:gd name="T24" fmla="*/ 82 w 152"/>
                <a:gd name="T25" fmla="*/ 49 h 162"/>
                <a:gd name="T26" fmla="*/ 56 w 152"/>
                <a:gd name="T27" fmla="*/ 39 h 162"/>
                <a:gd name="T28" fmla="*/ 20 w 152"/>
                <a:gd name="T29" fmla="*/ 1 h 162"/>
                <a:gd name="T30" fmla="*/ 19 w 152"/>
                <a:gd name="T31" fmla="*/ 2 h 162"/>
                <a:gd name="T32" fmla="*/ 36 w 152"/>
                <a:gd name="T33" fmla="*/ 22 h 162"/>
                <a:gd name="T34" fmla="*/ 19 w 152"/>
                <a:gd name="T35" fmla="*/ 77 h 162"/>
                <a:gd name="T36" fmla="*/ 5 w 152"/>
                <a:gd name="T37" fmla="*/ 78 h 162"/>
                <a:gd name="T38" fmla="*/ 6 w 152"/>
                <a:gd name="T39" fmla="*/ 96 h 162"/>
                <a:gd name="T40" fmla="*/ 20 w 152"/>
                <a:gd name="T41" fmla="*/ 96 h 162"/>
                <a:gd name="T42" fmla="*/ 22 w 152"/>
                <a:gd name="T43" fmla="*/ 80 h 162"/>
                <a:gd name="T44" fmla="*/ 38 w 152"/>
                <a:gd name="T45" fmla="*/ 24 h 162"/>
                <a:gd name="T46" fmla="*/ 70 w 152"/>
                <a:gd name="T47" fmla="*/ 66 h 162"/>
                <a:gd name="T48" fmla="*/ 54 w 152"/>
                <a:gd name="T49" fmla="*/ 115 h 162"/>
                <a:gd name="T50" fmla="*/ 52 w 152"/>
                <a:gd name="T51" fmla="*/ 114 h 162"/>
                <a:gd name="T52" fmla="*/ 50 w 152"/>
                <a:gd name="T53" fmla="*/ 115 h 162"/>
                <a:gd name="T54" fmla="*/ 37 w 152"/>
                <a:gd name="T55" fmla="*/ 118 h 162"/>
                <a:gd name="T56" fmla="*/ 41 w 152"/>
                <a:gd name="T57" fmla="*/ 135 h 162"/>
                <a:gd name="T58" fmla="*/ 57 w 152"/>
                <a:gd name="T59" fmla="*/ 132 h 162"/>
                <a:gd name="T60" fmla="*/ 56 w 152"/>
                <a:gd name="T61" fmla="*/ 118 h 162"/>
                <a:gd name="T62" fmla="*/ 72 w 152"/>
                <a:gd name="T63" fmla="*/ 69 h 162"/>
                <a:gd name="T64" fmla="*/ 94 w 152"/>
                <a:gd name="T65" fmla="*/ 115 h 162"/>
                <a:gd name="T66" fmla="*/ 85 w 152"/>
                <a:gd name="T67" fmla="*/ 136 h 162"/>
                <a:gd name="T68" fmla="*/ 84 w 152"/>
                <a:gd name="T69" fmla="*/ 135 h 162"/>
                <a:gd name="T70" fmla="*/ 72 w 152"/>
                <a:gd name="T71" fmla="*/ 144 h 162"/>
                <a:gd name="T72" fmla="*/ 79 w 152"/>
                <a:gd name="T73" fmla="*/ 157 h 162"/>
                <a:gd name="T74" fmla="*/ 89 w 152"/>
                <a:gd name="T75" fmla="*/ 150 h 162"/>
                <a:gd name="T76" fmla="*/ 87 w 152"/>
                <a:gd name="T77" fmla="*/ 138 h 162"/>
                <a:gd name="T78" fmla="*/ 96 w 152"/>
                <a:gd name="T79" fmla="*/ 118 h 162"/>
                <a:gd name="T80" fmla="*/ 105 w 152"/>
                <a:gd name="T81" fmla="*/ 144 h 162"/>
                <a:gd name="T82" fmla="*/ 104 w 152"/>
                <a:gd name="T83" fmla="*/ 155 h 162"/>
                <a:gd name="T84" fmla="*/ 118 w 152"/>
                <a:gd name="T85" fmla="*/ 158 h 162"/>
                <a:gd name="T86" fmla="*/ 122 w 152"/>
                <a:gd name="T87" fmla="*/ 146 h 162"/>
                <a:gd name="T88" fmla="*/ 108 w 152"/>
                <a:gd name="T89" fmla="*/ 141 h 162"/>
                <a:gd name="T90" fmla="*/ 90 w 152"/>
                <a:gd name="T91" fmla="*/ 94 h 162"/>
                <a:gd name="T92" fmla="*/ 126 w 152"/>
                <a:gd name="T93" fmla="*/ 110 h 162"/>
                <a:gd name="T94" fmla="*/ 125 w 152"/>
                <a:gd name="T95" fmla="*/ 111 h 162"/>
                <a:gd name="T96" fmla="*/ 125 w 152"/>
                <a:gd name="T97" fmla="*/ 112 h 162"/>
                <a:gd name="T98" fmla="*/ 132 w 152"/>
                <a:gd name="T99" fmla="*/ 126 h 162"/>
                <a:gd name="T100" fmla="*/ 151 w 152"/>
                <a:gd name="T101" fmla="*/ 117 h 162"/>
                <a:gd name="T102" fmla="*/ 142 w 152"/>
                <a:gd name="T103" fmla="*/ 10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62">
                  <a:moveTo>
                    <a:pt x="142" y="103"/>
                  </a:moveTo>
                  <a:cubicBezTo>
                    <a:pt x="137" y="101"/>
                    <a:pt x="132" y="102"/>
                    <a:pt x="129" y="105"/>
                  </a:cubicBezTo>
                  <a:cubicBezTo>
                    <a:pt x="114" y="102"/>
                    <a:pt x="101" y="99"/>
                    <a:pt x="88" y="89"/>
                  </a:cubicBezTo>
                  <a:cubicBezTo>
                    <a:pt x="88" y="89"/>
                    <a:pt x="88" y="89"/>
                    <a:pt x="88" y="89"/>
                  </a:cubicBezTo>
                  <a:cubicBezTo>
                    <a:pt x="80" y="74"/>
                    <a:pt x="71" y="59"/>
                    <a:pt x="60" y="45"/>
                  </a:cubicBezTo>
                  <a:cubicBezTo>
                    <a:pt x="72" y="52"/>
                    <a:pt x="88" y="55"/>
                    <a:pt x="102" y="55"/>
                  </a:cubicBezTo>
                  <a:cubicBezTo>
                    <a:pt x="101" y="58"/>
                    <a:pt x="101" y="61"/>
                    <a:pt x="101" y="63"/>
                  </a:cubicBezTo>
                  <a:cubicBezTo>
                    <a:pt x="103" y="72"/>
                    <a:pt x="114" y="74"/>
                    <a:pt x="120" y="69"/>
                  </a:cubicBezTo>
                  <a:cubicBezTo>
                    <a:pt x="126" y="65"/>
                    <a:pt x="127" y="55"/>
                    <a:pt x="125" y="49"/>
                  </a:cubicBezTo>
                  <a:cubicBezTo>
                    <a:pt x="122" y="41"/>
                    <a:pt x="113" y="39"/>
                    <a:pt x="106" y="45"/>
                  </a:cubicBezTo>
                  <a:cubicBezTo>
                    <a:pt x="106" y="45"/>
                    <a:pt x="106" y="46"/>
                    <a:pt x="106" y="46"/>
                  </a:cubicBezTo>
                  <a:cubicBezTo>
                    <a:pt x="105" y="48"/>
                    <a:pt x="104" y="49"/>
                    <a:pt x="103" y="51"/>
                  </a:cubicBezTo>
                  <a:cubicBezTo>
                    <a:pt x="96" y="50"/>
                    <a:pt x="89" y="50"/>
                    <a:pt x="82" y="49"/>
                  </a:cubicBezTo>
                  <a:cubicBezTo>
                    <a:pt x="72" y="47"/>
                    <a:pt x="64" y="44"/>
                    <a:pt x="56" y="39"/>
                  </a:cubicBezTo>
                  <a:cubicBezTo>
                    <a:pt x="45" y="25"/>
                    <a:pt x="33" y="12"/>
                    <a:pt x="20" y="1"/>
                  </a:cubicBezTo>
                  <a:cubicBezTo>
                    <a:pt x="19" y="0"/>
                    <a:pt x="19" y="1"/>
                    <a:pt x="19" y="2"/>
                  </a:cubicBezTo>
                  <a:cubicBezTo>
                    <a:pt x="25" y="9"/>
                    <a:pt x="30" y="15"/>
                    <a:pt x="36" y="22"/>
                  </a:cubicBezTo>
                  <a:cubicBezTo>
                    <a:pt x="36" y="42"/>
                    <a:pt x="26" y="59"/>
                    <a:pt x="19" y="77"/>
                  </a:cubicBezTo>
                  <a:cubicBezTo>
                    <a:pt x="15" y="74"/>
                    <a:pt x="9" y="74"/>
                    <a:pt x="5" y="78"/>
                  </a:cubicBezTo>
                  <a:cubicBezTo>
                    <a:pt x="1" y="83"/>
                    <a:pt x="0" y="92"/>
                    <a:pt x="6" y="96"/>
                  </a:cubicBezTo>
                  <a:cubicBezTo>
                    <a:pt x="10" y="99"/>
                    <a:pt x="16" y="99"/>
                    <a:pt x="20" y="96"/>
                  </a:cubicBezTo>
                  <a:cubicBezTo>
                    <a:pt x="24" y="92"/>
                    <a:pt x="25" y="84"/>
                    <a:pt x="22" y="80"/>
                  </a:cubicBezTo>
                  <a:cubicBezTo>
                    <a:pt x="31" y="64"/>
                    <a:pt x="39" y="42"/>
                    <a:pt x="38" y="24"/>
                  </a:cubicBezTo>
                  <a:cubicBezTo>
                    <a:pt x="49" y="37"/>
                    <a:pt x="60" y="51"/>
                    <a:pt x="70" y="66"/>
                  </a:cubicBezTo>
                  <a:cubicBezTo>
                    <a:pt x="71" y="85"/>
                    <a:pt x="62" y="100"/>
                    <a:pt x="54" y="115"/>
                  </a:cubicBezTo>
                  <a:cubicBezTo>
                    <a:pt x="53" y="115"/>
                    <a:pt x="53" y="115"/>
                    <a:pt x="52" y="114"/>
                  </a:cubicBezTo>
                  <a:cubicBezTo>
                    <a:pt x="51" y="114"/>
                    <a:pt x="51" y="114"/>
                    <a:pt x="50" y="115"/>
                  </a:cubicBezTo>
                  <a:cubicBezTo>
                    <a:pt x="46" y="114"/>
                    <a:pt x="40" y="115"/>
                    <a:pt x="37" y="118"/>
                  </a:cubicBezTo>
                  <a:cubicBezTo>
                    <a:pt x="32" y="123"/>
                    <a:pt x="37" y="131"/>
                    <a:pt x="41" y="135"/>
                  </a:cubicBezTo>
                  <a:cubicBezTo>
                    <a:pt x="46" y="138"/>
                    <a:pt x="53" y="136"/>
                    <a:pt x="57" y="132"/>
                  </a:cubicBezTo>
                  <a:cubicBezTo>
                    <a:pt x="60" y="127"/>
                    <a:pt x="59" y="122"/>
                    <a:pt x="56" y="118"/>
                  </a:cubicBezTo>
                  <a:cubicBezTo>
                    <a:pt x="66" y="104"/>
                    <a:pt x="74" y="86"/>
                    <a:pt x="72" y="69"/>
                  </a:cubicBezTo>
                  <a:cubicBezTo>
                    <a:pt x="81" y="84"/>
                    <a:pt x="88" y="99"/>
                    <a:pt x="94" y="115"/>
                  </a:cubicBezTo>
                  <a:cubicBezTo>
                    <a:pt x="92" y="122"/>
                    <a:pt x="88" y="129"/>
                    <a:pt x="85" y="136"/>
                  </a:cubicBezTo>
                  <a:cubicBezTo>
                    <a:pt x="85" y="136"/>
                    <a:pt x="85" y="135"/>
                    <a:pt x="84" y="135"/>
                  </a:cubicBezTo>
                  <a:cubicBezTo>
                    <a:pt x="79" y="135"/>
                    <a:pt x="73" y="139"/>
                    <a:pt x="72" y="144"/>
                  </a:cubicBezTo>
                  <a:cubicBezTo>
                    <a:pt x="72" y="149"/>
                    <a:pt x="74" y="156"/>
                    <a:pt x="79" y="157"/>
                  </a:cubicBezTo>
                  <a:cubicBezTo>
                    <a:pt x="83" y="157"/>
                    <a:pt x="87" y="154"/>
                    <a:pt x="89" y="150"/>
                  </a:cubicBezTo>
                  <a:cubicBezTo>
                    <a:pt x="91" y="146"/>
                    <a:pt x="90" y="141"/>
                    <a:pt x="87" y="138"/>
                  </a:cubicBezTo>
                  <a:cubicBezTo>
                    <a:pt x="91" y="132"/>
                    <a:pt x="94" y="125"/>
                    <a:pt x="96" y="118"/>
                  </a:cubicBezTo>
                  <a:cubicBezTo>
                    <a:pt x="99" y="126"/>
                    <a:pt x="102" y="135"/>
                    <a:pt x="105" y="144"/>
                  </a:cubicBezTo>
                  <a:cubicBezTo>
                    <a:pt x="102" y="147"/>
                    <a:pt x="101" y="151"/>
                    <a:pt x="104" y="155"/>
                  </a:cubicBezTo>
                  <a:cubicBezTo>
                    <a:pt x="108" y="160"/>
                    <a:pt x="113" y="162"/>
                    <a:pt x="118" y="158"/>
                  </a:cubicBezTo>
                  <a:cubicBezTo>
                    <a:pt x="121" y="155"/>
                    <a:pt x="123" y="150"/>
                    <a:pt x="122" y="146"/>
                  </a:cubicBezTo>
                  <a:cubicBezTo>
                    <a:pt x="120" y="140"/>
                    <a:pt x="113" y="140"/>
                    <a:pt x="108" y="141"/>
                  </a:cubicBezTo>
                  <a:cubicBezTo>
                    <a:pt x="103" y="125"/>
                    <a:pt x="97" y="109"/>
                    <a:pt x="90" y="94"/>
                  </a:cubicBezTo>
                  <a:cubicBezTo>
                    <a:pt x="100" y="102"/>
                    <a:pt x="113" y="108"/>
                    <a:pt x="126" y="110"/>
                  </a:cubicBezTo>
                  <a:cubicBezTo>
                    <a:pt x="126" y="110"/>
                    <a:pt x="125" y="111"/>
                    <a:pt x="125" y="111"/>
                  </a:cubicBezTo>
                  <a:cubicBezTo>
                    <a:pt x="125" y="111"/>
                    <a:pt x="125" y="112"/>
                    <a:pt x="125" y="112"/>
                  </a:cubicBezTo>
                  <a:cubicBezTo>
                    <a:pt x="124" y="118"/>
                    <a:pt x="126" y="124"/>
                    <a:pt x="132" y="126"/>
                  </a:cubicBezTo>
                  <a:cubicBezTo>
                    <a:pt x="139" y="128"/>
                    <a:pt x="150" y="125"/>
                    <a:pt x="151" y="117"/>
                  </a:cubicBezTo>
                  <a:cubicBezTo>
                    <a:pt x="152" y="111"/>
                    <a:pt x="147" y="105"/>
                    <a:pt x="142" y="10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9"/>
            <p:cNvSpPr/>
            <p:nvPr/>
          </p:nvSpPr>
          <p:spPr bwMode="auto">
            <a:xfrm>
              <a:off x="1868517" y="538450"/>
              <a:ext cx="655638" cy="533400"/>
            </a:xfrm>
            <a:custGeom>
              <a:avLst/>
              <a:gdLst>
                <a:gd name="T0" fmla="*/ 237 w 239"/>
                <a:gd name="T1" fmla="*/ 42 h 194"/>
                <a:gd name="T2" fmla="*/ 188 w 239"/>
                <a:gd name="T3" fmla="*/ 43 h 194"/>
                <a:gd name="T4" fmla="*/ 153 w 239"/>
                <a:gd name="T5" fmla="*/ 64 h 194"/>
                <a:gd name="T6" fmla="*/ 140 w 239"/>
                <a:gd name="T7" fmla="*/ 1 h 194"/>
                <a:gd name="T8" fmla="*/ 137 w 239"/>
                <a:gd name="T9" fmla="*/ 1 h 194"/>
                <a:gd name="T10" fmla="*/ 143 w 239"/>
                <a:gd name="T11" fmla="*/ 79 h 194"/>
                <a:gd name="T12" fmla="*/ 143 w 239"/>
                <a:gd name="T13" fmla="*/ 81 h 194"/>
                <a:gd name="T14" fmla="*/ 142 w 239"/>
                <a:gd name="T15" fmla="*/ 82 h 194"/>
                <a:gd name="T16" fmla="*/ 115 w 239"/>
                <a:gd name="T17" fmla="*/ 115 h 194"/>
                <a:gd name="T18" fmla="*/ 83 w 239"/>
                <a:gd name="T19" fmla="*/ 147 h 194"/>
                <a:gd name="T20" fmla="*/ 1 w 239"/>
                <a:gd name="T21" fmla="*/ 192 h 194"/>
                <a:gd name="T22" fmla="*/ 1 w 239"/>
                <a:gd name="T23" fmla="*/ 194 h 194"/>
                <a:gd name="T24" fmla="*/ 81 w 239"/>
                <a:gd name="T25" fmla="*/ 155 h 194"/>
                <a:gd name="T26" fmla="*/ 116 w 239"/>
                <a:gd name="T27" fmla="*/ 120 h 194"/>
                <a:gd name="T28" fmla="*/ 145 w 239"/>
                <a:gd name="T29" fmla="*/ 83 h 194"/>
                <a:gd name="T30" fmla="*/ 146 w 239"/>
                <a:gd name="T31" fmla="*/ 83 h 194"/>
                <a:gd name="T32" fmla="*/ 146 w 239"/>
                <a:gd name="T33" fmla="*/ 83 h 194"/>
                <a:gd name="T34" fmla="*/ 147 w 239"/>
                <a:gd name="T35" fmla="*/ 81 h 194"/>
                <a:gd name="T36" fmla="*/ 200 w 239"/>
                <a:gd name="T37" fmla="*/ 79 h 194"/>
                <a:gd name="T38" fmla="*/ 239 w 239"/>
                <a:gd name="T39" fmla="*/ 44 h 194"/>
                <a:gd name="T40" fmla="*/ 237 w 239"/>
                <a:gd name="T41" fmla="*/ 4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194">
                  <a:moveTo>
                    <a:pt x="237" y="42"/>
                  </a:moveTo>
                  <a:cubicBezTo>
                    <a:pt x="223" y="34"/>
                    <a:pt x="202" y="38"/>
                    <a:pt x="188" y="43"/>
                  </a:cubicBezTo>
                  <a:cubicBezTo>
                    <a:pt x="175" y="47"/>
                    <a:pt x="163" y="55"/>
                    <a:pt x="153" y="64"/>
                  </a:cubicBezTo>
                  <a:cubicBezTo>
                    <a:pt x="158" y="42"/>
                    <a:pt x="154" y="15"/>
                    <a:pt x="140" y="1"/>
                  </a:cubicBezTo>
                  <a:cubicBezTo>
                    <a:pt x="139" y="0"/>
                    <a:pt x="138" y="0"/>
                    <a:pt x="137" y="1"/>
                  </a:cubicBezTo>
                  <a:cubicBezTo>
                    <a:pt x="123" y="22"/>
                    <a:pt x="123" y="62"/>
                    <a:pt x="143" y="79"/>
                  </a:cubicBezTo>
                  <a:cubicBezTo>
                    <a:pt x="143" y="80"/>
                    <a:pt x="143" y="80"/>
                    <a:pt x="143" y="81"/>
                  </a:cubicBezTo>
                  <a:cubicBezTo>
                    <a:pt x="142" y="81"/>
                    <a:pt x="142" y="82"/>
                    <a:pt x="142" y="82"/>
                  </a:cubicBezTo>
                  <a:cubicBezTo>
                    <a:pt x="133" y="93"/>
                    <a:pt x="125" y="104"/>
                    <a:pt x="115" y="115"/>
                  </a:cubicBezTo>
                  <a:cubicBezTo>
                    <a:pt x="105" y="126"/>
                    <a:pt x="94" y="137"/>
                    <a:pt x="83" y="147"/>
                  </a:cubicBezTo>
                  <a:cubicBezTo>
                    <a:pt x="58" y="169"/>
                    <a:pt x="32" y="183"/>
                    <a:pt x="1" y="192"/>
                  </a:cubicBezTo>
                  <a:cubicBezTo>
                    <a:pt x="0" y="192"/>
                    <a:pt x="0" y="194"/>
                    <a:pt x="1" y="194"/>
                  </a:cubicBezTo>
                  <a:cubicBezTo>
                    <a:pt x="31" y="192"/>
                    <a:pt x="59" y="173"/>
                    <a:pt x="81" y="155"/>
                  </a:cubicBezTo>
                  <a:cubicBezTo>
                    <a:pt x="93" y="144"/>
                    <a:pt x="105" y="132"/>
                    <a:pt x="116" y="120"/>
                  </a:cubicBezTo>
                  <a:cubicBezTo>
                    <a:pt x="126" y="109"/>
                    <a:pt x="137" y="97"/>
                    <a:pt x="145" y="83"/>
                  </a:cubicBezTo>
                  <a:cubicBezTo>
                    <a:pt x="146" y="83"/>
                    <a:pt x="146" y="83"/>
                    <a:pt x="146" y="83"/>
                  </a:cubicBezTo>
                  <a:cubicBezTo>
                    <a:pt x="146" y="83"/>
                    <a:pt x="146" y="83"/>
                    <a:pt x="146" y="83"/>
                  </a:cubicBezTo>
                  <a:cubicBezTo>
                    <a:pt x="146" y="82"/>
                    <a:pt x="146" y="81"/>
                    <a:pt x="147" y="81"/>
                  </a:cubicBezTo>
                  <a:cubicBezTo>
                    <a:pt x="164" y="87"/>
                    <a:pt x="183" y="86"/>
                    <a:pt x="200" y="79"/>
                  </a:cubicBezTo>
                  <a:cubicBezTo>
                    <a:pt x="215" y="73"/>
                    <a:pt x="233" y="60"/>
                    <a:pt x="239" y="44"/>
                  </a:cubicBezTo>
                  <a:cubicBezTo>
                    <a:pt x="239" y="43"/>
                    <a:pt x="238" y="42"/>
                    <a:pt x="237" y="4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0"/>
            <p:cNvSpPr/>
            <p:nvPr/>
          </p:nvSpPr>
          <p:spPr bwMode="auto">
            <a:xfrm>
              <a:off x="2449542" y="82837"/>
              <a:ext cx="693738" cy="965200"/>
            </a:xfrm>
            <a:custGeom>
              <a:avLst/>
              <a:gdLst>
                <a:gd name="T0" fmla="*/ 236 w 253"/>
                <a:gd name="T1" fmla="*/ 151 h 351"/>
                <a:gd name="T2" fmla="*/ 169 w 253"/>
                <a:gd name="T3" fmla="*/ 159 h 351"/>
                <a:gd name="T4" fmla="*/ 128 w 253"/>
                <a:gd name="T5" fmla="*/ 189 h 351"/>
                <a:gd name="T6" fmla="*/ 116 w 253"/>
                <a:gd name="T7" fmla="*/ 202 h 351"/>
                <a:gd name="T8" fmla="*/ 128 w 253"/>
                <a:gd name="T9" fmla="*/ 165 h 351"/>
                <a:gd name="T10" fmla="*/ 128 w 253"/>
                <a:gd name="T11" fmla="*/ 165 h 351"/>
                <a:gd name="T12" fmla="*/ 129 w 253"/>
                <a:gd name="T13" fmla="*/ 165 h 351"/>
                <a:gd name="T14" fmla="*/ 130 w 253"/>
                <a:gd name="T15" fmla="*/ 165 h 351"/>
                <a:gd name="T16" fmla="*/ 213 w 253"/>
                <a:gd name="T17" fmla="*/ 62 h 351"/>
                <a:gd name="T18" fmla="*/ 208 w 253"/>
                <a:gd name="T19" fmla="*/ 16 h 351"/>
                <a:gd name="T20" fmla="*/ 167 w 253"/>
                <a:gd name="T21" fmla="*/ 3 h 351"/>
                <a:gd name="T22" fmla="*/ 112 w 253"/>
                <a:gd name="T23" fmla="*/ 72 h 351"/>
                <a:gd name="T24" fmla="*/ 127 w 253"/>
                <a:gd name="T25" fmla="*/ 164 h 351"/>
                <a:gd name="T26" fmla="*/ 126 w 253"/>
                <a:gd name="T27" fmla="*/ 164 h 351"/>
                <a:gd name="T28" fmla="*/ 105 w 253"/>
                <a:gd name="T29" fmla="*/ 213 h 351"/>
                <a:gd name="T30" fmla="*/ 80 w 253"/>
                <a:gd name="T31" fmla="*/ 266 h 351"/>
                <a:gd name="T32" fmla="*/ 1 w 253"/>
                <a:gd name="T33" fmla="*/ 350 h 351"/>
                <a:gd name="T34" fmla="*/ 1 w 253"/>
                <a:gd name="T35" fmla="*/ 351 h 351"/>
                <a:gd name="T36" fmla="*/ 81 w 253"/>
                <a:gd name="T37" fmla="*/ 273 h 351"/>
                <a:gd name="T38" fmla="*/ 107 w 253"/>
                <a:gd name="T39" fmla="*/ 221 h 351"/>
                <a:gd name="T40" fmla="*/ 110 w 253"/>
                <a:gd name="T41" fmla="*/ 214 h 351"/>
                <a:gd name="T42" fmla="*/ 204 w 253"/>
                <a:gd name="T43" fmla="*/ 221 h 351"/>
                <a:gd name="T44" fmla="*/ 236 w 253"/>
                <a:gd name="T45" fmla="*/ 1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3" h="351">
                  <a:moveTo>
                    <a:pt x="236" y="151"/>
                  </a:moveTo>
                  <a:cubicBezTo>
                    <a:pt x="222" y="129"/>
                    <a:pt x="184" y="150"/>
                    <a:pt x="169" y="159"/>
                  </a:cubicBezTo>
                  <a:cubicBezTo>
                    <a:pt x="154" y="167"/>
                    <a:pt x="140" y="177"/>
                    <a:pt x="128" y="189"/>
                  </a:cubicBezTo>
                  <a:cubicBezTo>
                    <a:pt x="124" y="193"/>
                    <a:pt x="119" y="197"/>
                    <a:pt x="116" y="202"/>
                  </a:cubicBezTo>
                  <a:cubicBezTo>
                    <a:pt x="121" y="190"/>
                    <a:pt x="125" y="178"/>
                    <a:pt x="128" y="165"/>
                  </a:cubicBezTo>
                  <a:cubicBezTo>
                    <a:pt x="128" y="165"/>
                    <a:pt x="128" y="165"/>
                    <a:pt x="128" y="165"/>
                  </a:cubicBezTo>
                  <a:cubicBezTo>
                    <a:pt x="128" y="165"/>
                    <a:pt x="129" y="165"/>
                    <a:pt x="129" y="165"/>
                  </a:cubicBezTo>
                  <a:cubicBezTo>
                    <a:pt x="129" y="165"/>
                    <a:pt x="130" y="165"/>
                    <a:pt x="130" y="165"/>
                  </a:cubicBezTo>
                  <a:cubicBezTo>
                    <a:pt x="168" y="139"/>
                    <a:pt x="203" y="108"/>
                    <a:pt x="213" y="62"/>
                  </a:cubicBezTo>
                  <a:cubicBezTo>
                    <a:pt x="216" y="47"/>
                    <a:pt x="216" y="30"/>
                    <a:pt x="208" y="16"/>
                  </a:cubicBezTo>
                  <a:cubicBezTo>
                    <a:pt x="199" y="2"/>
                    <a:pt x="182" y="0"/>
                    <a:pt x="167" y="3"/>
                  </a:cubicBezTo>
                  <a:cubicBezTo>
                    <a:pt x="133" y="8"/>
                    <a:pt x="117" y="42"/>
                    <a:pt x="112" y="72"/>
                  </a:cubicBezTo>
                  <a:cubicBezTo>
                    <a:pt x="107" y="101"/>
                    <a:pt x="108" y="139"/>
                    <a:pt x="127" y="164"/>
                  </a:cubicBezTo>
                  <a:cubicBezTo>
                    <a:pt x="126" y="164"/>
                    <a:pt x="126" y="164"/>
                    <a:pt x="126" y="164"/>
                  </a:cubicBezTo>
                  <a:cubicBezTo>
                    <a:pt x="118" y="180"/>
                    <a:pt x="112" y="197"/>
                    <a:pt x="105" y="213"/>
                  </a:cubicBezTo>
                  <a:cubicBezTo>
                    <a:pt x="98" y="231"/>
                    <a:pt x="90" y="249"/>
                    <a:pt x="80" y="266"/>
                  </a:cubicBezTo>
                  <a:cubicBezTo>
                    <a:pt x="61" y="301"/>
                    <a:pt x="34" y="328"/>
                    <a:pt x="1" y="350"/>
                  </a:cubicBezTo>
                  <a:cubicBezTo>
                    <a:pt x="0" y="350"/>
                    <a:pt x="1" y="351"/>
                    <a:pt x="1" y="351"/>
                  </a:cubicBezTo>
                  <a:cubicBezTo>
                    <a:pt x="36" y="335"/>
                    <a:pt x="62" y="305"/>
                    <a:pt x="81" y="273"/>
                  </a:cubicBezTo>
                  <a:cubicBezTo>
                    <a:pt x="91" y="257"/>
                    <a:pt x="100" y="239"/>
                    <a:pt x="107" y="221"/>
                  </a:cubicBezTo>
                  <a:cubicBezTo>
                    <a:pt x="108" y="219"/>
                    <a:pt x="109" y="216"/>
                    <a:pt x="110" y="214"/>
                  </a:cubicBezTo>
                  <a:cubicBezTo>
                    <a:pt x="136" y="233"/>
                    <a:pt x="176" y="233"/>
                    <a:pt x="204" y="221"/>
                  </a:cubicBezTo>
                  <a:cubicBezTo>
                    <a:pt x="229" y="211"/>
                    <a:pt x="253" y="178"/>
                    <a:pt x="236" y="15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31"/>
            <p:cNvSpPr/>
            <p:nvPr/>
          </p:nvSpPr>
          <p:spPr bwMode="auto">
            <a:xfrm>
              <a:off x="2527329" y="1141700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3"/>
            <p:cNvSpPr/>
            <p:nvPr/>
          </p:nvSpPr>
          <p:spPr bwMode="auto">
            <a:xfrm>
              <a:off x="2362229" y="1071850"/>
              <a:ext cx="573088" cy="442913"/>
            </a:xfrm>
            <a:custGeom>
              <a:avLst/>
              <a:gdLst>
                <a:gd name="T0" fmla="*/ 186 w 209"/>
                <a:gd name="T1" fmla="*/ 57 h 161"/>
                <a:gd name="T2" fmla="*/ 162 w 209"/>
                <a:gd name="T3" fmla="*/ 69 h 161"/>
                <a:gd name="T4" fmla="*/ 144 w 209"/>
                <a:gd name="T5" fmla="*/ 86 h 161"/>
                <a:gd name="T6" fmla="*/ 82 w 209"/>
                <a:gd name="T7" fmla="*/ 35 h 161"/>
                <a:gd name="T8" fmla="*/ 2 w 209"/>
                <a:gd name="T9" fmla="*/ 0 h 161"/>
                <a:gd name="T10" fmla="*/ 1 w 209"/>
                <a:gd name="T11" fmla="*/ 2 h 161"/>
                <a:gd name="T12" fmla="*/ 29 w 209"/>
                <a:gd name="T13" fmla="*/ 17 h 161"/>
                <a:gd name="T14" fmla="*/ 71 w 209"/>
                <a:gd name="T15" fmla="*/ 34 h 161"/>
                <a:gd name="T16" fmla="*/ 110 w 209"/>
                <a:gd name="T17" fmla="*/ 59 h 161"/>
                <a:gd name="T18" fmla="*/ 142 w 209"/>
                <a:gd name="T19" fmla="*/ 89 h 161"/>
                <a:gd name="T20" fmla="*/ 142 w 209"/>
                <a:gd name="T21" fmla="*/ 89 h 161"/>
                <a:gd name="T22" fmla="*/ 141 w 209"/>
                <a:gd name="T23" fmla="*/ 91 h 161"/>
                <a:gd name="T24" fmla="*/ 140 w 209"/>
                <a:gd name="T25" fmla="*/ 148 h 161"/>
                <a:gd name="T26" fmla="*/ 166 w 209"/>
                <a:gd name="T27" fmla="*/ 131 h 161"/>
                <a:gd name="T28" fmla="*/ 187 w 209"/>
                <a:gd name="T29" fmla="*/ 118 h 161"/>
                <a:gd name="T30" fmla="*/ 187 w 209"/>
                <a:gd name="T31" fmla="*/ 92 h 161"/>
                <a:gd name="T32" fmla="*/ 186 w 209"/>
                <a:gd name="T33" fmla="*/ 5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9" h="161">
                  <a:moveTo>
                    <a:pt x="186" y="57"/>
                  </a:moveTo>
                  <a:cubicBezTo>
                    <a:pt x="177" y="57"/>
                    <a:pt x="168" y="64"/>
                    <a:pt x="162" y="69"/>
                  </a:cubicBezTo>
                  <a:cubicBezTo>
                    <a:pt x="156" y="74"/>
                    <a:pt x="149" y="80"/>
                    <a:pt x="144" y="86"/>
                  </a:cubicBezTo>
                  <a:cubicBezTo>
                    <a:pt x="129" y="65"/>
                    <a:pt x="105" y="48"/>
                    <a:pt x="82" y="35"/>
                  </a:cubicBezTo>
                  <a:cubicBezTo>
                    <a:pt x="57" y="21"/>
                    <a:pt x="28" y="14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9" y="9"/>
                    <a:pt x="19" y="13"/>
                    <a:pt x="29" y="17"/>
                  </a:cubicBezTo>
                  <a:cubicBezTo>
                    <a:pt x="43" y="22"/>
                    <a:pt x="58" y="27"/>
                    <a:pt x="71" y="34"/>
                  </a:cubicBezTo>
                  <a:cubicBezTo>
                    <a:pt x="85" y="41"/>
                    <a:pt x="98" y="49"/>
                    <a:pt x="110" y="59"/>
                  </a:cubicBezTo>
                  <a:cubicBezTo>
                    <a:pt x="122" y="68"/>
                    <a:pt x="131" y="79"/>
                    <a:pt x="142" y="89"/>
                  </a:cubicBezTo>
                  <a:cubicBezTo>
                    <a:pt x="142" y="89"/>
                    <a:pt x="142" y="89"/>
                    <a:pt x="142" y="89"/>
                  </a:cubicBezTo>
                  <a:cubicBezTo>
                    <a:pt x="141" y="90"/>
                    <a:pt x="141" y="90"/>
                    <a:pt x="141" y="91"/>
                  </a:cubicBezTo>
                  <a:cubicBezTo>
                    <a:pt x="133" y="109"/>
                    <a:pt x="125" y="132"/>
                    <a:pt x="140" y="148"/>
                  </a:cubicBezTo>
                  <a:cubicBezTo>
                    <a:pt x="152" y="161"/>
                    <a:pt x="166" y="144"/>
                    <a:pt x="166" y="131"/>
                  </a:cubicBezTo>
                  <a:cubicBezTo>
                    <a:pt x="175" y="131"/>
                    <a:pt x="182" y="125"/>
                    <a:pt x="187" y="118"/>
                  </a:cubicBezTo>
                  <a:cubicBezTo>
                    <a:pt x="192" y="111"/>
                    <a:pt x="194" y="99"/>
                    <a:pt x="187" y="92"/>
                  </a:cubicBezTo>
                  <a:cubicBezTo>
                    <a:pt x="197" y="83"/>
                    <a:pt x="209" y="57"/>
                    <a:pt x="186" y="57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4"/>
            <p:cNvSpPr/>
            <p:nvPr/>
          </p:nvSpPr>
          <p:spPr bwMode="auto">
            <a:xfrm>
              <a:off x="2440017" y="1141700"/>
              <a:ext cx="139700" cy="341313"/>
            </a:xfrm>
            <a:custGeom>
              <a:avLst/>
              <a:gdLst>
                <a:gd name="T0" fmla="*/ 35 w 51"/>
                <a:gd name="T1" fmla="*/ 2 h 124"/>
                <a:gd name="T2" fmla="*/ 34 w 51"/>
                <a:gd name="T3" fmla="*/ 0 h 124"/>
                <a:gd name="T4" fmla="*/ 32 w 51"/>
                <a:gd name="T5" fmla="*/ 2 h 124"/>
                <a:gd name="T6" fmla="*/ 2 w 51"/>
                <a:gd name="T7" fmla="*/ 58 h 124"/>
                <a:gd name="T8" fmla="*/ 13 w 51"/>
                <a:gd name="T9" fmla="*/ 122 h 124"/>
                <a:gd name="T10" fmla="*/ 16 w 51"/>
                <a:gd name="T11" fmla="*/ 121 h 124"/>
                <a:gd name="T12" fmla="*/ 48 w 51"/>
                <a:gd name="T13" fmla="*/ 65 h 124"/>
                <a:gd name="T14" fmla="*/ 35 w 51"/>
                <a:gd name="T15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124">
                  <a:moveTo>
                    <a:pt x="35" y="2"/>
                  </a:moveTo>
                  <a:cubicBezTo>
                    <a:pt x="35" y="1"/>
                    <a:pt x="35" y="0"/>
                    <a:pt x="34" y="0"/>
                  </a:cubicBezTo>
                  <a:cubicBezTo>
                    <a:pt x="32" y="0"/>
                    <a:pt x="32" y="1"/>
                    <a:pt x="32" y="2"/>
                  </a:cubicBezTo>
                  <a:cubicBezTo>
                    <a:pt x="13" y="14"/>
                    <a:pt x="5" y="37"/>
                    <a:pt x="2" y="58"/>
                  </a:cubicBezTo>
                  <a:cubicBezTo>
                    <a:pt x="0" y="79"/>
                    <a:pt x="1" y="105"/>
                    <a:pt x="13" y="122"/>
                  </a:cubicBezTo>
                  <a:cubicBezTo>
                    <a:pt x="14" y="124"/>
                    <a:pt x="17" y="122"/>
                    <a:pt x="16" y="121"/>
                  </a:cubicBezTo>
                  <a:cubicBezTo>
                    <a:pt x="34" y="109"/>
                    <a:pt x="44" y="85"/>
                    <a:pt x="48" y="65"/>
                  </a:cubicBezTo>
                  <a:cubicBezTo>
                    <a:pt x="51" y="46"/>
                    <a:pt x="50" y="17"/>
                    <a:pt x="35" y="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35"/>
            <p:cNvSpPr/>
            <p:nvPr/>
          </p:nvSpPr>
          <p:spPr bwMode="auto">
            <a:xfrm>
              <a:off x="2598767" y="1017875"/>
              <a:ext cx="309563" cy="195263"/>
            </a:xfrm>
            <a:custGeom>
              <a:avLst/>
              <a:gdLst>
                <a:gd name="T0" fmla="*/ 110 w 113"/>
                <a:gd name="T1" fmla="*/ 3 h 71"/>
                <a:gd name="T2" fmla="*/ 108 w 113"/>
                <a:gd name="T3" fmla="*/ 1 h 71"/>
                <a:gd name="T4" fmla="*/ 1 w 113"/>
                <a:gd name="T5" fmla="*/ 58 h 71"/>
                <a:gd name="T6" fmla="*/ 1 w 113"/>
                <a:gd name="T7" fmla="*/ 58 h 71"/>
                <a:gd name="T8" fmla="*/ 0 w 113"/>
                <a:gd name="T9" fmla="*/ 59 h 71"/>
                <a:gd name="T10" fmla="*/ 2 w 113"/>
                <a:gd name="T11" fmla="*/ 60 h 71"/>
                <a:gd name="T12" fmla="*/ 2 w 113"/>
                <a:gd name="T13" fmla="*/ 59 h 71"/>
                <a:gd name="T14" fmla="*/ 61 w 113"/>
                <a:gd name="T15" fmla="*/ 52 h 71"/>
                <a:gd name="T16" fmla="*/ 112 w 113"/>
                <a:gd name="T17" fmla="*/ 6 h 71"/>
                <a:gd name="T18" fmla="*/ 110 w 113"/>
                <a:gd name="T19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71">
                  <a:moveTo>
                    <a:pt x="110" y="3"/>
                  </a:moveTo>
                  <a:cubicBezTo>
                    <a:pt x="110" y="2"/>
                    <a:pt x="109" y="1"/>
                    <a:pt x="108" y="1"/>
                  </a:cubicBezTo>
                  <a:cubicBezTo>
                    <a:pt x="66" y="0"/>
                    <a:pt x="18" y="16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9"/>
                    <a:pt x="0" y="59"/>
                  </a:cubicBezTo>
                  <a:cubicBezTo>
                    <a:pt x="0" y="60"/>
                    <a:pt x="1" y="60"/>
                    <a:pt x="2" y="60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9" y="71"/>
                    <a:pt x="45" y="60"/>
                    <a:pt x="61" y="52"/>
                  </a:cubicBezTo>
                  <a:cubicBezTo>
                    <a:pt x="81" y="42"/>
                    <a:pt x="101" y="26"/>
                    <a:pt x="112" y="6"/>
                  </a:cubicBezTo>
                  <a:cubicBezTo>
                    <a:pt x="113" y="4"/>
                    <a:pt x="111" y="3"/>
                    <a:pt x="110" y="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6"/>
            <p:cNvSpPr/>
            <p:nvPr/>
          </p:nvSpPr>
          <p:spPr bwMode="auto">
            <a:xfrm>
              <a:off x="3232179" y="214600"/>
              <a:ext cx="239713" cy="363538"/>
            </a:xfrm>
            <a:custGeom>
              <a:avLst/>
              <a:gdLst>
                <a:gd name="T0" fmla="*/ 83 w 88"/>
                <a:gd name="T1" fmla="*/ 29 h 132"/>
                <a:gd name="T2" fmla="*/ 68 w 88"/>
                <a:gd name="T3" fmla="*/ 29 h 132"/>
                <a:gd name="T4" fmla="*/ 70 w 88"/>
                <a:gd name="T5" fmla="*/ 14 h 132"/>
                <a:gd name="T6" fmla="*/ 68 w 88"/>
                <a:gd name="T7" fmla="*/ 12 h 132"/>
                <a:gd name="T8" fmla="*/ 47 w 88"/>
                <a:gd name="T9" fmla="*/ 20 h 132"/>
                <a:gd name="T10" fmla="*/ 28 w 88"/>
                <a:gd name="T11" fmla="*/ 9 h 132"/>
                <a:gd name="T12" fmla="*/ 32 w 88"/>
                <a:gd name="T13" fmla="*/ 46 h 132"/>
                <a:gd name="T14" fmla="*/ 32 w 88"/>
                <a:gd name="T15" fmla="*/ 48 h 132"/>
                <a:gd name="T16" fmla="*/ 15 w 88"/>
                <a:gd name="T17" fmla="*/ 84 h 132"/>
                <a:gd name="T18" fmla="*/ 0 w 88"/>
                <a:gd name="T19" fmla="*/ 131 h 132"/>
                <a:gd name="T20" fmla="*/ 2 w 88"/>
                <a:gd name="T21" fmla="*/ 131 h 132"/>
                <a:gd name="T22" fmla="*/ 17 w 88"/>
                <a:gd name="T23" fmla="*/ 89 h 132"/>
                <a:gd name="T24" fmla="*/ 34 w 88"/>
                <a:gd name="T25" fmla="*/ 51 h 132"/>
                <a:gd name="T26" fmla="*/ 85 w 88"/>
                <a:gd name="T27" fmla="*/ 44 h 132"/>
                <a:gd name="T28" fmla="*/ 83 w 88"/>
                <a:gd name="T29" fmla="*/ 2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132">
                  <a:moveTo>
                    <a:pt x="83" y="29"/>
                  </a:moveTo>
                  <a:cubicBezTo>
                    <a:pt x="78" y="26"/>
                    <a:pt x="73" y="27"/>
                    <a:pt x="68" y="29"/>
                  </a:cubicBezTo>
                  <a:cubicBezTo>
                    <a:pt x="70" y="24"/>
                    <a:pt x="70" y="20"/>
                    <a:pt x="70" y="14"/>
                  </a:cubicBezTo>
                  <a:cubicBezTo>
                    <a:pt x="71" y="13"/>
                    <a:pt x="69" y="12"/>
                    <a:pt x="68" y="12"/>
                  </a:cubicBezTo>
                  <a:cubicBezTo>
                    <a:pt x="59" y="11"/>
                    <a:pt x="52" y="14"/>
                    <a:pt x="47" y="20"/>
                  </a:cubicBezTo>
                  <a:cubicBezTo>
                    <a:pt x="45" y="11"/>
                    <a:pt x="38" y="0"/>
                    <a:pt x="28" y="9"/>
                  </a:cubicBezTo>
                  <a:cubicBezTo>
                    <a:pt x="17" y="19"/>
                    <a:pt x="21" y="37"/>
                    <a:pt x="32" y="46"/>
                  </a:cubicBezTo>
                  <a:cubicBezTo>
                    <a:pt x="31" y="47"/>
                    <a:pt x="31" y="48"/>
                    <a:pt x="32" y="48"/>
                  </a:cubicBezTo>
                  <a:cubicBezTo>
                    <a:pt x="25" y="60"/>
                    <a:pt x="20" y="72"/>
                    <a:pt x="15" y="84"/>
                  </a:cubicBezTo>
                  <a:cubicBezTo>
                    <a:pt x="9" y="99"/>
                    <a:pt x="3" y="115"/>
                    <a:pt x="0" y="131"/>
                  </a:cubicBezTo>
                  <a:cubicBezTo>
                    <a:pt x="0" y="132"/>
                    <a:pt x="2" y="132"/>
                    <a:pt x="2" y="131"/>
                  </a:cubicBezTo>
                  <a:cubicBezTo>
                    <a:pt x="7" y="117"/>
                    <a:pt x="11" y="103"/>
                    <a:pt x="17" y="89"/>
                  </a:cubicBezTo>
                  <a:cubicBezTo>
                    <a:pt x="22" y="76"/>
                    <a:pt x="29" y="64"/>
                    <a:pt x="34" y="51"/>
                  </a:cubicBezTo>
                  <a:cubicBezTo>
                    <a:pt x="48" y="65"/>
                    <a:pt x="74" y="62"/>
                    <a:pt x="85" y="44"/>
                  </a:cubicBezTo>
                  <a:cubicBezTo>
                    <a:pt x="88" y="40"/>
                    <a:pt x="88" y="32"/>
                    <a:pt x="83" y="29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47"/>
            <p:cNvSpPr/>
            <p:nvPr/>
          </p:nvSpPr>
          <p:spPr bwMode="auto">
            <a:xfrm>
              <a:off x="3702079" y="-40988"/>
              <a:ext cx="417513" cy="514350"/>
            </a:xfrm>
            <a:custGeom>
              <a:avLst/>
              <a:gdLst>
                <a:gd name="T0" fmla="*/ 70 w 152"/>
                <a:gd name="T1" fmla="*/ 16 h 187"/>
                <a:gd name="T2" fmla="*/ 77 w 152"/>
                <a:gd name="T3" fmla="*/ 30 h 187"/>
                <a:gd name="T4" fmla="*/ 74 w 152"/>
                <a:gd name="T5" fmla="*/ 80 h 187"/>
                <a:gd name="T6" fmla="*/ 74 w 152"/>
                <a:gd name="T7" fmla="*/ 80 h 187"/>
                <a:gd name="T8" fmla="*/ 34 w 152"/>
                <a:gd name="T9" fmla="*/ 126 h 187"/>
                <a:gd name="T10" fmla="*/ 31 w 152"/>
                <a:gd name="T11" fmla="*/ 77 h 187"/>
                <a:gd name="T12" fmla="*/ 40 w 152"/>
                <a:gd name="T13" fmla="*/ 74 h 187"/>
                <a:gd name="T14" fmla="*/ 40 w 152"/>
                <a:gd name="T15" fmla="*/ 52 h 187"/>
                <a:gd name="T16" fmla="*/ 16 w 152"/>
                <a:gd name="T17" fmla="*/ 54 h 187"/>
                <a:gd name="T18" fmla="*/ 18 w 152"/>
                <a:gd name="T19" fmla="*/ 75 h 187"/>
                <a:gd name="T20" fmla="*/ 20 w 152"/>
                <a:gd name="T21" fmla="*/ 75 h 187"/>
                <a:gd name="T22" fmla="*/ 26 w 152"/>
                <a:gd name="T23" fmla="*/ 77 h 187"/>
                <a:gd name="T24" fmla="*/ 31 w 152"/>
                <a:gd name="T25" fmla="*/ 101 h 187"/>
                <a:gd name="T26" fmla="*/ 30 w 152"/>
                <a:gd name="T27" fmla="*/ 133 h 187"/>
                <a:gd name="T28" fmla="*/ 0 w 152"/>
                <a:gd name="T29" fmla="*/ 185 h 187"/>
                <a:gd name="T30" fmla="*/ 2 w 152"/>
                <a:gd name="T31" fmla="*/ 186 h 187"/>
                <a:gd name="T32" fmla="*/ 18 w 152"/>
                <a:gd name="T33" fmla="*/ 161 h 187"/>
                <a:gd name="T34" fmla="*/ 84 w 152"/>
                <a:gd name="T35" fmla="*/ 160 h 187"/>
                <a:gd name="T36" fmla="*/ 91 w 152"/>
                <a:gd name="T37" fmla="*/ 175 h 187"/>
                <a:gd name="T38" fmla="*/ 109 w 152"/>
                <a:gd name="T39" fmla="*/ 168 h 187"/>
                <a:gd name="T40" fmla="*/ 104 w 152"/>
                <a:gd name="T41" fmla="*/ 152 h 187"/>
                <a:gd name="T42" fmla="*/ 86 w 152"/>
                <a:gd name="T43" fmla="*/ 156 h 187"/>
                <a:gd name="T44" fmla="*/ 19 w 152"/>
                <a:gd name="T45" fmla="*/ 158 h 187"/>
                <a:gd name="T46" fmla="*/ 54 w 152"/>
                <a:gd name="T47" fmla="*/ 108 h 187"/>
                <a:gd name="T48" fmla="*/ 114 w 152"/>
                <a:gd name="T49" fmla="*/ 109 h 187"/>
                <a:gd name="T50" fmla="*/ 113 w 152"/>
                <a:gd name="T51" fmla="*/ 110 h 187"/>
                <a:gd name="T52" fmla="*/ 115 w 152"/>
                <a:gd name="T53" fmla="*/ 113 h 187"/>
                <a:gd name="T54" fmla="*/ 123 w 152"/>
                <a:gd name="T55" fmla="*/ 125 h 187"/>
                <a:gd name="T56" fmla="*/ 140 w 152"/>
                <a:gd name="T57" fmla="*/ 115 h 187"/>
                <a:gd name="T58" fmla="*/ 131 w 152"/>
                <a:gd name="T59" fmla="*/ 99 h 187"/>
                <a:gd name="T60" fmla="*/ 117 w 152"/>
                <a:gd name="T61" fmla="*/ 104 h 187"/>
                <a:gd name="T62" fmla="*/ 57 w 152"/>
                <a:gd name="T63" fmla="*/ 104 h 187"/>
                <a:gd name="T64" fmla="*/ 99 w 152"/>
                <a:gd name="T65" fmla="*/ 64 h 187"/>
                <a:gd name="T66" fmla="*/ 126 w 152"/>
                <a:gd name="T67" fmla="*/ 67 h 187"/>
                <a:gd name="T68" fmla="*/ 125 w 152"/>
                <a:gd name="T69" fmla="*/ 68 h 187"/>
                <a:gd name="T70" fmla="*/ 139 w 152"/>
                <a:gd name="T71" fmla="*/ 78 h 187"/>
                <a:gd name="T72" fmla="*/ 151 w 152"/>
                <a:gd name="T73" fmla="*/ 66 h 187"/>
                <a:gd name="T74" fmla="*/ 140 w 152"/>
                <a:gd name="T75" fmla="*/ 57 h 187"/>
                <a:gd name="T76" fmla="*/ 127 w 152"/>
                <a:gd name="T77" fmla="*/ 63 h 187"/>
                <a:gd name="T78" fmla="*/ 102 w 152"/>
                <a:gd name="T79" fmla="*/ 62 h 187"/>
                <a:gd name="T80" fmla="*/ 127 w 152"/>
                <a:gd name="T81" fmla="*/ 42 h 187"/>
                <a:gd name="T82" fmla="*/ 140 w 152"/>
                <a:gd name="T83" fmla="*/ 39 h 187"/>
                <a:gd name="T84" fmla="*/ 138 w 152"/>
                <a:gd name="T85" fmla="*/ 23 h 187"/>
                <a:gd name="T86" fmla="*/ 124 w 152"/>
                <a:gd name="T87" fmla="*/ 23 h 187"/>
                <a:gd name="T88" fmla="*/ 123 w 152"/>
                <a:gd name="T89" fmla="*/ 40 h 187"/>
                <a:gd name="T90" fmla="*/ 78 w 152"/>
                <a:gd name="T91" fmla="*/ 76 h 187"/>
                <a:gd name="T92" fmla="*/ 82 w 152"/>
                <a:gd name="T93" fmla="*/ 31 h 187"/>
                <a:gd name="T94" fmla="*/ 84 w 152"/>
                <a:gd name="T95" fmla="*/ 31 h 187"/>
                <a:gd name="T96" fmla="*/ 85 w 152"/>
                <a:gd name="T97" fmla="*/ 31 h 187"/>
                <a:gd name="T98" fmla="*/ 98 w 152"/>
                <a:gd name="T99" fmla="*/ 18 h 187"/>
                <a:gd name="T100" fmla="*/ 82 w 152"/>
                <a:gd name="T101" fmla="*/ 1 h 187"/>
                <a:gd name="T102" fmla="*/ 70 w 152"/>
                <a:gd name="T103" fmla="*/ 1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87">
                  <a:moveTo>
                    <a:pt x="70" y="16"/>
                  </a:moveTo>
                  <a:cubicBezTo>
                    <a:pt x="69" y="22"/>
                    <a:pt x="72" y="27"/>
                    <a:pt x="77" y="30"/>
                  </a:cubicBezTo>
                  <a:cubicBezTo>
                    <a:pt x="78" y="47"/>
                    <a:pt x="79" y="63"/>
                    <a:pt x="74" y="80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59" y="94"/>
                    <a:pt x="46" y="110"/>
                    <a:pt x="34" y="126"/>
                  </a:cubicBezTo>
                  <a:cubicBezTo>
                    <a:pt x="38" y="111"/>
                    <a:pt x="36" y="92"/>
                    <a:pt x="31" y="77"/>
                  </a:cubicBezTo>
                  <a:cubicBezTo>
                    <a:pt x="35" y="77"/>
                    <a:pt x="38" y="76"/>
                    <a:pt x="40" y="74"/>
                  </a:cubicBezTo>
                  <a:cubicBezTo>
                    <a:pt x="49" y="70"/>
                    <a:pt x="48" y="57"/>
                    <a:pt x="40" y="52"/>
                  </a:cubicBezTo>
                  <a:cubicBezTo>
                    <a:pt x="33" y="47"/>
                    <a:pt x="22" y="49"/>
                    <a:pt x="16" y="54"/>
                  </a:cubicBezTo>
                  <a:cubicBezTo>
                    <a:pt x="8" y="60"/>
                    <a:pt x="10" y="70"/>
                    <a:pt x="18" y="75"/>
                  </a:cubicBezTo>
                  <a:cubicBezTo>
                    <a:pt x="19" y="76"/>
                    <a:pt x="20" y="75"/>
                    <a:pt x="20" y="75"/>
                  </a:cubicBezTo>
                  <a:cubicBezTo>
                    <a:pt x="22" y="76"/>
                    <a:pt x="24" y="77"/>
                    <a:pt x="26" y="77"/>
                  </a:cubicBezTo>
                  <a:cubicBezTo>
                    <a:pt x="28" y="85"/>
                    <a:pt x="30" y="93"/>
                    <a:pt x="31" y="101"/>
                  </a:cubicBezTo>
                  <a:cubicBezTo>
                    <a:pt x="33" y="112"/>
                    <a:pt x="32" y="122"/>
                    <a:pt x="30" y="133"/>
                  </a:cubicBezTo>
                  <a:cubicBezTo>
                    <a:pt x="18" y="149"/>
                    <a:pt x="8" y="167"/>
                    <a:pt x="0" y="185"/>
                  </a:cubicBezTo>
                  <a:cubicBezTo>
                    <a:pt x="0" y="186"/>
                    <a:pt x="1" y="187"/>
                    <a:pt x="2" y="186"/>
                  </a:cubicBezTo>
                  <a:cubicBezTo>
                    <a:pt x="7" y="178"/>
                    <a:pt x="12" y="169"/>
                    <a:pt x="18" y="161"/>
                  </a:cubicBezTo>
                  <a:cubicBezTo>
                    <a:pt x="40" y="153"/>
                    <a:pt x="62" y="158"/>
                    <a:pt x="84" y="160"/>
                  </a:cubicBezTo>
                  <a:cubicBezTo>
                    <a:pt x="83" y="166"/>
                    <a:pt x="85" y="172"/>
                    <a:pt x="91" y="175"/>
                  </a:cubicBezTo>
                  <a:cubicBezTo>
                    <a:pt x="97" y="178"/>
                    <a:pt x="107" y="176"/>
                    <a:pt x="109" y="168"/>
                  </a:cubicBezTo>
                  <a:cubicBezTo>
                    <a:pt x="111" y="162"/>
                    <a:pt x="109" y="156"/>
                    <a:pt x="104" y="152"/>
                  </a:cubicBezTo>
                  <a:cubicBezTo>
                    <a:pt x="99" y="148"/>
                    <a:pt x="90" y="151"/>
                    <a:pt x="86" y="156"/>
                  </a:cubicBezTo>
                  <a:cubicBezTo>
                    <a:pt x="65" y="151"/>
                    <a:pt x="39" y="150"/>
                    <a:pt x="19" y="158"/>
                  </a:cubicBezTo>
                  <a:cubicBezTo>
                    <a:pt x="30" y="141"/>
                    <a:pt x="41" y="124"/>
                    <a:pt x="54" y="108"/>
                  </a:cubicBezTo>
                  <a:cubicBezTo>
                    <a:pt x="75" y="100"/>
                    <a:pt x="94" y="104"/>
                    <a:pt x="114" y="109"/>
                  </a:cubicBezTo>
                  <a:cubicBezTo>
                    <a:pt x="114" y="109"/>
                    <a:pt x="114" y="110"/>
                    <a:pt x="113" y="110"/>
                  </a:cubicBezTo>
                  <a:cubicBezTo>
                    <a:pt x="113" y="111"/>
                    <a:pt x="114" y="112"/>
                    <a:pt x="115" y="113"/>
                  </a:cubicBezTo>
                  <a:cubicBezTo>
                    <a:pt x="115" y="118"/>
                    <a:pt x="119" y="123"/>
                    <a:pt x="123" y="125"/>
                  </a:cubicBezTo>
                  <a:cubicBezTo>
                    <a:pt x="130" y="129"/>
                    <a:pt x="138" y="121"/>
                    <a:pt x="140" y="115"/>
                  </a:cubicBezTo>
                  <a:cubicBezTo>
                    <a:pt x="142" y="108"/>
                    <a:pt x="137" y="101"/>
                    <a:pt x="131" y="99"/>
                  </a:cubicBezTo>
                  <a:cubicBezTo>
                    <a:pt x="125" y="97"/>
                    <a:pt x="120" y="100"/>
                    <a:pt x="117" y="104"/>
                  </a:cubicBezTo>
                  <a:cubicBezTo>
                    <a:pt x="97" y="99"/>
                    <a:pt x="75" y="97"/>
                    <a:pt x="57" y="104"/>
                  </a:cubicBezTo>
                  <a:cubicBezTo>
                    <a:pt x="70" y="89"/>
                    <a:pt x="84" y="76"/>
                    <a:pt x="99" y="64"/>
                  </a:cubicBezTo>
                  <a:cubicBezTo>
                    <a:pt x="108" y="64"/>
                    <a:pt x="117" y="66"/>
                    <a:pt x="126" y="67"/>
                  </a:cubicBezTo>
                  <a:cubicBezTo>
                    <a:pt x="126" y="67"/>
                    <a:pt x="125" y="67"/>
                    <a:pt x="125" y="68"/>
                  </a:cubicBezTo>
                  <a:cubicBezTo>
                    <a:pt x="127" y="74"/>
                    <a:pt x="133" y="79"/>
                    <a:pt x="139" y="78"/>
                  </a:cubicBezTo>
                  <a:cubicBezTo>
                    <a:pt x="144" y="77"/>
                    <a:pt x="152" y="72"/>
                    <a:pt x="151" y="66"/>
                  </a:cubicBezTo>
                  <a:cubicBezTo>
                    <a:pt x="150" y="61"/>
                    <a:pt x="144" y="58"/>
                    <a:pt x="140" y="57"/>
                  </a:cubicBezTo>
                  <a:cubicBezTo>
                    <a:pt x="135" y="57"/>
                    <a:pt x="130" y="59"/>
                    <a:pt x="127" y="63"/>
                  </a:cubicBezTo>
                  <a:cubicBezTo>
                    <a:pt x="119" y="61"/>
                    <a:pt x="110" y="61"/>
                    <a:pt x="102" y="62"/>
                  </a:cubicBezTo>
                  <a:cubicBezTo>
                    <a:pt x="110" y="55"/>
                    <a:pt x="119" y="49"/>
                    <a:pt x="127" y="42"/>
                  </a:cubicBezTo>
                  <a:cubicBezTo>
                    <a:pt x="131" y="44"/>
                    <a:pt x="137" y="43"/>
                    <a:pt x="140" y="39"/>
                  </a:cubicBezTo>
                  <a:cubicBezTo>
                    <a:pt x="144" y="33"/>
                    <a:pt x="145" y="27"/>
                    <a:pt x="138" y="23"/>
                  </a:cubicBezTo>
                  <a:cubicBezTo>
                    <a:pt x="134" y="20"/>
                    <a:pt x="128" y="20"/>
                    <a:pt x="124" y="23"/>
                  </a:cubicBezTo>
                  <a:cubicBezTo>
                    <a:pt x="118" y="27"/>
                    <a:pt x="120" y="35"/>
                    <a:pt x="123" y="40"/>
                  </a:cubicBezTo>
                  <a:cubicBezTo>
                    <a:pt x="107" y="51"/>
                    <a:pt x="92" y="63"/>
                    <a:pt x="78" y="76"/>
                  </a:cubicBezTo>
                  <a:cubicBezTo>
                    <a:pt x="84" y="63"/>
                    <a:pt x="85" y="46"/>
                    <a:pt x="82" y="31"/>
                  </a:cubicBezTo>
                  <a:cubicBezTo>
                    <a:pt x="83" y="31"/>
                    <a:pt x="84" y="31"/>
                    <a:pt x="84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92" y="31"/>
                    <a:pt x="98" y="26"/>
                    <a:pt x="98" y="18"/>
                  </a:cubicBezTo>
                  <a:cubicBezTo>
                    <a:pt x="98" y="11"/>
                    <a:pt x="91" y="0"/>
                    <a:pt x="82" y="1"/>
                  </a:cubicBezTo>
                  <a:cubicBezTo>
                    <a:pt x="75" y="2"/>
                    <a:pt x="70" y="9"/>
                    <a:pt x="70" y="16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48"/>
            <p:cNvSpPr/>
            <p:nvPr/>
          </p:nvSpPr>
          <p:spPr bwMode="auto">
            <a:xfrm>
              <a:off x="2792442" y="628937"/>
              <a:ext cx="1028700" cy="658813"/>
            </a:xfrm>
            <a:custGeom>
              <a:avLst/>
              <a:gdLst>
                <a:gd name="T0" fmla="*/ 373 w 375"/>
                <a:gd name="T1" fmla="*/ 204 h 239"/>
                <a:gd name="T2" fmla="*/ 372 w 375"/>
                <a:gd name="T3" fmla="*/ 203 h 239"/>
                <a:gd name="T4" fmla="*/ 349 w 375"/>
                <a:gd name="T5" fmla="*/ 152 h 239"/>
                <a:gd name="T6" fmla="*/ 313 w 375"/>
                <a:gd name="T7" fmla="*/ 116 h 239"/>
                <a:gd name="T8" fmla="*/ 235 w 375"/>
                <a:gd name="T9" fmla="*/ 120 h 239"/>
                <a:gd name="T10" fmla="*/ 235 w 375"/>
                <a:gd name="T11" fmla="*/ 121 h 239"/>
                <a:gd name="T12" fmla="*/ 126 w 375"/>
                <a:gd name="T13" fmla="*/ 95 h 239"/>
                <a:gd name="T14" fmla="*/ 92 w 375"/>
                <a:gd name="T15" fmla="*/ 90 h 239"/>
                <a:gd name="T16" fmla="*/ 150 w 375"/>
                <a:gd name="T17" fmla="*/ 54 h 239"/>
                <a:gd name="T18" fmla="*/ 192 w 375"/>
                <a:gd name="T19" fmla="*/ 41 h 239"/>
                <a:gd name="T20" fmla="*/ 192 w 375"/>
                <a:gd name="T21" fmla="*/ 42 h 239"/>
                <a:gd name="T22" fmla="*/ 296 w 375"/>
                <a:gd name="T23" fmla="*/ 59 h 239"/>
                <a:gd name="T24" fmla="*/ 297 w 375"/>
                <a:gd name="T25" fmla="*/ 56 h 239"/>
                <a:gd name="T26" fmla="*/ 296 w 375"/>
                <a:gd name="T27" fmla="*/ 55 h 239"/>
                <a:gd name="T28" fmla="*/ 296 w 375"/>
                <a:gd name="T29" fmla="*/ 55 h 239"/>
                <a:gd name="T30" fmla="*/ 193 w 375"/>
                <a:gd name="T31" fmla="*/ 37 h 239"/>
                <a:gd name="T32" fmla="*/ 144 w 375"/>
                <a:gd name="T33" fmla="*/ 53 h 239"/>
                <a:gd name="T34" fmla="*/ 90 w 375"/>
                <a:gd name="T35" fmla="*/ 90 h 239"/>
                <a:gd name="T36" fmla="*/ 58 w 375"/>
                <a:gd name="T37" fmla="*/ 85 h 239"/>
                <a:gd name="T38" fmla="*/ 0 w 375"/>
                <a:gd name="T39" fmla="*/ 90 h 239"/>
                <a:gd name="T40" fmla="*/ 1 w 375"/>
                <a:gd name="T41" fmla="*/ 92 h 239"/>
                <a:gd name="T42" fmla="*/ 67 w 375"/>
                <a:gd name="T43" fmla="*/ 90 h 239"/>
                <a:gd name="T44" fmla="*/ 88 w 375"/>
                <a:gd name="T45" fmla="*/ 93 h 239"/>
                <a:gd name="T46" fmla="*/ 89 w 375"/>
                <a:gd name="T47" fmla="*/ 93 h 239"/>
                <a:gd name="T48" fmla="*/ 89 w 375"/>
                <a:gd name="T49" fmla="*/ 93 h 239"/>
                <a:gd name="T50" fmla="*/ 131 w 375"/>
                <a:gd name="T51" fmla="*/ 100 h 239"/>
                <a:gd name="T52" fmla="*/ 161 w 375"/>
                <a:gd name="T53" fmla="*/ 127 h 239"/>
                <a:gd name="T54" fmla="*/ 166 w 375"/>
                <a:gd name="T55" fmla="*/ 133 h 239"/>
                <a:gd name="T56" fmla="*/ 166 w 375"/>
                <a:gd name="T57" fmla="*/ 133 h 239"/>
                <a:gd name="T58" fmla="*/ 190 w 375"/>
                <a:gd name="T59" fmla="*/ 189 h 239"/>
                <a:gd name="T60" fmla="*/ 217 w 375"/>
                <a:gd name="T61" fmla="*/ 213 h 239"/>
                <a:gd name="T62" fmla="*/ 240 w 375"/>
                <a:gd name="T63" fmla="*/ 238 h 239"/>
                <a:gd name="T64" fmla="*/ 242 w 375"/>
                <a:gd name="T65" fmla="*/ 237 h 239"/>
                <a:gd name="T66" fmla="*/ 241 w 375"/>
                <a:gd name="T67" fmla="*/ 234 h 239"/>
                <a:gd name="T68" fmla="*/ 170 w 375"/>
                <a:gd name="T69" fmla="*/ 132 h 239"/>
                <a:gd name="T70" fmla="*/ 162 w 375"/>
                <a:gd name="T71" fmla="*/ 122 h 239"/>
                <a:gd name="T72" fmla="*/ 136 w 375"/>
                <a:gd name="T73" fmla="*/ 101 h 239"/>
                <a:gd name="T74" fmla="*/ 211 w 375"/>
                <a:gd name="T75" fmla="*/ 118 h 239"/>
                <a:gd name="T76" fmla="*/ 235 w 375"/>
                <a:gd name="T77" fmla="*/ 126 h 239"/>
                <a:gd name="T78" fmla="*/ 290 w 375"/>
                <a:gd name="T79" fmla="*/ 175 h 239"/>
                <a:gd name="T80" fmla="*/ 330 w 375"/>
                <a:gd name="T81" fmla="*/ 189 h 239"/>
                <a:gd name="T82" fmla="*/ 372 w 375"/>
                <a:gd name="T83" fmla="*/ 207 h 239"/>
                <a:gd name="T84" fmla="*/ 373 w 375"/>
                <a:gd name="T85" fmla="*/ 20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5" h="239">
                  <a:moveTo>
                    <a:pt x="373" y="204"/>
                  </a:moveTo>
                  <a:cubicBezTo>
                    <a:pt x="373" y="204"/>
                    <a:pt x="372" y="204"/>
                    <a:pt x="372" y="203"/>
                  </a:cubicBezTo>
                  <a:cubicBezTo>
                    <a:pt x="369" y="185"/>
                    <a:pt x="359" y="167"/>
                    <a:pt x="349" y="152"/>
                  </a:cubicBezTo>
                  <a:cubicBezTo>
                    <a:pt x="340" y="138"/>
                    <a:pt x="328" y="124"/>
                    <a:pt x="313" y="116"/>
                  </a:cubicBezTo>
                  <a:cubicBezTo>
                    <a:pt x="291" y="106"/>
                    <a:pt x="252" y="98"/>
                    <a:pt x="235" y="120"/>
                  </a:cubicBezTo>
                  <a:cubicBezTo>
                    <a:pt x="235" y="121"/>
                    <a:pt x="235" y="121"/>
                    <a:pt x="235" y="121"/>
                  </a:cubicBezTo>
                  <a:cubicBezTo>
                    <a:pt x="199" y="109"/>
                    <a:pt x="162" y="101"/>
                    <a:pt x="126" y="95"/>
                  </a:cubicBezTo>
                  <a:cubicBezTo>
                    <a:pt x="115" y="94"/>
                    <a:pt x="103" y="92"/>
                    <a:pt x="92" y="90"/>
                  </a:cubicBezTo>
                  <a:cubicBezTo>
                    <a:pt x="106" y="72"/>
                    <a:pt x="129" y="62"/>
                    <a:pt x="150" y="54"/>
                  </a:cubicBezTo>
                  <a:cubicBezTo>
                    <a:pt x="163" y="49"/>
                    <a:pt x="177" y="44"/>
                    <a:pt x="192" y="41"/>
                  </a:cubicBezTo>
                  <a:cubicBezTo>
                    <a:pt x="192" y="41"/>
                    <a:pt x="192" y="42"/>
                    <a:pt x="192" y="42"/>
                  </a:cubicBezTo>
                  <a:cubicBezTo>
                    <a:pt x="217" y="73"/>
                    <a:pt x="262" y="56"/>
                    <a:pt x="296" y="59"/>
                  </a:cubicBezTo>
                  <a:cubicBezTo>
                    <a:pt x="298" y="59"/>
                    <a:pt x="298" y="56"/>
                    <a:pt x="297" y="56"/>
                  </a:cubicBezTo>
                  <a:cubicBezTo>
                    <a:pt x="296" y="56"/>
                    <a:pt x="296" y="55"/>
                    <a:pt x="296" y="55"/>
                  </a:cubicBezTo>
                  <a:cubicBezTo>
                    <a:pt x="296" y="55"/>
                    <a:pt x="296" y="55"/>
                    <a:pt x="296" y="55"/>
                  </a:cubicBezTo>
                  <a:cubicBezTo>
                    <a:pt x="285" y="17"/>
                    <a:pt x="214" y="0"/>
                    <a:pt x="193" y="37"/>
                  </a:cubicBezTo>
                  <a:cubicBezTo>
                    <a:pt x="176" y="40"/>
                    <a:pt x="159" y="46"/>
                    <a:pt x="144" y="53"/>
                  </a:cubicBezTo>
                  <a:cubicBezTo>
                    <a:pt x="125" y="60"/>
                    <a:pt x="100" y="71"/>
                    <a:pt x="90" y="90"/>
                  </a:cubicBezTo>
                  <a:cubicBezTo>
                    <a:pt x="79" y="88"/>
                    <a:pt x="69" y="86"/>
                    <a:pt x="58" y="85"/>
                  </a:cubicBezTo>
                  <a:cubicBezTo>
                    <a:pt x="40" y="83"/>
                    <a:pt x="16" y="80"/>
                    <a:pt x="0" y="90"/>
                  </a:cubicBezTo>
                  <a:cubicBezTo>
                    <a:pt x="0" y="91"/>
                    <a:pt x="0" y="92"/>
                    <a:pt x="1" y="92"/>
                  </a:cubicBezTo>
                  <a:cubicBezTo>
                    <a:pt x="23" y="85"/>
                    <a:pt x="44" y="86"/>
                    <a:pt x="67" y="90"/>
                  </a:cubicBezTo>
                  <a:cubicBezTo>
                    <a:pt x="74" y="91"/>
                    <a:pt x="81" y="92"/>
                    <a:pt x="88" y="93"/>
                  </a:cubicBezTo>
                  <a:cubicBezTo>
                    <a:pt x="88" y="94"/>
                    <a:pt x="89" y="94"/>
                    <a:pt x="89" y="93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103" y="95"/>
                    <a:pt x="117" y="98"/>
                    <a:pt x="131" y="100"/>
                  </a:cubicBezTo>
                  <a:cubicBezTo>
                    <a:pt x="142" y="108"/>
                    <a:pt x="152" y="117"/>
                    <a:pt x="161" y="127"/>
                  </a:cubicBezTo>
                  <a:cubicBezTo>
                    <a:pt x="163" y="129"/>
                    <a:pt x="165" y="131"/>
                    <a:pt x="166" y="133"/>
                  </a:cubicBezTo>
                  <a:cubicBezTo>
                    <a:pt x="166" y="133"/>
                    <a:pt x="166" y="133"/>
                    <a:pt x="166" y="133"/>
                  </a:cubicBezTo>
                  <a:cubicBezTo>
                    <a:pt x="163" y="155"/>
                    <a:pt x="175" y="174"/>
                    <a:pt x="190" y="189"/>
                  </a:cubicBezTo>
                  <a:cubicBezTo>
                    <a:pt x="199" y="197"/>
                    <a:pt x="208" y="205"/>
                    <a:pt x="217" y="213"/>
                  </a:cubicBezTo>
                  <a:cubicBezTo>
                    <a:pt x="226" y="221"/>
                    <a:pt x="233" y="230"/>
                    <a:pt x="240" y="238"/>
                  </a:cubicBezTo>
                  <a:cubicBezTo>
                    <a:pt x="241" y="239"/>
                    <a:pt x="243" y="238"/>
                    <a:pt x="242" y="237"/>
                  </a:cubicBezTo>
                  <a:cubicBezTo>
                    <a:pt x="242" y="236"/>
                    <a:pt x="241" y="235"/>
                    <a:pt x="241" y="234"/>
                  </a:cubicBezTo>
                  <a:cubicBezTo>
                    <a:pt x="232" y="195"/>
                    <a:pt x="226" y="122"/>
                    <a:pt x="170" y="132"/>
                  </a:cubicBezTo>
                  <a:cubicBezTo>
                    <a:pt x="167" y="128"/>
                    <a:pt x="165" y="125"/>
                    <a:pt x="162" y="122"/>
                  </a:cubicBezTo>
                  <a:cubicBezTo>
                    <a:pt x="155" y="115"/>
                    <a:pt x="146" y="106"/>
                    <a:pt x="136" y="101"/>
                  </a:cubicBezTo>
                  <a:cubicBezTo>
                    <a:pt x="161" y="105"/>
                    <a:pt x="186" y="111"/>
                    <a:pt x="211" y="118"/>
                  </a:cubicBezTo>
                  <a:cubicBezTo>
                    <a:pt x="219" y="120"/>
                    <a:pt x="227" y="123"/>
                    <a:pt x="235" y="126"/>
                  </a:cubicBezTo>
                  <a:cubicBezTo>
                    <a:pt x="249" y="147"/>
                    <a:pt x="267" y="165"/>
                    <a:pt x="290" y="175"/>
                  </a:cubicBezTo>
                  <a:cubicBezTo>
                    <a:pt x="303" y="181"/>
                    <a:pt x="317" y="185"/>
                    <a:pt x="330" y="189"/>
                  </a:cubicBezTo>
                  <a:cubicBezTo>
                    <a:pt x="345" y="194"/>
                    <a:pt x="358" y="200"/>
                    <a:pt x="372" y="207"/>
                  </a:cubicBezTo>
                  <a:cubicBezTo>
                    <a:pt x="374" y="207"/>
                    <a:pt x="375" y="205"/>
                    <a:pt x="373" y="204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49"/>
            <p:cNvSpPr/>
            <p:nvPr/>
          </p:nvSpPr>
          <p:spPr bwMode="auto">
            <a:xfrm>
              <a:off x="3554442" y="470187"/>
              <a:ext cx="301625" cy="300038"/>
            </a:xfrm>
            <a:custGeom>
              <a:avLst/>
              <a:gdLst>
                <a:gd name="T0" fmla="*/ 63 w 110"/>
                <a:gd name="T1" fmla="*/ 38 h 109"/>
                <a:gd name="T2" fmla="*/ 0 w 110"/>
                <a:gd name="T3" fmla="*/ 5 h 109"/>
                <a:gd name="T4" fmla="*/ 0 w 110"/>
                <a:gd name="T5" fmla="*/ 5 h 109"/>
                <a:gd name="T6" fmla="*/ 64 w 110"/>
                <a:gd name="T7" fmla="*/ 45 h 109"/>
                <a:gd name="T8" fmla="*/ 106 w 110"/>
                <a:gd name="T9" fmla="*/ 107 h 109"/>
                <a:gd name="T10" fmla="*/ 109 w 110"/>
                <a:gd name="T11" fmla="*/ 105 h 109"/>
                <a:gd name="T12" fmla="*/ 63 w 110"/>
                <a:gd name="T13" fmla="*/ 3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09">
                  <a:moveTo>
                    <a:pt x="63" y="38"/>
                  </a:moveTo>
                  <a:cubicBezTo>
                    <a:pt x="47" y="21"/>
                    <a:pt x="25" y="0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7" y="7"/>
                    <a:pt x="47" y="25"/>
                    <a:pt x="64" y="45"/>
                  </a:cubicBezTo>
                  <a:cubicBezTo>
                    <a:pt x="80" y="64"/>
                    <a:pt x="93" y="85"/>
                    <a:pt x="106" y="107"/>
                  </a:cubicBezTo>
                  <a:cubicBezTo>
                    <a:pt x="107" y="109"/>
                    <a:pt x="110" y="107"/>
                    <a:pt x="109" y="105"/>
                  </a:cubicBezTo>
                  <a:cubicBezTo>
                    <a:pt x="96" y="82"/>
                    <a:pt x="81" y="59"/>
                    <a:pt x="63" y="38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0"/>
            <p:cNvSpPr/>
            <p:nvPr/>
          </p:nvSpPr>
          <p:spPr bwMode="auto">
            <a:xfrm>
              <a:off x="3795742" y="752763"/>
              <a:ext cx="211138" cy="212725"/>
            </a:xfrm>
            <a:custGeom>
              <a:avLst/>
              <a:gdLst>
                <a:gd name="T0" fmla="*/ 20 w 77"/>
                <a:gd name="T1" fmla="*/ 0 h 77"/>
                <a:gd name="T2" fmla="*/ 18 w 77"/>
                <a:gd name="T3" fmla="*/ 0 h 77"/>
                <a:gd name="T4" fmla="*/ 17 w 77"/>
                <a:gd name="T5" fmla="*/ 3 h 77"/>
                <a:gd name="T6" fmla="*/ 11 w 77"/>
                <a:gd name="T7" fmla="*/ 69 h 77"/>
                <a:gd name="T8" fmla="*/ 24 w 77"/>
                <a:gd name="T9" fmla="*/ 76 h 77"/>
                <a:gd name="T10" fmla="*/ 31 w 77"/>
                <a:gd name="T11" fmla="*/ 61 h 77"/>
                <a:gd name="T12" fmla="*/ 48 w 77"/>
                <a:gd name="T13" fmla="*/ 74 h 77"/>
                <a:gd name="T14" fmla="*/ 50 w 77"/>
                <a:gd name="T15" fmla="*/ 73 h 77"/>
                <a:gd name="T16" fmla="*/ 53 w 77"/>
                <a:gd name="T17" fmla="*/ 52 h 77"/>
                <a:gd name="T18" fmla="*/ 69 w 77"/>
                <a:gd name="T19" fmla="*/ 57 h 77"/>
                <a:gd name="T20" fmla="*/ 76 w 77"/>
                <a:gd name="T21" fmla="*/ 41 h 77"/>
                <a:gd name="T22" fmla="*/ 20 w 77"/>
                <a:gd name="T2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7">
                  <a:moveTo>
                    <a:pt x="20" y="0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17" y="1"/>
                    <a:pt x="16" y="2"/>
                    <a:pt x="17" y="3"/>
                  </a:cubicBezTo>
                  <a:cubicBezTo>
                    <a:pt x="8" y="23"/>
                    <a:pt x="0" y="49"/>
                    <a:pt x="11" y="69"/>
                  </a:cubicBezTo>
                  <a:cubicBezTo>
                    <a:pt x="14" y="74"/>
                    <a:pt x="19" y="77"/>
                    <a:pt x="24" y="76"/>
                  </a:cubicBezTo>
                  <a:cubicBezTo>
                    <a:pt x="30" y="74"/>
                    <a:pt x="31" y="67"/>
                    <a:pt x="31" y="61"/>
                  </a:cubicBezTo>
                  <a:cubicBezTo>
                    <a:pt x="35" y="67"/>
                    <a:pt x="41" y="72"/>
                    <a:pt x="48" y="74"/>
                  </a:cubicBezTo>
                  <a:cubicBezTo>
                    <a:pt x="49" y="75"/>
                    <a:pt x="50" y="74"/>
                    <a:pt x="50" y="73"/>
                  </a:cubicBezTo>
                  <a:cubicBezTo>
                    <a:pt x="53" y="66"/>
                    <a:pt x="54" y="59"/>
                    <a:pt x="53" y="52"/>
                  </a:cubicBezTo>
                  <a:cubicBezTo>
                    <a:pt x="58" y="56"/>
                    <a:pt x="63" y="59"/>
                    <a:pt x="69" y="57"/>
                  </a:cubicBezTo>
                  <a:cubicBezTo>
                    <a:pt x="76" y="55"/>
                    <a:pt x="77" y="46"/>
                    <a:pt x="76" y="41"/>
                  </a:cubicBezTo>
                  <a:cubicBezTo>
                    <a:pt x="74" y="14"/>
                    <a:pt x="41" y="4"/>
                    <a:pt x="20" y="0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65"/>
            <p:cNvSpPr/>
            <p:nvPr/>
          </p:nvSpPr>
          <p:spPr bwMode="auto">
            <a:xfrm>
              <a:off x="-142846" y="-69563"/>
              <a:ext cx="457200" cy="561975"/>
            </a:xfrm>
            <a:custGeom>
              <a:avLst/>
              <a:gdLst>
                <a:gd name="T0" fmla="*/ 164 w 167"/>
                <a:gd name="T1" fmla="*/ 42 h 204"/>
                <a:gd name="T2" fmla="*/ 141 w 167"/>
                <a:gd name="T3" fmla="*/ 36 h 204"/>
                <a:gd name="T4" fmla="*/ 136 w 167"/>
                <a:gd name="T5" fmla="*/ 54 h 204"/>
                <a:gd name="T6" fmla="*/ 137 w 167"/>
                <a:gd name="T7" fmla="*/ 55 h 204"/>
                <a:gd name="T8" fmla="*/ 138 w 167"/>
                <a:gd name="T9" fmla="*/ 56 h 204"/>
                <a:gd name="T10" fmla="*/ 101 w 167"/>
                <a:gd name="T11" fmla="*/ 82 h 204"/>
                <a:gd name="T12" fmla="*/ 110 w 167"/>
                <a:gd name="T13" fmla="*/ 26 h 204"/>
                <a:gd name="T14" fmla="*/ 124 w 167"/>
                <a:gd name="T15" fmla="*/ 16 h 204"/>
                <a:gd name="T16" fmla="*/ 118 w 167"/>
                <a:gd name="T17" fmla="*/ 3 h 204"/>
                <a:gd name="T18" fmla="*/ 103 w 167"/>
                <a:gd name="T19" fmla="*/ 10 h 204"/>
                <a:gd name="T20" fmla="*/ 106 w 167"/>
                <a:gd name="T21" fmla="*/ 23 h 204"/>
                <a:gd name="T22" fmla="*/ 102 w 167"/>
                <a:gd name="T23" fmla="*/ 54 h 204"/>
                <a:gd name="T24" fmla="*/ 88 w 167"/>
                <a:gd name="T25" fmla="*/ 33 h 204"/>
                <a:gd name="T26" fmla="*/ 87 w 167"/>
                <a:gd name="T27" fmla="*/ 19 h 204"/>
                <a:gd name="T28" fmla="*/ 74 w 167"/>
                <a:gd name="T29" fmla="*/ 14 h 204"/>
                <a:gd name="T30" fmla="*/ 69 w 167"/>
                <a:gd name="T31" fmla="*/ 30 h 204"/>
                <a:gd name="T32" fmla="*/ 85 w 167"/>
                <a:gd name="T33" fmla="*/ 37 h 204"/>
                <a:gd name="T34" fmla="*/ 85 w 167"/>
                <a:gd name="T35" fmla="*/ 36 h 204"/>
                <a:gd name="T36" fmla="*/ 101 w 167"/>
                <a:gd name="T37" fmla="*/ 58 h 204"/>
                <a:gd name="T38" fmla="*/ 87 w 167"/>
                <a:gd name="T39" fmla="*/ 114 h 204"/>
                <a:gd name="T40" fmla="*/ 57 w 167"/>
                <a:gd name="T41" fmla="*/ 63 h 204"/>
                <a:gd name="T42" fmla="*/ 55 w 167"/>
                <a:gd name="T43" fmla="*/ 47 h 204"/>
                <a:gd name="T44" fmla="*/ 37 w 167"/>
                <a:gd name="T45" fmla="*/ 48 h 204"/>
                <a:gd name="T46" fmla="*/ 36 w 167"/>
                <a:gd name="T47" fmla="*/ 67 h 204"/>
                <a:gd name="T48" fmla="*/ 51 w 167"/>
                <a:gd name="T49" fmla="*/ 68 h 204"/>
                <a:gd name="T50" fmla="*/ 54 w 167"/>
                <a:gd name="T51" fmla="*/ 68 h 204"/>
                <a:gd name="T52" fmla="*/ 55 w 167"/>
                <a:gd name="T53" fmla="*/ 67 h 204"/>
                <a:gd name="T54" fmla="*/ 85 w 167"/>
                <a:gd name="T55" fmla="*/ 118 h 204"/>
                <a:gd name="T56" fmla="*/ 58 w 167"/>
                <a:gd name="T57" fmla="*/ 174 h 204"/>
                <a:gd name="T58" fmla="*/ 27 w 167"/>
                <a:gd name="T59" fmla="*/ 114 h 204"/>
                <a:gd name="T60" fmla="*/ 22 w 167"/>
                <a:gd name="T61" fmla="*/ 97 h 204"/>
                <a:gd name="T62" fmla="*/ 5 w 167"/>
                <a:gd name="T63" fmla="*/ 100 h 204"/>
                <a:gd name="T64" fmla="*/ 9 w 167"/>
                <a:gd name="T65" fmla="*/ 120 h 204"/>
                <a:gd name="T66" fmla="*/ 24 w 167"/>
                <a:gd name="T67" fmla="*/ 118 h 204"/>
                <a:gd name="T68" fmla="*/ 57 w 167"/>
                <a:gd name="T69" fmla="*/ 176 h 204"/>
                <a:gd name="T70" fmla="*/ 43 w 167"/>
                <a:gd name="T71" fmla="*/ 203 h 204"/>
                <a:gd name="T72" fmla="*/ 44 w 167"/>
                <a:gd name="T73" fmla="*/ 204 h 204"/>
                <a:gd name="T74" fmla="*/ 75 w 167"/>
                <a:gd name="T75" fmla="*/ 152 h 204"/>
                <a:gd name="T76" fmla="*/ 102 w 167"/>
                <a:gd name="T77" fmla="*/ 135 h 204"/>
                <a:gd name="T78" fmla="*/ 126 w 167"/>
                <a:gd name="T79" fmla="*/ 128 h 204"/>
                <a:gd name="T80" fmla="*/ 130 w 167"/>
                <a:gd name="T81" fmla="*/ 132 h 204"/>
                <a:gd name="T82" fmla="*/ 131 w 167"/>
                <a:gd name="T83" fmla="*/ 134 h 204"/>
                <a:gd name="T84" fmla="*/ 151 w 167"/>
                <a:gd name="T85" fmla="*/ 125 h 204"/>
                <a:gd name="T86" fmla="*/ 141 w 167"/>
                <a:gd name="T87" fmla="*/ 103 h 204"/>
                <a:gd name="T88" fmla="*/ 121 w 167"/>
                <a:gd name="T89" fmla="*/ 114 h 204"/>
                <a:gd name="T90" fmla="*/ 123 w 167"/>
                <a:gd name="T91" fmla="*/ 123 h 204"/>
                <a:gd name="T92" fmla="*/ 79 w 167"/>
                <a:gd name="T93" fmla="*/ 145 h 204"/>
                <a:gd name="T94" fmla="*/ 99 w 167"/>
                <a:gd name="T95" fmla="*/ 88 h 204"/>
                <a:gd name="T96" fmla="*/ 100 w 167"/>
                <a:gd name="T97" fmla="*/ 88 h 204"/>
                <a:gd name="T98" fmla="*/ 142 w 167"/>
                <a:gd name="T99" fmla="*/ 60 h 204"/>
                <a:gd name="T100" fmla="*/ 157 w 167"/>
                <a:gd name="T101" fmla="*/ 60 h 204"/>
                <a:gd name="T102" fmla="*/ 164 w 167"/>
                <a:gd name="T103" fmla="*/ 4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7" h="204">
                  <a:moveTo>
                    <a:pt x="164" y="42"/>
                  </a:moveTo>
                  <a:cubicBezTo>
                    <a:pt x="161" y="33"/>
                    <a:pt x="148" y="33"/>
                    <a:pt x="141" y="36"/>
                  </a:cubicBezTo>
                  <a:cubicBezTo>
                    <a:pt x="135" y="40"/>
                    <a:pt x="133" y="48"/>
                    <a:pt x="136" y="54"/>
                  </a:cubicBezTo>
                  <a:cubicBezTo>
                    <a:pt x="136" y="54"/>
                    <a:pt x="136" y="54"/>
                    <a:pt x="137" y="55"/>
                  </a:cubicBezTo>
                  <a:cubicBezTo>
                    <a:pt x="137" y="55"/>
                    <a:pt x="137" y="56"/>
                    <a:pt x="138" y="56"/>
                  </a:cubicBezTo>
                  <a:cubicBezTo>
                    <a:pt x="124" y="61"/>
                    <a:pt x="110" y="71"/>
                    <a:pt x="101" y="82"/>
                  </a:cubicBezTo>
                  <a:cubicBezTo>
                    <a:pt x="105" y="63"/>
                    <a:pt x="108" y="45"/>
                    <a:pt x="110" y="26"/>
                  </a:cubicBezTo>
                  <a:cubicBezTo>
                    <a:pt x="116" y="25"/>
                    <a:pt x="124" y="23"/>
                    <a:pt x="124" y="16"/>
                  </a:cubicBezTo>
                  <a:cubicBezTo>
                    <a:pt x="125" y="11"/>
                    <a:pt x="122" y="6"/>
                    <a:pt x="118" y="3"/>
                  </a:cubicBezTo>
                  <a:cubicBezTo>
                    <a:pt x="111" y="0"/>
                    <a:pt x="106" y="4"/>
                    <a:pt x="103" y="10"/>
                  </a:cubicBezTo>
                  <a:cubicBezTo>
                    <a:pt x="100" y="15"/>
                    <a:pt x="102" y="20"/>
                    <a:pt x="106" y="23"/>
                  </a:cubicBezTo>
                  <a:cubicBezTo>
                    <a:pt x="105" y="33"/>
                    <a:pt x="103" y="44"/>
                    <a:pt x="102" y="54"/>
                  </a:cubicBezTo>
                  <a:cubicBezTo>
                    <a:pt x="98" y="47"/>
                    <a:pt x="93" y="39"/>
                    <a:pt x="88" y="33"/>
                  </a:cubicBezTo>
                  <a:cubicBezTo>
                    <a:pt x="90" y="29"/>
                    <a:pt x="90" y="23"/>
                    <a:pt x="87" y="19"/>
                  </a:cubicBezTo>
                  <a:cubicBezTo>
                    <a:pt x="84" y="15"/>
                    <a:pt x="79" y="12"/>
                    <a:pt x="74" y="14"/>
                  </a:cubicBezTo>
                  <a:cubicBezTo>
                    <a:pt x="68" y="16"/>
                    <a:pt x="67" y="25"/>
                    <a:pt x="69" y="30"/>
                  </a:cubicBezTo>
                  <a:cubicBezTo>
                    <a:pt x="71" y="36"/>
                    <a:pt x="79" y="39"/>
                    <a:pt x="85" y="37"/>
                  </a:cubicBezTo>
                  <a:cubicBezTo>
                    <a:pt x="85" y="37"/>
                    <a:pt x="85" y="37"/>
                    <a:pt x="85" y="36"/>
                  </a:cubicBezTo>
                  <a:cubicBezTo>
                    <a:pt x="91" y="43"/>
                    <a:pt x="96" y="50"/>
                    <a:pt x="101" y="58"/>
                  </a:cubicBezTo>
                  <a:cubicBezTo>
                    <a:pt x="98" y="77"/>
                    <a:pt x="93" y="96"/>
                    <a:pt x="87" y="114"/>
                  </a:cubicBezTo>
                  <a:cubicBezTo>
                    <a:pt x="84" y="95"/>
                    <a:pt x="71" y="77"/>
                    <a:pt x="57" y="63"/>
                  </a:cubicBezTo>
                  <a:cubicBezTo>
                    <a:pt x="60" y="57"/>
                    <a:pt x="59" y="52"/>
                    <a:pt x="55" y="47"/>
                  </a:cubicBezTo>
                  <a:cubicBezTo>
                    <a:pt x="50" y="43"/>
                    <a:pt x="41" y="43"/>
                    <a:pt x="37" y="48"/>
                  </a:cubicBezTo>
                  <a:cubicBezTo>
                    <a:pt x="32" y="53"/>
                    <a:pt x="29" y="63"/>
                    <a:pt x="36" y="67"/>
                  </a:cubicBezTo>
                  <a:cubicBezTo>
                    <a:pt x="40" y="70"/>
                    <a:pt x="46" y="70"/>
                    <a:pt x="51" y="68"/>
                  </a:cubicBezTo>
                  <a:cubicBezTo>
                    <a:pt x="52" y="69"/>
                    <a:pt x="53" y="69"/>
                    <a:pt x="54" y="68"/>
                  </a:cubicBezTo>
                  <a:cubicBezTo>
                    <a:pt x="54" y="68"/>
                    <a:pt x="54" y="67"/>
                    <a:pt x="55" y="67"/>
                  </a:cubicBezTo>
                  <a:cubicBezTo>
                    <a:pt x="68" y="82"/>
                    <a:pt x="81" y="97"/>
                    <a:pt x="85" y="118"/>
                  </a:cubicBezTo>
                  <a:cubicBezTo>
                    <a:pt x="78" y="138"/>
                    <a:pt x="68" y="156"/>
                    <a:pt x="58" y="174"/>
                  </a:cubicBezTo>
                  <a:cubicBezTo>
                    <a:pt x="56" y="153"/>
                    <a:pt x="42" y="130"/>
                    <a:pt x="27" y="114"/>
                  </a:cubicBezTo>
                  <a:cubicBezTo>
                    <a:pt x="30" y="108"/>
                    <a:pt x="27" y="100"/>
                    <a:pt x="22" y="97"/>
                  </a:cubicBezTo>
                  <a:cubicBezTo>
                    <a:pt x="16" y="94"/>
                    <a:pt x="9" y="96"/>
                    <a:pt x="5" y="100"/>
                  </a:cubicBezTo>
                  <a:cubicBezTo>
                    <a:pt x="0" y="106"/>
                    <a:pt x="3" y="115"/>
                    <a:pt x="9" y="120"/>
                  </a:cubicBezTo>
                  <a:cubicBezTo>
                    <a:pt x="14" y="124"/>
                    <a:pt x="21" y="123"/>
                    <a:pt x="24" y="118"/>
                  </a:cubicBezTo>
                  <a:cubicBezTo>
                    <a:pt x="37" y="137"/>
                    <a:pt x="52" y="153"/>
                    <a:pt x="57" y="176"/>
                  </a:cubicBezTo>
                  <a:cubicBezTo>
                    <a:pt x="52" y="185"/>
                    <a:pt x="47" y="194"/>
                    <a:pt x="43" y="203"/>
                  </a:cubicBezTo>
                  <a:cubicBezTo>
                    <a:pt x="42" y="204"/>
                    <a:pt x="43" y="204"/>
                    <a:pt x="44" y="204"/>
                  </a:cubicBezTo>
                  <a:cubicBezTo>
                    <a:pt x="56" y="188"/>
                    <a:pt x="66" y="170"/>
                    <a:pt x="75" y="152"/>
                  </a:cubicBezTo>
                  <a:cubicBezTo>
                    <a:pt x="84" y="145"/>
                    <a:pt x="92" y="139"/>
                    <a:pt x="102" y="135"/>
                  </a:cubicBezTo>
                  <a:cubicBezTo>
                    <a:pt x="110" y="132"/>
                    <a:pt x="118" y="131"/>
                    <a:pt x="126" y="128"/>
                  </a:cubicBezTo>
                  <a:cubicBezTo>
                    <a:pt x="127" y="130"/>
                    <a:pt x="129" y="131"/>
                    <a:pt x="130" y="132"/>
                  </a:cubicBezTo>
                  <a:cubicBezTo>
                    <a:pt x="130" y="133"/>
                    <a:pt x="130" y="133"/>
                    <a:pt x="131" y="134"/>
                  </a:cubicBezTo>
                  <a:cubicBezTo>
                    <a:pt x="139" y="138"/>
                    <a:pt x="149" y="135"/>
                    <a:pt x="151" y="125"/>
                  </a:cubicBezTo>
                  <a:cubicBezTo>
                    <a:pt x="152" y="117"/>
                    <a:pt x="148" y="107"/>
                    <a:pt x="141" y="103"/>
                  </a:cubicBezTo>
                  <a:cubicBezTo>
                    <a:pt x="133" y="99"/>
                    <a:pt x="121" y="104"/>
                    <a:pt x="121" y="114"/>
                  </a:cubicBezTo>
                  <a:cubicBezTo>
                    <a:pt x="121" y="117"/>
                    <a:pt x="122" y="120"/>
                    <a:pt x="123" y="123"/>
                  </a:cubicBezTo>
                  <a:cubicBezTo>
                    <a:pt x="108" y="126"/>
                    <a:pt x="90" y="134"/>
                    <a:pt x="79" y="145"/>
                  </a:cubicBezTo>
                  <a:cubicBezTo>
                    <a:pt x="87" y="127"/>
                    <a:pt x="94" y="107"/>
                    <a:pt x="99" y="88"/>
                  </a:cubicBezTo>
                  <a:cubicBezTo>
                    <a:pt x="99" y="88"/>
                    <a:pt x="100" y="88"/>
                    <a:pt x="100" y="88"/>
                  </a:cubicBezTo>
                  <a:cubicBezTo>
                    <a:pt x="112" y="74"/>
                    <a:pt x="126" y="68"/>
                    <a:pt x="142" y="60"/>
                  </a:cubicBezTo>
                  <a:cubicBezTo>
                    <a:pt x="146" y="63"/>
                    <a:pt x="152" y="63"/>
                    <a:pt x="157" y="60"/>
                  </a:cubicBezTo>
                  <a:cubicBezTo>
                    <a:pt x="163" y="56"/>
                    <a:pt x="167" y="48"/>
                    <a:pt x="164" y="42"/>
                  </a:cubicBezTo>
                  <a:close/>
                </a:path>
              </a:pathLst>
            </a:custGeom>
            <a:solidFill>
              <a:srgbClr val="21B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任意多边形 38"/>
            <p:cNvSpPr/>
            <p:nvPr/>
          </p:nvSpPr>
          <p:spPr bwMode="auto">
            <a:xfrm>
              <a:off x="-26273" y="434082"/>
              <a:ext cx="4349824" cy="682425"/>
            </a:xfrm>
            <a:custGeom>
              <a:avLst/>
              <a:gdLst>
                <a:gd name="connsiteX0" fmla="*/ 605014 w 4404883"/>
                <a:gd name="connsiteY0" fmla="*/ 946 h 682425"/>
                <a:gd name="connsiteX1" fmla="*/ 816050 w 4404883"/>
                <a:gd name="connsiteY1" fmla="*/ 38448 h 682425"/>
                <a:gd name="connsiteX2" fmla="*/ 1177825 w 4404883"/>
                <a:gd name="connsiteY2" fmla="*/ 225616 h 682425"/>
                <a:gd name="connsiteX3" fmla="*/ 1520415 w 4404883"/>
                <a:gd name="connsiteY3" fmla="*/ 448566 h 682425"/>
                <a:gd name="connsiteX4" fmla="*/ 1986338 w 4404883"/>
                <a:gd name="connsiteY4" fmla="*/ 652249 h 682425"/>
                <a:gd name="connsiteX5" fmla="*/ 2427594 w 4404883"/>
                <a:gd name="connsiteY5" fmla="*/ 624724 h 682425"/>
                <a:gd name="connsiteX6" fmla="*/ 3214181 w 4404883"/>
                <a:gd name="connsiteY6" fmla="*/ 173319 h 682425"/>
                <a:gd name="connsiteX7" fmla="*/ 3216921 w 4404883"/>
                <a:gd name="connsiteY7" fmla="*/ 170567 h 682425"/>
                <a:gd name="connsiteX8" fmla="*/ 3348476 w 4404883"/>
                <a:gd name="connsiteY8" fmla="*/ 104507 h 682425"/>
                <a:gd name="connsiteX9" fmla="*/ 3918546 w 4404883"/>
                <a:gd name="connsiteY9" fmla="*/ 38448 h 682425"/>
                <a:gd name="connsiteX10" fmla="*/ 4349824 w 4404883"/>
                <a:gd name="connsiteY10" fmla="*/ 178566 h 682425"/>
                <a:gd name="connsiteX11" fmla="*/ 4404883 w 4404883"/>
                <a:gd name="connsiteY11" fmla="*/ 209367 h 682425"/>
                <a:gd name="connsiteX12" fmla="*/ 4404883 w 4404883"/>
                <a:gd name="connsiteY12" fmla="*/ 226059 h 682425"/>
                <a:gd name="connsiteX13" fmla="*/ 4330039 w 4404883"/>
                <a:gd name="connsiteY13" fmla="*/ 184157 h 682425"/>
                <a:gd name="connsiteX14" fmla="*/ 4137803 w 4404883"/>
                <a:gd name="connsiteY14" fmla="*/ 101755 h 682425"/>
                <a:gd name="connsiteX15" fmla="*/ 3688325 w 4404883"/>
                <a:gd name="connsiteY15" fmla="*/ 43953 h 682425"/>
                <a:gd name="connsiteX16" fmla="*/ 3214181 w 4404883"/>
                <a:gd name="connsiteY16" fmla="*/ 184329 h 682425"/>
                <a:gd name="connsiteX17" fmla="*/ 2575593 w 4404883"/>
                <a:gd name="connsiteY17" fmla="*/ 583437 h 682425"/>
                <a:gd name="connsiteX18" fmla="*/ 1890413 w 4404883"/>
                <a:gd name="connsiteY18" fmla="*/ 643992 h 682425"/>
                <a:gd name="connsiteX19" fmla="*/ 1016123 w 4404883"/>
                <a:gd name="connsiteY19" fmla="*/ 143042 h 682425"/>
                <a:gd name="connsiteX20" fmla="*/ 769458 w 4404883"/>
                <a:gd name="connsiteY20" fmla="*/ 38448 h 682425"/>
                <a:gd name="connsiteX21" fmla="*/ 506348 w 4404883"/>
                <a:gd name="connsiteY21" fmla="*/ 13676 h 682425"/>
                <a:gd name="connsiteX22" fmla="*/ 2056 w 4404883"/>
                <a:gd name="connsiteY22" fmla="*/ 54963 h 682425"/>
                <a:gd name="connsiteX23" fmla="*/ 2056 w 4404883"/>
                <a:gd name="connsiteY23" fmla="*/ 49458 h 682425"/>
                <a:gd name="connsiteX24" fmla="*/ 4797 w 4404883"/>
                <a:gd name="connsiteY24" fmla="*/ 49458 h 682425"/>
                <a:gd name="connsiteX25" fmla="*/ 21241 w 4404883"/>
                <a:gd name="connsiteY25" fmla="*/ 49458 h 682425"/>
                <a:gd name="connsiteX26" fmla="*/ 385757 w 4404883"/>
                <a:gd name="connsiteY26" fmla="*/ 10923 h 682425"/>
                <a:gd name="connsiteX27" fmla="*/ 393979 w 4404883"/>
                <a:gd name="connsiteY27" fmla="*/ 10923 h 682425"/>
                <a:gd name="connsiteX28" fmla="*/ 605014 w 4404883"/>
                <a:gd name="connsiteY28" fmla="*/ 946 h 682425"/>
                <a:gd name="connsiteX0-1" fmla="*/ 605014 w 4404883"/>
                <a:gd name="connsiteY0-2" fmla="*/ 946 h 682425"/>
                <a:gd name="connsiteX1-3" fmla="*/ 816050 w 4404883"/>
                <a:gd name="connsiteY1-4" fmla="*/ 38448 h 682425"/>
                <a:gd name="connsiteX2-5" fmla="*/ 1177825 w 4404883"/>
                <a:gd name="connsiteY2-6" fmla="*/ 225616 h 682425"/>
                <a:gd name="connsiteX3-7" fmla="*/ 1520415 w 4404883"/>
                <a:gd name="connsiteY3-8" fmla="*/ 448566 h 682425"/>
                <a:gd name="connsiteX4-9" fmla="*/ 1986338 w 4404883"/>
                <a:gd name="connsiteY4-10" fmla="*/ 652249 h 682425"/>
                <a:gd name="connsiteX5-11" fmla="*/ 2427594 w 4404883"/>
                <a:gd name="connsiteY5-12" fmla="*/ 624724 h 682425"/>
                <a:gd name="connsiteX6-13" fmla="*/ 3214181 w 4404883"/>
                <a:gd name="connsiteY6-14" fmla="*/ 173319 h 682425"/>
                <a:gd name="connsiteX7-15" fmla="*/ 3216921 w 4404883"/>
                <a:gd name="connsiteY7-16" fmla="*/ 170567 h 682425"/>
                <a:gd name="connsiteX8-17" fmla="*/ 3348476 w 4404883"/>
                <a:gd name="connsiteY8-18" fmla="*/ 104507 h 682425"/>
                <a:gd name="connsiteX9-19" fmla="*/ 3918546 w 4404883"/>
                <a:gd name="connsiteY9-20" fmla="*/ 38448 h 682425"/>
                <a:gd name="connsiteX10-21" fmla="*/ 4349824 w 4404883"/>
                <a:gd name="connsiteY10-22" fmla="*/ 178566 h 682425"/>
                <a:gd name="connsiteX11-23" fmla="*/ 4404883 w 4404883"/>
                <a:gd name="connsiteY11-24" fmla="*/ 209367 h 682425"/>
                <a:gd name="connsiteX12-25" fmla="*/ 4330039 w 4404883"/>
                <a:gd name="connsiteY12-26" fmla="*/ 184157 h 682425"/>
                <a:gd name="connsiteX13-27" fmla="*/ 4137803 w 4404883"/>
                <a:gd name="connsiteY13-28" fmla="*/ 101755 h 682425"/>
                <a:gd name="connsiteX14-29" fmla="*/ 3688325 w 4404883"/>
                <a:gd name="connsiteY14-30" fmla="*/ 43953 h 682425"/>
                <a:gd name="connsiteX15-31" fmla="*/ 3214181 w 4404883"/>
                <a:gd name="connsiteY15-32" fmla="*/ 184329 h 682425"/>
                <a:gd name="connsiteX16-33" fmla="*/ 2575593 w 4404883"/>
                <a:gd name="connsiteY16-34" fmla="*/ 583437 h 682425"/>
                <a:gd name="connsiteX17-35" fmla="*/ 1890413 w 4404883"/>
                <a:gd name="connsiteY17-36" fmla="*/ 643992 h 682425"/>
                <a:gd name="connsiteX18-37" fmla="*/ 1016123 w 4404883"/>
                <a:gd name="connsiteY18-38" fmla="*/ 143042 h 682425"/>
                <a:gd name="connsiteX19-39" fmla="*/ 769458 w 4404883"/>
                <a:gd name="connsiteY19-40" fmla="*/ 38448 h 682425"/>
                <a:gd name="connsiteX20-41" fmla="*/ 506348 w 4404883"/>
                <a:gd name="connsiteY20-42" fmla="*/ 13676 h 682425"/>
                <a:gd name="connsiteX21-43" fmla="*/ 2056 w 4404883"/>
                <a:gd name="connsiteY21-44" fmla="*/ 54963 h 682425"/>
                <a:gd name="connsiteX22-45" fmla="*/ 2056 w 4404883"/>
                <a:gd name="connsiteY22-46" fmla="*/ 49458 h 682425"/>
                <a:gd name="connsiteX23-47" fmla="*/ 4797 w 4404883"/>
                <a:gd name="connsiteY23-48" fmla="*/ 49458 h 682425"/>
                <a:gd name="connsiteX24-49" fmla="*/ 21241 w 4404883"/>
                <a:gd name="connsiteY24-50" fmla="*/ 49458 h 682425"/>
                <a:gd name="connsiteX25-51" fmla="*/ 385757 w 4404883"/>
                <a:gd name="connsiteY25-52" fmla="*/ 10923 h 682425"/>
                <a:gd name="connsiteX26-53" fmla="*/ 393979 w 4404883"/>
                <a:gd name="connsiteY26-54" fmla="*/ 10923 h 682425"/>
                <a:gd name="connsiteX27-55" fmla="*/ 605014 w 4404883"/>
                <a:gd name="connsiteY27-56" fmla="*/ 946 h 682425"/>
                <a:gd name="connsiteX0-57" fmla="*/ 605014 w 4349824"/>
                <a:gd name="connsiteY0-58" fmla="*/ 946 h 682425"/>
                <a:gd name="connsiteX1-59" fmla="*/ 816050 w 4349824"/>
                <a:gd name="connsiteY1-60" fmla="*/ 38448 h 682425"/>
                <a:gd name="connsiteX2-61" fmla="*/ 1177825 w 4349824"/>
                <a:gd name="connsiteY2-62" fmla="*/ 225616 h 682425"/>
                <a:gd name="connsiteX3-63" fmla="*/ 1520415 w 4349824"/>
                <a:gd name="connsiteY3-64" fmla="*/ 448566 h 682425"/>
                <a:gd name="connsiteX4-65" fmla="*/ 1986338 w 4349824"/>
                <a:gd name="connsiteY4-66" fmla="*/ 652249 h 682425"/>
                <a:gd name="connsiteX5-67" fmla="*/ 2427594 w 4349824"/>
                <a:gd name="connsiteY5-68" fmla="*/ 624724 h 682425"/>
                <a:gd name="connsiteX6-69" fmla="*/ 3214181 w 4349824"/>
                <a:gd name="connsiteY6-70" fmla="*/ 173319 h 682425"/>
                <a:gd name="connsiteX7-71" fmla="*/ 3216921 w 4349824"/>
                <a:gd name="connsiteY7-72" fmla="*/ 170567 h 682425"/>
                <a:gd name="connsiteX8-73" fmla="*/ 3348476 w 4349824"/>
                <a:gd name="connsiteY8-74" fmla="*/ 104507 h 682425"/>
                <a:gd name="connsiteX9-75" fmla="*/ 3918546 w 4349824"/>
                <a:gd name="connsiteY9-76" fmla="*/ 38448 h 682425"/>
                <a:gd name="connsiteX10-77" fmla="*/ 4349824 w 4349824"/>
                <a:gd name="connsiteY10-78" fmla="*/ 178566 h 682425"/>
                <a:gd name="connsiteX11-79" fmla="*/ 4330039 w 4349824"/>
                <a:gd name="connsiteY11-80" fmla="*/ 184157 h 682425"/>
                <a:gd name="connsiteX12-81" fmla="*/ 4137803 w 4349824"/>
                <a:gd name="connsiteY12-82" fmla="*/ 101755 h 682425"/>
                <a:gd name="connsiteX13-83" fmla="*/ 3688325 w 4349824"/>
                <a:gd name="connsiteY13-84" fmla="*/ 43953 h 682425"/>
                <a:gd name="connsiteX14-85" fmla="*/ 3214181 w 4349824"/>
                <a:gd name="connsiteY14-86" fmla="*/ 184329 h 682425"/>
                <a:gd name="connsiteX15-87" fmla="*/ 2575593 w 4349824"/>
                <a:gd name="connsiteY15-88" fmla="*/ 583437 h 682425"/>
                <a:gd name="connsiteX16-89" fmla="*/ 1890413 w 4349824"/>
                <a:gd name="connsiteY16-90" fmla="*/ 643992 h 682425"/>
                <a:gd name="connsiteX17-91" fmla="*/ 1016123 w 4349824"/>
                <a:gd name="connsiteY17-92" fmla="*/ 143042 h 682425"/>
                <a:gd name="connsiteX18-93" fmla="*/ 769458 w 4349824"/>
                <a:gd name="connsiteY18-94" fmla="*/ 38448 h 682425"/>
                <a:gd name="connsiteX19-95" fmla="*/ 506348 w 4349824"/>
                <a:gd name="connsiteY19-96" fmla="*/ 13676 h 682425"/>
                <a:gd name="connsiteX20-97" fmla="*/ 2056 w 4349824"/>
                <a:gd name="connsiteY20-98" fmla="*/ 54963 h 682425"/>
                <a:gd name="connsiteX21-99" fmla="*/ 2056 w 4349824"/>
                <a:gd name="connsiteY21-100" fmla="*/ 49458 h 682425"/>
                <a:gd name="connsiteX22-101" fmla="*/ 4797 w 4349824"/>
                <a:gd name="connsiteY22-102" fmla="*/ 49458 h 682425"/>
                <a:gd name="connsiteX23-103" fmla="*/ 21241 w 4349824"/>
                <a:gd name="connsiteY23-104" fmla="*/ 49458 h 682425"/>
                <a:gd name="connsiteX24-105" fmla="*/ 385757 w 4349824"/>
                <a:gd name="connsiteY24-106" fmla="*/ 10923 h 682425"/>
                <a:gd name="connsiteX25-107" fmla="*/ 393979 w 4349824"/>
                <a:gd name="connsiteY25-108" fmla="*/ 10923 h 682425"/>
                <a:gd name="connsiteX26-109" fmla="*/ 605014 w 4349824"/>
                <a:gd name="connsiteY26-110" fmla="*/ 946 h 6824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4349824" h="682425">
                  <a:moveTo>
                    <a:pt x="605014" y="946"/>
                  </a:moveTo>
                  <a:cubicBezTo>
                    <a:pt x="675588" y="4042"/>
                    <a:pt x="746162" y="15052"/>
                    <a:pt x="816050" y="38448"/>
                  </a:cubicBezTo>
                  <a:cubicBezTo>
                    <a:pt x="944864" y="79735"/>
                    <a:pt x="1065456" y="151299"/>
                    <a:pt x="1177825" y="225616"/>
                  </a:cubicBezTo>
                  <a:cubicBezTo>
                    <a:pt x="1292935" y="297180"/>
                    <a:pt x="1405305" y="374250"/>
                    <a:pt x="1520415" y="448566"/>
                  </a:cubicBezTo>
                  <a:cubicBezTo>
                    <a:pt x="1665673" y="536645"/>
                    <a:pt x="1816413" y="621972"/>
                    <a:pt x="1986338" y="652249"/>
                  </a:cubicBezTo>
                  <a:cubicBezTo>
                    <a:pt x="2134336" y="682526"/>
                    <a:pt x="2282336" y="671516"/>
                    <a:pt x="2427594" y="624724"/>
                  </a:cubicBezTo>
                  <a:cubicBezTo>
                    <a:pt x="2718110" y="533893"/>
                    <a:pt x="2962034" y="335715"/>
                    <a:pt x="3214181" y="173319"/>
                  </a:cubicBezTo>
                  <a:lnTo>
                    <a:pt x="3216921" y="170567"/>
                  </a:lnTo>
                  <a:cubicBezTo>
                    <a:pt x="3258032" y="145794"/>
                    <a:pt x="3301884" y="118270"/>
                    <a:pt x="3348476" y="104507"/>
                  </a:cubicBezTo>
                  <a:cubicBezTo>
                    <a:pt x="3526623" y="30191"/>
                    <a:pt x="3723955" y="16428"/>
                    <a:pt x="3918546" y="38448"/>
                  </a:cubicBezTo>
                  <a:cubicBezTo>
                    <a:pt x="4072711" y="54963"/>
                    <a:pt x="4214544" y="108636"/>
                    <a:pt x="4349824" y="178566"/>
                  </a:cubicBezTo>
                  <a:lnTo>
                    <a:pt x="4330039" y="184157"/>
                  </a:lnTo>
                  <a:cubicBezTo>
                    <a:pt x="4267988" y="152676"/>
                    <a:pt x="4204266" y="124463"/>
                    <a:pt x="4137803" y="101755"/>
                  </a:cubicBezTo>
                  <a:cubicBezTo>
                    <a:pt x="3995286" y="52210"/>
                    <a:pt x="3839065" y="35696"/>
                    <a:pt x="3688325" y="43953"/>
                  </a:cubicBezTo>
                  <a:cubicBezTo>
                    <a:pt x="3521141" y="52210"/>
                    <a:pt x="3356698" y="96250"/>
                    <a:pt x="3214181" y="184329"/>
                  </a:cubicBezTo>
                  <a:cubicBezTo>
                    <a:pt x="3005886" y="324705"/>
                    <a:pt x="2805813" y="481596"/>
                    <a:pt x="2575593" y="583437"/>
                  </a:cubicBezTo>
                  <a:cubicBezTo>
                    <a:pt x="2359076" y="682526"/>
                    <a:pt x="2120633" y="715556"/>
                    <a:pt x="1890413" y="643992"/>
                  </a:cubicBezTo>
                  <a:cubicBezTo>
                    <a:pt x="1567007" y="544903"/>
                    <a:pt x="1309380" y="302685"/>
                    <a:pt x="1016123" y="143042"/>
                  </a:cubicBezTo>
                  <a:cubicBezTo>
                    <a:pt x="936642" y="101755"/>
                    <a:pt x="857161" y="60468"/>
                    <a:pt x="769458" y="38448"/>
                  </a:cubicBezTo>
                  <a:cubicBezTo>
                    <a:pt x="684495" y="16428"/>
                    <a:pt x="596792" y="10923"/>
                    <a:pt x="506348" y="13676"/>
                  </a:cubicBezTo>
                  <a:cubicBezTo>
                    <a:pt x="339164" y="21933"/>
                    <a:pt x="171981" y="54963"/>
                    <a:pt x="2056" y="54963"/>
                  </a:cubicBezTo>
                  <a:cubicBezTo>
                    <a:pt x="-685" y="54963"/>
                    <a:pt x="-685" y="49458"/>
                    <a:pt x="2056" y="49458"/>
                  </a:cubicBezTo>
                  <a:lnTo>
                    <a:pt x="4797" y="49458"/>
                  </a:lnTo>
                  <a:lnTo>
                    <a:pt x="21241" y="49458"/>
                  </a:lnTo>
                  <a:cubicBezTo>
                    <a:pt x="144573" y="43953"/>
                    <a:pt x="265165" y="24686"/>
                    <a:pt x="385757" y="10923"/>
                  </a:cubicBezTo>
                  <a:lnTo>
                    <a:pt x="393979" y="10923"/>
                  </a:lnTo>
                  <a:cubicBezTo>
                    <a:pt x="463867" y="2666"/>
                    <a:pt x="534441" y="-2151"/>
                    <a:pt x="605014" y="946"/>
                  </a:cubicBezTo>
                  <a:close/>
                </a:path>
              </a:pathLst>
            </a:custGeom>
            <a:solidFill>
              <a:srgbClr val="B3A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45"/>
            <p:cNvSpPr/>
            <p:nvPr/>
          </p:nvSpPr>
          <p:spPr bwMode="auto">
            <a:xfrm rot="3230110">
              <a:off x="4294487" y="304051"/>
              <a:ext cx="135547" cy="325921"/>
            </a:xfrm>
            <a:custGeom>
              <a:avLst/>
              <a:gdLst>
                <a:gd name="T0" fmla="*/ 16 w 52"/>
                <a:gd name="T1" fmla="*/ 2 h 124"/>
                <a:gd name="T2" fmla="*/ 13 w 52"/>
                <a:gd name="T3" fmla="*/ 3 h 124"/>
                <a:gd name="T4" fmla="*/ 35 w 52"/>
                <a:gd name="T5" fmla="*/ 123 h 124"/>
                <a:gd name="T6" fmla="*/ 35 w 52"/>
                <a:gd name="T7" fmla="*/ 123 h 124"/>
                <a:gd name="T8" fmla="*/ 36 w 52"/>
                <a:gd name="T9" fmla="*/ 123 h 124"/>
                <a:gd name="T10" fmla="*/ 36 w 52"/>
                <a:gd name="T11" fmla="*/ 122 h 124"/>
                <a:gd name="T12" fmla="*/ 36 w 52"/>
                <a:gd name="T13" fmla="*/ 122 h 124"/>
                <a:gd name="T14" fmla="*/ 47 w 52"/>
                <a:gd name="T15" fmla="*/ 64 h 124"/>
                <a:gd name="T16" fmla="*/ 19 w 52"/>
                <a:gd name="T17" fmla="*/ 1 h 124"/>
                <a:gd name="T18" fmla="*/ 16 w 52"/>
                <a:gd name="T19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124">
                  <a:moveTo>
                    <a:pt x="16" y="2"/>
                  </a:moveTo>
                  <a:cubicBezTo>
                    <a:pt x="15" y="2"/>
                    <a:pt x="14" y="2"/>
                    <a:pt x="13" y="3"/>
                  </a:cubicBezTo>
                  <a:cubicBezTo>
                    <a:pt x="0" y="43"/>
                    <a:pt x="0" y="94"/>
                    <a:pt x="35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5" y="123"/>
                    <a:pt x="35" y="123"/>
                    <a:pt x="36" y="123"/>
                  </a:cubicBezTo>
                  <a:cubicBezTo>
                    <a:pt x="36" y="124"/>
                    <a:pt x="37" y="123"/>
                    <a:pt x="36" y="122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52" y="109"/>
                    <a:pt x="50" y="81"/>
                    <a:pt x="47" y="64"/>
                  </a:cubicBezTo>
                  <a:cubicBezTo>
                    <a:pt x="44" y="42"/>
                    <a:pt x="35" y="18"/>
                    <a:pt x="19" y="1"/>
                  </a:cubicBezTo>
                  <a:cubicBezTo>
                    <a:pt x="18" y="0"/>
                    <a:pt x="16" y="1"/>
                    <a:pt x="16" y="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45"/>
            <p:cNvSpPr/>
            <p:nvPr/>
          </p:nvSpPr>
          <p:spPr bwMode="auto">
            <a:xfrm rot="11310777">
              <a:off x="4106243" y="547734"/>
              <a:ext cx="135547" cy="325921"/>
            </a:xfrm>
            <a:custGeom>
              <a:avLst/>
              <a:gdLst>
                <a:gd name="T0" fmla="*/ 16 w 52"/>
                <a:gd name="T1" fmla="*/ 2 h 124"/>
                <a:gd name="T2" fmla="*/ 13 w 52"/>
                <a:gd name="T3" fmla="*/ 3 h 124"/>
                <a:gd name="T4" fmla="*/ 35 w 52"/>
                <a:gd name="T5" fmla="*/ 123 h 124"/>
                <a:gd name="T6" fmla="*/ 35 w 52"/>
                <a:gd name="T7" fmla="*/ 123 h 124"/>
                <a:gd name="T8" fmla="*/ 36 w 52"/>
                <a:gd name="T9" fmla="*/ 123 h 124"/>
                <a:gd name="T10" fmla="*/ 36 w 52"/>
                <a:gd name="T11" fmla="*/ 122 h 124"/>
                <a:gd name="T12" fmla="*/ 36 w 52"/>
                <a:gd name="T13" fmla="*/ 122 h 124"/>
                <a:gd name="T14" fmla="*/ 47 w 52"/>
                <a:gd name="T15" fmla="*/ 64 h 124"/>
                <a:gd name="T16" fmla="*/ 19 w 52"/>
                <a:gd name="T17" fmla="*/ 1 h 124"/>
                <a:gd name="T18" fmla="*/ 16 w 52"/>
                <a:gd name="T19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124">
                  <a:moveTo>
                    <a:pt x="16" y="2"/>
                  </a:moveTo>
                  <a:cubicBezTo>
                    <a:pt x="15" y="2"/>
                    <a:pt x="14" y="2"/>
                    <a:pt x="13" y="3"/>
                  </a:cubicBezTo>
                  <a:cubicBezTo>
                    <a:pt x="0" y="43"/>
                    <a:pt x="0" y="94"/>
                    <a:pt x="35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5" y="123"/>
                    <a:pt x="35" y="123"/>
                    <a:pt x="36" y="123"/>
                  </a:cubicBezTo>
                  <a:cubicBezTo>
                    <a:pt x="36" y="124"/>
                    <a:pt x="37" y="123"/>
                    <a:pt x="36" y="122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52" y="109"/>
                    <a:pt x="50" y="81"/>
                    <a:pt x="47" y="64"/>
                  </a:cubicBezTo>
                  <a:cubicBezTo>
                    <a:pt x="44" y="42"/>
                    <a:pt x="35" y="18"/>
                    <a:pt x="19" y="1"/>
                  </a:cubicBezTo>
                  <a:cubicBezTo>
                    <a:pt x="18" y="0"/>
                    <a:pt x="16" y="1"/>
                    <a:pt x="16" y="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组合 41"/>
          <p:cNvGrpSpPr/>
          <p:nvPr userDrawn="1"/>
        </p:nvGrpSpPr>
        <p:grpSpPr>
          <a:xfrm>
            <a:off x="7188456" y="4356598"/>
            <a:ext cx="1955544" cy="788490"/>
            <a:chOff x="2139509" y="1743868"/>
            <a:chExt cx="4107744" cy="1655763"/>
          </a:xfrm>
        </p:grpSpPr>
        <p:sp>
          <p:nvSpPr>
            <p:cNvPr id="43" name="Freeform 5"/>
            <p:cNvSpPr/>
            <p:nvPr/>
          </p:nvSpPr>
          <p:spPr bwMode="auto">
            <a:xfrm flipH="1">
              <a:off x="3503171" y="2353468"/>
              <a:ext cx="347663" cy="338138"/>
            </a:xfrm>
            <a:custGeom>
              <a:avLst/>
              <a:gdLst>
                <a:gd name="T0" fmla="*/ 108 w 127"/>
                <a:gd name="T1" fmla="*/ 24 h 123"/>
                <a:gd name="T2" fmla="*/ 57 w 127"/>
                <a:gd name="T3" fmla="*/ 2 h 123"/>
                <a:gd name="T4" fmla="*/ 18 w 127"/>
                <a:gd name="T5" fmla="*/ 17 h 123"/>
                <a:gd name="T6" fmla="*/ 2 w 127"/>
                <a:gd name="T7" fmla="*/ 53 h 123"/>
                <a:gd name="T8" fmla="*/ 11 w 127"/>
                <a:gd name="T9" fmla="*/ 97 h 123"/>
                <a:gd name="T10" fmla="*/ 43 w 127"/>
                <a:gd name="T11" fmla="*/ 121 h 123"/>
                <a:gd name="T12" fmla="*/ 64 w 127"/>
                <a:gd name="T13" fmla="*/ 101 h 123"/>
                <a:gd name="T14" fmla="*/ 94 w 127"/>
                <a:gd name="T15" fmla="*/ 75 h 123"/>
                <a:gd name="T16" fmla="*/ 124 w 127"/>
                <a:gd name="T17" fmla="*/ 69 h 123"/>
                <a:gd name="T18" fmla="*/ 108 w 127"/>
                <a:gd name="T19" fmla="*/ 2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23">
                  <a:moveTo>
                    <a:pt x="108" y="24"/>
                  </a:moveTo>
                  <a:cubicBezTo>
                    <a:pt x="96" y="10"/>
                    <a:pt x="75" y="4"/>
                    <a:pt x="57" y="2"/>
                  </a:cubicBezTo>
                  <a:cubicBezTo>
                    <a:pt x="43" y="0"/>
                    <a:pt x="22" y="2"/>
                    <a:pt x="18" y="17"/>
                  </a:cubicBezTo>
                  <a:cubicBezTo>
                    <a:pt x="9" y="25"/>
                    <a:pt x="4" y="46"/>
                    <a:pt x="2" y="53"/>
                  </a:cubicBezTo>
                  <a:cubicBezTo>
                    <a:pt x="0" y="69"/>
                    <a:pt x="1" y="84"/>
                    <a:pt x="11" y="97"/>
                  </a:cubicBezTo>
                  <a:cubicBezTo>
                    <a:pt x="18" y="107"/>
                    <a:pt x="29" y="119"/>
                    <a:pt x="43" y="121"/>
                  </a:cubicBezTo>
                  <a:cubicBezTo>
                    <a:pt x="55" y="123"/>
                    <a:pt x="61" y="111"/>
                    <a:pt x="64" y="101"/>
                  </a:cubicBezTo>
                  <a:cubicBezTo>
                    <a:pt x="81" y="111"/>
                    <a:pt x="97" y="94"/>
                    <a:pt x="94" y="75"/>
                  </a:cubicBezTo>
                  <a:cubicBezTo>
                    <a:pt x="105" y="83"/>
                    <a:pt x="121" y="85"/>
                    <a:pt x="124" y="69"/>
                  </a:cubicBezTo>
                  <a:cubicBezTo>
                    <a:pt x="127" y="53"/>
                    <a:pt x="119" y="34"/>
                    <a:pt x="108" y="24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9"/>
            <p:cNvSpPr/>
            <p:nvPr/>
          </p:nvSpPr>
          <p:spPr bwMode="auto">
            <a:xfrm flipH="1">
              <a:off x="2139509" y="1970880"/>
              <a:ext cx="381000" cy="493713"/>
            </a:xfrm>
            <a:custGeom>
              <a:avLst/>
              <a:gdLst>
                <a:gd name="T0" fmla="*/ 44 w 139"/>
                <a:gd name="T1" fmla="*/ 21 h 179"/>
                <a:gd name="T2" fmla="*/ 20 w 139"/>
                <a:gd name="T3" fmla="*/ 0 h 179"/>
                <a:gd name="T4" fmla="*/ 4 w 139"/>
                <a:gd name="T5" fmla="*/ 20 h 179"/>
                <a:gd name="T6" fmla="*/ 7 w 139"/>
                <a:gd name="T7" fmla="*/ 65 h 179"/>
                <a:gd name="T8" fmla="*/ 29 w 139"/>
                <a:gd name="T9" fmla="*/ 120 h 179"/>
                <a:gd name="T10" fmla="*/ 30 w 139"/>
                <a:gd name="T11" fmla="*/ 120 h 179"/>
                <a:gd name="T12" fmla="*/ 30 w 139"/>
                <a:gd name="T13" fmla="*/ 119 h 179"/>
                <a:gd name="T14" fmla="*/ 129 w 139"/>
                <a:gd name="T15" fmla="*/ 150 h 179"/>
                <a:gd name="T16" fmla="*/ 126 w 139"/>
                <a:gd name="T17" fmla="*/ 117 h 179"/>
                <a:gd name="T18" fmla="*/ 126 w 139"/>
                <a:gd name="T19" fmla="*/ 108 h 179"/>
                <a:gd name="T20" fmla="*/ 126 w 139"/>
                <a:gd name="T21" fmla="*/ 95 h 179"/>
                <a:gd name="T22" fmla="*/ 111 w 139"/>
                <a:gd name="T23" fmla="*/ 77 h 179"/>
                <a:gd name="T24" fmla="*/ 111 w 139"/>
                <a:gd name="T25" fmla="*/ 77 h 179"/>
                <a:gd name="T26" fmla="*/ 86 w 139"/>
                <a:gd name="T27" fmla="*/ 46 h 179"/>
                <a:gd name="T28" fmla="*/ 77 w 139"/>
                <a:gd name="T29" fmla="*/ 17 h 179"/>
                <a:gd name="T30" fmla="*/ 44 w 139"/>
                <a:gd name="T31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9" h="179">
                  <a:moveTo>
                    <a:pt x="44" y="21"/>
                  </a:moveTo>
                  <a:cubicBezTo>
                    <a:pt x="38" y="12"/>
                    <a:pt x="31" y="0"/>
                    <a:pt x="20" y="0"/>
                  </a:cubicBezTo>
                  <a:cubicBezTo>
                    <a:pt x="10" y="0"/>
                    <a:pt x="6" y="12"/>
                    <a:pt x="4" y="20"/>
                  </a:cubicBezTo>
                  <a:cubicBezTo>
                    <a:pt x="0" y="35"/>
                    <a:pt x="3" y="51"/>
                    <a:pt x="7" y="65"/>
                  </a:cubicBezTo>
                  <a:cubicBezTo>
                    <a:pt x="14" y="83"/>
                    <a:pt x="26" y="100"/>
                    <a:pt x="29" y="120"/>
                  </a:cubicBezTo>
                  <a:cubicBezTo>
                    <a:pt x="29" y="120"/>
                    <a:pt x="30" y="120"/>
                    <a:pt x="30" y="120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48" y="145"/>
                    <a:pt x="100" y="179"/>
                    <a:pt x="129" y="150"/>
                  </a:cubicBezTo>
                  <a:cubicBezTo>
                    <a:pt x="139" y="140"/>
                    <a:pt x="134" y="126"/>
                    <a:pt x="126" y="117"/>
                  </a:cubicBezTo>
                  <a:cubicBezTo>
                    <a:pt x="122" y="113"/>
                    <a:pt x="124" y="112"/>
                    <a:pt x="126" y="108"/>
                  </a:cubicBezTo>
                  <a:cubicBezTo>
                    <a:pt x="127" y="104"/>
                    <a:pt x="127" y="99"/>
                    <a:pt x="126" y="95"/>
                  </a:cubicBezTo>
                  <a:cubicBezTo>
                    <a:pt x="125" y="88"/>
                    <a:pt x="118" y="80"/>
                    <a:pt x="111" y="77"/>
                  </a:cubicBezTo>
                  <a:cubicBezTo>
                    <a:pt x="111" y="77"/>
                    <a:pt x="111" y="77"/>
                    <a:pt x="111" y="77"/>
                  </a:cubicBezTo>
                  <a:cubicBezTo>
                    <a:pt x="114" y="64"/>
                    <a:pt x="100" y="44"/>
                    <a:pt x="86" y="46"/>
                  </a:cubicBezTo>
                  <a:cubicBezTo>
                    <a:pt x="90" y="36"/>
                    <a:pt x="86" y="24"/>
                    <a:pt x="77" y="17"/>
                  </a:cubicBezTo>
                  <a:cubicBezTo>
                    <a:pt x="66" y="9"/>
                    <a:pt x="52" y="12"/>
                    <a:pt x="44" y="21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0"/>
            <p:cNvSpPr/>
            <p:nvPr/>
          </p:nvSpPr>
          <p:spPr bwMode="auto">
            <a:xfrm flipH="1">
              <a:off x="4409633" y="2631281"/>
              <a:ext cx="392113" cy="484188"/>
            </a:xfrm>
            <a:custGeom>
              <a:avLst/>
              <a:gdLst>
                <a:gd name="T0" fmla="*/ 76 w 143"/>
                <a:gd name="T1" fmla="*/ 161 h 176"/>
                <a:gd name="T2" fmla="*/ 86 w 143"/>
                <a:gd name="T3" fmla="*/ 132 h 176"/>
                <a:gd name="T4" fmla="*/ 112 w 143"/>
                <a:gd name="T5" fmla="*/ 102 h 176"/>
                <a:gd name="T6" fmla="*/ 112 w 143"/>
                <a:gd name="T7" fmla="*/ 102 h 176"/>
                <a:gd name="T8" fmla="*/ 128 w 143"/>
                <a:gd name="T9" fmla="*/ 85 h 176"/>
                <a:gd name="T10" fmla="*/ 129 w 143"/>
                <a:gd name="T11" fmla="*/ 73 h 176"/>
                <a:gd name="T12" fmla="*/ 129 w 143"/>
                <a:gd name="T13" fmla="*/ 63 h 176"/>
                <a:gd name="T14" fmla="*/ 134 w 143"/>
                <a:gd name="T15" fmla="*/ 31 h 176"/>
                <a:gd name="T16" fmla="*/ 33 w 143"/>
                <a:gd name="T17" fmla="*/ 57 h 176"/>
                <a:gd name="T18" fmla="*/ 33 w 143"/>
                <a:gd name="T19" fmla="*/ 56 h 176"/>
                <a:gd name="T20" fmla="*/ 32 w 143"/>
                <a:gd name="T21" fmla="*/ 56 h 176"/>
                <a:gd name="T22" fmla="*/ 8 w 143"/>
                <a:gd name="T23" fmla="*/ 110 h 176"/>
                <a:gd name="T24" fmla="*/ 3 w 143"/>
                <a:gd name="T25" fmla="*/ 155 h 176"/>
                <a:gd name="T26" fmla="*/ 18 w 143"/>
                <a:gd name="T27" fmla="*/ 175 h 176"/>
                <a:gd name="T28" fmla="*/ 43 w 143"/>
                <a:gd name="T29" fmla="*/ 155 h 176"/>
                <a:gd name="T30" fmla="*/ 76 w 143"/>
                <a:gd name="T31" fmla="*/ 1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3" h="176">
                  <a:moveTo>
                    <a:pt x="76" y="161"/>
                  </a:moveTo>
                  <a:cubicBezTo>
                    <a:pt x="86" y="154"/>
                    <a:pt x="90" y="143"/>
                    <a:pt x="86" y="132"/>
                  </a:cubicBezTo>
                  <a:cubicBezTo>
                    <a:pt x="100" y="135"/>
                    <a:pt x="115" y="115"/>
                    <a:pt x="112" y="102"/>
                  </a:cubicBezTo>
                  <a:cubicBezTo>
                    <a:pt x="112" y="102"/>
                    <a:pt x="112" y="102"/>
                    <a:pt x="112" y="102"/>
                  </a:cubicBezTo>
                  <a:cubicBezTo>
                    <a:pt x="120" y="100"/>
                    <a:pt x="126" y="93"/>
                    <a:pt x="128" y="85"/>
                  </a:cubicBezTo>
                  <a:cubicBezTo>
                    <a:pt x="129" y="81"/>
                    <a:pt x="130" y="76"/>
                    <a:pt x="129" y="73"/>
                  </a:cubicBezTo>
                  <a:cubicBezTo>
                    <a:pt x="127" y="68"/>
                    <a:pt x="125" y="67"/>
                    <a:pt x="129" y="63"/>
                  </a:cubicBezTo>
                  <a:cubicBezTo>
                    <a:pt x="138" y="54"/>
                    <a:pt x="143" y="41"/>
                    <a:pt x="134" y="31"/>
                  </a:cubicBezTo>
                  <a:cubicBezTo>
                    <a:pt x="106" y="0"/>
                    <a:pt x="52" y="32"/>
                    <a:pt x="33" y="57"/>
                  </a:cubicBezTo>
                  <a:cubicBezTo>
                    <a:pt x="33" y="57"/>
                    <a:pt x="33" y="57"/>
                    <a:pt x="33" y="56"/>
                  </a:cubicBezTo>
                  <a:cubicBezTo>
                    <a:pt x="33" y="56"/>
                    <a:pt x="33" y="55"/>
                    <a:pt x="32" y="56"/>
                  </a:cubicBezTo>
                  <a:cubicBezTo>
                    <a:pt x="29" y="76"/>
                    <a:pt x="16" y="92"/>
                    <a:pt x="8" y="110"/>
                  </a:cubicBezTo>
                  <a:cubicBezTo>
                    <a:pt x="3" y="124"/>
                    <a:pt x="0" y="140"/>
                    <a:pt x="3" y="155"/>
                  </a:cubicBezTo>
                  <a:cubicBezTo>
                    <a:pt x="4" y="163"/>
                    <a:pt x="8" y="175"/>
                    <a:pt x="18" y="175"/>
                  </a:cubicBezTo>
                  <a:cubicBezTo>
                    <a:pt x="29" y="176"/>
                    <a:pt x="37" y="164"/>
                    <a:pt x="43" y="155"/>
                  </a:cubicBezTo>
                  <a:cubicBezTo>
                    <a:pt x="51" y="165"/>
                    <a:pt x="64" y="169"/>
                    <a:pt x="76" y="16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11"/>
            <p:cNvSpPr/>
            <p:nvPr/>
          </p:nvSpPr>
          <p:spPr bwMode="auto">
            <a:xfrm flipH="1">
              <a:off x="5435158" y="2859881"/>
              <a:ext cx="795338" cy="539750"/>
            </a:xfrm>
            <a:custGeom>
              <a:avLst/>
              <a:gdLst>
                <a:gd name="T0" fmla="*/ 288 w 290"/>
                <a:gd name="T1" fmla="*/ 54 h 196"/>
                <a:gd name="T2" fmla="*/ 248 w 290"/>
                <a:gd name="T3" fmla="*/ 12 h 196"/>
                <a:gd name="T4" fmla="*/ 170 w 290"/>
                <a:gd name="T5" fmla="*/ 1 h 196"/>
                <a:gd name="T6" fmla="*/ 104 w 290"/>
                <a:gd name="T7" fmla="*/ 9 h 196"/>
                <a:gd name="T8" fmla="*/ 103 w 290"/>
                <a:gd name="T9" fmla="*/ 10 h 196"/>
                <a:gd name="T10" fmla="*/ 41 w 290"/>
                <a:gd name="T11" fmla="*/ 41 h 196"/>
                <a:gd name="T12" fmla="*/ 4 w 290"/>
                <a:gd name="T13" fmla="*/ 99 h 196"/>
                <a:gd name="T14" fmla="*/ 19 w 290"/>
                <a:gd name="T15" fmla="*/ 159 h 196"/>
                <a:gd name="T16" fmla="*/ 49 w 290"/>
                <a:gd name="T17" fmla="*/ 158 h 196"/>
                <a:gd name="T18" fmla="*/ 105 w 290"/>
                <a:gd name="T19" fmla="*/ 159 h 196"/>
                <a:gd name="T20" fmla="*/ 152 w 290"/>
                <a:gd name="T21" fmla="*/ 186 h 196"/>
                <a:gd name="T22" fmla="*/ 162 w 290"/>
                <a:gd name="T23" fmla="*/ 154 h 196"/>
                <a:gd name="T24" fmla="*/ 196 w 290"/>
                <a:gd name="T25" fmla="*/ 161 h 196"/>
                <a:gd name="T26" fmla="*/ 214 w 290"/>
                <a:gd name="T27" fmla="*/ 125 h 196"/>
                <a:gd name="T28" fmla="*/ 237 w 290"/>
                <a:gd name="T29" fmla="*/ 122 h 196"/>
                <a:gd name="T30" fmla="*/ 246 w 290"/>
                <a:gd name="T31" fmla="*/ 91 h 196"/>
                <a:gd name="T32" fmla="*/ 280 w 290"/>
                <a:gd name="T33" fmla="*/ 87 h 196"/>
                <a:gd name="T34" fmla="*/ 288 w 290"/>
                <a:gd name="T35" fmla="*/ 5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196">
                  <a:moveTo>
                    <a:pt x="288" y="54"/>
                  </a:moveTo>
                  <a:cubicBezTo>
                    <a:pt x="285" y="33"/>
                    <a:pt x="267" y="19"/>
                    <a:pt x="248" y="12"/>
                  </a:cubicBezTo>
                  <a:cubicBezTo>
                    <a:pt x="223" y="3"/>
                    <a:pt x="196" y="0"/>
                    <a:pt x="170" y="1"/>
                  </a:cubicBezTo>
                  <a:cubicBezTo>
                    <a:pt x="149" y="1"/>
                    <a:pt x="124" y="1"/>
                    <a:pt x="104" y="9"/>
                  </a:cubicBezTo>
                  <a:cubicBezTo>
                    <a:pt x="104" y="9"/>
                    <a:pt x="103" y="9"/>
                    <a:pt x="103" y="10"/>
                  </a:cubicBezTo>
                  <a:cubicBezTo>
                    <a:pt x="81" y="15"/>
                    <a:pt x="58" y="25"/>
                    <a:pt x="41" y="41"/>
                  </a:cubicBezTo>
                  <a:cubicBezTo>
                    <a:pt x="25" y="55"/>
                    <a:pt x="8" y="77"/>
                    <a:pt x="4" y="99"/>
                  </a:cubicBezTo>
                  <a:cubicBezTo>
                    <a:pt x="0" y="118"/>
                    <a:pt x="2" y="145"/>
                    <a:pt x="19" y="159"/>
                  </a:cubicBezTo>
                  <a:cubicBezTo>
                    <a:pt x="29" y="168"/>
                    <a:pt x="42" y="169"/>
                    <a:pt x="49" y="158"/>
                  </a:cubicBezTo>
                  <a:cubicBezTo>
                    <a:pt x="57" y="186"/>
                    <a:pt x="91" y="181"/>
                    <a:pt x="105" y="159"/>
                  </a:cubicBezTo>
                  <a:cubicBezTo>
                    <a:pt x="115" y="174"/>
                    <a:pt x="132" y="196"/>
                    <a:pt x="152" y="186"/>
                  </a:cubicBezTo>
                  <a:cubicBezTo>
                    <a:pt x="164" y="180"/>
                    <a:pt x="165" y="166"/>
                    <a:pt x="162" y="154"/>
                  </a:cubicBezTo>
                  <a:cubicBezTo>
                    <a:pt x="170" y="164"/>
                    <a:pt x="184" y="169"/>
                    <a:pt x="196" y="161"/>
                  </a:cubicBezTo>
                  <a:cubicBezTo>
                    <a:pt x="208" y="153"/>
                    <a:pt x="213" y="139"/>
                    <a:pt x="214" y="125"/>
                  </a:cubicBezTo>
                  <a:cubicBezTo>
                    <a:pt x="221" y="130"/>
                    <a:pt x="230" y="130"/>
                    <a:pt x="237" y="122"/>
                  </a:cubicBezTo>
                  <a:cubicBezTo>
                    <a:pt x="243" y="115"/>
                    <a:pt x="250" y="101"/>
                    <a:pt x="246" y="91"/>
                  </a:cubicBezTo>
                  <a:cubicBezTo>
                    <a:pt x="258" y="95"/>
                    <a:pt x="270" y="95"/>
                    <a:pt x="280" y="87"/>
                  </a:cubicBezTo>
                  <a:cubicBezTo>
                    <a:pt x="288" y="79"/>
                    <a:pt x="290" y="65"/>
                    <a:pt x="288" y="54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39"/>
            <p:cNvSpPr/>
            <p:nvPr/>
          </p:nvSpPr>
          <p:spPr bwMode="auto">
            <a:xfrm flipH="1">
              <a:off x="5127183" y="2059780"/>
              <a:ext cx="858838" cy="676275"/>
            </a:xfrm>
            <a:custGeom>
              <a:avLst/>
              <a:gdLst>
                <a:gd name="T0" fmla="*/ 289 w 313"/>
                <a:gd name="T1" fmla="*/ 50 h 246"/>
                <a:gd name="T2" fmla="*/ 289 w 313"/>
                <a:gd name="T3" fmla="*/ 51 h 246"/>
                <a:gd name="T4" fmla="*/ 257 w 313"/>
                <a:gd name="T5" fmla="*/ 61 h 246"/>
                <a:gd name="T6" fmla="*/ 288 w 313"/>
                <a:gd name="T7" fmla="*/ 26 h 246"/>
                <a:gd name="T8" fmla="*/ 274 w 313"/>
                <a:gd name="T9" fmla="*/ 6 h 246"/>
                <a:gd name="T10" fmla="*/ 272 w 313"/>
                <a:gd name="T11" fmla="*/ 17 h 246"/>
                <a:gd name="T12" fmla="*/ 229 w 313"/>
                <a:gd name="T13" fmla="*/ 84 h 246"/>
                <a:gd name="T14" fmla="*/ 237 w 313"/>
                <a:gd name="T15" fmla="*/ 35 h 246"/>
                <a:gd name="T16" fmla="*/ 210 w 313"/>
                <a:gd name="T17" fmla="*/ 40 h 246"/>
                <a:gd name="T18" fmla="*/ 225 w 313"/>
                <a:gd name="T19" fmla="*/ 49 h 246"/>
                <a:gd name="T20" fmla="*/ 227 w 313"/>
                <a:gd name="T21" fmla="*/ 86 h 246"/>
                <a:gd name="T22" fmla="*/ 160 w 313"/>
                <a:gd name="T23" fmla="*/ 145 h 246"/>
                <a:gd name="T24" fmla="*/ 189 w 313"/>
                <a:gd name="T25" fmla="*/ 85 h 246"/>
                <a:gd name="T26" fmla="*/ 167 w 313"/>
                <a:gd name="T27" fmla="*/ 69 h 246"/>
                <a:gd name="T28" fmla="*/ 170 w 313"/>
                <a:gd name="T29" fmla="*/ 86 h 246"/>
                <a:gd name="T30" fmla="*/ 158 w 313"/>
                <a:gd name="T31" fmla="*/ 147 h 246"/>
                <a:gd name="T32" fmla="*/ 87 w 313"/>
                <a:gd name="T33" fmla="*/ 197 h 246"/>
                <a:gd name="T34" fmla="*/ 136 w 313"/>
                <a:gd name="T35" fmla="*/ 137 h 246"/>
                <a:gd name="T36" fmla="*/ 113 w 313"/>
                <a:gd name="T37" fmla="*/ 124 h 246"/>
                <a:gd name="T38" fmla="*/ 114 w 313"/>
                <a:gd name="T39" fmla="*/ 139 h 246"/>
                <a:gd name="T40" fmla="*/ 46 w 313"/>
                <a:gd name="T41" fmla="*/ 222 h 246"/>
                <a:gd name="T42" fmla="*/ 32 w 313"/>
                <a:gd name="T43" fmla="*/ 211 h 246"/>
                <a:gd name="T44" fmla="*/ 50 w 313"/>
                <a:gd name="T45" fmla="*/ 187 h 246"/>
                <a:gd name="T46" fmla="*/ 28 w 313"/>
                <a:gd name="T47" fmla="*/ 171 h 246"/>
                <a:gd name="T48" fmla="*/ 35 w 313"/>
                <a:gd name="T49" fmla="*/ 189 h 246"/>
                <a:gd name="T50" fmla="*/ 0 w 313"/>
                <a:gd name="T51" fmla="*/ 245 h 246"/>
                <a:gd name="T52" fmla="*/ 41 w 313"/>
                <a:gd name="T53" fmla="*/ 230 h 246"/>
                <a:gd name="T54" fmla="*/ 102 w 313"/>
                <a:gd name="T55" fmla="*/ 224 h 246"/>
                <a:gd name="T56" fmla="*/ 121 w 313"/>
                <a:gd name="T57" fmla="*/ 235 h 246"/>
                <a:gd name="T58" fmla="*/ 107 w 313"/>
                <a:gd name="T59" fmla="*/ 210 h 246"/>
                <a:gd name="T60" fmla="*/ 103 w 313"/>
                <a:gd name="T61" fmla="*/ 219 h 246"/>
                <a:gd name="T62" fmla="*/ 54 w 313"/>
                <a:gd name="T63" fmla="*/ 223 h 246"/>
                <a:gd name="T64" fmla="*/ 131 w 313"/>
                <a:gd name="T65" fmla="*/ 173 h 246"/>
                <a:gd name="T66" fmla="*/ 182 w 313"/>
                <a:gd name="T67" fmla="*/ 195 h 246"/>
                <a:gd name="T68" fmla="*/ 199 w 313"/>
                <a:gd name="T69" fmla="*/ 201 h 246"/>
                <a:gd name="T70" fmla="*/ 188 w 313"/>
                <a:gd name="T71" fmla="*/ 177 h 246"/>
                <a:gd name="T72" fmla="*/ 133 w 313"/>
                <a:gd name="T73" fmla="*/ 172 h 246"/>
                <a:gd name="T74" fmla="*/ 199 w 313"/>
                <a:gd name="T75" fmla="*/ 120 h 246"/>
                <a:gd name="T76" fmla="*/ 238 w 313"/>
                <a:gd name="T77" fmla="*/ 135 h 246"/>
                <a:gd name="T78" fmla="*/ 257 w 313"/>
                <a:gd name="T79" fmla="*/ 121 h 246"/>
                <a:gd name="T80" fmla="*/ 245 w 313"/>
                <a:gd name="T81" fmla="*/ 117 h 246"/>
                <a:gd name="T82" fmla="*/ 241 w 313"/>
                <a:gd name="T83" fmla="*/ 119 h 246"/>
                <a:gd name="T84" fmla="*/ 238 w 313"/>
                <a:gd name="T85" fmla="*/ 122 h 246"/>
                <a:gd name="T86" fmla="*/ 255 w 313"/>
                <a:gd name="T87" fmla="*/ 63 h 246"/>
                <a:gd name="T88" fmla="*/ 291 w 313"/>
                <a:gd name="T89" fmla="*/ 56 h 246"/>
                <a:gd name="T90" fmla="*/ 313 w 313"/>
                <a:gd name="T91" fmla="*/ 4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3" h="246">
                  <a:moveTo>
                    <a:pt x="299" y="37"/>
                  </a:moveTo>
                  <a:cubicBezTo>
                    <a:pt x="294" y="39"/>
                    <a:pt x="290" y="45"/>
                    <a:pt x="289" y="50"/>
                  </a:cubicBezTo>
                  <a:cubicBezTo>
                    <a:pt x="289" y="50"/>
                    <a:pt x="288" y="51"/>
                    <a:pt x="288" y="51"/>
                  </a:cubicBezTo>
                  <a:cubicBezTo>
                    <a:pt x="288" y="51"/>
                    <a:pt x="289" y="51"/>
                    <a:pt x="289" y="51"/>
                  </a:cubicBezTo>
                  <a:cubicBezTo>
                    <a:pt x="288" y="52"/>
                    <a:pt x="288" y="53"/>
                    <a:pt x="288" y="54"/>
                  </a:cubicBezTo>
                  <a:cubicBezTo>
                    <a:pt x="278" y="55"/>
                    <a:pt x="267" y="58"/>
                    <a:pt x="257" y="61"/>
                  </a:cubicBezTo>
                  <a:cubicBezTo>
                    <a:pt x="265" y="50"/>
                    <a:pt x="273" y="39"/>
                    <a:pt x="279" y="27"/>
                  </a:cubicBezTo>
                  <a:cubicBezTo>
                    <a:pt x="282" y="28"/>
                    <a:pt x="285" y="28"/>
                    <a:pt x="288" y="26"/>
                  </a:cubicBezTo>
                  <a:cubicBezTo>
                    <a:pt x="293" y="23"/>
                    <a:pt x="296" y="16"/>
                    <a:pt x="293" y="10"/>
                  </a:cubicBezTo>
                  <a:cubicBezTo>
                    <a:pt x="290" y="3"/>
                    <a:pt x="279" y="0"/>
                    <a:pt x="274" y="6"/>
                  </a:cubicBezTo>
                  <a:cubicBezTo>
                    <a:pt x="272" y="9"/>
                    <a:pt x="272" y="12"/>
                    <a:pt x="273" y="16"/>
                  </a:cubicBezTo>
                  <a:cubicBezTo>
                    <a:pt x="272" y="16"/>
                    <a:pt x="272" y="16"/>
                    <a:pt x="272" y="17"/>
                  </a:cubicBezTo>
                  <a:cubicBezTo>
                    <a:pt x="273" y="20"/>
                    <a:pt x="274" y="23"/>
                    <a:pt x="277" y="25"/>
                  </a:cubicBezTo>
                  <a:cubicBezTo>
                    <a:pt x="262" y="46"/>
                    <a:pt x="246" y="66"/>
                    <a:pt x="229" y="84"/>
                  </a:cubicBezTo>
                  <a:cubicBezTo>
                    <a:pt x="229" y="72"/>
                    <a:pt x="229" y="60"/>
                    <a:pt x="228" y="48"/>
                  </a:cubicBezTo>
                  <a:cubicBezTo>
                    <a:pt x="234" y="46"/>
                    <a:pt x="238" y="41"/>
                    <a:pt x="237" y="35"/>
                  </a:cubicBezTo>
                  <a:cubicBezTo>
                    <a:pt x="237" y="28"/>
                    <a:pt x="231" y="24"/>
                    <a:pt x="224" y="24"/>
                  </a:cubicBezTo>
                  <a:cubicBezTo>
                    <a:pt x="217" y="25"/>
                    <a:pt x="207" y="32"/>
                    <a:pt x="210" y="40"/>
                  </a:cubicBezTo>
                  <a:cubicBezTo>
                    <a:pt x="212" y="45"/>
                    <a:pt x="218" y="48"/>
                    <a:pt x="223" y="48"/>
                  </a:cubicBezTo>
                  <a:cubicBezTo>
                    <a:pt x="223" y="48"/>
                    <a:pt x="224" y="49"/>
                    <a:pt x="225" y="49"/>
                  </a:cubicBezTo>
                  <a:cubicBezTo>
                    <a:pt x="225" y="49"/>
                    <a:pt x="225" y="49"/>
                    <a:pt x="225" y="49"/>
                  </a:cubicBezTo>
                  <a:cubicBezTo>
                    <a:pt x="226" y="61"/>
                    <a:pt x="226" y="73"/>
                    <a:pt x="227" y="86"/>
                  </a:cubicBezTo>
                  <a:cubicBezTo>
                    <a:pt x="207" y="107"/>
                    <a:pt x="185" y="126"/>
                    <a:pt x="161" y="145"/>
                  </a:cubicBezTo>
                  <a:cubicBezTo>
                    <a:pt x="161" y="145"/>
                    <a:pt x="161" y="145"/>
                    <a:pt x="160" y="145"/>
                  </a:cubicBezTo>
                  <a:cubicBezTo>
                    <a:pt x="164" y="126"/>
                    <a:pt x="170" y="109"/>
                    <a:pt x="176" y="90"/>
                  </a:cubicBezTo>
                  <a:cubicBezTo>
                    <a:pt x="181" y="92"/>
                    <a:pt x="186" y="90"/>
                    <a:pt x="189" y="85"/>
                  </a:cubicBezTo>
                  <a:cubicBezTo>
                    <a:pt x="193" y="79"/>
                    <a:pt x="192" y="69"/>
                    <a:pt x="187" y="64"/>
                  </a:cubicBezTo>
                  <a:cubicBezTo>
                    <a:pt x="181" y="58"/>
                    <a:pt x="170" y="62"/>
                    <a:pt x="167" y="69"/>
                  </a:cubicBezTo>
                  <a:cubicBezTo>
                    <a:pt x="165" y="74"/>
                    <a:pt x="166" y="80"/>
                    <a:pt x="170" y="85"/>
                  </a:cubicBezTo>
                  <a:cubicBezTo>
                    <a:pt x="170" y="85"/>
                    <a:pt x="170" y="85"/>
                    <a:pt x="170" y="86"/>
                  </a:cubicBezTo>
                  <a:cubicBezTo>
                    <a:pt x="171" y="87"/>
                    <a:pt x="173" y="89"/>
                    <a:pt x="174" y="89"/>
                  </a:cubicBezTo>
                  <a:cubicBezTo>
                    <a:pt x="168" y="108"/>
                    <a:pt x="160" y="127"/>
                    <a:pt x="158" y="147"/>
                  </a:cubicBezTo>
                  <a:cubicBezTo>
                    <a:pt x="136" y="164"/>
                    <a:pt x="113" y="180"/>
                    <a:pt x="90" y="195"/>
                  </a:cubicBezTo>
                  <a:cubicBezTo>
                    <a:pt x="89" y="196"/>
                    <a:pt x="88" y="196"/>
                    <a:pt x="87" y="197"/>
                  </a:cubicBezTo>
                  <a:cubicBezTo>
                    <a:pt x="95" y="177"/>
                    <a:pt x="105" y="159"/>
                    <a:pt x="116" y="142"/>
                  </a:cubicBezTo>
                  <a:cubicBezTo>
                    <a:pt x="123" y="146"/>
                    <a:pt x="133" y="143"/>
                    <a:pt x="136" y="137"/>
                  </a:cubicBezTo>
                  <a:cubicBezTo>
                    <a:pt x="139" y="131"/>
                    <a:pt x="138" y="122"/>
                    <a:pt x="133" y="118"/>
                  </a:cubicBezTo>
                  <a:cubicBezTo>
                    <a:pt x="126" y="111"/>
                    <a:pt x="117" y="118"/>
                    <a:pt x="113" y="124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11" y="130"/>
                    <a:pt x="111" y="135"/>
                    <a:pt x="114" y="139"/>
                  </a:cubicBezTo>
                  <a:cubicBezTo>
                    <a:pt x="101" y="157"/>
                    <a:pt x="90" y="177"/>
                    <a:pt x="85" y="198"/>
                  </a:cubicBezTo>
                  <a:cubicBezTo>
                    <a:pt x="72" y="206"/>
                    <a:pt x="59" y="214"/>
                    <a:pt x="46" y="222"/>
                  </a:cubicBezTo>
                  <a:cubicBezTo>
                    <a:pt x="40" y="225"/>
                    <a:pt x="33" y="228"/>
                    <a:pt x="27" y="231"/>
                  </a:cubicBezTo>
                  <a:cubicBezTo>
                    <a:pt x="29" y="225"/>
                    <a:pt x="30" y="218"/>
                    <a:pt x="32" y="211"/>
                  </a:cubicBezTo>
                  <a:cubicBezTo>
                    <a:pt x="34" y="204"/>
                    <a:pt x="36" y="197"/>
                    <a:pt x="38" y="191"/>
                  </a:cubicBezTo>
                  <a:cubicBezTo>
                    <a:pt x="42" y="192"/>
                    <a:pt x="47" y="191"/>
                    <a:pt x="50" y="187"/>
                  </a:cubicBezTo>
                  <a:cubicBezTo>
                    <a:pt x="55" y="181"/>
                    <a:pt x="55" y="171"/>
                    <a:pt x="49" y="166"/>
                  </a:cubicBezTo>
                  <a:cubicBezTo>
                    <a:pt x="41" y="160"/>
                    <a:pt x="31" y="163"/>
                    <a:pt x="28" y="171"/>
                  </a:cubicBezTo>
                  <a:cubicBezTo>
                    <a:pt x="26" y="176"/>
                    <a:pt x="28" y="184"/>
                    <a:pt x="32" y="186"/>
                  </a:cubicBezTo>
                  <a:cubicBezTo>
                    <a:pt x="33" y="188"/>
                    <a:pt x="34" y="189"/>
                    <a:pt x="35" y="189"/>
                  </a:cubicBezTo>
                  <a:cubicBezTo>
                    <a:pt x="28" y="202"/>
                    <a:pt x="26" y="219"/>
                    <a:pt x="23" y="233"/>
                  </a:cubicBezTo>
                  <a:cubicBezTo>
                    <a:pt x="15" y="236"/>
                    <a:pt x="7" y="240"/>
                    <a:pt x="0" y="245"/>
                  </a:cubicBezTo>
                  <a:cubicBezTo>
                    <a:pt x="0" y="245"/>
                    <a:pt x="0" y="246"/>
                    <a:pt x="0" y="246"/>
                  </a:cubicBezTo>
                  <a:cubicBezTo>
                    <a:pt x="14" y="245"/>
                    <a:pt x="29" y="236"/>
                    <a:pt x="41" y="230"/>
                  </a:cubicBezTo>
                  <a:cubicBezTo>
                    <a:pt x="45" y="228"/>
                    <a:pt x="48" y="226"/>
                    <a:pt x="51" y="224"/>
                  </a:cubicBezTo>
                  <a:cubicBezTo>
                    <a:pt x="67" y="226"/>
                    <a:pt x="86" y="227"/>
                    <a:pt x="102" y="224"/>
                  </a:cubicBezTo>
                  <a:cubicBezTo>
                    <a:pt x="102" y="225"/>
                    <a:pt x="102" y="226"/>
                    <a:pt x="102" y="227"/>
                  </a:cubicBezTo>
                  <a:cubicBezTo>
                    <a:pt x="104" y="236"/>
                    <a:pt x="114" y="237"/>
                    <a:pt x="121" y="235"/>
                  </a:cubicBezTo>
                  <a:cubicBezTo>
                    <a:pt x="128" y="232"/>
                    <a:pt x="131" y="225"/>
                    <a:pt x="128" y="218"/>
                  </a:cubicBezTo>
                  <a:cubicBezTo>
                    <a:pt x="125" y="211"/>
                    <a:pt x="114" y="206"/>
                    <a:pt x="107" y="210"/>
                  </a:cubicBezTo>
                  <a:cubicBezTo>
                    <a:pt x="107" y="210"/>
                    <a:pt x="106" y="211"/>
                    <a:pt x="107" y="212"/>
                  </a:cubicBezTo>
                  <a:cubicBezTo>
                    <a:pt x="105" y="214"/>
                    <a:pt x="103" y="216"/>
                    <a:pt x="103" y="219"/>
                  </a:cubicBezTo>
                  <a:cubicBezTo>
                    <a:pt x="95" y="220"/>
                    <a:pt x="87" y="222"/>
                    <a:pt x="79" y="222"/>
                  </a:cubicBezTo>
                  <a:cubicBezTo>
                    <a:pt x="71" y="223"/>
                    <a:pt x="62" y="223"/>
                    <a:pt x="54" y="223"/>
                  </a:cubicBezTo>
                  <a:cubicBezTo>
                    <a:pt x="66" y="216"/>
                    <a:pt x="77" y="209"/>
                    <a:pt x="89" y="201"/>
                  </a:cubicBezTo>
                  <a:cubicBezTo>
                    <a:pt x="103" y="192"/>
                    <a:pt x="117" y="183"/>
                    <a:pt x="131" y="173"/>
                  </a:cubicBezTo>
                  <a:cubicBezTo>
                    <a:pt x="146" y="180"/>
                    <a:pt x="163" y="186"/>
                    <a:pt x="180" y="188"/>
                  </a:cubicBezTo>
                  <a:cubicBezTo>
                    <a:pt x="179" y="190"/>
                    <a:pt x="180" y="193"/>
                    <a:pt x="1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85" y="200"/>
                    <a:pt x="192" y="203"/>
                    <a:pt x="199" y="201"/>
                  </a:cubicBezTo>
                  <a:cubicBezTo>
                    <a:pt x="206" y="198"/>
                    <a:pt x="212" y="188"/>
                    <a:pt x="207" y="181"/>
                  </a:cubicBezTo>
                  <a:cubicBezTo>
                    <a:pt x="203" y="175"/>
                    <a:pt x="194" y="175"/>
                    <a:pt x="188" y="177"/>
                  </a:cubicBezTo>
                  <a:cubicBezTo>
                    <a:pt x="184" y="178"/>
                    <a:pt x="182" y="181"/>
                    <a:pt x="180" y="184"/>
                  </a:cubicBezTo>
                  <a:cubicBezTo>
                    <a:pt x="164" y="182"/>
                    <a:pt x="148" y="178"/>
                    <a:pt x="133" y="172"/>
                  </a:cubicBezTo>
                  <a:cubicBezTo>
                    <a:pt x="142" y="165"/>
                    <a:pt x="150" y="159"/>
                    <a:pt x="159" y="152"/>
                  </a:cubicBezTo>
                  <a:cubicBezTo>
                    <a:pt x="172" y="142"/>
                    <a:pt x="186" y="131"/>
                    <a:pt x="199" y="120"/>
                  </a:cubicBezTo>
                  <a:cubicBezTo>
                    <a:pt x="211" y="125"/>
                    <a:pt x="224" y="126"/>
                    <a:pt x="237" y="126"/>
                  </a:cubicBezTo>
                  <a:cubicBezTo>
                    <a:pt x="236" y="129"/>
                    <a:pt x="237" y="132"/>
                    <a:pt x="238" y="135"/>
                  </a:cubicBezTo>
                  <a:cubicBezTo>
                    <a:pt x="242" y="141"/>
                    <a:pt x="253" y="142"/>
                    <a:pt x="258" y="137"/>
                  </a:cubicBezTo>
                  <a:cubicBezTo>
                    <a:pt x="262" y="132"/>
                    <a:pt x="261" y="125"/>
                    <a:pt x="257" y="121"/>
                  </a:cubicBezTo>
                  <a:cubicBezTo>
                    <a:pt x="254" y="117"/>
                    <a:pt x="249" y="116"/>
                    <a:pt x="245" y="117"/>
                  </a:cubicBezTo>
                  <a:cubicBezTo>
                    <a:pt x="245" y="117"/>
                    <a:pt x="245" y="117"/>
                    <a:pt x="245" y="117"/>
                  </a:cubicBezTo>
                  <a:cubicBezTo>
                    <a:pt x="246" y="117"/>
                    <a:pt x="245" y="116"/>
                    <a:pt x="245" y="117"/>
                  </a:cubicBezTo>
                  <a:cubicBezTo>
                    <a:pt x="243" y="117"/>
                    <a:pt x="242" y="118"/>
                    <a:pt x="241" y="119"/>
                  </a:cubicBezTo>
                  <a:cubicBezTo>
                    <a:pt x="240" y="120"/>
                    <a:pt x="239" y="121"/>
                    <a:pt x="238" y="121"/>
                  </a:cubicBezTo>
                  <a:cubicBezTo>
                    <a:pt x="238" y="122"/>
                    <a:pt x="238" y="122"/>
                    <a:pt x="238" y="122"/>
                  </a:cubicBezTo>
                  <a:cubicBezTo>
                    <a:pt x="226" y="122"/>
                    <a:pt x="213" y="122"/>
                    <a:pt x="201" y="119"/>
                  </a:cubicBezTo>
                  <a:cubicBezTo>
                    <a:pt x="220" y="102"/>
                    <a:pt x="239" y="83"/>
                    <a:pt x="255" y="63"/>
                  </a:cubicBezTo>
                  <a:cubicBezTo>
                    <a:pt x="267" y="62"/>
                    <a:pt x="279" y="60"/>
                    <a:pt x="291" y="57"/>
                  </a:cubicBezTo>
                  <a:cubicBezTo>
                    <a:pt x="291" y="57"/>
                    <a:pt x="291" y="56"/>
                    <a:pt x="291" y="56"/>
                  </a:cubicBezTo>
                  <a:cubicBezTo>
                    <a:pt x="293" y="60"/>
                    <a:pt x="298" y="62"/>
                    <a:pt x="302" y="61"/>
                  </a:cubicBezTo>
                  <a:cubicBezTo>
                    <a:pt x="308" y="61"/>
                    <a:pt x="313" y="56"/>
                    <a:pt x="313" y="49"/>
                  </a:cubicBezTo>
                  <a:cubicBezTo>
                    <a:pt x="313" y="42"/>
                    <a:pt x="306" y="34"/>
                    <a:pt x="299" y="37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1"/>
            <p:cNvSpPr/>
            <p:nvPr/>
          </p:nvSpPr>
          <p:spPr bwMode="auto">
            <a:xfrm flipH="1">
              <a:off x="4404871" y="1767680"/>
              <a:ext cx="695325" cy="396875"/>
            </a:xfrm>
            <a:custGeom>
              <a:avLst/>
              <a:gdLst>
                <a:gd name="T0" fmla="*/ 228 w 254"/>
                <a:gd name="T1" fmla="*/ 93 h 144"/>
                <a:gd name="T2" fmla="*/ 224 w 254"/>
                <a:gd name="T3" fmla="*/ 69 h 144"/>
                <a:gd name="T4" fmla="*/ 197 w 254"/>
                <a:gd name="T5" fmla="*/ 71 h 144"/>
                <a:gd name="T6" fmla="*/ 167 w 254"/>
                <a:gd name="T7" fmla="*/ 37 h 144"/>
                <a:gd name="T8" fmla="*/ 156 w 254"/>
                <a:gd name="T9" fmla="*/ 13 h 144"/>
                <a:gd name="T10" fmla="*/ 128 w 254"/>
                <a:gd name="T11" fmla="*/ 23 h 144"/>
                <a:gd name="T12" fmla="*/ 85 w 254"/>
                <a:gd name="T13" fmla="*/ 16 h 144"/>
                <a:gd name="T14" fmla="*/ 62 w 254"/>
                <a:gd name="T15" fmla="*/ 3 h 144"/>
                <a:gd name="T16" fmla="*/ 45 w 254"/>
                <a:gd name="T17" fmla="*/ 19 h 144"/>
                <a:gd name="T18" fmla="*/ 45 w 254"/>
                <a:gd name="T19" fmla="*/ 19 h 144"/>
                <a:gd name="T20" fmla="*/ 9 w 254"/>
                <a:gd name="T21" fmla="*/ 19 h 144"/>
                <a:gd name="T22" fmla="*/ 7 w 254"/>
                <a:gd name="T23" fmla="*/ 58 h 144"/>
                <a:gd name="T24" fmla="*/ 36 w 254"/>
                <a:gd name="T25" fmla="*/ 103 h 144"/>
                <a:gd name="T26" fmla="*/ 86 w 254"/>
                <a:gd name="T27" fmla="*/ 133 h 144"/>
                <a:gd name="T28" fmla="*/ 88 w 254"/>
                <a:gd name="T29" fmla="*/ 132 h 144"/>
                <a:gd name="T30" fmla="*/ 112 w 254"/>
                <a:gd name="T31" fmla="*/ 138 h 144"/>
                <a:gd name="T32" fmla="*/ 153 w 254"/>
                <a:gd name="T33" fmla="*/ 143 h 144"/>
                <a:gd name="T34" fmla="*/ 218 w 254"/>
                <a:gd name="T35" fmla="*/ 138 h 144"/>
                <a:gd name="T36" fmla="*/ 254 w 254"/>
                <a:gd name="T37" fmla="*/ 105 h 144"/>
                <a:gd name="T38" fmla="*/ 228 w 254"/>
                <a:gd name="T39" fmla="*/ 9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4" h="144">
                  <a:moveTo>
                    <a:pt x="228" y="93"/>
                  </a:moveTo>
                  <a:cubicBezTo>
                    <a:pt x="231" y="84"/>
                    <a:pt x="232" y="75"/>
                    <a:pt x="224" y="69"/>
                  </a:cubicBezTo>
                  <a:cubicBezTo>
                    <a:pt x="216" y="64"/>
                    <a:pt x="205" y="67"/>
                    <a:pt x="197" y="71"/>
                  </a:cubicBezTo>
                  <a:cubicBezTo>
                    <a:pt x="201" y="51"/>
                    <a:pt x="187" y="20"/>
                    <a:pt x="167" y="37"/>
                  </a:cubicBezTo>
                  <a:cubicBezTo>
                    <a:pt x="169" y="27"/>
                    <a:pt x="167" y="16"/>
                    <a:pt x="156" y="13"/>
                  </a:cubicBezTo>
                  <a:cubicBezTo>
                    <a:pt x="146" y="10"/>
                    <a:pt x="135" y="16"/>
                    <a:pt x="128" y="23"/>
                  </a:cubicBezTo>
                  <a:cubicBezTo>
                    <a:pt x="124" y="0"/>
                    <a:pt x="98" y="0"/>
                    <a:pt x="85" y="16"/>
                  </a:cubicBezTo>
                  <a:cubicBezTo>
                    <a:pt x="80" y="9"/>
                    <a:pt x="72" y="2"/>
                    <a:pt x="62" y="3"/>
                  </a:cubicBezTo>
                  <a:cubicBezTo>
                    <a:pt x="53" y="3"/>
                    <a:pt x="45" y="9"/>
                    <a:pt x="45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34" y="13"/>
                    <a:pt x="19" y="8"/>
                    <a:pt x="9" y="19"/>
                  </a:cubicBezTo>
                  <a:cubicBezTo>
                    <a:pt x="0" y="29"/>
                    <a:pt x="4" y="47"/>
                    <a:pt x="7" y="58"/>
                  </a:cubicBezTo>
                  <a:cubicBezTo>
                    <a:pt x="12" y="75"/>
                    <a:pt x="24" y="90"/>
                    <a:pt x="36" y="103"/>
                  </a:cubicBezTo>
                  <a:cubicBezTo>
                    <a:pt x="50" y="115"/>
                    <a:pt x="67" y="130"/>
                    <a:pt x="86" y="133"/>
                  </a:cubicBezTo>
                  <a:cubicBezTo>
                    <a:pt x="87" y="133"/>
                    <a:pt x="88" y="132"/>
                    <a:pt x="88" y="132"/>
                  </a:cubicBezTo>
                  <a:cubicBezTo>
                    <a:pt x="94" y="136"/>
                    <a:pt x="105" y="137"/>
                    <a:pt x="112" y="138"/>
                  </a:cubicBezTo>
                  <a:cubicBezTo>
                    <a:pt x="125" y="141"/>
                    <a:pt x="139" y="142"/>
                    <a:pt x="153" y="143"/>
                  </a:cubicBezTo>
                  <a:cubicBezTo>
                    <a:pt x="174" y="144"/>
                    <a:pt x="197" y="144"/>
                    <a:pt x="218" y="138"/>
                  </a:cubicBezTo>
                  <a:cubicBezTo>
                    <a:pt x="233" y="134"/>
                    <a:pt x="254" y="124"/>
                    <a:pt x="254" y="105"/>
                  </a:cubicBezTo>
                  <a:cubicBezTo>
                    <a:pt x="254" y="92"/>
                    <a:pt x="238" y="89"/>
                    <a:pt x="228" y="93"/>
                  </a:cubicBezTo>
                  <a:close/>
                </a:path>
              </a:pathLst>
            </a:custGeom>
            <a:solidFill>
              <a:srgbClr val="B3A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2"/>
            <p:cNvSpPr/>
            <p:nvPr/>
          </p:nvSpPr>
          <p:spPr bwMode="auto">
            <a:xfrm flipH="1">
              <a:off x="4549334" y="1883568"/>
              <a:ext cx="485775" cy="292100"/>
            </a:xfrm>
            <a:custGeom>
              <a:avLst/>
              <a:gdLst>
                <a:gd name="T0" fmla="*/ 170 w 177"/>
                <a:gd name="T1" fmla="*/ 71 h 106"/>
                <a:gd name="T2" fmla="*/ 150 w 177"/>
                <a:gd name="T3" fmla="*/ 68 h 106"/>
                <a:gd name="T4" fmla="*/ 131 w 177"/>
                <a:gd name="T5" fmla="*/ 52 h 106"/>
                <a:gd name="T6" fmla="*/ 106 w 177"/>
                <a:gd name="T7" fmla="*/ 34 h 106"/>
                <a:gd name="T8" fmla="*/ 68 w 177"/>
                <a:gd name="T9" fmla="*/ 24 h 106"/>
                <a:gd name="T10" fmla="*/ 38 w 177"/>
                <a:gd name="T11" fmla="*/ 17 h 106"/>
                <a:gd name="T12" fmla="*/ 12 w 177"/>
                <a:gd name="T13" fmla="*/ 6 h 106"/>
                <a:gd name="T14" fmla="*/ 3 w 177"/>
                <a:gd name="T15" fmla="*/ 29 h 106"/>
                <a:gd name="T16" fmla="*/ 60 w 177"/>
                <a:gd name="T17" fmla="*/ 94 h 106"/>
                <a:gd name="T18" fmla="*/ 61 w 177"/>
                <a:gd name="T19" fmla="*/ 96 h 106"/>
                <a:gd name="T20" fmla="*/ 161 w 177"/>
                <a:gd name="T21" fmla="*/ 91 h 106"/>
                <a:gd name="T22" fmla="*/ 170 w 177"/>
                <a:gd name="T23" fmla="*/ 7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7" h="106">
                  <a:moveTo>
                    <a:pt x="170" y="71"/>
                  </a:moveTo>
                  <a:cubicBezTo>
                    <a:pt x="165" y="66"/>
                    <a:pt x="157" y="66"/>
                    <a:pt x="150" y="68"/>
                  </a:cubicBezTo>
                  <a:cubicBezTo>
                    <a:pt x="155" y="57"/>
                    <a:pt x="142" y="47"/>
                    <a:pt x="131" y="52"/>
                  </a:cubicBezTo>
                  <a:cubicBezTo>
                    <a:pt x="136" y="39"/>
                    <a:pt x="119" y="25"/>
                    <a:pt x="106" y="34"/>
                  </a:cubicBezTo>
                  <a:cubicBezTo>
                    <a:pt x="108" y="12"/>
                    <a:pt x="82" y="9"/>
                    <a:pt x="68" y="24"/>
                  </a:cubicBezTo>
                  <a:cubicBezTo>
                    <a:pt x="61" y="12"/>
                    <a:pt x="45" y="0"/>
                    <a:pt x="38" y="17"/>
                  </a:cubicBezTo>
                  <a:cubicBezTo>
                    <a:pt x="31" y="10"/>
                    <a:pt x="21" y="3"/>
                    <a:pt x="12" y="6"/>
                  </a:cubicBezTo>
                  <a:cubicBezTo>
                    <a:pt x="2" y="10"/>
                    <a:pt x="0" y="20"/>
                    <a:pt x="3" y="29"/>
                  </a:cubicBezTo>
                  <a:cubicBezTo>
                    <a:pt x="9" y="59"/>
                    <a:pt x="35" y="79"/>
                    <a:pt x="60" y="94"/>
                  </a:cubicBezTo>
                  <a:cubicBezTo>
                    <a:pt x="59" y="95"/>
                    <a:pt x="60" y="96"/>
                    <a:pt x="61" y="96"/>
                  </a:cubicBezTo>
                  <a:cubicBezTo>
                    <a:pt x="94" y="99"/>
                    <a:pt x="130" y="106"/>
                    <a:pt x="161" y="91"/>
                  </a:cubicBezTo>
                  <a:cubicBezTo>
                    <a:pt x="167" y="88"/>
                    <a:pt x="177" y="78"/>
                    <a:pt x="170" y="7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51"/>
            <p:cNvSpPr/>
            <p:nvPr/>
          </p:nvSpPr>
          <p:spPr bwMode="auto">
            <a:xfrm flipH="1">
              <a:off x="3033271" y="2169318"/>
              <a:ext cx="693738" cy="965200"/>
            </a:xfrm>
            <a:custGeom>
              <a:avLst/>
              <a:gdLst>
                <a:gd name="T0" fmla="*/ 204 w 253"/>
                <a:gd name="T1" fmla="*/ 131 h 351"/>
                <a:gd name="T2" fmla="*/ 110 w 253"/>
                <a:gd name="T3" fmla="*/ 138 h 351"/>
                <a:gd name="T4" fmla="*/ 107 w 253"/>
                <a:gd name="T5" fmla="*/ 131 h 351"/>
                <a:gd name="T6" fmla="*/ 81 w 253"/>
                <a:gd name="T7" fmla="*/ 78 h 351"/>
                <a:gd name="T8" fmla="*/ 1 w 253"/>
                <a:gd name="T9" fmla="*/ 1 h 351"/>
                <a:gd name="T10" fmla="*/ 1 w 253"/>
                <a:gd name="T11" fmla="*/ 2 h 351"/>
                <a:gd name="T12" fmla="*/ 80 w 253"/>
                <a:gd name="T13" fmla="*/ 86 h 351"/>
                <a:gd name="T14" fmla="*/ 106 w 253"/>
                <a:gd name="T15" fmla="*/ 138 h 351"/>
                <a:gd name="T16" fmla="*/ 126 w 253"/>
                <a:gd name="T17" fmla="*/ 187 h 351"/>
                <a:gd name="T18" fmla="*/ 127 w 253"/>
                <a:gd name="T19" fmla="*/ 188 h 351"/>
                <a:gd name="T20" fmla="*/ 112 w 253"/>
                <a:gd name="T21" fmla="*/ 279 h 351"/>
                <a:gd name="T22" fmla="*/ 167 w 253"/>
                <a:gd name="T23" fmla="*/ 349 h 351"/>
                <a:gd name="T24" fmla="*/ 208 w 253"/>
                <a:gd name="T25" fmla="*/ 336 h 351"/>
                <a:gd name="T26" fmla="*/ 213 w 253"/>
                <a:gd name="T27" fmla="*/ 290 h 351"/>
                <a:gd name="T28" fmla="*/ 130 w 253"/>
                <a:gd name="T29" fmla="*/ 187 h 351"/>
                <a:gd name="T30" fmla="*/ 129 w 253"/>
                <a:gd name="T31" fmla="*/ 187 h 351"/>
                <a:gd name="T32" fmla="*/ 128 w 253"/>
                <a:gd name="T33" fmla="*/ 187 h 351"/>
                <a:gd name="T34" fmla="*/ 128 w 253"/>
                <a:gd name="T35" fmla="*/ 186 h 351"/>
                <a:gd name="T36" fmla="*/ 116 w 253"/>
                <a:gd name="T37" fmla="*/ 150 h 351"/>
                <a:gd name="T38" fmla="*/ 128 w 253"/>
                <a:gd name="T39" fmla="*/ 163 h 351"/>
                <a:gd name="T40" fmla="*/ 169 w 253"/>
                <a:gd name="T41" fmla="*/ 193 h 351"/>
                <a:gd name="T42" fmla="*/ 236 w 253"/>
                <a:gd name="T43" fmla="*/ 200 h 351"/>
                <a:gd name="T44" fmla="*/ 204 w 253"/>
                <a:gd name="T45" fmla="*/ 13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3" h="351">
                  <a:moveTo>
                    <a:pt x="204" y="131"/>
                  </a:moveTo>
                  <a:cubicBezTo>
                    <a:pt x="176" y="119"/>
                    <a:pt x="136" y="119"/>
                    <a:pt x="110" y="138"/>
                  </a:cubicBezTo>
                  <a:cubicBezTo>
                    <a:pt x="109" y="135"/>
                    <a:pt x="108" y="133"/>
                    <a:pt x="107" y="131"/>
                  </a:cubicBezTo>
                  <a:cubicBezTo>
                    <a:pt x="100" y="113"/>
                    <a:pt x="91" y="95"/>
                    <a:pt x="81" y="78"/>
                  </a:cubicBezTo>
                  <a:cubicBezTo>
                    <a:pt x="62" y="46"/>
                    <a:pt x="36" y="16"/>
                    <a:pt x="1" y="1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34" y="24"/>
                    <a:pt x="61" y="51"/>
                    <a:pt x="80" y="86"/>
                  </a:cubicBezTo>
                  <a:cubicBezTo>
                    <a:pt x="90" y="103"/>
                    <a:pt x="98" y="120"/>
                    <a:pt x="106" y="138"/>
                  </a:cubicBezTo>
                  <a:cubicBezTo>
                    <a:pt x="112" y="154"/>
                    <a:pt x="118" y="172"/>
                    <a:pt x="126" y="187"/>
                  </a:cubicBezTo>
                  <a:cubicBezTo>
                    <a:pt x="126" y="188"/>
                    <a:pt x="126" y="188"/>
                    <a:pt x="127" y="188"/>
                  </a:cubicBezTo>
                  <a:cubicBezTo>
                    <a:pt x="108" y="212"/>
                    <a:pt x="107" y="251"/>
                    <a:pt x="112" y="279"/>
                  </a:cubicBezTo>
                  <a:cubicBezTo>
                    <a:pt x="117" y="309"/>
                    <a:pt x="133" y="343"/>
                    <a:pt x="167" y="349"/>
                  </a:cubicBezTo>
                  <a:cubicBezTo>
                    <a:pt x="182" y="351"/>
                    <a:pt x="199" y="350"/>
                    <a:pt x="208" y="336"/>
                  </a:cubicBezTo>
                  <a:cubicBezTo>
                    <a:pt x="216" y="322"/>
                    <a:pt x="216" y="305"/>
                    <a:pt x="213" y="290"/>
                  </a:cubicBezTo>
                  <a:cubicBezTo>
                    <a:pt x="203" y="244"/>
                    <a:pt x="168" y="212"/>
                    <a:pt x="130" y="187"/>
                  </a:cubicBezTo>
                  <a:cubicBezTo>
                    <a:pt x="130" y="187"/>
                    <a:pt x="129" y="187"/>
                    <a:pt x="129" y="187"/>
                  </a:cubicBezTo>
                  <a:cubicBezTo>
                    <a:pt x="129" y="187"/>
                    <a:pt x="128" y="187"/>
                    <a:pt x="128" y="187"/>
                  </a:cubicBezTo>
                  <a:cubicBezTo>
                    <a:pt x="128" y="187"/>
                    <a:pt x="128" y="186"/>
                    <a:pt x="128" y="186"/>
                  </a:cubicBezTo>
                  <a:cubicBezTo>
                    <a:pt x="125" y="174"/>
                    <a:pt x="121" y="162"/>
                    <a:pt x="116" y="150"/>
                  </a:cubicBezTo>
                  <a:cubicBezTo>
                    <a:pt x="119" y="155"/>
                    <a:pt x="124" y="159"/>
                    <a:pt x="128" y="163"/>
                  </a:cubicBezTo>
                  <a:cubicBezTo>
                    <a:pt x="140" y="174"/>
                    <a:pt x="154" y="185"/>
                    <a:pt x="169" y="193"/>
                  </a:cubicBezTo>
                  <a:cubicBezTo>
                    <a:pt x="184" y="202"/>
                    <a:pt x="222" y="223"/>
                    <a:pt x="236" y="200"/>
                  </a:cubicBezTo>
                  <a:cubicBezTo>
                    <a:pt x="253" y="173"/>
                    <a:pt x="229" y="141"/>
                    <a:pt x="204" y="131"/>
                  </a:cubicBezTo>
                  <a:close/>
                </a:path>
              </a:pathLst>
            </a:custGeom>
            <a:solidFill>
              <a:srgbClr val="3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2"/>
            <p:cNvSpPr/>
            <p:nvPr/>
          </p:nvSpPr>
          <p:spPr bwMode="auto">
            <a:xfrm flipH="1">
              <a:off x="3647634" y="2150268"/>
              <a:ext cx="241300" cy="363538"/>
            </a:xfrm>
            <a:custGeom>
              <a:avLst/>
              <a:gdLst>
                <a:gd name="T0" fmla="*/ 85 w 88"/>
                <a:gd name="T1" fmla="*/ 88 h 132"/>
                <a:gd name="T2" fmla="*/ 34 w 88"/>
                <a:gd name="T3" fmla="*/ 81 h 132"/>
                <a:gd name="T4" fmla="*/ 17 w 88"/>
                <a:gd name="T5" fmla="*/ 44 h 132"/>
                <a:gd name="T6" fmla="*/ 2 w 88"/>
                <a:gd name="T7" fmla="*/ 1 h 132"/>
                <a:gd name="T8" fmla="*/ 0 w 88"/>
                <a:gd name="T9" fmla="*/ 2 h 132"/>
                <a:gd name="T10" fmla="*/ 15 w 88"/>
                <a:gd name="T11" fmla="*/ 48 h 132"/>
                <a:gd name="T12" fmla="*/ 32 w 88"/>
                <a:gd name="T13" fmla="*/ 84 h 132"/>
                <a:gd name="T14" fmla="*/ 32 w 88"/>
                <a:gd name="T15" fmla="*/ 86 h 132"/>
                <a:gd name="T16" fmla="*/ 28 w 88"/>
                <a:gd name="T17" fmla="*/ 123 h 132"/>
                <a:gd name="T18" fmla="*/ 47 w 88"/>
                <a:gd name="T19" fmla="*/ 112 h 132"/>
                <a:gd name="T20" fmla="*/ 68 w 88"/>
                <a:gd name="T21" fmla="*/ 121 h 132"/>
                <a:gd name="T22" fmla="*/ 70 w 88"/>
                <a:gd name="T23" fmla="*/ 118 h 132"/>
                <a:gd name="T24" fmla="*/ 68 w 88"/>
                <a:gd name="T25" fmla="*/ 103 h 132"/>
                <a:gd name="T26" fmla="*/ 83 w 88"/>
                <a:gd name="T27" fmla="*/ 103 h 132"/>
                <a:gd name="T28" fmla="*/ 85 w 88"/>
                <a:gd name="T29" fmla="*/ 8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132">
                  <a:moveTo>
                    <a:pt x="85" y="88"/>
                  </a:moveTo>
                  <a:cubicBezTo>
                    <a:pt x="74" y="71"/>
                    <a:pt x="48" y="68"/>
                    <a:pt x="34" y="81"/>
                  </a:cubicBezTo>
                  <a:cubicBezTo>
                    <a:pt x="29" y="69"/>
                    <a:pt x="22" y="56"/>
                    <a:pt x="17" y="44"/>
                  </a:cubicBezTo>
                  <a:cubicBezTo>
                    <a:pt x="11" y="30"/>
                    <a:pt x="7" y="15"/>
                    <a:pt x="2" y="1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3" y="18"/>
                    <a:pt x="9" y="33"/>
                    <a:pt x="15" y="48"/>
                  </a:cubicBezTo>
                  <a:cubicBezTo>
                    <a:pt x="20" y="60"/>
                    <a:pt x="25" y="73"/>
                    <a:pt x="32" y="84"/>
                  </a:cubicBezTo>
                  <a:cubicBezTo>
                    <a:pt x="31" y="85"/>
                    <a:pt x="31" y="86"/>
                    <a:pt x="32" y="86"/>
                  </a:cubicBezTo>
                  <a:cubicBezTo>
                    <a:pt x="21" y="95"/>
                    <a:pt x="17" y="113"/>
                    <a:pt x="28" y="123"/>
                  </a:cubicBezTo>
                  <a:cubicBezTo>
                    <a:pt x="38" y="132"/>
                    <a:pt x="45" y="121"/>
                    <a:pt x="47" y="112"/>
                  </a:cubicBezTo>
                  <a:cubicBezTo>
                    <a:pt x="52" y="118"/>
                    <a:pt x="59" y="121"/>
                    <a:pt x="68" y="121"/>
                  </a:cubicBezTo>
                  <a:cubicBezTo>
                    <a:pt x="69" y="121"/>
                    <a:pt x="71" y="119"/>
                    <a:pt x="70" y="118"/>
                  </a:cubicBezTo>
                  <a:cubicBezTo>
                    <a:pt x="70" y="113"/>
                    <a:pt x="70" y="108"/>
                    <a:pt x="68" y="103"/>
                  </a:cubicBezTo>
                  <a:cubicBezTo>
                    <a:pt x="73" y="105"/>
                    <a:pt x="78" y="106"/>
                    <a:pt x="83" y="103"/>
                  </a:cubicBezTo>
                  <a:cubicBezTo>
                    <a:pt x="88" y="100"/>
                    <a:pt x="88" y="92"/>
                    <a:pt x="85" y="88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3"/>
            <p:cNvSpPr/>
            <p:nvPr/>
          </p:nvSpPr>
          <p:spPr bwMode="auto">
            <a:xfrm flipH="1">
              <a:off x="3844484" y="2274093"/>
              <a:ext cx="730250" cy="911225"/>
            </a:xfrm>
            <a:custGeom>
              <a:avLst/>
              <a:gdLst>
                <a:gd name="T0" fmla="*/ 213 w 266"/>
                <a:gd name="T1" fmla="*/ 328 h 331"/>
                <a:gd name="T2" fmla="*/ 212 w 266"/>
                <a:gd name="T3" fmla="*/ 326 h 331"/>
                <a:gd name="T4" fmla="*/ 228 w 266"/>
                <a:gd name="T5" fmla="*/ 273 h 331"/>
                <a:gd name="T6" fmla="*/ 223 w 266"/>
                <a:gd name="T7" fmla="*/ 222 h 331"/>
                <a:gd name="T8" fmla="*/ 161 w 266"/>
                <a:gd name="T9" fmla="*/ 175 h 331"/>
                <a:gd name="T10" fmla="*/ 161 w 266"/>
                <a:gd name="T11" fmla="*/ 175 h 331"/>
                <a:gd name="T12" fmla="*/ 94 w 266"/>
                <a:gd name="T13" fmla="*/ 86 h 331"/>
                <a:gd name="T14" fmla="*/ 72 w 266"/>
                <a:gd name="T15" fmla="*/ 59 h 331"/>
                <a:gd name="T16" fmla="*/ 139 w 266"/>
                <a:gd name="T17" fmla="*/ 69 h 331"/>
                <a:gd name="T18" fmla="*/ 179 w 266"/>
                <a:gd name="T19" fmla="*/ 86 h 331"/>
                <a:gd name="T20" fmla="*/ 179 w 266"/>
                <a:gd name="T21" fmla="*/ 87 h 331"/>
                <a:gd name="T22" fmla="*/ 248 w 266"/>
                <a:gd name="T23" fmla="*/ 167 h 331"/>
                <a:gd name="T24" fmla="*/ 250 w 266"/>
                <a:gd name="T25" fmla="*/ 165 h 331"/>
                <a:gd name="T26" fmla="*/ 250 w 266"/>
                <a:gd name="T27" fmla="*/ 164 h 331"/>
                <a:gd name="T28" fmla="*/ 250 w 266"/>
                <a:gd name="T29" fmla="*/ 164 h 331"/>
                <a:gd name="T30" fmla="*/ 183 w 266"/>
                <a:gd name="T31" fmla="*/ 84 h 331"/>
                <a:gd name="T32" fmla="*/ 135 w 266"/>
                <a:gd name="T33" fmla="*/ 64 h 331"/>
                <a:gd name="T34" fmla="*/ 70 w 266"/>
                <a:gd name="T35" fmla="*/ 58 h 331"/>
                <a:gd name="T36" fmla="*/ 49 w 266"/>
                <a:gd name="T37" fmla="*/ 33 h 331"/>
                <a:gd name="T38" fmla="*/ 1 w 266"/>
                <a:gd name="T39" fmla="*/ 0 h 331"/>
                <a:gd name="T40" fmla="*/ 1 w 266"/>
                <a:gd name="T41" fmla="*/ 2 h 331"/>
                <a:gd name="T42" fmla="*/ 52 w 266"/>
                <a:gd name="T43" fmla="*/ 43 h 331"/>
                <a:gd name="T44" fmla="*/ 67 w 266"/>
                <a:gd name="T45" fmla="*/ 59 h 331"/>
                <a:gd name="T46" fmla="*/ 67 w 266"/>
                <a:gd name="T47" fmla="*/ 60 h 331"/>
                <a:gd name="T48" fmla="*/ 67 w 266"/>
                <a:gd name="T49" fmla="*/ 60 h 331"/>
                <a:gd name="T50" fmla="*/ 95 w 266"/>
                <a:gd name="T51" fmla="*/ 92 h 331"/>
                <a:gd name="T52" fmla="*/ 101 w 266"/>
                <a:gd name="T53" fmla="*/ 132 h 331"/>
                <a:gd name="T54" fmla="*/ 101 w 266"/>
                <a:gd name="T55" fmla="*/ 140 h 331"/>
                <a:gd name="T56" fmla="*/ 100 w 266"/>
                <a:gd name="T57" fmla="*/ 140 h 331"/>
                <a:gd name="T58" fmla="*/ 83 w 266"/>
                <a:gd name="T59" fmla="*/ 198 h 331"/>
                <a:gd name="T60" fmla="*/ 88 w 266"/>
                <a:gd name="T61" fmla="*/ 234 h 331"/>
                <a:gd name="T62" fmla="*/ 89 w 266"/>
                <a:gd name="T63" fmla="*/ 268 h 331"/>
                <a:gd name="T64" fmla="*/ 92 w 266"/>
                <a:gd name="T65" fmla="*/ 268 h 331"/>
                <a:gd name="T66" fmla="*/ 92 w 266"/>
                <a:gd name="T67" fmla="*/ 266 h 331"/>
                <a:gd name="T68" fmla="*/ 105 w 266"/>
                <a:gd name="T69" fmla="*/ 142 h 331"/>
                <a:gd name="T70" fmla="*/ 104 w 266"/>
                <a:gd name="T71" fmla="*/ 129 h 331"/>
                <a:gd name="T72" fmla="*/ 98 w 266"/>
                <a:gd name="T73" fmla="*/ 96 h 331"/>
                <a:gd name="T74" fmla="*/ 144 w 266"/>
                <a:gd name="T75" fmla="*/ 157 h 331"/>
                <a:gd name="T76" fmla="*/ 158 w 266"/>
                <a:gd name="T77" fmla="*/ 179 h 331"/>
                <a:gd name="T78" fmla="*/ 168 w 266"/>
                <a:gd name="T79" fmla="*/ 252 h 331"/>
                <a:gd name="T80" fmla="*/ 190 w 266"/>
                <a:gd name="T81" fmla="*/ 289 h 331"/>
                <a:gd name="T82" fmla="*/ 210 w 266"/>
                <a:gd name="T83" fmla="*/ 329 h 331"/>
                <a:gd name="T84" fmla="*/ 213 w 266"/>
                <a:gd name="T85" fmla="*/ 328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6" h="331">
                  <a:moveTo>
                    <a:pt x="213" y="328"/>
                  </a:moveTo>
                  <a:cubicBezTo>
                    <a:pt x="213" y="327"/>
                    <a:pt x="212" y="327"/>
                    <a:pt x="212" y="326"/>
                  </a:cubicBezTo>
                  <a:cubicBezTo>
                    <a:pt x="222" y="311"/>
                    <a:pt x="226" y="290"/>
                    <a:pt x="228" y="273"/>
                  </a:cubicBezTo>
                  <a:cubicBezTo>
                    <a:pt x="230" y="256"/>
                    <a:pt x="230" y="237"/>
                    <a:pt x="223" y="222"/>
                  </a:cubicBezTo>
                  <a:cubicBezTo>
                    <a:pt x="213" y="199"/>
                    <a:pt x="189" y="169"/>
                    <a:pt x="161" y="175"/>
                  </a:cubicBezTo>
                  <a:cubicBezTo>
                    <a:pt x="161" y="175"/>
                    <a:pt x="161" y="175"/>
                    <a:pt x="161" y="175"/>
                  </a:cubicBezTo>
                  <a:cubicBezTo>
                    <a:pt x="142" y="143"/>
                    <a:pt x="118" y="113"/>
                    <a:pt x="94" y="86"/>
                  </a:cubicBezTo>
                  <a:cubicBezTo>
                    <a:pt x="87" y="77"/>
                    <a:pt x="79" y="68"/>
                    <a:pt x="72" y="59"/>
                  </a:cubicBezTo>
                  <a:cubicBezTo>
                    <a:pt x="94" y="54"/>
                    <a:pt x="118" y="62"/>
                    <a:pt x="139" y="69"/>
                  </a:cubicBezTo>
                  <a:cubicBezTo>
                    <a:pt x="153" y="74"/>
                    <a:pt x="166" y="79"/>
                    <a:pt x="179" y="86"/>
                  </a:cubicBezTo>
                  <a:cubicBezTo>
                    <a:pt x="179" y="86"/>
                    <a:pt x="179" y="87"/>
                    <a:pt x="179" y="87"/>
                  </a:cubicBezTo>
                  <a:cubicBezTo>
                    <a:pt x="178" y="127"/>
                    <a:pt x="224" y="143"/>
                    <a:pt x="248" y="167"/>
                  </a:cubicBezTo>
                  <a:cubicBezTo>
                    <a:pt x="249" y="168"/>
                    <a:pt x="251" y="166"/>
                    <a:pt x="250" y="165"/>
                  </a:cubicBezTo>
                  <a:cubicBezTo>
                    <a:pt x="250" y="165"/>
                    <a:pt x="250" y="164"/>
                    <a:pt x="250" y="164"/>
                  </a:cubicBezTo>
                  <a:cubicBezTo>
                    <a:pt x="250" y="164"/>
                    <a:pt x="250" y="164"/>
                    <a:pt x="250" y="164"/>
                  </a:cubicBezTo>
                  <a:cubicBezTo>
                    <a:pt x="266" y="128"/>
                    <a:pt x="223" y="69"/>
                    <a:pt x="183" y="84"/>
                  </a:cubicBezTo>
                  <a:cubicBezTo>
                    <a:pt x="168" y="75"/>
                    <a:pt x="151" y="69"/>
                    <a:pt x="135" y="64"/>
                  </a:cubicBezTo>
                  <a:cubicBezTo>
                    <a:pt x="116" y="58"/>
                    <a:pt x="90" y="50"/>
                    <a:pt x="70" y="58"/>
                  </a:cubicBezTo>
                  <a:cubicBezTo>
                    <a:pt x="63" y="49"/>
                    <a:pt x="56" y="41"/>
                    <a:pt x="49" y="33"/>
                  </a:cubicBezTo>
                  <a:cubicBezTo>
                    <a:pt x="36" y="20"/>
                    <a:pt x="20" y="3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2" y="11"/>
                    <a:pt x="38" y="26"/>
                    <a:pt x="52" y="43"/>
                  </a:cubicBezTo>
                  <a:cubicBezTo>
                    <a:pt x="57" y="48"/>
                    <a:pt x="62" y="54"/>
                    <a:pt x="67" y="59"/>
                  </a:cubicBezTo>
                  <a:cubicBezTo>
                    <a:pt x="66" y="59"/>
                    <a:pt x="67" y="60"/>
                    <a:pt x="67" y="60"/>
                  </a:cubicBezTo>
                  <a:cubicBezTo>
                    <a:pt x="67" y="60"/>
                    <a:pt x="67" y="60"/>
                    <a:pt x="67" y="60"/>
                  </a:cubicBezTo>
                  <a:cubicBezTo>
                    <a:pt x="77" y="70"/>
                    <a:pt x="86" y="81"/>
                    <a:pt x="95" y="92"/>
                  </a:cubicBezTo>
                  <a:cubicBezTo>
                    <a:pt x="98" y="105"/>
                    <a:pt x="101" y="118"/>
                    <a:pt x="101" y="132"/>
                  </a:cubicBezTo>
                  <a:cubicBezTo>
                    <a:pt x="101" y="135"/>
                    <a:pt x="101" y="137"/>
                    <a:pt x="101" y="140"/>
                  </a:cubicBezTo>
                  <a:cubicBezTo>
                    <a:pt x="101" y="140"/>
                    <a:pt x="101" y="140"/>
                    <a:pt x="100" y="140"/>
                  </a:cubicBezTo>
                  <a:cubicBezTo>
                    <a:pt x="84" y="155"/>
                    <a:pt x="81" y="177"/>
                    <a:pt x="83" y="198"/>
                  </a:cubicBezTo>
                  <a:cubicBezTo>
                    <a:pt x="84" y="210"/>
                    <a:pt x="86" y="222"/>
                    <a:pt x="88" y="234"/>
                  </a:cubicBezTo>
                  <a:cubicBezTo>
                    <a:pt x="89" y="246"/>
                    <a:pt x="89" y="257"/>
                    <a:pt x="89" y="268"/>
                  </a:cubicBezTo>
                  <a:cubicBezTo>
                    <a:pt x="89" y="270"/>
                    <a:pt x="92" y="270"/>
                    <a:pt x="92" y="268"/>
                  </a:cubicBezTo>
                  <a:cubicBezTo>
                    <a:pt x="92" y="267"/>
                    <a:pt x="92" y="266"/>
                    <a:pt x="92" y="266"/>
                  </a:cubicBezTo>
                  <a:cubicBezTo>
                    <a:pt x="111" y="230"/>
                    <a:pt x="153" y="170"/>
                    <a:pt x="105" y="142"/>
                  </a:cubicBezTo>
                  <a:cubicBezTo>
                    <a:pt x="104" y="137"/>
                    <a:pt x="104" y="133"/>
                    <a:pt x="104" y="129"/>
                  </a:cubicBezTo>
                  <a:cubicBezTo>
                    <a:pt x="103" y="118"/>
                    <a:pt x="103" y="106"/>
                    <a:pt x="98" y="96"/>
                  </a:cubicBezTo>
                  <a:cubicBezTo>
                    <a:pt x="115" y="116"/>
                    <a:pt x="130" y="136"/>
                    <a:pt x="144" y="157"/>
                  </a:cubicBezTo>
                  <a:cubicBezTo>
                    <a:pt x="149" y="164"/>
                    <a:pt x="153" y="171"/>
                    <a:pt x="158" y="179"/>
                  </a:cubicBezTo>
                  <a:cubicBezTo>
                    <a:pt x="155" y="204"/>
                    <a:pt x="157" y="229"/>
                    <a:pt x="168" y="252"/>
                  </a:cubicBezTo>
                  <a:cubicBezTo>
                    <a:pt x="174" y="265"/>
                    <a:pt x="182" y="277"/>
                    <a:pt x="190" y="289"/>
                  </a:cubicBezTo>
                  <a:cubicBezTo>
                    <a:pt x="198" y="302"/>
                    <a:pt x="204" y="315"/>
                    <a:pt x="210" y="329"/>
                  </a:cubicBezTo>
                  <a:cubicBezTo>
                    <a:pt x="211" y="331"/>
                    <a:pt x="213" y="330"/>
                    <a:pt x="213" y="328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54"/>
            <p:cNvSpPr/>
            <p:nvPr/>
          </p:nvSpPr>
          <p:spPr bwMode="auto">
            <a:xfrm flipH="1">
              <a:off x="4515996" y="2491581"/>
              <a:ext cx="546100" cy="498475"/>
            </a:xfrm>
            <a:custGeom>
              <a:avLst/>
              <a:gdLst>
                <a:gd name="T0" fmla="*/ 145 w 199"/>
                <a:gd name="T1" fmla="*/ 150 h 181"/>
                <a:gd name="T2" fmla="*/ 169 w 199"/>
                <a:gd name="T3" fmla="*/ 142 h 181"/>
                <a:gd name="T4" fmla="*/ 176 w 199"/>
                <a:gd name="T5" fmla="*/ 118 h 181"/>
                <a:gd name="T6" fmla="*/ 184 w 199"/>
                <a:gd name="T7" fmla="*/ 88 h 181"/>
                <a:gd name="T8" fmla="*/ 130 w 199"/>
                <a:gd name="T9" fmla="*/ 107 h 181"/>
                <a:gd name="T10" fmla="*/ 128 w 199"/>
                <a:gd name="T11" fmla="*/ 107 h 181"/>
                <a:gd name="T12" fmla="*/ 128 w 199"/>
                <a:gd name="T13" fmla="*/ 108 h 181"/>
                <a:gd name="T14" fmla="*/ 90 w 199"/>
                <a:gd name="T15" fmla="*/ 87 h 181"/>
                <a:gd name="T16" fmla="*/ 54 w 199"/>
                <a:gd name="T17" fmla="*/ 57 h 181"/>
                <a:gd name="T18" fmla="*/ 25 w 199"/>
                <a:gd name="T19" fmla="*/ 22 h 181"/>
                <a:gd name="T20" fmla="*/ 2 w 199"/>
                <a:gd name="T21" fmla="*/ 0 h 181"/>
                <a:gd name="T22" fmla="*/ 1 w 199"/>
                <a:gd name="T23" fmla="*/ 1 h 181"/>
                <a:gd name="T24" fmla="*/ 59 w 199"/>
                <a:gd name="T25" fmla="*/ 68 h 181"/>
                <a:gd name="T26" fmla="*/ 126 w 199"/>
                <a:gd name="T27" fmla="*/ 111 h 181"/>
                <a:gd name="T28" fmla="*/ 115 w 199"/>
                <a:gd name="T29" fmla="*/ 133 h 181"/>
                <a:gd name="T30" fmla="*/ 111 w 199"/>
                <a:gd name="T31" fmla="*/ 159 h 181"/>
                <a:gd name="T32" fmla="*/ 145 w 199"/>
                <a:gd name="T33" fmla="*/ 15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9" h="181">
                  <a:moveTo>
                    <a:pt x="145" y="150"/>
                  </a:moveTo>
                  <a:cubicBezTo>
                    <a:pt x="153" y="154"/>
                    <a:pt x="164" y="149"/>
                    <a:pt x="169" y="142"/>
                  </a:cubicBezTo>
                  <a:cubicBezTo>
                    <a:pt x="175" y="135"/>
                    <a:pt x="178" y="126"/>
                    <a:pt x="176" y="118"/>
                  </a:cubicBezTo>
                  <a:cubicBezTo>
                    <a:pt x="188" y="114"/>
                    <a:pt x="199" y="96"/>
                    <a:pt x="184" y="88"/>
                  </a:cubicBezTo>
                  <a:cubicBezTo>
                    <a:pt x="164" y="78"/>
                    <a:pt x="144" y="94"/>
                    <a:pt x="130" y="107"/>
                  </a:cubicBezTo>
                  <a:cubicBezTo>
                    <a:pt x="129" y="107"/>
                    <a:pt x="129" y="107"/>
                    <a:pt x="128" y="107"/>
                  </a:cubicBezTo>
                  <a:cubicBezTo>
                    <a:pt x="128" y="107"/>
                    <a:pt x="128" y="108"/>
                    <a:pt x="128" y="108"/>
                  </a:cubicBezTo>
                  <a:cubicBezTo>
                    <a:pt x="115" y="100"/>
                    <a:pt x="102" y="95"/>
                    <a:pt x="90" y="87"/>
                  </a:cubicBezTo>
                  <a:cubicBezTo>
                    <a:pt x="77" y="78"/>
                    <a:pt x="65" y="69"/>
                    <a:pt x="54" y="57"/>
                  </a:cubicBezTo>
                  <a:cubicBezTo>
                    <a:pt x="44" y="46"/>
                    <a:pt x="34" y="34"/>
                    <a:pt x="25" y="22"/>
                  </a:cubicBezTo>
                  <a:cubicBezTo>
                    <a:pt x="18" y="14"/>
                    <a:pt x="11" y="5"/>
                    <a:pt x="2" y="0"/>
                  </a:cubicBezTo>
                  <a:cubicBezTo>
                    <a:pt x="1" y="0"/>
                    <a:pt x="0" y="1"/>
                    <a:pt x="1" y="1"/>
                  </a:cubicBezTo>
                  <a:cubicBezTo>
                    <a:pt x="22" y="22"/>
                    <a:pt x="37" y="47"/>
                    <a:pt x="59" y="68"/>
                  </a:cubicBezTo>
                  <a:cubicBezTo>
                    <a:pt x="78" y="85"/>
                    <a:pt x="101" y="102"/>
                    <a:pt x="126" y="111"/>
                  </a:cubicBezTo>
                  <a:cubicBezTo>
                    <a:pt x="121" y="118"/>
                    <a:pt x="118" y="125"/>
                    <a:pt x="115" y="133"/>
                  </a:cubicBezTo>
                  <a:cubicBezTo>
                    <a:pt x="112" y="141"/>
                    <a:pt x="109" y="151"/>
                    <a:pt x="111" y="159"/>
                  </a:cubicBezTo>
                  <a:cubicBezTo>
                    <a:pt x="118" y="181"/>
                    <a:pt x="140" y="162"/>
                    <a:pt x="145" y="150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55"/>
            <p:cNvSpPr/>
            <p:nvPr/>
          </p:nvSpPr>
          <p:spPr bwMode="auto">
            <a:xfrm flipH="1">
              <a:off x="4636646" y="2458243"/>
              <a:ext cx="307975" cy="201613"/>
            </a:xfrm>
            <a:custGeom>
              <a:avLst/>
              <a:gdLst>
                <a:gd name="T0" fmla="*/ 110 w 112"/>
                <a:gd name="T1" fmla="*/ 6 h 73"/>
                <a:gd name="T2" fmla="*/ 46 w 112"/>
                <a:gd name="T3" fmla="*/ 15 h 73"/>
                <a:gd name="T4" fmla="*/ 1 w 112"/>
                <a:gd name="T5" fmla="*/ 61 h 73"/>
                <a:gd name="T6" fmla="*/ 1 w 112"/>
                <a:gd name="T7" fmla="*/ 61 h 73"/>
                <a:gd name="T8" fmla="*/ 1 w 112"/>
                <a:gd name="T9" fmla="*/ 63 h 73"/>
                <a:gd name="T10" fmla="*/ 1 w 112"/>
                <a:gd name="T11" fmla="*/ 64 h 73"/>
                <a:gd name="T12" fmla="*/ 2 w 112"/>
                <a:gd name="T13" fmla="*/ 64 h 73"/>
                <a:gd name="T14" fmla="*/ 2 w 112"/>
                <a:gd name="T15" fmla="*/ 64 h 73"/>
                <a:gd name="T16" fmla="*/ 66 w 112"/>
                <a:gd name="T17" fmla="*/ 56 h 73"/>
                <a:gd name="T18" fmla="*/ 109 w 112"/>
                <a:gd name="T19" fmla="*/ 9 h 73"/>
                <a:gd name="T20" fmla="*/ 110 w 112"/>
                <a:gd name="T21" fmla="*/ 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73">
                  <a:moveTo>
                    <a:pt x="110" y="6"/>
                  </a:moveTo>
                  <a:cubicBezTo>
                    <a:pt x="89" y="0"/>
                    <a:pt x="64" y="6"/>
                    <a:pt x="46" y="15"/>
                  </a:cubicBezTo>
                  <a:cubicBezTo>
                    <a:pt x="27" y="25"/>
                    <a:pt x="7" y="39"/>
                    <a:pt x="1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0" y="62"/>
                    <a:pt x="1" y="63"/>
                    <a:pt x="1" y="63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2" y="64"/>
                    <a:pt x="2" y="6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0" y="73"/>
                    <a:pt x="49" y="65"/>
                    <a:pt x="66" y="56"/>
                  </a:cubicBezTo>
                  <a:cubicBezTo>
                    <a:pt x="84" y="47"/>
                    <a:pt x="104" y="30"/>
                    <a:pt x="109" y="9"/>
                  </a:cubicBezTo>
                  <a:cubicBezTo>
                    <a:pt x="111" y="9"/>
                    <a:pt x="112" y="7"/>
                    <a:pt x="110" y="6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56"/>
            <p:cNvSpPr/>
            <p:nvPr/>
          </p:nvSpPr>
          <p:spPr bwMode="auto">
            <a:xfrm flipH="1">
              <a:off x="4843021" y="2683668"/>
              <a:ext cx="142875" cy="341313"/>
            </a:xfrm>
            <a:custGeom>
              <a:avLst/>
              <a:gdLst>
                <a:gd name="T0" fmla="*/ 19 w 52"/>
                <a:gd name="T1" fmla="*/ 123 h 124"/>
                <a:gd name="T2" fmla="*/ 47 w 52"/>
                <a:gd name="T3" fmla="*/ 60 h 124"/>
                <a:gd name="T4" fmla="*/ 36 w 52"/>
                <a:gd name="T5" fmla="*/ 2 h 124"/>
                <a:gd name="T6" fmla="*/ 36 w 52"/>
                <a:gd name="T7" fmla="*/ 1 h 124"/>
                <a:gd name="T8" fmla="*/ 36 w 52"/>
                <a:gd name="T9" fmla="*/ 0 h 124"/>
                <a:gd name="T10" fmla="*/ 35 w 52"/>
                <a:gd name="T11" fmla="*/ 1 h 124"/>
                <a:gd name="T12" fmla="*/ 35 w 52"/>
                <a:gd name="T13" fmla="*/ 1 h 124"/>
                <a:gd name="T14" fmla="*/ 13 w 52"/>
                <a:gd name="T15" fmla="*/ 120 h 124"/>
                <a:gd name="T16" fmla="*/ 16 w 52"/>
                <a:gd name="T17" fmla="*/ 121 h 124"/>
                <a:gd name="T18" fmla="*/ 19 w 52"/>
                <a:gd name="T1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124">
                  <a:moveTo>
                    <a:pt x="19" y="123"/>
                  </a:moveTo>
                  <a:cubicBezTo>
                    <a:pt x="35" y="106"/>
                    <a:pt x="44" y="82"/>
                    <a:pt x="47" y="60"/>
                  </a:cubicBezTo>
                  <a:cubicBezTo>
                    <a:pt x="50" y="42"/>
                    <a:pt x="52" y="14"/>
                    <a:pt x="36" y="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1"/>
                    <a:pt x="36" y="0"/>
                    <a:pt x="36" y="0"/>
                  </a:cubicBezTo>
                  <a:cubicBezTo>
                    <a:pt x="35" y="0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0" y="30"/>
                    <a:pt x="0" y="81"/>
                    <a:pt x="13" y="120"/>
                  </a:cubicBezTo>
                  <a:cubicBezTo>
                    <a:pt x="14" y="121"/>
                    <a:pt x="15" y="122"/>
                    <a:pt x="16" y="121"/>
                  </a:cubicBezTo>
                  <a:cubicBezTo>
                    <a:pt x="16" y="123"/>
                    <a:pt x="18" y="124"/>
                    <a:pt x="19" y="12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57"/>
            <p:cNvSpPr/>
            <p:nvPr/>
          </p:nvSpPr>
          <p:spPr bwMode="auto">
            <a:xfrm flipH="1">
              <a:off x="2636396" y="2543968"/>
              <a:ext cx="392113" cy="569913"/>
            </a:xfrm>
            <a:custGeom>
              <a:avLst/>
              <a:gdLst>
                <a:gd name="T0" fmla="*/ 47 w 143"/>
                <a:gd name="T1" fmla="*/ 202 h 207"/>
                <a:gd name="T2" fmla="*/ 68 w 143"/>
                <a:gd name="T3" fmla="*/ 192 h 207"/>
                <a:gd name="T4" fmla="*/ 61 w 143"/>
                <a:gd name="T5" fmla="*/ 176 h 207"/>
                <a:gd name="T6" fmla="*/ 60 w 143"/>
                <a:gd name="T7" fmla="*/ 175 h 207"/>
                <a:gd name="T8" fmla="*/ 58 w 143"/>
                <a:gd name="T9" fmla="*/ 174 h 207"/>
                <a:gd name="T10" fmla="*/ 71 w 143"/>
                <a:gd name="T11" fmla="*/ 131 h 207"/>
                <a:gd name="T12" fmla="*/ 99 w 143"/>
                <a:gd name="T13" fmla="*/ 181 h 207"/>
                <a:gd name="T14" fmla="*/ 94 w 143"/>
                <a:gd name="T15" fmla="*/ 198 h 207"/>
                <a:gd name="T16" fmla="*/ 107 w 143"/>
                <a:gd name="T17" fmla="*/ 203 h 207"/>
                <a:gd name="T18" fmla="*/ 114 w 143"/>
                <a:gd name="T19" fmla="*/ 189 h 207"/>
                <a:gd name="T20" fmla="*/ 104 w 143"/>
                <a:gd name="T21" fmla="*/ 181 h 207"/>
                <a:gd name="T22" fmla="*/ 88 w 143"/>
                <a:gd name="T23" fmla="*/ 153 h 207"/>
                <a:gd name="T24" fmla="*/ 112 w 143"/>
                <a:gd name="T25" fmla="*/ 162 h 207"/>
                <a:gd name="T26" fmla="*/ 121 w 143"/>
                <a:gd name="T27" fmla="*/ 172 h 207"/>
                <a:gd name="T28" fmla="*/ 135 w 143"/>
                <a:gd name="T29" fmla="*/ 168 h 207"/>
                <a:gd name="T30" fmla="*/ 128 w 143"/>
                <a:gd name="T31" fmla="*/ 152 h 207"/>
                <a:gd name="T32" fmla="*/ 112 w 143"/>
                <a:gd name="T33" fmla="*/ 157 h 207"/>
                <a:gd name="T34" fmla="*/ 112 w 143"/>
                <a:gd name="T35" fmla="*/ 157 h 207"/>
                <a:gd name="T36" fmla="*/ 86 w 143"/>
                <a:gd name="T37" fmla="*/ 150 h 207"/>
                <a:gd name="T38" fmla="*/ 62 w 143"/>
                <a:gd name="T39" fmla="*/ 97 h 207"/>
                <a:gd name="T40" fmla="*/ 117 w 143"/>
                <a:gd name="T41" fmla="*/ 119 h 207"/>
                <a:gd name="T42" fmla="*/ 129 w 143"/>
                <a:gd name="T43" fmla="*/ 130 h 207"/>
                <a:gd name="T44" fmla="*/ 143 w 143"/>
                <a:gd name="T45" fmla="*/ 118 h 207"/>
                <a:gd name="T46" fmla="*/ 131 w 143"/>
                <a:gd name="T47" fmla="*/ 102 h 207"/>
                <a:gd name="T48" fmla="*/ 119 w 143"/>
                <a:gd name="T49" fmla="*/ 111 h 207"/>
                <a:gd name="T50" fmla="*/ 117 w 143"/>
                <a:gd name="T51" fmla="*/ 113 h 207"/>
                <a:gd name="T52" fmla="*/ 117 w 143"/>
                <a:gd name="T53" fmla="*/ 115 h 207"/>
                <a:gd name="T54" fmla="*/ 61 w 143"/>
                <a:gd name="T55" fmla="*/ 93 h 207"/>
                <a:gd name="T56" fmla="*/ 47 w 143"/>
                <a:gd name="T57" fmla="*/ 33 h 207"/>
                <a:gd name="T58" fmla="*/ 109 w 143"/>
                <a:gd name="T59" fmla="*/ 60 h 207"/>
                <a:gd name="T60" fmla="*/ 124 w 143"/>
                <a:gd name="T61" fmla="*/ 70 h 207"/>
                <a:gd name="T62" fmla="*/ 135 w 143"/>
                <a:gd name="T63" fmla="*/ 58 h 207"/>
                <a:gd name="T64" fmla="*/ 120 w 143"/>
                <a:gd name="T65" fmla="*/ 44 h 207"/>
                <a:gd name="T66" fmla="*/ 109 w 143"/>
                <a:gd name="T67" fmla="*/ 55 h 207"/>
                <a:gd name="T68" fmla="*/ 47 w 143"/>
                <a:gd name="T69" fmla="*/ 30 h 207"/>
                <a:gd name="T70" fmla="*/ 41 w 143"/>
                <a:gd name="T71" fmla="*/ 1 h 207"/>
                <a:gd name="T72" fmla="*/ 40 w 143"/>
                <a:gd name="T73" fmla="*/ 1 h 207"/>
                <a:gd name="T74" fmla="*/ 47 w 143"/>
                <a:gd name="T75" fmla="*/ 61 h 207"/>
                <a:gd name="T76" fmla="*/ 37 w 143"/>
                <a:gd name="T77" fmla="*/ 91 h 207"/>
                <a:gd name="T78" fmla="*/ 23 w 143"/>
                <a:gd name="T79" fmla="*/ 111 h 207"/>
                <a:gd name="T80" fmla="*/ 17 w 143"/>
                <a:gd name="T81" fmla="*/ 110 h 207"/>
                <a:gd name="T82" fmla="*/ 15 w 143"/>
                <a:gd name="T83" fmla="*/ 110 h 207"/>
                <a:gd name="T84" fmla="*/ 5 w 143"/>
                <a:gd name="T85" fmla="*/ 128 h 207"/>
                <a:gd name="T86" fmla="*/ 27 w 143"/>
                <a:gd name="T87" fmla="*/ 140 h 207"/>
                <a:gd name="T88" fmla="*/ 35 w 143"/>
                <a:gd name="T89" fmla="*/ 119 h 207"/>
                <a:gd name="T90" fmla="*/ 28 w 143"/>
                <a:gd name="T91" fmla="*/ 113 h 207"/>
                <a:gd name="T92" fmla="*/ 49 w 143"/>
                <a:gd name="T93" fmla="*/ 68 h 207"/>
                <a:gd name="T94" fmla="*/ 69 w 143"/>
                <a:gd name="T95" fmla="*/ 126 h 207"/>
                <a:gd name="T96" fmla="*/ 68 w 143"/>
                <a:gd name="T97" fmla="*/ 126 h 207"/>
                <a:gd name="T98" fmla="*/ 53 w 143"/>
                <a:gd name="T99" fmla="*/ 174 h 207"/>
                <a:gd name="T100" fmla="*/ 41 w 143"/>
                <a:gd name="T101" fmla="*/ 184 h 207"/>
                <a:gd name="T102" fmla="*/ 47 w 143"/>
                <a:gd name="T103" fmla="*/ 20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3" h="207">
                  <a:moveTo>
                    <a:pt x="47" y="202"/>
                  </a:moveTo>
                  <a:cubicBezTo>
                    <a:pt x="54" y="207"/>
                    <a:pt x="65" y="199"/>
                    <a:pt x="68" y="192"/>
                  </a:cubicBezTo>
                  <a:cubicBezTo>
                    <a:pt x="70" y="185"/>
                    <a:pt x="67" y="178"/>
                    <a:pt x="61" y="176"/>
                  </a:cubicBezTo>
                  <a:cubicBezTo>
                    <a:pt x="61" y="175"/>
                    <a:pt x="60" y="175"/>
                    <a:pt x="60" y="175"/>
                  </a:cubicBezTo>
                  <a:cubicBezTo>
                    <a:pt x="60" y="175"/>
                    <a:pt x="59" y="175"/>
                    <a:pt x="58" y="174"/>
                  </a:cubicBezTo>
                  <a:cubicBezTo>
                    <a:pt x="66" y="162"/>
                    <a:pt x="71" y="146"/>
                    <a:pt x="71" y="131"/>
                  </a:cubicBezTo>
                  <a:cubicBezTo>
                    <a:pt x="79" y="149"/>
                    <a:pt x="89" y="165"/>
                    <a:pt x="99" y="181"/>
                  </a:cubicBezTo>
                  <a:cubicBezTo>
                    <a:pt x="95" y="185"/>
                    <a:pt x="90" y="192"/>
                    <a:pt x="94" y="198"/>
                  </a:cubicBezTo>
                  <a:cubicBezTo>
                    <a:pt x="96" y="202"/>
                    <a:pt x="102" y="204"/>
                    <a:pt x="107" y="203"/>
                  </a:cubicBezTo>
                  <a:cubicBezTo>
                    <a:pt x="114" y="202"/>
                    <a:pt x="116" y="195"/>
                    <a:pt x="114" y="189"/>
                  </a:cubicBezTo>
                  <a:cubicBezTo>
                    <a:pt x="113" y="183"/>
                    <a:pt x="109" y="180"/>
                    <a:pt x="104" y="181"/>
                  </a:cubicBezTo>
                  <a:cubicBezTo>
                    <a:pt x="98" y="172"/>
                    <a:pt x="93" y="163"/>
                    <a:pt x="88" y="153"/>
                  </a:cubicBezTo>
                  <a:cubicBezTo>
                    <a:pt x="95" y="157"/>
                    <a:pt x="104" y="160"/>
                    <a:pt x="112" y="162"/>
                  </a:cubicBezTo>
                  <a:cubicBezTo>
                    <a:pt x="113" y="166"/>
                    <a:pt x="116" y="170"/>
                    <a:pt x="121" y="172"/>
                  </a:cubicBezTo>
                  <a:cubicBezTo>
                    <a:pt x="126" y="173"/>
                    <a:pt x="132" y="172"/>
                    <a:pt x="135" y="168"/>
                  </a:cubicBezTo>
                  <a:cubicBezTo>
                    <a:pt x="138" y="163"/>
                    <a:pt x="133" y="155"/>
                    <a:pt x="128" y="152"/>
                  </a:cubicBezTo>
                  <a:cubicBezTo>
                    <a:pt x="123" y="149"/>
                    <a:pt x="115" y="151"/>
                    <a:pt x="112" y="157"/>
                  </a:cubicBezTo>
                  <a:cubicBezTo>
                    <a:pt x="112" y="157"/>
                    <a:pt x="112" y="157"/>
                    <a:pt x="112" y="157"/>
                  </a:cubicBezTo>
                  <a:cubicBezTo>
                    <a:pt x="103" y="156"/>
                    <a:pt x="95" y="153"/>
                    <a:pt x="86" y="150"/>
                  </a:cubicBezTo>
                  <a:cubicBezTo>
                    <a:pt x="77" y="133"/>
                    <a:pt x="68" y="116"/>
                    <a:pt x="62" y="97"/>
                  </a:cubicBezTo>
                  <a:cubicBezTo>
                    <a:pt x="76" y="111"/>
                    <a:pt x="98" y="117"/>
                    <a:pt x="117" y="119"/>
                  </a:cubicBezTo>
                  <a:cubicBezTo>
                    <a:pt x="119" y="125"/>
                    <a:pt x="122" y="129"/>
                    <a:pt x="129" y="130"/>
                  </a:cubicBezTo>
                  <a:cubicBezTo>
                    <a:pt x="135" y="130"/>
                    <a:pt x="142" y="125"/>
                    <a:pt x="143" y="118"/>
                  </a:cubicBezTo>
                  <a:cubicBezTo>
                    <a:pt x="143" y="111"/>
                    <a:pt x="139" y="101"/>
                    <a:pt x="131" y="102"/>
                  </a:cubicBezTo>
                  <a:cubicBezTo>
                    <a:pt x="126" y="103"/>
                    <a:pt x="121" y="106"/>
                    <a:pt x="119" y="111"/>
                  </a:cubicBezTo>
                  <a:cubicBezTo>
                    <a:pt x="118" y="111"/>
                    <a:pt x="117" y="112"/>
                    <a:pt x="117" y="113"/>
                  </a:cubicBezTo>
                  <a:cubicBezTo>
                    <a:pt x="117" y="113"/>
                    <a:pt x="117" y="114"/>
                    <a:pt x="117" y="115"/>
                  </a:cubicBezTo>
                  <a:cubicBezTo>
                    <a:pt x="96" y="111"/>
                    <a:pt x="77" y="108"/>
                    <a:pt x="61" y="93"/>
                  </a:cubicBezTo>
                  <a:cubicBezTo>
                    <a:pt x="55" y="73"/>
                    <a:pt x="51" y="53"/>
                    <a:pt x="47" y="33"/>
                  </a:cubicBezTo>
                  <a:cubicBezTo>
                    <a:pt x="62" y="48"/>
                    <a:pt x="87" y="57"/>
                    <a:pt x="109" y="60"/>
                  </a:cubicBezTo>
                  <a:cubicBezTo>
                    <a:pt x="110" y="67"/>
                    <a:pt x="118" y="72"/>
                    <a:pt x="124" y="70"/>
                  </a:cubicBezTo>
                  <a:cubicBezTo>
                    <a:pt x="130" y="69"/>
                    <a:pt x="134" y="64"/>
                    <a:pt x="135" y="58"/>
                  </a:cubicBezTo>
                  <a:cubicBezTo>
                    <a:pt x="135" y="50"/>
                    <a:pt x="127" y="44"/>
                    <a:pt x="120" y="44"/>
                  </a:cubicBezTo>
                  <a:cubicBezTo>
                    <a:pt x="113" y="45"/>
                    <a:pt x="109" y="50"/>
                    <a:pt x="109" y="55"/>
                  </a:cubicBezTo>
                  <a:cubicBezTo>
                    <a:pt x="87" y="49"/>
                    <a:pt x="65" y="45"/>
                    <a:pt x="47" y="30"/>
                  </a:cubicBezTo>
                  <a:cubicBezTo>
                    <a:pt x="45" y="20"/>
                    <a:pt x="43" y="10"/>
                    <a:pt x="41" y="1"/>
                  </a:cubicBezTo>
                  <a:cubicBezTo>
                    <a:pt x="41" y="0"/>
                    <a:pt x="40" y="0"/>
                    <a:pt x="40" y="1"/>
                  </a:cubicBezTo>
                  <a:cubicBezTo>
                    <a:pt x="41" y="21"/>
                    <a:pt x="43" y="41"/>
                    <a:pt x="47" y="61"/>
                  </a:cubicBezTo>
                  <a:cubicBezTo>
                    <a:pt x="45" y="71"/>
                    <a:pt x="43" y="81"/>
                    <a:pt x="37" y="91"/>
                  </a:cubicBezTo>
                  <a:cubicBezTo>
                    <a:pt x="33" y="98"/>
                    <a:pt x="28" y="104"/>
                    <a:pt x="23" y="111"/>
                  </a:cubicBezTo>
                  <a:cubicBezTo>
                    <a:pt x="21" y="110"/>
                    <a:pt x="19" y="110"/>
                    <a:pt x="17" y="110"/>
                  </a:cubicBezTo>
                  <a:cubicBezTo>
                    <a:pt x="17" y="110"/>
                    <a:pt x="16" y="109"/>
                    <a:pt x="15" y="110"/>
                  </a:cubicBezTo>
                  <a:cubicBezTo>
                    <a:pt x="6" y="111"/>
                    <a:pt x="0" y="120"/>
                    <a:pt x="5" y="128"/>
                  </a:cubicBezTo>
                  <a:cubicBezTo>
                    <a:pt x="9" y="135"/>
                    <a:pt x="19" y="142"/>
                    <a:pt x="27" y="140"/>
                  </a:cubicBezTo>
                  <a:cubicBezTo>
                    <a:pt x="36" y="138"/>
                    <a:pt x="42" y="126"/>
                    <a:pt x="35" y="119"/>
                  </a:cubicBezTo>
                  <a:cubicBezTo>
                    <a:pt x="34" y="116"/>
                    <a:pt x="31" y="114"/>
                    <a:pt x="28" y="113"/>
                  </a:cubicBezTo>
                  <a:cubicBezTo>
                    <a:pt x="38" y="101"/>
                    <a:pt x="47" y="84"/>
                    <a:pt x="49" y="68"/>
                  </a:cubicBezTo>
                  <a:cubicBezTo>
                    <a:pt x="54" y="88"/>
                    <a:pt x="60" y="107"/>
                    <a:pt x="69" y="126"/>
                  </a:cubicBezTo>
                  <a:cubicBezTo>
                    <a:pt x="69" y="126"/>
                    <a:pt x="68" y="126"/>
                    <a:pt x="68" y="126"/>
                  </a:cubicBezTo>
                  <a:cubicBezTo>
                    <a:pt x="67" y="144"/>
                    <a:pt x="60" y="158"/>
                    <a:pt x="53" y="174"/>
                  </a:cubicBezTo>
                  <a:cubicBezTo>
                    <a:pt x="47" y="174"/>
                    <a:pt x="43" y="178"/>
                    <a:pt x="41" y="184"/>
                  </a:cubicBezTo>
                  <a:cubicBezTo>
                    <a:pt x="39" y="190"/>
                    <a:pt x="41" y="199"/>
                    <a:pt x="47" y="20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58"/>
            <p:cNvSpPr/>
            <p:nvPr/>
          </p:nvSpPr>
          <p:spPr bwMode="auto">
            <a:xfrm flipH="1">
              <a:off x="3142808" y="1804193"/>
              <a:ext cx="230188" cy="236538"/>
            </a:xfrm>
            <a:custGeom>
              <a:avLst/>
              <a:gdLst>
                <a:gd name="T0" fmla="*/ 73 w 84"/>
                <a:gd name="T1" fmla="*/ 69 h 86"/>
                <a:gd name="T2" fmla="*/ 63 w 84"/>
                <a:gd name="T3" fmla="*/ 53 h 86"/>
                <a:gd name="T4" fmla="*/ 50 w 84"/>
                <a:gd name="T5" fmla="*/ 16 h 86"/>
                <a:gd name="T6" fmla="*/ 41 w 84"/>
                <a:gd name="T7" fmla="*/ 1 h 86"/>
                <a:gd name="T8" fmla="*/ 27 w 84"/>
                <a:gd name="T9" fmla="*/ 9 h 86"/>
                <a:gd name="T10" fmla="*/ 0 w 84"/>
                <a:gd name="T11" fmla="*/ 52 h 86"/>
                <a:gd name="T12" fmla="*/ 0 w 84"/>
                <a:gd name="T13" fmla="*/ 53 h 86"/>
                <a:gd name="T14" fmla="*/ 0 w 84"/>
                <a:gd name="T15" fmla="*/ 53 h 86"/>
                <a:gd name="T16" fmla="*/ 0 w 84"/>
                <a:gd name="T17" fmla="*/ 55 h 86"/>
                <a:gd name="T18" fmla="*/ 1 w 84"/>
                <a:gd name="T19" fmla="*/ 55 h 86"/>
                <a:gd name="T20" fmla="*/ 2 w 84"/>
                <a:gd name="T21" fmla="*/ 55 h 86"/>
                <a:gd name="T22" fmla="*/ 3 w 84"/>
                <a:gd name="T23" fmla="*/ 56 h 86"/>
                <a:gd name="T24" fmla="*/ 3 w 84"/>
                <a:gd name="T25" fmla="*/ 56 h 86"/>
                <a:gd name="T26" fmla="*/ 61 w 84"/>
                <a:gd name="T27" fmla="*/ 80 h 86"/>
                <a:gd name="T28" fmla="*/ 73 w 84"/>
                <a:gd name="T29" fmla="*/ 6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6">
                  <a:moveTo>
                    <a:pt x="73" y="69"/>
                  </a:moveTo>
                  <a:cubicBezTo>
                    <a:pt x="74" y="61"/>
                    <a:pt x="69" y="57"/>
                    <a:pt x="63" y="53"/>
                  </a:cubicBezTo>
                  <a:cubicBezTo>
                    <a:pt x="84" y="42"/>
                    <a:pt x="69" y="11"/>
                    <a:pt x="50" y="16"/>
                  </a:cubicBezTo>
                  <a:cubicBezTo>
                    <a:pt x="49" y="10"/>
                    <a:pt x="47" y="3"/>
                    <a:pt x="41" y="1"/>
                  </a:cubicBezTo>
                  <a:cubicBezTo>
                    <a:pt x="35" y="0"/>
                    <a:pt x="30" y="5"/>
                    <a:pt x="27" y="9"/>
                  </a:cubicBezTo>
                  <a:cubicBezTo>
                    <a:pt x="15" y="22"/>
                    <a:pt x="8" y="37"/>
                    <a:pt x="0" y="52"/>
                  </a:cubicBezTo>
                  <a:cubicBezTo>
                    <a:pt x="0" y="52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0" y="54"/>
                    <a:pt x="0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2" y="56"/>
                    <a:pt x="2" y="55"/>
                    <a:pt x="2" y="55"/>
                  </a:cubicBezTo>
                  <a:cubicBezTo>
                    <a:pt x="2" y="55"/>
                    <a:pt x="3" y="56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20" y="68"/>
                    <a:pt x="39" y="86"/>
                    <a:pt x="61" y="80"/>
                  </a:cubicBezTo>
                  <a:cubicBezTo>
                    <a:pt x="66" y="79"/>
                    <a:pt x="72" y="74"/>
                    <a:pt x="73" y="69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59"/>
            <p:cNvSpPr/>
            <p:nvPr/>
          </p:nvSpPr>
          <p:spPr bwMode="auto">
            <a:xfrm flipH="1">
              <a:off x="3293621" y="1886743"/>
              <a:ext cx="527050" cy="279400"/>
            </a:xfrm>
            <a:custGeom>
              <a:avLst/>
              <a:gdLst>
                <a:gd name="T0" fmla="*/ 175 w 192"/>
                <a:gd name="T1" fmla="*/ 1 h 102"/>
                <a:gd name="T2" fmla="*/ 170 w 192"/>
                <a:gd name="T3" fmla="*/ 9 h 102"/>
                <a:gd name="T4" fmla="*/ 164 w 192"/>
                <a:gd name="T5" fmla="*/ 21 h 102"/>
                <a:gd name="T6" fmla="*/ 164 w 192"/>
                <a:gd name="T7" fmla="*/ 21 h 102"/>
                <a:gd name="T8" fmla="*/ 75 w 192"/>
                <a:gd name="T9" fmla="*/ 42 h 102"/>
                <a:gd name="T10" fmla="*/ 26 w 192"/>
                <a:gd name="T11" fmla="*/ 67 h 102"/>
                <a:gd name="T12" fmla="*/ 0 w 192"/>
                <a:gd name="T13" fmla="*/ 101 h 102"/>
                <a:gd name="T14" fmla="*/ 1 w 192"/>
                <a:gd name="T15" fmla="*/ 102 h 102"/>
                <a:gd name="T16" fmla="*/ 32 w 192"/>
                <a:gd name="T17" fmla="*/ 68 h 102"/>
                <a:gd name="T18" fmla="*/ 82 w 192"/>
                <a:gd name="T19" fmla="*/ 44 h 102"/>
                <a:gd name="T20" fmla="*/ 165 w 192"/>
                <a:gd name="T21" fmla="*/ 26 h 102"/>
                <a:gd name="T22" fmla="*/ 182 w 192"/>
                <a:gd name="T23" fmla="*/ 38 h 102"/>
                <a:gd name="T24" fmla="*/ 185 w 192"/>
                <a:gd name="T25" fmla="*/ 38 h 102"/>
                <a:gd name="T26" fmla="*/ 191 w 192"/>
                <a:gd name="T27" fmla="*/ 16 h 102"/>
                <a:gd name="T28" fmla="*/ 178 w 192"/>
                <a:gd name="T29" fmla="*/ 2 h 102"/>
                <a:gd name="T30" fmla="*/ 175 w 192"/>
                <a:gd name="T31" fmla="*/ 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02">
                  <a:moveTo>
                    <a:pt x="175" y="1"/>
                  </a:moveTo>
                  <a:cubicBezTo>
                    <a:pt x="173" y="4"/>
                    <a:pt x="171" y="7"/>
                    <a:pt x="170" y="9"/>
                  </a:cubicBezTo>
                  <a:cubicBezTo>
                    <a:pt x="168" y="13"/>
                    <a:pt x="166" y="17"/>
                    <a:pt x="164" y="21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34" y="23"/>
                    <a:pt x="103" y="32"/>
                    <a:pt x="75" y="42"/>
                  </a:cubicBezTo>
                  <a:cubicBezTo>
                    <a:pt x="58" y="48"/>
                    <a:pt x="41" y="56"/>
                    <a:pt x="26" y="67"/>
                  </a:cubicBezTo>
                  <a:cubicBezTo>
                    <a:pt x="15" y="75"/>
                    <a:pt x="2" y="87"/>
                    <a:pt x="0" y="101"/>
                  </a:cubicBezTo>
                  <a:cubicBezTo>
                    <a:pt x="0" y="102"/>
                    <a:pt x="0" y="102"/>
                    <a:pt x="1" y="102"/>
                  </a:cubicBezTo>
                  <a:cubicBezTo>
                    <a:pt x="10" y="88"/>
                    <a:pt x="18" y="77"/>
                    <a:pt x="32" y="68"/>
                  </a:cubicBezTo>
                  <a:cubicBezTo>
                    <a:pt x="47" y="57"/>
                    <a:pt x="64" y="50"/>
                    <a:pt x="82" y="44"/>
                  </a:cubicBezTo>
                  <a:cubicBezTo>
                    <a:pt x="109" y="35"/>
                    <a:pt x="137" y="31"/>
                    <a:pt x="165" y="26"/>
                  </a:cubicBezTo>
                  <a:cubicBezTo>
                    <a:pt x="170" y="31"/>
                    <a:pt x="176" y="34"/>
                    <a:pt x="182" y="38"/>
                  </a:cubicBezTo>
                  <a:cubicBezTo>
                    <a:pt x="183" y="39"/>
                    <a:pt x="184" y="39"/>
                    <a:pt x="185" y="38"/>
                  </a:cubicBezTo>
                  <a:cubicBezTo>
                    <a:pt x="190" y="32"/>
                    <a:pt x="192" y="24"/>
                    <a:pt x="191" y="16"/>
                  </a:cubicBezTo>
                  <a:cubicBezTo>
                    <a:pt x="189" y="10"/>
                    <a:pt x="184" y="3"/>
                    <a:pt x="178" y="2"/>
                  </a:cubicBezTo>
                  <a:cubicBezTo>
                    <a:pt x="178" y="1"/>
                    <a:pt x="176" y="0"/>
                    <a:pt x="175" y="1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60"/>
            <p:cNvSpPr/>
            <p:nvPr/>
          </p:nvSpPr>
          <p:spPr bwMode="auto">
            <a:xfrm flipH="1">
              <a:off x="3866708" y="1743868"/>
              <a:ext cx="417513" cy="444500"/>
            </a:xfrm>
            <a:custGeom>
              <a:avLst/>
              <a:gdLst>
                <a:gd name="T0" fmla="*/ 151 w 152"/>
                <a:gd name="T1" fmla="*/ 45 h 162"/>
                <a:gd name="T2" fmla="*/ 133 w 152"/>
                <a:gd name="T3" fmla="*/ 37 h 162"/>
                <a:gd name="T4" fmla="*/ 126 w 152"/>
                <a:gd name="T5" fmla="*/ 51 h 162"/>
                <a:gd name="T6" fmla="*/ 126 w 152"/>
                <a:gd name="T7" fmla="*/ 51 h 162"/>
                <a:gd name="T8" fmla="*/ 126 w 152"/>
                <a:gd name="T9" fmla="*/ 53 h 162"/>
                <a:gd name="T10" fmla="*/ 90 w 152"/>
                <a:gd name="T11" fmla="*/ 69 h 162"/>
                <a:gd name="T12" fmla="*/ 108 w 152"/>
                <a:gd name="T13" fmla="*/ 22 h 162"/>
                <a:gd name="T14" fmla="*/ 122 w 152"/>
                <a:gd name="T15" fmla="*/ 17 h 162"/>
                <a:gd name="T16" fmla="*/ 119 w 152"/>
                <a:gd name="T17" fmla="*/ 5 h 162"/>
                <a:gd name="T18" fmla="*/ 105 w 152"/>
                <a:gd name="T19" fmla="*/ 8 h 162"/>
                <a:gd name="T20" fmla="*/ 105 w 152"/>
                <a:gd name="T21" fmla="*/ 19 h 162"/>
                <a:gd name="T22" fmla="*/ 96 w 152"/>
                <a:gd name="T23" fmla="*/ 45 h 162"/>
                <a:gd name="T24" fmla="*/ 88 w 152"/>
                <a:gd name="T25" fmla="*/ 24 h 162"/>
                <a:gd name="T26" fmla="*/ 90 w 152"/>
                <a:gd name="T27" fmla="*/ 13 h 162"/>
                <a:gd name="T28" fmla="*/ 79 w 152"/>
                <a:gd name="T29" fmla="*/ 6 h 162"/>
                <a:gd name="T30" fmla="*/ 73 w 152"/>
                <a:gd name="T31" fmla="*/ 18 h 162"/>
                <a:gd name="T32" fmla="*/ 85 w 152"/>
                <a:gd name="T33" fmla="*/ 27 h 162"/>
                <a:gd name="T34" fmla="*/ 85 w 152"/>
                <a:gd name="T35" fmla="*/ 27 h 162"/>
                <a:gd name="T36" fmla="*/ 95 w 152"/>
                <a:gd name="T37" fmla="*/ 48 h 162"/>
                <a:gd name="T38" fmla="*/ 73 w 152"/>
                <a:gd name="T39" fmla="*/ 93 h 162"/>
                <a:gd name="T40" fmla="*/ 57 w 152"/>
                <a:gd name="T41" fmla="*/ 44 h 162"/>
                <a:gd name="T42" fmla="*/ 57 w 152"/>
                <a:gd name="T43" fmla="*/ 31 h 162"/>
                <a:gd name="T44" fmla="*/ 42 w 152"/>
                <a:gd name="T45" fmla="*/ 28 h 162"/>
                <a:gd name="T46" fmla="*/ 38 w 152"/>
                <a:gd name="T47" fmla="*/ 45 h 162"/>
                <a:gd name="T48" fmla="*/ 50 w 152"/>
                <a:gd name="T49" fmla="*/ 48 h 162"/>
                <a:gd name="T50" fmla="*/ 53 w 152"/>
                <a:gd name="T51" fmla="*/ 48 h 162"/>
                <a:gd name="T52" fmla="*/ 54 w 152"/>
                <a:gd name="T53" fmla="*/ 47 h 162"/>
                <a:gd name="T54" fmla="*/ 71 w 152"/>
                <a:gd name="T55" fmla="*/ 97 h 162"/>
                <a:gd name="T56" fmla="*/ 38 w 152"/>
                <a:gd name="T57" fmla="*/ 139 h 162"/>
                <a:gd name="T58" fmla="*/ 22 w 152"/>
                <a:gd name="T59" fmla="*/ 83 h 162"/>
                <a:gd name="T60" fmla="*/ 20 w 152"/>
                <a:gd name="T61" fmla="*/ 67 h 162"/>
                <a:gd name="T62" fmla="*/ 6 w 152"/>
                <a:gd name="T63" fmla="*/ 67 h 162"/>
                <a:gd name="T64" fmla="*/ 6 w 152"/>
                <a:gd name="T65" fmla="*/ 84 h 162"/>
                <a:gd name="T66" fmla="*/ 19 w 152"/>
                <a:gd name="T67" fmla="*/ 86 h 162"/>
                <a:gd name="T68" fmla="*/ 36 w 152"/>
                <a:gd name="T69" fmla="*/ 141 h 162"/>
                <a:gd name="T70" fmla="*/ 20 w 152"/>
                <a:gd name="T71" fmla="*/ 161 h 162"/>
                <a:gd name="T72" fmla="*/ 20 w 152"/>
                <a:gd name="T73" fmla="*/ 162 h 162"/>
                <a:gd name="T74" fmla="*/ 56 w 152"/>
                <a:gd name="T75" fmla="*/ 124 h 162"/>
                <a:gd name="T76" fmla="*/ 82 w 152"/>
                <a:gd name="T77" fmla="*/ 114 h 162"/>
                <a:gd name="T78" fmla="*/ 103 w 152"/>
                <a:gd name="T79" fmla="*/ 112 h 162"/>
                <a:gd name="T80" fmla="*/ 107 w 152"/>
                <a:gd name="T81" fmla="*/ 116 h 162"/>
                <a:gd name="T82" fmla="*/ 107 w 152"/>
                <a:gd name="T83" fmla="*/ 118 h 162"/>
                <a:gd name="T84" fmla="*/ 125 w 152"/>
                <a:gd name="T85" fmla="*/ 114 h 162"/>
                <a:gd name="T86" fmla="*/ 121 w 152"/>
                <a:gd name="T87" fmla="*/ 93 h 162"/>
                <a:gd name="T88" fmla="*/ 102 w 152"/>
                <a:gd name="T89" fmla="*/ 99 h 162"/>
                <a:gd name="T90" fmla="*/ 102 w 152"/>
                <a:gd name="T91" fmla="*/ 108 h 162"/>
                <a:gd name="T92" fmla="*/ 61 w 152"/>
                <a:gd name="T93" fmla="*/ 118 h 162"/>
                <a:gd name="T94" fmla="*/ 88 w 152"/>
                <a:gd name="T95" fmla="*/ 73 h 162"/>
                <a:gd name="T96" fmla="*/ 88 w 152"/>
                <a:gd name="T97" fmla="*/ 73 h 162"/>
                <a:gd name="T98" fmla="*/ 129 w 152"/>
                <a:gd name="T99" fmla="*/ 57 h 162"/>
                <a:gd name="T100" fmla="*/ 142 w 152"/>
                <a:gd name="T101" fmla="*/ 60 h 162"/>
                <a:gd name="T102" fmla="*/ 151 w 152"/>
                <a:gd name="T103" fmla="*/ 4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62">
                  <a:moveTo>
                    <a:pt x="151" y="45"/>
                  </a:moveTo>
                  <a:cubicBezTo>
                    <a:pt x="150" y="38"/>
                    <a:pt x="139" y="35"/>
                    <a:pt x="133" y="37"/>
                  </a:cubicBezTo>
                  <a:cubicBezTo>
                    <a:pt x="127" y="39"/>
                    <a:pt x="124" y="45"/>
                    <a:pt x="126" y="51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26" y="52"/>
                    <a:pt x="126" y="53"/>
                    <a:pt x="126" y="53"/>
                  </a:cubicBezTo>
                  <a:cubicBezTo>
                    <a:pt x="114" y="55"/>
                    <a:pt x="100" y="60"/>
                    <a:pt x="90" y="69"/>
                  </a:cubicBezTo>
                  <a:cubicBezTo>
                    <a:pt x="98" y="53"/>
                    <a:pt x="104" y="38"/>
                    <a:pt x="108" y="22"/>
                  </a:cubicBezTo>
                  <a:cubicBezTo>
                    <a:pt x="113" y="23"/>
                    <a:pt x="120" y="22"/>
                    <a:pt x="122" y="17"/>
                  </a:cubicBezTo>
                  <a:cubicBezTo>
                    <a:pt x="123" y="12"/>
                    <a:pt x="122" y="7"/>
                    <a:pt x="119" y="5"/>
                  </a:cubicBezTo>
                  <a:cubicBezTo>
                    <a:pt x="114" y="0"/>
                    <a:pt x="108" y="3"/>
                    <a:pt x="105" y="8"/>
                  </a:cubicBezTo>
                  <a:cubicBezTo>
                    <a:pt x="102" y="12"/>
                    <a:pt x="102" y="16"/>
                    <a:pt x="105" y="19"/>
                  </a:cubicBezTo>
                  <a:cubicBezTo>
                    <a:pt x="102" y="28"/>
                    <a:pt x="99" y="36"/>
                    <a:pt x="96" y="45"/>
                  </a:cubicBezTo>
                  <a:cubicBezTo>
                    <a:pt x="94" y="38"/>
                    <a:pt x="92" y="31"/>
                    <a:pt x="88" y="24"/>
                  </a:cubicBezTo>
                  <a:cubicBezTo>
                    <a:pt x="91" y="21"/>
                    <a:pt x="91" y="16"/>
                    <a:pt x="90" y="13"/>
                  </a:cubicBezTo>
                  <a:cubicBezTo>
                    <a:pt x="88" y="9"/>
                    <a:pt x="84" y="5"/>
                    <a:pt x="79" y="6"/>
                  </a:cubicBezTo>
                  <a:cubicBezTo>
                    <a:pt x="74" y="6"/>
                    <a:pt x="72" y="14"/>
                    <a:pt x="73" y="18"/>
                  </a:cubicBezTo>
                  <a:cubicBezTo>
                    <a:pt x="73" y="24"/>
                    <a:pt x="79" y="28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9" y="34"/>
                    <a:pt x="92" y="40"/>
                    <a:pt x="95" y="48"/>
                  </a:cubicBezTo>
                  <a:cubicBezTo>
                    <a:pt x="89" y="64"/>
                    <a:pt x="82" y="79"/>
                    <a:pt x="73" y="93"/>
                  </a:cubicBezTo>
                  <a:cubicBezTo>
                    <a:pt x="74" y="76"/>
                    <a:pt x="66" y="59"/>
                    <a:pt x="57" y="44"/>
                  </a:cubicBezTo>
                  <a:cubicBezTo>
                    <a:pt x="60" y="40"/>
                    <a:pt x="61" y="35"/>
                    <a:pt x="57" y="31"/>
                  </a:cubicBezTo>
                  <a:cubicBezTo>
                    <a:pt x="54" y="26"/>
                    <a:pt x="47" y="24"/>
                    <a:pt x="42" y="28"/>
                  </a:cubicBezTo>
                  <a:cubicBezTo>
                    <a:pt x="37" y="31"/>
                    <a:pt x="33" y="40"/>
                    <a:pt x="38" y="45"/>
                  </a:cubicBezTo>
                  <a:cubicBezTo>
                    <a:pt x="41" y="47"/>
                    <a:pt x="46" y="49"/>
                    <a:pt x="50" y="48"/>
                  </a:cubicBezTo>
                  <a:cubicBezTo>
                    <a:pt x="51" y="49"/>
                    <a:pt x="52" y="49"/>
                    <a:pt x="53" y="48"/>
                  </a:cubicBezTo>
                  <a:cubicBezTo>
                    <a:pt x="53" y="48"/>
                    <a:pt x="54" y="48"/>
                    <a:pt x="54" y="47"/>
                  </a:cubicBezTo>
                  <a:cubicBezTo>
                    <a:pt x="63" y="63"/>
                    <a:pt x="71" y="77"/>
                    <a:pt x="71" y="97"/>
                  </a:cubicBezTo>
                  <a:cubicBezTo>
                    <a:pt x="61" y="112"/>
                    <a:pt x="50" y="125"/>
                    <a:pt x="38" y="139"/>
                  </a:cubicBezTo>
                  <a:cubicBezTo>
                    <a:pt x="40" y="121"/>
                    <a:pt x="32" y="99"/>
                    <a:pt x="22" y="83"/>
                  </a:cubicBezTo>
                  <a:cubicBezTo>
                    <a:pt x="26" y="78"/>
                    <a:pt x="25" y="70"/>
                    <a:pt x="20" y="67"/>
                  </a:cubicBezTo>
                  <a:cubicBezTo>
                    <a:pt x="16" y="64"/>
                    <a:pt x="10" y="64"/>
                    <a:pt x="6" y="67"/>
                  </a:cubicBezTo>
                  <a:cubicBezTo>
                    <a:pt x="0" y="71"/>
                    <a:pt x="1" y="80"/>
                    <a:pt x="6" y="84"/>
                  </a:cubicBezTo>
                  <a:cubicBezTo>
                    <a:pt x="9" y="88"/>
                    <a:pt x="15" y="89"/>
                    <a:pt x="19" y="86"/>
                  </a:cubicBezTo>
                  <a:cubicBezTo>
                    <a:pt x="27" y="104"/>
                    <a:pt x="36" y="120"/>
                    <a:pt x="36" y="141"/>
                  </a:cubicBezTo>
                  <a:cubicBezTo>
                    <a:pt x="31" y="147"/>
                    <a:pt x="25" y="154"/>
                    <a:pt x="20" y="161"/>
                  </a:cubicBezTo>
                  <a:cubicBezTo>
                    <a:pt x="19" y="161"/>
                    <a:pt x="20" y="162"/>
                    <a:pt x="20" y="162"/>
                  </a:cubicBezTo>
                  <a:cubicBezTo>
                    <a:pt x="34" y="150"/>
                    <a:pt x="46" y="138"/>
                    <a:pt x="56" y="124"/>
                  </a:cubicBezTo>
                  <a:cubicBezTo>
                    <a:pt x="65" y="119"/>
                    <a:pt x="73" y="115"/>
                    <a:pt x="82" y="114"/>
                  </a:cubicBezTo>
                  <a:cubicBezTo>
                    <a:pt x="89" y="113"/>
                    <a:pt x="96" y="113"/>
                    <a:pt x="103" y="112"/>
                  </a:cubicBezTo>
                  <a:cubicBezTo>
                    <a:pt x="104" y="113"/>
                    <a:pt x="105" y="115"/>
                    <a:pt x="107" y="116"/>
                  </a:cubicBezTo>
                  <a:cubicBezTo>
                    <a:pt x="106" y="117"/>
                    <a:pt x="106" y="117"/>
                    <a:pt x="107" y="118"/>
                  </a:cubicBezTo>
                  <a:cubicBezTo>
                    <a:pt x="113" y="123"/>
                    <a:pt x="122" y="122"/>
                    <a:pt x="125" y="114"/>
                  </a:cubicBezTo>
                  <a:cubicBezTo>
                    <a:pt x="127" y="108"/>
                    <a:pt x="126" y="98"/>
                    <a:pt x="121" y="93"/>
                  </a:cubicBezTo>
                  <a:cubicBezTo>
                    <a:pt x="114" y="88"/>
                    <a:pt x="103" y="91"/>
                    <a:pt x="102" y="99"/>
                  </a:cubicBezTo>
                  <a:cubicBezTo>
                    <a:pt x="101" y="102"/>
                    <a:pt x="101" y="105"/>
                    <a:pt x="102" y="108"/>
                  </a:cubicBezTo>
                  <a:cubicBezTo>
                    <a:pt x="88" y="107"/>
                    <a:pt x="72" y="111"/>
                    <a:pt x="61" y="118"/>
                  </a:cubicBezTo>
                  <a:cubicBezTo>
                    <a:pt x="71" y="104"/>
                    <a:pt x="80" y="89"/>
                    <a:pt x="88" y="73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101" y="64"/>
                    <a:pt x="115" y="61"/>
                    <a:pt x="129" y="57"/>
                  </a:cubicBezTo>
                  <a:cubicBezTo>
                    <a:pt x="132" y="60"/>
                    <a:pt x="138" y="61"/>
                    <a:pt x="142" y="60"/>
                  </a:cubicBezTo>
                  <a:cubicBezTo>
                    <a:pt x="147" y="57"/>
                    <a:pt x="152" y="51"/>
                    <a:pt x="151" y="45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61"/>
            <p:cNvSpPr/>
            <p:nvPr/>
          </p:nvSpPr>
          <p:spPr bwMode="auto">
            <a:xfrm flipH="1">
              <a:off x="5506596" y="2859881"/>
              <a:ext cx="703263" cy="387350"/>
            </a:xfrm>
            <a:custGeom>
              <a:avLst/>
              <a:gdLst>
                <a:gd name="T0" fmla="*/ 256 w 257"/>
                <a:gd name="T1" fmla="*/ 42 h 141"/>
                <a:gd name="T2" fmla="*/ 221 w 257"/>
                <a:gd name="T3" fmla="*/ 8 h 141"/>
                <a:gd name="T4" fmla="*/ 157 w 257"/>
                <a:gd name="T5" fmla="*/ 0 h 141"/>
                <a:gd name="T6" fmla="*/ 116 w 257"/>
                <a:gd name="T7" fmla="*/ 3 h 141"/>
                <a:gd name="T8" fmla="*/ 91 w 257"/>
                <a:gd name="T9" fmla="*/ 8 h 141"/>
                <a:gd name="T10" fmla="*/ 90 w 257"/>
                <a:gd name="T11" fmla="*/ 7 h 141"/>
                <a:gd name="T12" fmla="*/ 39 w 257"/>
                <a:gd name="T13" fmla="*/ 35 h 141"/>
                <a:gd name="T14" fmla="*/ 7 w 257"/>
                <a:gd name="T15" fmla="*/ 79 h 141"/>
                <a:gd name="T16" fmla="*/ 8 w 257"/>
                <a:gd name="T17" fmla="*/ 118 h 141"/>
                <a:gd name="T18" fmla="*/ 44 w 257"/>
                <a:gd name="T19" fmla="*/ 119 h 141"/>
                <a:gd name="T20" fmla="*/ 44 w 257"/>
                <a:gd name="T21" fmla="*/ 119 h 141"/>
                <a:gd name="T22" fmla="*/ 60 w 257"/>
                <a:gd name="T23" fmla="*/ 136 h 141"/>
                <a:gd name="T24" fmla="*/ 84 w 257"/>
                <a:gd name="T25" fmla="*/ 124 h 141"/>
                <a:gd name="T26" fmla="*/ 127 w 257"/>
                <a:gd name="T27" fmla="*/ 118 h 141"/>
                <a:gd name="T28" fmla="*/ 154 w 257"/>
                <a:gd name="T29" fmla="*/ 130 h 141"/>
                <a:gd name="T30" fmla="*/ 167 w 257"/>
                <a:gd name="T31" fmla="*/ 107 h 141"/>
                <a:gd name="T32" fmla="*/ 198 w 257"/>
                <a:gd name="T33" fmla="*/ 74 h 141"/>
                <a:gd name="T34" fmla="*/ 225 w 257"/>
                <a:gd name="T35" fmla="*/ 77 h 141"/>
                <a:gd name="T36" fmla="*/ 230 w 257"/>
                <a:gd name="T37" fmla="*/ 53 h 141"/>
                <a:gd name="T38" fmla="*/ 256 w 257"/>
                <a:gd name="T39" fmla="*/ 4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7" h="141">
                  <a:moveTo>
                    <a:pt x="256" y="42"/>
                  </a:moveTo>
                  <a:cubicBezTo>
                    <a:pt x="257" y="23"/>
                    <a:pt x="237" y="13"/>
                    <a:pt x="221" y="8"/>
                  </a:cubicBezTo>
                  <a:cubicBezTo>
                    <a:pt x="201" y="1"/>
                    <a:pt x="178" y="0"/>
                    <a:pt x="157" y="0"/>
                  </a:cubicBezTo>
                  <a:cubicBezTo>
                    <a:pt x="143" y="0"/>
                    <a:pt x="129" y="1"/>
                    <a:pt x="116" y="3"/>
                  </a:cubicBezTo>
                  <a:cubicBezTo>
                    <a:pt x="109" y="4"/>
                    <a:pt x="98" y="5"/>
                    <a:pt x="91" y="8"/>
                  </a:cubicBezTo>
                  <a:cubicBezTo>
                    <a:pt x="91" y="8"/>
                    <a:pt x="91" y="7"/>
                    <a:pt x="90" y="7"/>
                  </a:cubicBezTo>
                  <a:cubicBezTo>
                    <a:pt x="71" y="9"/>
                    <a:pt x="53" y="23"/>
                    <a:pt x="39" y="35"/>
                  </a:cubicBezTo>
                  <a:cubicBezTo>
                    <a:pt x="25" y="47"/>
                    <a:pt x="13" y="62"/>
                    <a:pt x="7" y="79"/>
                  </a:cubicBezTo>
                  <a:cubicBezTo>
                    <a:pt x="4" y="90"/>
                    <a:pt x="0" y="108"/>
                    <a:pt x="8" y="118"/>
                  </a:cubicBezTo>
                  <a:cubicBezTo>
                    <a:pt x="17" y="129"/>
                    <a:pt x="33" y="125"/>
                    <a:pt x="44" y="119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3" y="129"/>
                    <a:pt x="51" y="135"/>
                    <a:pt x="60" y="136"/>
                  </a:cubicBezTo>
                  <a:cubicBezTo>
                    <a:pt x="70" y="137"/>
                    <a:pt x="79" y="131"/>
                    <a:pt x="84" y="124"/>
                  </a:cubicBezTo>
                  <a:cubicBezTo>
                    <a:pt x="96" y="140"/>
                    <a:pt x="122" y="141"/>
                    <a:pt x="127" y="118"/>
                  </a:cubicBezTo>
                  <a:cubicBezTo>
                    <a:pt x="134" y="126"/>
                    <a:pt x="144" y="133"/>
                    <a:pt x="154" y="130"/>
                  </a:cubicBezTo>
                  <a:cubicBezTo>
                    <a:pt x="166" y="127"/>
                    <a:pt x="168" y="117"/>
                    <a:pt x="167" y="107"/>
                  </a:cubicBezTo>
                  <a:cubicBezTo>
                    <a:pt x="186" y="124"/>
                    <a:pt x="201" y="94"/>
                    <a:pt x="198" y="74"/>
                  </a:cubicBezTo>
                  <a:cubicBezTo>
                    <a:pt x="206" y="78"/>
                    <a:pt x="217" y="82"/>
                    <a:pt x="225" y="77"/>
                  </a:cubicBezTo>
                  <a:cubicBezTo>
                    <a:pt x="233" y="72"/>
                    <a:pt x="232" y="62"/>
                    <a:pt x="230" y="53"/>
                  </a:cubicBezTo>
                  <a:cubicBezTo>
                    <a:pt x="240" y="57"/>
                    <a:pt x="256" y="55"/>
                    <a:pt x="256" y="4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62"/>
            <p:cNvSpPr/>
            <p:nvPr/>
          </p:nvSpPr>
          <p:spPr bwMode="auto">
            <a:xfrm flipH="1">
              <a:off x="5651058" y="2848768"/>
              <a:ext cx="490538" cy="277813"/>
            </a:xfrm>
            <a:custGeom>
              <a:avLst/>
              <a:gdLst>
                <a:gd name="T0" fmla="*/ 163 w 179"/>
                <a:gd name="T1" fmla="*/ 15 h 101"/>
                <a:gd name="T2" fmla="*/ 64 w 179"/>
                <a:gd name="T3" fmla="*/ 6 h 101"/>
                <a:gd name="T4" fmla="*/ 62 w 179"/>
                <a:gd name="T5" fmla="*/ 9 h 101"/>
                <a:gd name="T6" fmla="*/ 2 w 179"/>
                <a:gd name="T7" fmla="*/ 71 h 101"/>
                <a:gd name="T8" fmla="*/ 11 w 179"/>
                <a:gd name="T9" fmla="*/ 94 h 101"/>
                <a:gd name="T10" fmla="*/ 37 w 179"/>
                <a:gd name="T11" fmla="*/ 85 h 101"/>
                <a:gd name="T12" fmla="*/ 68 w 179"/>
                <a:gd name="T13" fmla="*/ 78 h 101"/>
                <a:gd name="T14" fmla="*/ 106 w 179"/>
                <a:gd name="T15" fmla="*/ 70 h 101"/>
                <a:gd name="T16" fmla="*/ 132 w 179"/>
                <a:gd name="T17" fmla="*/ 53 h 101"/>
                <a:gd name="T18" fmla="*/ 152 w 179"/>
                <a:gd name="T19" fmla="*/ 38 h 101"/>
                <a:gd name="T20" fmla="*/ 172 w 179"/>
                <a:gd name="T21" fmla="*/ 36 h 101"/>
                <a:gd name="T22" fmla="*/ 163 w 179"/>
                <a:gd name="T23" fmla="*/ 1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9" h="101">
                  <a:moveTo>
                    <a:pt x="163" y="15"/>
                  </a:moveTo>
                  <a:cubicBezTo>
                    <a:pt x="133" y="0"/>
                    <a:pt x="97" y="4"/>
                    <a:pt x="64" y="6"/>
                  </a:cubicBezTo>
                  <a:cubicBezTo>
                    <a:pt x="63" y="6"/>
                    <a:pt x="62" y="8"/>
                    <a:pt x="62" y="9"/>
                  </a:cubicBezTo>
                  <a:cubicBezTo>
                    <a:pt x="37" y="22"/>
                    <a:pt x="10" y="41"/>
                    <a:pt x="2" y="71"/>
                  </a:cubicBezTo>
                  <a:cubicBezTo>
                    <a:pt x="0" y="80"/>
                    <a:pt x="1" y="90"/>
                    <a:pt x="11" y="94"/>
                  </a:cubicBezTo>
                  <a:cubicBezTo>
                    <a:pt x="20" y="98"/>
                    <a:pt x="31" y="91"/>
                    <a:pt x="37" y="85"/>
                  </a:cubicBezTo>
                  <a:cubicBezTo>
                    <a:pt x="43" y="101"/>
                    <a:pt x="60" y="90"/>
                    <a:pt x="68" y="78"/>
                  </a:cubicBezTo>
                  <a:cubicBezTo>
                    <a:pt x="81" y="94"/>
                    <a:pt x="107" y="92"/>
                    <a:pt x="106" y="70"/>
                  </a:cubicBezTo>
                  <a:cubicBezTo>
                    <a:pt x="119" y="80"/>
                    <a:pt x="137" y="66"/>
                    <a:pt x="132" y="53"/>
                  </a:cubicBezTo>
                  <a:cubicBezTo>
                    <a:pt x="143" y="58"/>
                    <a:pt x="156" y="49"/>
                    <a:pt x="152" y="38"/>
                  </a:cubicBezTo>
                  <a:cubicBezTo>
                    <a:pt x="159" y="40"/>
                    <a:pt x="167" y="41"/>
                    <a:pt x="172" y="36"/>
                  </a:cubicBezTo>
                  <a:cubicBezTo>
                    <a:pt x="179" y="29"/>
                    <a:pt x="169" y="18"/>
                    <a:pt x="163" y="15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63"/>
            <p:cNvSpPr/>
            <p:nvPr/>
          </p:nvSpPr>
          <p:spPr bwMode="auto">
            <a:xfrm flipH="1">
              <a:off x="5012883" y="2604293"/>
              <a:ext cx="468313" cy="409575"/>
            </a:xfrm>
            <a:custGeom>
              <a:avLst/>
              <a:gdLst>
                <a:gd name="T0" fmla="*/ 130 w 171"/>
                <a:gd name="T1" fmla="*/ 147 h 149"/>
                <a:gd name="T2" fmla="*/ 136 w 171"/>
                <a:gd name="T3" fmla="*/ 128 h 149"/>
                <a:gd name="T4" fmla="*/ 122 w 171"/>
                <a:gd name="T5" fmla="*/ 122 h 149"/>
                <a:gd name="T6" fmla="*/ 121 w 171"/>
                <a:gd name="T7" fmla="*/ 122 h 149"/>
                <a:gd name="T8" fmla="*/ 120 w 171"/>
                <a:gd name="T9" fmla="*/ 123 h 149"/>
                <a:gd name="T10" fmla="*/ 100 w 171"/>
                <a:gd name="T11" fmla="*/ 89 h 149"/>
                <a:gd name="T12" fmla="*/ 148 w 171"/>
                <a:gd name="T13" fmla="*/ 102 h 149"/>
                <a:gd name="T14" fmla="*/ 156 w 171"/>
                <a:gd name="T15" fmla="*/ 115 h 149"/>
                <a:gd name="T16" fmla="*/ 167 w 171"/>
                <a:gd name="T17" fmla="*/ 110 h 149"/>
                <a:gd name="T18" fmla="*/ 162 w 171"/>
                <a:gd name="T19" fmla="*/ 97 h 149"/>
                <a:gd name="T20" fmla="*/ 151 w 171"/>
                <a:gd name="T21" fmla="*/ 98 h 149"/>
                <a:gd name="T22" fmla="*/ 124 w 171"/>
                <a:gd name="T23" fmla="*/ 92 h 149"/>
                <a:gd name="T24" fmla="*/ 144 w 171"/>
                <a:gd name="T25" fmla="*/ 82 h 149"/>
                <a:gd name="T26" fmla="*/ 156 w 171"/>
                <a:gd name="T27" fmla="*/ 82 h 149"/>
                <a:gd name="T28" fmla="*/ 162 w 171"/>
                <a:gd name="T29" fmla="*/ 71 h 149"/>
                <a:gd name="T30" fmla="*/ 148 w 171"/>
                <a:gd name="T31" fmla="*/ 66 h 149"/>
                <a:gd name="T32" fmla="*/ 141 w 171"/>
                <a:gd name="T33" fmla="*/ 79 h 149"/>
                <a:gd name="T34" fmla="*/ 141 w 171"/>
                <a:gd name="T35" fmla="*/ 79 h 149"/>
                <a:gd name="T36" fmla="*/ 121 w 171"/>
                <a:gd name="T37" fmla="*/ 91 h 149"/>
                <a:gd name="T38" fmla="*/ 74 w 171"/>
                <a:gd name="T39" fmla="*/ 74 h 149"/>
                <a:gd name="T40" fmla="*/ 121 w 171"/>
                <a:gd name="T41" fmla="*/ 53 h 149"/>
                <a:gd name="T42" fmla="*/ 134 w 171"/>
                <a:gd name="T43" fmla="*/ 52 h 149"/>
                <a:gd name="T44" fmla="*/ 136 w 171"/>
                <a:gd name="T45" fmla="*/ 36 h 149"/>
                <a:gd name="T46" fmla="*/ 118 w 171"/>
                <a:gd name="T47" fmla="*/ 34 h 149"/>
                <a:gd name="T48" fmla="*/ 117 w 171"/>
                <a:gd name="T49" fmla="*/ 47 h 149"/>
                <a:gd name="T50" fmla="*/ 116 w 171"/>
                <a:gd name="T51" fmla="*/ 50 h 149"/>
                <a:gd name="T52" fmla="*/ 117 w 171"/>
                <a:gd name="T53" fmla="*/ 51 h 149"/>
                <a:gd name="T54" fmla="*/ 70 w 171"/>
                <a:gd name="T55" fmla="*/ 73 h 149"/>
                <a:gd name="T56" fmla="*/ 25 w 171"/>
                <a:gd name="T57" fmla="*/ 45 h 149"/>
                <a:gd name="T58" fmla="*/ 79 w 171"/>
                <a:gd name="T59" fmla="*/ 23 h 149"/>
                <a:gd name="T60" fmla="*/ 94 w 171"/>
                <a:gd name="T61" fmla="*/ 20 h 149"/>
                <a:gd name="T62" fmla="*/ 93 w 171"/>
                <a:gd name="T63" fmla="*/ 5 h 149"/>
                <a:gd name="T64" fmla="*/ 75 w 171"/>
                <a:gd name="T65" fmla="*/ 7 h 149"/>
                <a:gd name="T66" fmla="*/ 76 w 171"/>
                <a:gd name="T67" fmla="*/ 20 h 149"/>
                <a:gd name="T68" fmla="*/ 23 w 171"/>
                <a:gd name="T69" fmla="*/ 43 h 149"/>
                <a:gd name="T70" fmla="*/ 1 w 171"/>
                <a:gd name="T71" fmla="*/ 29 h 149"/>
                <a:gd name="T72" fmla="*/ 0 w 171"/>
                <a:gd name="T73" fmla="*/ 30 h 149"/>
                <a:gd name="T74" fmla="*/ 42 w 171"/>
                <a:gd name="T75" fmla="*/ 61 h 149"/>
                <a:gd name="T76" fmla="*/ 54 w 171"/>
                <a:gd name="T77" fmla="*/ 86 h 149"/>
                <a:gd name="T78" fmla="*/ 59 w 171"/>
                <a:gd name="T79" fmla="*/ 107 h 149"/>
                <a:gd name="T80" fmla="*/ 55 w 171"/>
                <a:gd name="T81" fmla="*/ 111 h 149"/>
                <a:gd name="T82" fmla="*/ 53 w 171"/>
                <a:gd name="T83" fmla="*/ 111 h 149"/>
                <a:gd name="T84" fmla="*/ 59 w 171"/>
                <a:gd name="T85" fmla="*/ 129 h 149"/>
                <a:gd name="T86" fmla="*/ 79 w 171"/>
                <a:gd name="T87" fmla="*/ 122 h 149"/>
                <a:gd name="T88" fmla="*/ 71 w 171"/>
                <a:gd name="T89" fmla="*/ 104 h 149"/>
                <a:gd name="T90" fmla="*/ 63 w 171"/>
                <a:gd name="T91" fmla="*/ 105 h 149"/>
                <a:gd name="T92" fmla="*/ 48 w 171"/>
                <a:gd name="T93" fmla="*/ 65 h 149"/>
                <a:gd name="T94" fmla="*/ 95 w 171"/>
                <a:gd name="T95" fmla="*/ 87 h 149"/>
                <a:gd name="T96" fmla="*/ 96 w 171"/>
                <a:gd name="T97" fmla="*/ 88 h 149"/>
                <a:gd name="T98" fmla="*/ 116 w 171"/>
                <a:gd name="T99" fmla="*/ 126 h 149"/>
                <a:gd name="T100" fmla="*/ 115 w 171"/>
                <a:gd name="T101" fmla="*/ 140 h 149"/>
                <a:gd name="T102" fmla="*/ 130 w 171"/>
                <a:gd name="T103" fmla="*/ 14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1" h="149">
                  <a:moveTo>
                    <a:pt x="130" y="147"/>
                  </a:moveTo>
                  <a:cubicBezTo>
                    <a:pt x="138" y="145"/>
                    <a:pt x="139" y="134"/>
                    <a:pt x="136" y="128"/>
                  </a:cubicBezTo>
                  <a:cubicBezTo>
                    <a:pt x="134" y="122"/>
                    <a:pt x="127" y="120"/>
                    <a:pt x="122" y="122"/>
                  </a:cubicBezTo>
                  <a:cubicBezTo>
                    <a:pt x="122" y="122"/>
                    <a:pt x="121" y="122"/>
                    <a:pt x="121" y="122"/>
                  </a:cubicBezTo>
                  <a:cubicBezTo>
                    <a:pt x="121" y="123"/>
                    <a:pt x="120" y="123"/>
                    <a:pt x="120" y="123"/>
                  </a:cubicBezTo>
                  <a:cubicBezTo>
                    <a:pt x="116" y="111"/>
                    <a:pt x="109" y="98"/>
                    <a:pt x="100" y="89"/>
                  </a:cubicBezTo>
                  <a:cubicBezTo>
                    <a:pt x="116" y="95"/>
                    <a:pt x="132" y="99"/>
                    <a:pt x="148" y="102"/>
                  </a:cubicBezTo>
                  <a:cubicBezTo>
                    <a:pt x="148" y="107"/>
                    <a:pt x="150" y="114"/>
                    <a:pt x="156" y="115"/>
                  </a:cubicBezTo>
                  <a:cubicBezTo>
                    <a:pt x="160" y="116"/>
                    <a:pt x="165" y="114"/>
                    <a:pt x="167" y="110"/>
                  </a:cubicBezTo>
                  <a:cubicBezTo>
                    <a:pt x="171" y="105"/>
                    <a:pt x="167" y="100"/>
                    <a:pt x="162" y="97"/>
                  </a:cubicBezTo>
                  <a:cubicBezTo>
                    <a:pt x="158" y="94"/>
                    <a:pt x="154" y="95"/>
                    <a:pt x="151" y="98"/>
                  </a:cubicBezTo>
                  <a:cubicBezTo>
                    <a:pt x="142" y="97"/>
                    <a:pt x="133" y="94"/>
                    <a:pt x="124" y="92"/>
                  </a:cubicBezTo>
                  <a:cubicBezTo>
                    <a:pt x="131" y="90"/>
                    <a:pt x="138" y="86"/>
                    <a:pt x="144" y="82"/>
                  </a:cubicBezTo>
                  <a:cubicBezTo>
                    <a:pt x="147" y="84"/>
                    <a:pt x="152" y="84"/>
                    <a:pt x="156" y="82"/>
                  </a:cubicBezTo>
                  <a:cubicBezTo>
                    <a:pt x="159" y="80"/>
                    <a:pt x="163" y="76"/>
                    <a:pt x="162" y="71"/>
                  </a:cubicBezTo>
                  <a:cubicBezTo>
                    <a:pt x="161" y="66"/>
                    <a:pt x="153" y="65"/>
                    <a:pt x="148" y="66"/>
                  </a:cubicBezTo>
                  <a:cubicBezTo>
                    <a:pt x="143" y="67"/>
                    <a:pt x="140" y="74"/>
                    <a:pt x="141" y="79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35" y="84"/>
                    <a:pt x="128" y="88"/>
                    <a:pt x="121" y="91"/>
                  </a:cubicBezTo>
                  <a:cubicBezTo>
                    <a:pt x="105" y="87"/>
                    <a:pt x="89" y="82"/>
                    <a:pt x="74" y="74"/>
                  </a:cubicBezTo>
                  <a:cubicBezTo>
                    <a:pt x="91" y="74"/>
                    <a:pt x="108" y="64"/>
                    <a:pt x="121" y="53"/>
                  </a:cubicBezTo>
                  <a:cubicBezTo>
                    <a:pt x="125" y="56"/>
                    <a:pt x="130" y="56"/>
                    <a:pt x="134" y="52"/>
                  </a:cubicBezTo>
                  <a:cubicBezTo>
                    <a:pt x="138" y="48"/>
                    <a:pt x="139" y="41"/>
                    <a:pt x="136" y="36"/>
                  </a:cubicBezTo>
                  <a:cubicBezTo>
                    <a:pt x="132" y="32"/>
                    <a:pt x="123" y="29"/>
                    <a:pt x="118" y="34"/>
                  </a:cubicBezTo>
                  <a:cubicBezTo>
                    <a:pt x="116" y="38"/>
                    <a:pt x="115" y="43"/>
                    <a:pt x="117" y="47"/>
                  </a:cubicBezTo>
                  <a:cubicBezTo>
                    <a:pt x="116" y="48"/>
                    <a:pt x="116" y="49"/>
                    <a:pt x="116" y="50"/>
                  </a:cubicBezTo>
                  <a:cubicBezTo>
                    <a:pt x="117" y="50"/>
                    <a:pt x="117" y="50"/>
                    <a:pt x="117" y="51"/>
                  </a:cubicBezTo>
                  <a:cubicBezTo>
                    <a:pt x="103" y="61"/>
                    <a:pt x="89" y="71"/>
                    <a:pt x="70" y="73"/>
                  </a:cubicBezTo>
                  <a:cubicBezTo>
                    <a:pt x="54" y="65"/>
                    <a:pt x="39" y="55"/>
                    <a:pt x="25" y="45"/>
                  </a:cubicBezTo>
                  <a:cubicBezTo>
                    <a:pt x="43" y="45"/>
                    <a:pt x="64" y="34"/>
                    <a:pt x="79" y="23"/>
                  </a:cubicBezTo>
                  <a:cubicBezTo>
                    <a:pt x="84" y="26"/>
                    <a:pt x="91" y="24"/>
                    <a:pt x="94" y="20"/>
                  </a:cubicBezTo>
                  <a:cubicBezTo>
                    <a:pt x="97" y="15"/>
                    <a:pt x="96" y="9"/>
                    <a:pt x="93" y="5"/>
                  </a:cubicBezTo>
                  <a:cubicBezTo>
                    <a:pt x="88" y="0"/>
                    <a:pt x="80" y="2"/>
                    <a:pt x="75" y="7"/>
                  </a:cubicBezTo>
                  <a:cubicBezTo>
                    <a:pt x="72" y="11"/>
                    <a:pt x="72" y="16"/>
                    <a:pt x="76" y="20"/>
                  </a:cubicBezTo>
                  <a:cubicBezTo>
                    <a:pt x="58" y="30"/>
                    <a:pt x="43" y="41"/>
                    <a:pt x="23" y="43"/>
                  </a:cubicBezTo>
                  <a:cubicBezTo>
                    <a:pt x="15" y="39"/>
                    <a:pt x="8" y="34"/>
                    <a:pt x="1" y="29"/>
                  </a:cubicBezTo>
                  <a:cubicBezTo>
                    <a:pt x="0" y="29"/>
                    <a:pt x="0" y="29"/>
                    <a:pt x="0" y="30"/>
                  </a:cubicBezTo>
                  <a:cubicBezTo>
                    <a:pt x="13" y="42"/>
                    <a:pt x="27" y="52"/>
                    <a:pt x="42" y="61"/>
                  </a:cubicBezTo>
                  <a:cubicBezTo>
                    <a:pt x="47" y="69"/>
                    <a:pt x="52" y="77"/>
                    <a:pt x="54" y="86"/>
                  </a:cubicBezTo>
                  <a:cubicBezTo>
                    <a:pt x="56" y="93"/>
                    <a:pt x="57" y="100"/>
                    <a:pt x="59" y="107"/>
                  </a:cubicBezTo>
                  <a:cubicBezTo>
                    <a:pt x="57" y="108"/>
                    <a:pt x="56" y="109"/>
                    <a:pt x="55" y="111"/>
                  </a:cubicBezTo>
                  <a:cubicBezTo>
                    <a:pt x="54" y="110"/>
                    <a:pt x="54" y="110"/>
                    <a:pt x="53" y="111"/>
                  </a:cubicBezTo>
                  <a:cubicBezTo>
                    <a:pt x="49" y="118"/>
                    <a:pt x="51" y="127"/>
                    <a:pt x="59" y="129"/>
                  </a:cubicBezTo>
                  <a:cubicBezTo>
                    <a:pt x="66" y="130"/>
                    <a:pt x="75" y="128"/>
                    <a:pt x="79" y="122"/>
                  </a:cubicBezTo>
                  <a:cubicBezTo>
                    <a:pt x="83" y="115"/>
                    <a:pt x="80" y="105"/>
                    <a:pt x="71" y="104"/>
                  </a:cubicBezTo>
                  <a:cubicBezTo>
                    <a:pt x="68" y="104"/>
                    <a:pt x="66" y="104"/>
                    <a:pt x="63" y="105"/>
                  </a:cubicBezTo>
                  <a:cubicBezTo>
                    <a:pt x="62" y="91"/>
                    <a:pt x="57" y="76"/>
                    <a:pt x="48" y="65"/>
                  </a:cubicBezTo>
                  <a:cubicBezTo>
                    <a:pt x="63" y="74"/>
                    <a:pt x="79" y="81"/>
                    <a:pt x="95" y="87"/>
                  </a:cubicBezTo>
                  <a:cubicBezTo>
                    <a:pt x="95" y="88"/>
                    <a:pt x="95" y="88"/>
                    <a:pt x="96" y="88"/>
                  </a:cubicBezTo>
                  <a:cubicBezTo>
                    <a:pt x="106" y="99"/>
                    <a:pt x="111" y="112"/>
                    <a:pt x="116" y="126"/>
                  </a:cubicBezTo>
                  <a:cubicBezTo>
                    <a:pt x="113" y="130"/>
                    <a:pt x="113" y="135"/>
                    <a:pt x="115" y="140"/>
                  </a:cubicBezTo>
                  <a:cubicBezTo>
                    <a:pt x="118" y="145"/>
                    <a:pt x="124" y="149"/>
                    <a:pt x="130" y="147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64"/>
            <p:cNvSpPr/>
            <p:nvPr/>
          </p:nvSpPr>
          <p:spPr bwMode="auto">
            <a:xfrm flipH="1">
              <a:off x="2569721" y="1756568"/>
              <a:ext cx="1054100" cy="588963"/>
            </a:xfrm>
            <a:custGeom>
              <a:avLst/>
              <a:gdLst>
                <a:gd name="T0" fmla="*/ 309 w 384"/>
                <a:gd name="T1" fmla="*/ 175 h 214"/>
                <a:gd name="T2" fmla="*/ 254 w 384"/>
                <a:gd name="T3" fmla="*/ 134 h 214"/>
                <a:gd name="T4" fmla="*/ 204 w 384"/>
                <a:gd name="T5" fmla="*/ 129 h 214"/>
                <a:gd name="T6" fmla="*/ 186 w 384"/>
                <a:gd name="T7" fmla="*/ 130 h 214"/>
                <a:gd name="T8" fmla="*/ 220 w 384"/>
                <a:gd name="T9" fmla="*/ 112 h 214"/>
                <a:gd name="T10" fmla="*/ 220 w 384"/>
                <a:gd name="T11" fmla="*/ 111 h 214"/>
                <a:gd name="T12" fmla="*/ 221 w 384"/>
                <a:gd name="T13" fmla="*/ 112 h 214"/>
                <a:gd name="T14" fmla="*/ 222 w 384"/>
                <a:gd name="T15" fmla="*/ 112 h 214"/>
                <a:gd name="T16" fmla="*/ 353 w 384"/>
                <a:gd name="T17" fmla="*/ 93 h 214"/>
                <a:gd name="T18" fmla="*/ 380 w 384"/>
                <a:gd name="T19" fmla="*/ 57 h 214"/>
                <a:gd name="T20" fmla="*/ 359 w 384"/>
                <a:gd name="T21" fmla="*/ 19 h 214"/>
                <a:gd name="T22" fmla="*/ 271 w 384"/>
                <a:gd name="T23" fmla="*/ 32 h 214"/>
                <a:gd name="T24" fmla="*/ 220 w 384"/>
                <a:gd name="T25" fmla="*/ 109 h 214"/>
                <a:gd name="T26" fmla="*/ 219 w 384"/>
                <a:gd name="T27" fmla="*/ 109 h 214"/>
                <a:gd name="T28" fmla="*/ 171 w 384"/>
                <a:gd name="T29" fmla="*/ 131 h 214"/>
                <a:gd name="T30" fmla="*/ 117 w 384"/>
                <a:gd name="T31" fmla="*/ 153 h 214"/>
                <a:gd name="T32" fmla="*/ 1 w 384"/>
                <a:gd name="T33" fmla="*/ 160 h 214"/>
                <a:gd name="T34" fmla="*/ 1 w 384"/>
                <a:gd name="T35" fmla="*/ 161 h 214"/>
                <a:gd name="T36" fmla="*/ 112 w 384"/>
                <a:gd name="T37" fmla="*/ 159 h 214"/>
                <a:gd name="T38" fmla="*/ 167 w 384"/>
                <a:gd name="T39" fmla="*/ 138 h 214"/>
                <a:gd name="T40" fmla="*/ 174 w 384"/>
                <a:gd name="T41" fmla="*/ 135 h 214"/>
                <a:gd name="T42" fmla="*/ 238 w 384"/>
                <a:gd name="T43" fmla="*/ 204 h 214"/>
                <a:gd name="T44" fmla="*/ 309 w 384"/>
                <a:gd name="T45" fmla="*/ 175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4" h="214">
                  <a:moveTo>
                    <a:pt x="309" y="175"/>
                  </a:moveTo>
                  <a:cubicBezTo>
                    <a:pt x="314" y="149"/>
                    <a:pt x="272" y="138"/>
                    <a:pt x="254" y="134"/>
                  </a:cubicBezTo>
                  <a:cubicBezTo>
                    <a:pt x="238" y="130"/>
                    <a:pt x="221" y="129"/>
                    <a:pt x="204" y="129"/>
                  </a:cubicBezTo>
                  <a:cubicBezTo>
                    <a:pt x="198" y="129"/>
                    <a:pt x="192" y="129"/>
                    <a:pt x="186" y="130"/>
                  </a:cubicBezTo>
                  <a:cubicBezTo>
                    <a:pt x="198" y="124"/>
                    <a:pt x="209" y="118"/>
                    <a:pt x="220" y="112"/>
                  </a:cubicBezTo>
                  <a:cubicBezTo>
                    <a:pt x="220" y="112"/>
                    <a:pt x="220" y="111"/>
                    <a:pt x="220" y="111"/>
                  </a:cubicBezTo>
                  <a:cubicBezTo>
                    <a:pt x="220" y="111"/>
                    <a:pt x="221" y="112"/>
                    <a:pt x="221" y="112"/>
                  </a:cubicBezTo>
                  <a:cubicBezTo>
                    <a:pt x="221" y="112"/>
                    <a:pt x="221" y="112"/>
                    <a:pt x="222" y="112"/>
                  </a:cubicBezTo>
                  <a:cubicBezTo>
                    <a:pt x="267" y="120"/>
                    <a:pt x="314" y="120"/>
                    <a:pt x="353" y="93"/>
                  </a:cubicBezTo>
                  <a:cubicBezTo>
                    <a:pt x="365" y="84"/>
                    <a:pt x="377" y="72"/>
                    <a:pt x="380" y="57"/>
                  </a:cubicBezTo>
                  <a:cubicBezTo>
                    <a:pt x="384" y="40"/>
                    <a:pt x="372" y="27"/>
                    <a:pt x="359" y="19"/>
                  </a:cubicBezTo>
                  <a:cubicBezTo>
                    <a:pt x="331" y="0"/>
                    <a:pt x="296" y="14"/>
                    <a:pt x="271" y="32"/>
                  </a:cubicBezTo>
                  <a:cubicBezTo>
                    <a:pt x="248" y="50"/>
                    <a:pt x="223" y="79"/>
                    <a:pt x="220" y="109"/>
                  </a:cubicBezTo>
                  <a:cubicBezTo>
                    <a:pt x="220" y="109"/>
                    <a:pt x="220" y="109"/>
                    <a:pt x="219" y="109"/>
                  </a:cubicBezTo>
                  <a:cubicBezTo>
                    <a:pt x="202" y="115"/>
                    <a:pt x="187" y="124"/>
                    <a:pt x="171" y="131"/>
                  </a:cubicBezTo>
                  <a:cubicBezTo>
                    <a:pt x="153" y="139"/>
                    <a:pt x="135" y="147"/>
                    <a:pt x="117" y="153"/>
                  </a:cubicBezTo>
                  <a:cubicBezTo>
                    <a:pt x="78" y="165"/>
                    <a:pt x="41" y="166"/>
                    <a:pt x="1" y="160"/>
                  </a:cubicBezTo>
                  <a:cubicBezTo>
                    <a:pt x="0" y="160"/>
                    <a:pt x="0" y="161"/>
                    <a:pt x="1" y="161"/>
                  </a:cubicBezTo>
                  <a:cubicBezTo>
                    <a:pt x="37" y="173"/>
                    <a:pt x="76" y="169"/>
                    <a:pt x="112" y="159"/>
                  </a:cubicBezTo>
                  <a:cubicBezTo>
                    <a:pt x="131" y="153"/>
                    <a:pt x="149" y="146"/>
                    <a:pt x="167" y="138"/>
                  </a:cubicBezTo>
                  <a:cubicBezTo>
                    <a:pt x="169" y="137"/>
                    <a:pt x="172" y="136"/>
                    <a:pt x="174" y="135"/>
                  </a:cubicBezTo>
                  <a:cubicBezTo>
                    <a:pt x="180" y="167"/>
                    <a:pt x="209" y="193"/>
                    <a:pt x="238" y="204"/>
                  </a:cubicBezTo>
                  <a:cubicBezTo>
                    <a:pt x="263" y="214"/>
                    <a:pt x="302" y="206"/>
                    <a:pt x="309" y="175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任意多边形 63"/>
            <p:cNvSpPr/>
            <p:nvPr/>
          </p:nvSpPr>
          <p:spPr bwMode="auto">
            <a:xfrm flipH="1">
              <a:off x="2279515" y="2151412"/>
              <a:ext cx="3967738" cy="601386"/>
            </a:xfrm>
            <a:custGeom>
              <a:avLst/>
              <a:gdLst>
                <a:gd name="connsiteX0" fmla="*/ 3967738 w 3967738"/>
                <a:gd name="connsiteY0" fmla="*/ 521937 h 601386"/>
                <a:gd name="connsiteX1" fmla="*/ 3926548 w 3967738"/>
                <a:gd name="connsiteY1" fmla="*/ 522431 h 601386"/>
                <a:gd name="connsiteX2" fmla="*/ 3936569 w 3967738"/>
                <a:gd name="connsiteY2" fmla="*/ 524836 h 601386"/>
                <a:gd name="connsiteX3" fmla="*/ 2324394 w 3967738"/>
                <a:gd name="connsiteY3" fmla="*/ 597 h 601386"/>
                <a:gd name="connsiteX4" fmla="*/ 2224728 w 3967738"/>
                <a:gd name="connsiteY4" fmla="*/ 1214 h 601386"/>
                <a:gd name="connsiteX5" fmla="*/ 2092403 w 3967738"/>
                <a:gd name="connsiteY5" fmla="*/ 12310 h 601386"/>
                <a:gd name="connsiteX6" fmla="*/ 1640184 w 3967738"/>
                <a:gd name="connsiteY6" fmla="*/ 119657 h 601386"/>
                <a:gd name="connsiteX7" fmla="*/ 1261964 w 3967738"/>
                <a:gd name="connsiteY7" fmla="*/ 290310 h 601386"/>
                <a:gd name="connsiteX8" fmla="*/ 1256483 w 3967738"/>
                <a:gd name="connsiteY8" fmla="*/ 290310 h 601386"/>
                <a:gd name="connsiteX9" fmla="*/ 294490 w 3967738"/>
                <a:gd name="connsiteY9" fmla="*/ 576567 h 601386"/>
                <a:gd name="connsiteX10" fmla="*/ 91890 w 3967738"/>
                <a:gd name="connsiteY10" fmla="*/ 524270 h 601386"/>
                <a:gd name="connsiteX11" fmla="*/ 0 w 3967738"/>
                <a:gd name="connsiteY11" fmla="*/ 486802 h 601386"/>
                <a:gd name="connsiteX12" fmla="*/ 0 w 3967738"/>
                <a:gd name="connsiteY12" fmla="*/ 500852 h 601386"/>
                <a:gd name="connsiteX13" fmla="*/ 77716 w 3967738"/>
                <a:gd name="connsiteY13" fmla="*/ 534635 h 601386"/>
                <a:gd name="connsiteX14" fmla="*/ 554858 w 3967738"/>
                <a:gd name="connsiteY14" fmla="*/ 593082 h 601386"/>
                <a:gd name="connsiteX15" fmla="*/ 1248261 w 3967738"/>
                <a:gd name="connsiteY15" fmla="*/ 306825 h 601386"/>
                <a:gd name="connsiteX16" fmla="*/ 1725146 w 3967738"/>
                <a:gd name="connsiteY16" fmla="*/ 108647 h 601386"/>
                <a:gd name="connsiteX17" fmla="*/ 2265068 w 3967738"/>
                <a:gd name="connsiteY17" fmla="*/ 15063 h 601386"/>
                <a:gd name="connsiteX18" fmla="*/ 2788546 w 3967738"/>
                <a:gd name="connsiteY18" fmla="*/ 125161 h 601386"/>
                <a:gd name="connsiteX19" fmla="*/ 3210617 w 3967738"/>
                <a:gd name="connsiteY19" fmla="*/ 345359 h 601386"/>
                <a:gd name="connsiteX20" fmla="*/ 3396815 w 3967738"/>
                <a:gd name="connsiteY20" fmla="*/ 433438 h 601386"/>
                <a:gd name="connsiteX21" fmla="*/ 3539265 w 3967738"/>
                <a:gd name="connsiteY21" fmla="*/ 481084 h 601386"/>
                <a:gd name="connsiteX22" fmla="*/ 3542119 w 3967738"/>
                <a:gd name="connsiteY22" fmla="*/ 466814 h 601386"/>
                <a:gd name="connsiteX23" fmla="*/ 3484689 w 3967738"/>
                <a:gd name="connsiteY23" fmla="*/ 449953 h 601386"/>
                <a:gd name="connsiteX24" fmla="*/ 3051655 w 3967738"/>
                <a:gd name="connsiteY24" fmla="*/ 240765 h 601386"/>
                <a:gd name="connsiteX25" fmla="*/ 2618621 w 3967738"/>
                <a:gd name="connsiteY25" fmla="*/ 45340 h 601386"/>
                <a:gd name="connsiteX26" fmla="*/ 2324394 w 3967738"/>
                <a:gd name="connsiteY26" fmla="*/ 597 h 60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967738" h="601386">
                  <a:moveTo>
                    <a:pt x="3967738" y="521937"/>
                  </a:moveTo>
                  <a:lnTo>
                    <a:pt x="3926548" y="522431"/>
                  </a:lnTo>
                  <a:lnTo>
                    <a:pt x="3936569" y="524836"/>
                  </a:lnTo>
                  <a:close/>
                  <a:moveTo>
                    <a:pt x="2324394" y="597"/>
                  </a:moveTo>
                  <a:cubicBezTo>
                    <a:pt x="2291196" y="-383"/>
                    <a:pt x="2257938" y="-141"/>
                    <a:pt x="2224728" y="1214"/>
                  </a:cubicBezTo>
                  <a:cubicBezTo>
                    <a:pt x="2180448" y="3021"/>
                    <a:pt x="2136254" y="6805"/>
                    <a:pt x="2092403" y="12310"/>
                  </a:cubicBezTo>
                  <a:cubicBezTo>
                    <a:pt x="1938922" y="31577"/>
                    <a:pt x="1785442" y="70112"/>
                    <a:pt x="1640184" y="119657"/>
                  </a:cubicBezTo>
                  <a:cubicBezTo>
                    <a:pt x="1511370" y="166449"/>
                    <a:pt x="1379815" y="218746"/>
                    <a:pt x="1261964" y="290310"/>
                  </a:cubicBezTo>
                  <a:cubicBezTo>
                    <a:pt x="1261964" y="290310"/>
                    <a:pt x="1259224" y="290310"/>
                    <a:pt x="1256483" y="290310"/>
                  </a:cubicBezTo>
                  <a:cubicBezTo>
                    <a:pt x="960485" y="447201"/>
                    <a:pt x="645302" y="628864"/>
                    <a:pt x="294490" y="576567"/>
                  </a:cubicBezTo>
                  <a:cubicBezTo>
                    <a:pt x="224601" y="566245"/>
                    <a:pt x="157282" y="548010"/>
                    <a:pt x="91890" y="524270"/>
                  </a:cubicBezTo>
                  <a:lnTo>
                    <a:pt x="0" y="486802"/>
                  </a:lnTo>
                  <a:lnTo>
                    <a:pt x="0" y="500852"/>
                  </a:lnTo>
                  <a:lnTo>
                    <a:pt x="77716" y="534635"/>
                  </a:lnTo>
                  <a:cubicBezTo>
                    <a:pt x="230596" y="590501"/>
                    <a:pt x="390414" y="615790"/>
                    <a:pt x="554858" y="593082"/>
                  </a:cubicBezTo>
                  <a:cubicBezTo>
                    <a:pt x="804264" y="557300"/>
                    <a:pt x="1034485" y="433438"/>
                    <a:pt x="1248261" y="306825"/>
                  </a:cubicBezTo>
                  <a:cubicBezTo>
                    <a:pt x="1404482" y="229755"/>
                    <a:pt x="1557962" y="160944"/>
                    <a:pt x="1725146" y="108647"/>
                  </a:cubicBezTo>
                  <a:cubicBezTo>
                    <a:pt x="1900552" y="56350"/>
                    <a:pt x="2081440" y="17815"/>
                    <a:pt x="2265068" y="15063"/>
                  </a:cubicBezTo>
                  <a:cubicBezTo>
                    <a:pt x="2445956" y="12310"/>
                    <a:pt x="2624103" y="53597"/>
                    <a:pt x="2788546" y="125161"/>
                  </a:cubicBezTo>
                  <a:cubicBezTo>
                    <a:pt x="2933804" y="188468"/>
                    <a:pt x="3070840" y="271043"/>
                    <a:pt x="3210617" y="345359"/>
                  </a:cubicBezTo>
                  <a:cubicBezTo>
                    <a:pt x="3270913" y="377701"/>
                    <a:pt x="3333093" y="407462"/>
                    <a:pt x="3396815" y="433438"/>
                  </a:cubicBezTo>
                  <a:lnTo>
                    <a:pt x="3539265" y="481084"/>
                  </a:lnTo>
                  <a:lnTo>
                    <a:pt x="3542119" y="466814"/>
                  </a:lnTo>
                  <a:lnTo>
                    <a:pt x="3484689" y="449953"/>
                  </a:lnTo>
                  <a:cubicBezTo>
                    <a:pt x="3331209" y="400409"/>
                    <a:pt x="3191432" y="317835"/>
                    <a:pt x="3051655" y="240765"/>
                  </a:cubicBezTo>
                  <a:cubicBezTo>
                    <a:pt x="2911878" y="163696"/>
                    <a:pt x="2772102" y="92132"/>
                    <a:pt x="2618621" y="45340"/>
                  </a:cubicBezTo>
                  <a:cubicBezTo>
                    <a:pt x="2523038" y="17472"/>
                    <a:pt x="2423987" y="3537"/>
                    <a:pt x="2324394" y="597"/>
                  </a:cubicBezTo>
                  <a:close/>
                </a:path>
              </a:pathLst>
            </a:custGeom>
            <a:solidFill>
              <a:srgbClr val="B3A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68"/>
            <p:cNvSpPr/>
            <p:nvPr/>
          </p:nvSpPr>
          <p:spPr bwMode="auto">
            <a:xfrm flipH="1">
              <a:off x="5798696" y="2694781"/>
              <a:ext cx="304800" cy="333375"/>
            </a:xfrm>
            <a:custGeom>
              <a:avLst/>
              <a:gdLst>
                <a:gd name="T0" fmla="*/ 109 w 111"/>
                <a:gd name="T1" fmla="*/ 75 h 121"/>
                <a:gd name="T2" fmla="*/ 49 w 111"/>
                <a:gd name="T3" fmla="*/ 63 h 121"/>
                <a:gd name="T4" fmla="*/ 3 w 111"/>
                <a:gd name="T5" fmla="*/ 0 h 121"/>
                <a:gd name="T6" fmla="*/ 0 w 111"/>
                <a:gd name="T7" fmla="*/ 2 h 121"/>
                <a:gd name="T8" fmla="*/ 46 w 111"/>
                <a:gd name="T9" fmla="*/ 64 h 121"/>
                <a:gd name="T10" fmla="*/ 5 w 111"/>
                <a:gd name="T11" fmla="*/ 111 h 121"/>
                <a:gd name="T12" fmla="*/ 6 w 111"/>
                <a:gd name="T13" fmla="*/ 112 h 121"/>
                <a:gd name="T14" fmla="*/ 38 w 111"/>
                <a:gd name="T15" fmla="*/ 109 h 121"/>
                <a:gd name="T16" fmla="*/ 38 w 111"/>
                <a:gd name="T17" fmla="*/ 109 h 121"/>
                <a:gd name="T18" fmla="*/ 53 w 111"/>
                <a:gd name="T19" fmla="*/ 114 h 121"/>
                <a:gd name="T20" fmla="*/ 65 w 111"/>
                <a:gd name="T21" fmla="*/ 100 h 121"/>
                <a:gd name="T22" fmla="*/ 81 w 111"/>
                <a:gd name="T23" fmla="*/ 104 h 121"/>
                <a:gd name="T24" fmla="*/ 89 w 111"/>
                <a:gd name="T25" fmla="*/ 90 h 121"/>
                <a:gd name="T26" fmla="*/ 106 w 111"/>
                <a:gd name="T27" fmla="*/ 89 h 121"/>
                <a:gd name="T28" fmla="*/ 109 w 111"/>
                <a:gd name="T29" fmla="*/ 7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121">
                  <a:moveTo>
                    <a:pt x="109" y="75"/>
                  </a:moveTo>
                  <a:cubicBezTo>
                    <a:pt x="101" y="53"/>
                    <a:pt x="66" y="58"/>
                    <a:pt x="49" y="63"/>
                  </a:cubicBezTo>
                  <a:cubicBezTo>
                    <a:pt x="41" y="38"/>
                    <a:pt x="21" y="18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18" y="21"/>
                    <a:pt x="35" y="40"/>
                    <a:pt x="46" y="64"/>
                  </a:cubicBezTo>
                  <a:cubicBezTo>
                    <a:pt x="28" y="72"/>
                    <a:pt x="6" y="89"/>
                    <a:pt x="5" y="111"/>
                  </a:cubicBezTo>
                  <a:cubicBezTo>
                    <a:pt x="5" y="111"/>
                    <a:pt x="5" y="112"/>
                    <a:pt x="6" y="112"/>
                  </a:cubicBezTo>
                  <a:cubicBezTo>
                    <a:pt x="14" y="121"/>
                    <a:pt x="31" y="117"/>
                    <a:pt x="38" y="109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41" y="114"/>
                    <a:pt x="47" y="117"/>
                    <a:pt x="53" y="114"/>
                  </a:cubicBezTo>
                  <a:cubicBezTo>
                    <a:pt x="58" y="111"/>
                    <a:pt x="64" y="106"/>
                    <a:pt x="65" y="100"/>
                  </a:cubicBezTo>
                  <a:cubicBezTo>
                    <a:pt x="70" y="103"/>
                    <a:pt x="75" y="106"/>
                    <a:pt x="81" y="104"/>
                  </a:cubicBezTo>
                  <a:cubicBezTo>
                    <a:pt x="86" y="101"/>
                    <a:pt x="89" y="96"/>
                    <a:pt x="89" y="90"/>
                  </a:cubicBezTo>
                  <a:cubicBezTo>
                    <a:pt x="95" y="93"/>
                    <a:pt x="101" y="93"/>
                    <a:pt x="106" y="89"/>
                  </a:cubicBezTo>
                  <a:cubicBezTo>
                    <a:pt x="110" y="86"/>
                    <a:pt x="111" y="79"/>
                    <a:pt x="109" y="75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69"/>
            <p:cNvSpPr/>
            <p:nvPr/>
          </p:nvSpPr>
          <p:spPr bwMode="auto">
            <a:xfrm flipH="1">
              <a:off x="4696971" y="1980405"/>
              <a:ext cx="493713" cy="571500"/>
            </a:xfrm>
            <a:custGeom>
              <a:avLst/>
              <a:gdLst>
                <a:gd name="T0" fmla="*/ 175 w 180"/>
                <a:gd name="T1" fmla="*/ 36 h 208"/>
                <a:gd name="T2" fmla="*/ 159 w 180"/>
                <a:gd name="T3" fmla="*/ 35 h 208"/>
                <a:gd name="T4" fmla="*/ 151 w 180"/>
                <a:gd name="T5" fmla="*/ 21 h 208"/>
                <a:gd name="T6" fmla="*/ 135 w 180"/>
                <a:gd name="T7" fmla="*/ 24 h 208"/>
                <a:gd name="T8" fmla="*/ 124 w 180"/>
                <a:gd name="T9" fmla="*/ 10 h 208"/>
                <a:gd name="T10" fmla="*/ 109 w 180"/>
                <a:gd name="T11" fmla="*/ 14 h 208"/>
                <a:gd name="T12" fmla="*/ 108 w 180"/>
                <a:gd name="T13" fmla="*/ 14 h 208"/>
                <a:gd name="T14" fmla="*/ 76 w 180"/>
                <a:gd name="T15" fmla="*/ 10 h 208"/>
                <a:gd name="T16" fmla="*/ 75 w 180"/>
                <a:gd name="T17" fmla="*/ 11 h 208"/>
                <a:gd name="T18" fmla="*/ 115 w 180"/>
                <a:gd name="T19" fmla="*/ 59 h 208"/>
                <a:gd name="T20" fmla="*/ 46 w 180"/>
                <a:gd name="T21" fmla="*/ 138 h 208"/>
                <a:gd name="T22" fmla="*/ 0 w 180"/>
                <a:gd name="T23" fmla="*/ 208 h 208"/>
                <a:gd name="T24" fmla="*/ 0 w 180"/>
                <a:gd name="T25" fmla="*/ 208 h 208"/>
                <a:gd name="T26" fmla="*/ 1 w 180"/>
                <a:gd name="T27" fmla="*/ 208 h 208"/>
                <a:gd name="T28" fmla="*/ 2 w 180"/>
                <a:gd name="T29" fmla="*/ 207 h 208"/>
                <a:gd name="T30" fmla="*/ 4 w 180"/>
                <a:gd name="T31" fmla="*/ 206 h 208"/>
                <a:gd name="T32" fmla="*/ 58 w 180"/>
                <a:gd name="T33" fmla="*/ 131 h 208"/>
                <a:gd name="T34" fmla="*/ 117 w 180"/>
                <a:gd name="T35" fmla="*/ 61 h 208"/>
                <a:gd name="T36" fmla="*/ 177 w 180"/>
                <a:gd name="T37" fmla="*/ 51 h 208"/>
                <a:gd name="T38" fmla="*/ 175 w 180"/>
                <a:gd name="T39" fmla="*/ 3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0" h="208">
                  <a:moveTo>
                    <a:pt x="175" y="36"/>
                  </a:moveTo>
                  <a:cubicBezTo>
                    <a:pt x="171" y="32"/>
                    <a:pt x="164" y="32"/>
                    <a:pt x="159" y="35"/>
                  </a:cubicBezTo>
                  <a:cubicBezTo>
                    <a:pt x="159" y="29"/>
                    <a:pt x="156" y="23"/>
                    <a:pt x="151" y="21"/>
                  </a:cubicBezTo>
                  <a:cubicBezTo>
                    <a:pt x="146" y="19"/>
                    <a:pt x="140" y="21"/>
                    <a:pt x="135" y="24"/>
                  </a:cubicBezTo>
                  <a:cubicBezTo>
                    <a:pt x="134" y="18"/>
                    <a:pt x="129" y="13"/>
                    <a:pt x="124" y="10"/>
                  </a:cubicBezTo>
                  <a:cubicBezTo>
                    <a:pt x="118" y="7"/>
                    <a:pt x="112" y="9"/>
                    <a:pt x="109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2" y="6"/>
                    <a:pt x="85" y="0"/>
                    <a:pt x="76" y="10"/>
                  </a:cubicBezTo>
                  <a:cubicBezTo>
                    <a:pt x="76" y="10"/>
                    <a:pt x="75" y="10"/>
                    <a:pt x="75" y="11"/>
                  </a:cubicBezTo>
                  <a:cubicBezTo>
                    <a:pt x="75" y="32"/>
                    <a:pt x="97" y="50"/>
                    <a:pt x="115" y="59"/>
                  </a:cubicBezTo>
                  <a:cubicBezTo>
                    <a:pt x="98" y="91"/>
                    <a:pt x="72" y="113"/>
                    <a:pt x="46" y="138"/>
                  </a:cubicBezTo>
                  <a:cubicBezTo>
                    <a:pt x="26" y="157"/>
                    <a:pt x="4" y="180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08"/>
                    <a:pt x="2" y="208"/>
                    <a:pt x="2" y="207"/>
                  </a:cubicBezTo>
                  <a:cubicBezTo>
                    <a:pt x="3" y="207"/>
                    <a:pt x="3" y="206"/>
                    <a:pt x="4" y="206"/>
                  </a:cubicBezTo>
                  <a:cubicBezTo>
                    <a:pt x="13" y="175"/>
                    <a:pt x="35" y="153"/>
                    <a:pt x="58" y="131"/>
                  </a:cubicBezTo>
                  <a:cubicBezTo>
                    <a:pt x="80" y="111"/>
                    <a:pt x="106" y="89"/>
                    <a:pt x="117" y="61"/>
                  </a:cubicBezTo>
                  <a:cubicBezTo>
                    <a:pt x="134" y="66"/>
                    <a:pt x="169" y="72"/>
                    <a:pt x="177" y="51"/>
                  </a:cubicBezTo>
                  <a:cubicBezTo>
                    <a:pt x="180" y="46"/>
                    <a:pt x="179" y="40"/>
                    <a:pt x="175" y="36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70"/>
            <p:cNvSpPr/>
            <p:nvPr/>
          </p:nvSpPr>
          <p:spPr bwMode="auto">
            <a:xfrm flipH="1">
              <a:off x="2584009" y="2062955"/>
              <a:ext cx="139700" cy="342900"/>
            </a:xfrm>
            <a:custGeom>
              <a:avLst/>
              <a:gdLst>
                <a:gd name="T0" fmla="*/ 19 w 51"/>
                <a:gd name="T1" fmla="*/ 3 h 125"/>
                <a:gd name="T2" fmla="*/ 17 w 51"/>
                <a:gd name="T3" fmla="*/ 4 h 125"/>
                <a:gd name="T4" fmla="*/ 33 w 51"/>
                <a:gd name="T5" fmla="*/ 124 h 125"/>
                <a:gd name="T6" fmla="*/ 33 w 51"/>
                <a:gd name="T7" fmla="*/ 124 h 125"/>
                <a:gd name="T8" fmla="*/ 34 w 51"/>
                <a:gd name="T9" fmla="*/ 125 h 125"/>
                <a:gd name="T10" fmla="*/ 35 w 51"/>
                <a:gd name="T11" fmla="*/ 124 h 125"/>
                <a:gd name="T12" fmla="*/ 34 w 51"/>
                <a:gd name="T13" fmla="*/ 123 h 125"/>
                <a:gd name="T14" fmla="*/ 48 w 51"/>
                <a:gd name="T15" fmla="*/ 66 h 125"/>
                <a:gd name="T16" fmla="*/ 23 w 51"/>
                <a:gd name="T17" fmla="*/ 2 h 125"/>
                <a:gd name="T18" fmla="*/ 19 w 51"/>
                <a:gd name="T19" fmla="*/ 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125">
                  <a:moveTo>
                    <a:pt x="19" y="3"/>
                  </a:moveTo>
                  <a:cubicBezTo>
                    <a:pt x="18" y="3"/>
                    <a:pt x="17" y="3"/>
                    <a:pt x="17" y="4"/>
                  </a:cubicBezTo>
                  <a:cubicBezTo>
                    <a:pt x="1" y="43"/>
                    <a:pt x="0" y="93"/>
                    <a:pt x="33" y="124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3" y="124"/>
                    <a:pt x="33" y="125"/>
                    <a:pt x="34" y="125"/>
                  </a:cubicBezTo>
                  <a:cubicBezTo>
                    <a:pt x="34" y="125"/>
                    <a:pt x="35" y="124"/>
                    <a:pt x="35" y="124"/>
                  </a:cubicBezTo>
                  <a:cubicBezTo>
                    <a:pt x="34" y="124"/>
                    <a:pt x="34" y="124"/>
                    <a:pt x="34" y="123"/>
                  </a:cubicBezTo>
                  <a:cubicBezTo>
                    <a:pt x="51" y="112"/>
                    <a:pt x="50" y="83"/>
                    <a:pt x="48" y="66"/>
                  </a:cubicBezTo>
                  <a:cubicBezTo>
                    <a:pt x="45" y="43"/>
                    <a:pt x="37" y="19"/>
                    <a:pt x="23" y="2"/>
                  </a:cubicBezTo>
                  <a:cubicBezTo>
                    <a:pt x="21" y="0"/>
                    <a:pt x="19" y="1"/>
                    <a:pt x="19" y="3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71"/>
            <p:cNvSpPr/>
            <p:nvPr/>
          </p:nvSpPr>
          <p:spPr bwMode="auto">
            <a:xfrm flipH="1">
              <a:off x="2258571" y="2108993"/>
              <a:ext cx="555625" cy="530225"/>
            </a:xfrm>
            <a:custGeom>
              <a:avLst/>
              <a:gdLst>
                <a:gd name="T0" fmla="*/ 181 w 203"/>
                <a:gd name="T1" fmla="*/ 65 h 193"/>
                <a:gd name="T2" fmla="*/ 176 w 203"/>
                <a:gd name="T3" fmla="*/ 40 h 193"/>
                <a:gd name="T4" fmla="*/ 151 w 203"/>
                <a:gd name="T5" fmla="*/ 32 h 193"/>
                <a:gd name="T6" fmla="*/ 118 w 203"/>
                <a:gd name="T7" fmla="*/ 21 h 193"/>
                <a:gd name="T8" fmla="*/ 121 w 203"/>
                <a:gd name="T9" fmla="*/ 47 h 193"/>
                <a:gd name="T10" fmla="*/ 131 w 203"/>
                <a:gd name="T11" fmla="*/ 70 h 193"/>
                <a:gd name="T12" fmla="*/ 62 w 203"/>
                <a:gd name="T13" fmla="*/ 110 h 193"/>
                <a:gd name="T14" fmla="*/ 47 w 203"/>
                <a:gd name="T15" fmla="*/ 124 h 193"/>
                <a:gd name="T16" fmla="*/ 46 w 203"/>
                <a:gd name="T17" fmla="*/ 126 h 193"/>
                <a:gd name="T18" fmla="*/ 1 w 203"/>
                <a:gd name="T19" fmla="*/ 174 h 193"/>
                <a:gd name="T20" fmla="*/ 2 w 203"/>
                <a:gd name="T21" fmla="*/ 175 h 193"/>
                <a:gd name="T22" fmla="*/ 26 w 203"/>
                <a:gd name="T23" fmla="*/ 154 h 193"/>
                <a:gd name="T24" fmla="*/ 46 w 203"/>
                <a:gd name="T25" fmla="*/ 131 h 193"/>
                <a:gd name="T26" fmla="*/ 89 w 203"/>
                <a:gd name="T27" fmla="*/ 176 h 193"/>
                <a:gd name="T28" fmla="*/ 152 w 203"/>
                <a:gd name="T29" fmla="*/ 188 h 193"/>
                <a:gd name="T30" fmla="*/ 152 w 203"/>
                <a:gd name="T31" fmla="*/ 185 h 193"/>
                <a:gd name="T32" fmla="*/ 111 w 203"/>
                <a:gd name="T33" fmla="*/ 136 h 193"/>
                <a:gd name="T34" fmla="*/ 54 w 203"/>
                <a:gd name="T35" fmla="*/ 123 h 193"/>
                <a:gd name="T36" fmla="*/ 57 w 203"/>
                <a:gd name="T37" fmla="*/ 120 h 193"/>
                <a:gd name="T38" fmla="*/ 94 w 203"/>
                <a:gd name="T39" fmla="*/ 92 h 193"/>
                <a:gd name="T40" fmla="*/ 133 w 203"/>
                <a:gd name="T41" fmla="*/ 73 h 193"/>
                <a:gd name="T42" fmla="*/ 133 w 203"/>
                <a:gd name="T43" fmla="*/ 73 h 193"/>
                <a:gd name="T44" fmla="*/ 134 w 203"/>
                <a:gd name="T45" fmla="*/ 74 h 193"/>
                <a:gd name="T46" fmla="*/ 187 w 203"/>
                <a:gd name="T47" fmla="*/ 95 h 193"/>
                <a:gd name="T48" fmla="*/ 181 w 203"/>
                <a:gd name="T49" fmla="*/ 6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3">
                  <a:moveTo>
                    <a:pt x="181" y="65"/>
                  </a:moveTo>
                  <a:cubicBezTo>
                    <a:pt x="183" y="57"/>
                    <a:pt x="181" y="48"/>
                    <a:pt x="176" y="40"/>
                  </a:cubicBezTo>
                  <a:cubicBezTo>
                    <a:pt x="171" y="33"/>
                    <a:pt x="160" y="28"/>
                    <a:pt x="151" y="32"/>
                  </a:cubicBezTo>
                  <a:cubicBezTo>
                    <a:pt x="147" y="19"/>
                    <a:pt x="126" y="0"/>
                    <a:pt x="118" y="21"/>
                  </a:cubicBezTo>
                  <a:cubicBezTo>
                    <a:pt x="115" y="29"/>
                    <a:pt x="118" y="40"/>
                    <a:pt x="121" y="47"/>
                  </a:cubicBezTo>
                  <a:cubicBezTo>
                    <a:pt x="123" y="55"/>
                    <a:pt x="126" y="63"/>
                    <a:pt x="131" y="70"/>
                  </a:cubicBezTo>
                  <a:cubicBezTo>
                    <a:pt x="106" y="77"/>
                    <a:pt x="81" y="93"/>
                    <a:pt x="62" y="110"/>
                  </a:cubicBezTo>
                  <a:cubicBezTo>
                    <a:pt x="56" y="115"/>
                    <a:pt x="52" y="119"/>
                    <a:pt x="47" y="124"/>
                  </a:cubicBezTo>
                  <a:cubicBezTo>
                    <a:pt x="46" y="124"/>
                    <a:pt x="46" y="125"/>
                    <a:pt x="46" y="126"/>
                  </a:cubicBezTo>
                  <a:cubicBezTo>
                    <a:pt x="31" y="142"/>
                    <a:pt x="17" y="159"/>
                    <a:pt x="1" y="174"/>
                  </a:cubicBezTo>
                  <a:cubicBezTo>
                    <a:pt x="0" y="175"/>
                    <a:pt x="1" y="176"/>
                    <a:pt x="2" y="175"/>
                  </a:cubicBezTo>
                  <a:cubicBezTo>
                    <a:pt x="11" y="170"/>
                    <a:pt x="19" y="162"/>
                    <a:pt x="26" y="154"/>
                  </a:cubicBezTo>
                  <a:cubicBezTo>
                    <a:pt x="33" y="146"/>
                    <a:pt x="39" y="138"/>
                    <a:pt x="46" y="131"/>
                  </a:cubicBezTo>
                  <a:cubicBezTo>
                    <a:pt x="52" y="151"/>
                    <a:pt x="71" y="166"/>
                    <a:pt x="89" y="176"/>
                  </a:cubicBezTo>
                  <a:cubicBezTo>
                    <a:pt x="107" y="185"/>
                    <a:pt x="132" y="193"/>
                    <a:pt x="152" y="188"/>
                  </a:cubicBezTo>
                  <a:cubicBezTo>
                    <a:pt x="154" y="187"/>
                    <a:pt x="154" y="185"/>
                    <a:pt x="152" y="185"/>
                  </a:cubicBezTo>
                  <a:cubicBezTo>
                    <a:pt x="147" y="164"/>
                    <a:pt x="128" y="146"/>
                    <a:pt x="111" y="136"/>
                  </a:cubicBezTo>
                  <a:cubicBezTo>
                    <a:pt x="96" y="127"/>
                    <a:pt x="72" y="119"/>
                    <a:pt x="54" y="123"/>
                  </a:cubicBezTo>
                  <a:cubicBezTo>
                    <a:pt x="55" y="122"/>
                    <a:pt x="56" y="121"/>
                    <a:pt x="57" y="120"/>
                  </a:cubicBezTo>
                  <a:cubicBezTo>
                    <a:pt x="68" y="109"/>
                    <a:pt x="80" y="100"/>
                    <a:pt x="94" y="92"/>
                  </a:cubicBezTo>
                  <a:cubicBezTo>
                    <a:pt x="106" y="85"/>
                    <a:pt x="120" y="80"/>
                    <a:pt x="133" y="73"/>
                  </a:cubicBezTo>
                  <a:cubicBezTo>
                    <a:pt x="133" y="73"/>
                    <a:pt x="133" y="73"/>
                    <a:pt x="133" y="73"/>
                  </a:cubicBezTo>
                  <a:cubicBezTo>
                    <a:pt x="133" y="74"/>
                    <a:pt x="134" y="74"/>
                    <a:pt x="134" y="74"/>
                  </a:cubicBezTo>
                  <a:cubicBezTo>
                    <a:pt x="148" y="88"/>
                    <a:pt x="167" y="104"/>
                    <a:pt x="187" y="95"/>
                  </a:cubicBezTo>
                  <a:cubicBezTo>
                    <a:pt x="203" y="88"/>
                    <a:pt x="193" y="70"/>
                    <a:pt x="181" y="65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五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A081-796E-46EC-9598-D5F2CE7547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EFAE-EECD-4CA4-92B1-053030F64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ABEBE-EF13-4983-B182-046B37A0370C}" type="datetime1">
              <a:rPr lang="zh-CN" altLang="en-US"/>
            </a:fld>
            <a:endParaRPr lang="zh-CN" altLang="en-US" sz="140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145E6F-D1B7-49E0-9AB3-789D9698C190}" type="slidenum">
              <a:rPr lang="zh-CN" altLang="en-US"/>
            </a:fld>
            <a:endParaRPr lang="zh-CN" altLang="en-US" sz="140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/>
          <p:cNvSpPr>
            <a:spLocks noGrp="1"/>
          </p:cNvSpPr>
          <p:nvPr>
            <p:ph type="pic" sz="quarter" idx="10"/>
          </p:nvPr>
        </p:nvSpPr>
        <p:spPr>
          <a:xfrm>
            <a:off x="629841" y="1457775"/>
            <a:ext cx="7884319" cy="3059660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143000" y="374188"/>
            <a:ext cx="6858000" cy="523279"/>
          </a:xfrm>
        </p:spPr>
        <p:txBody>
          <a:bodyPr anchor="b">
            <a:normAutofit/>
          </a:bodyPr>
          <a:lstStyle>
            <a:lvl1pPr algn="ctr">
              <a:defRPr sz="3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143000" y="918257"/>
            <a:ext cx="6858000" cy="280749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123605" y="1547275"/>
            <a:ext cx="3251597" cy="353809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AU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123605" y="1912518"/>
            <a:ext cx="3251597" cy="1320052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5"/>
          </p:nvPr>
        </p:nvSpPr>
        <p:spPr>
          <a:xfrm>
            <a:off x="628650" y="4768735"/>
            <a:ext cx="2057400" cy="273928"/>
          </a:xfrm>
        </p:spPr>
        <p:txBody>
          <a:bodyPr/>
          <a:lstStyle/>
          <a:p>
            <a:fld id="{722F6D6F-DD99-46DF-A9EA-728D63EA6A31}" type="datetimeFigureOut">
              <a:rPr lang="en-AU" smtClean="0"/>
            </a:fld>
            <a:endParaRPr lang="en-AU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</p:spPr>
        <p:txBody>
          <a:bodyPr/>
          <a:lstStyle/>
          <a:p>
            <a:endParaRPr lang="en-AU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</p:spPr>
        <p:txBody>
          <a:bodyPr/>
          <a:lstStyle/>
          <a:p>
            <a:fld id="{84AD2E7E-F7BA-4F6B-9D0C-0B2331C2AE06}" type="slidenum">
              <a:rPr lang="en-AU" smtClean="0"/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143000" y="374188"/>
            <a:ext cx="6858000" cy="523279"/>
          </a:xfrm>
        </p:spPr>
        <p:txBody>
          <a:bodyPr anchor="b">
            <a:normAutofit/>
          </a:bodyPr>
          <a:lstStyle>
            <a:lvl1pPr algn="ctr">
              <a:defRPr sz="3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43000" y="918257"/>
            <a:ext cx="6858000" cy="280749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8650" y="1503977"/>
            <a:ext cx="3942159" cy="35380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28650" y="1869220"/>
            <a:ext cx="3942159" cy="1320052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29841" y="3288332"/>
            <a:ext cx="3940969" cy="370398"/>
          </a:xfrm>
        </p:spPr>
        <p:txBody>
          <a:bodyPr>
            <a:normAutofit/>
          </a:bodyPr>
          <a:lstStyle>
            <a:lvl1pPr marL="0" indent="0">
              <a:buNone/>
              <a:defRPr sz="1200" b="1" i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629841" y="3658730"/>
            <a:ext cx="3940969" cy="370399"/>
          </a:xfrm>
        </p:spPr>
        <p:txBody>
          <a:bodyPr>
            <a:normAutofit/>
          </a:bodyPr>
          <a:lstStyle>
            <a:lvl1pPr marL="0" indent="0">
              <a:buNone/>
              <a:defRPr sz="900" b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29841" y="4029128"/>
            <a:ext cx="3942159" cy="270355"/>
          </a:xfrm>
        </p:spPr>
        <p:txBody>
          <a:bodyPr>
            <a:normAutofit/>
          </a:bodyPr>
          <a:lstStyle>
            <a:lvl1pPr marL="0" indent="0">
              <a:buNone/>
              <a:defRPr sz="9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722F6D6F-DD99-46DF-A9EA-728D63EA6A31}" type="datetimeFigureOut">
              <a:rPr lang="en-AU" smtClean="0"/>
            </a:fld>
            <a:endParaRPr lang="en-AU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84AD2E7E-F7BA-4F6B-9D0C-0B2331C2AE06}" type="slidenum">
              <a:rPr lang="en-AU" smtClean="0"/>
            </a:fld>
            <a:endParaRPr lang="en-AU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5112544" y="1504225"/>
            <a:ext cx="3251597" cy="35372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endParaRPr lang="en-AU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5112544" y="1868668"/>
            <a:ext cx="3251597" cy="703876"/>
          </a:xfrm>
        </p:spPr>
        <p:txBody>
          <a:bodyPr>
            <a:normAutofit/>
          </a:bodyPr>
          <a:lstStyle>
            <a:lvl1pPr marL="0" indent="0">
              <a:buNone/>
              <a:defRPr sz="9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5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566" y="2139"/>
            <a:ext cx="9142871" cy="514081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70367"/>
            <a:ext cx="381000" cy="274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1" y="285839"/>
            <a:ext cx="8229600" cy="857515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1" y="876571"/>
            <a:ext cx="5029200" cy="3239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A081-796E-46EC-9598-D5F2CE7547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EFAE-EECD-4CA4-92B1-053030F64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A081-796E-46EC-9598-D5F2CE7547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EFAE-EECD-4CA4-92B1-053030F64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A081-796E-46EC-9598-D5F2CE7547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EFAE-EECD-4CA4-92B1-053030F64CE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481914" y="419411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A081-796E-46EC-9598-D5F2CE7547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EFAE-EECD-4CA4-92B1-053030F64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A081-796E-46EC-9598-D5F2CE7547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EFAE-EECD-4CA4-92B1-053030F64CE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燕尾形 10"/>
          <p:cNvSpPr/>
          <p:nvPr userDrawn="1"/>
        </p:nvSpPr>
        <p:spPr>
          <a:xfrm>
            <a:off x="174374" y="101212"/>
            <a:ext cx="266546" cy="28758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7" name="燕尾形 11"/>
          <p:cNvSpPr/>
          <p:nvPr userDrawn="1"/>
        </p:nvSpPr>
        <p:spPr>
          <a:xfrm>
            <a:off x="363017" y="101212"/>
            <a:ext cx="266546" cy="287585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729674" y="96834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7"/>
          <p:cNvSpPr txBox="1"/>
          <p:nvPr userDrawn="1"/>
        </p:nvSpPr>
        <p:spPr>
          <a:xfrm>
            <a:off x="967451" y="295025"/>
            <a:ext cx="1369614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lvl="0"/>
            <a:r>
              <a:rPr lang="zh-CN" altLang="zh-CN" sz="1600" b="0" i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年度工作概述</a:t>
            </a:r>
            <a:endParaRPr lang="zh-CN" altLang="zh-CN" sz="1600" b="0" i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燕尾形 10"/>
          <p:cNvSpPr/>
          <p:nvPr userDrawn="1"/>
        </p:nvSpPr>
        <p:spPr>
          <a:xfrm>
            <a:off x="499905" y="282668"/>
            <a:ext cx="266546" cy="28758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燕尾形 11"/>
          <p:cNvSpPr/>
          <p:nvPr userDrawn="1"/>
        </p:nvSpPr>
        <p:spPr>
          <a:xfrm>
            <a:off x="688548" y="282668"/>
            <a:ext cx="266546" cy="287585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7"/>
          <p:cNvSpPr txBox="1"/>
          <p:nvPr userDrawn="1"/>
        </p:nvSpPr>
        <p:spPr>
          <a:xfrm>
            <a:off x="967451" y="271456"/>
            <a:ext cx="1369614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lvl="0"/>
            <a:r>
              <a:rPr lang="zh-CN" altLang="zh-CN" sz="16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工作完成情况</a:t>
            </a:r>
            <a:endParaRPr lang="zh-CN" altLang="zh-CN" sz="1600" b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燕尾形 10"/>
          <p:cNvSpPr/>
          <p:nvPr userDrawn="1"/>
        </p:nvSpPr>
        <p:spPr>
          <a:xfrm>
            <a:off x="534595" y="275244"/>
            <a:ext cx="266546" cy="28758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燕尾形 11"/>
          <p:cNvSpPr/>
          <p:nvPr userDrawn="1"/>
        </p:nvSpPr>
        <p:spPr>
          <a:xfrm>
            <a:off x="723238" y="275244"/>
            <a:ext cx="266546" cy="287585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2A081-796E-46EC-9598-D5F2CE7547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DEFAE-EECD-4CA4-92B1-053030F64C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5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6" Type="http://schemas.openxmlformats.org/officeDocument/2006/relationships/notesSlide" Target="../notesSlides/notesSlide8.xml"/><Relationship Id="rId15" Type="http://schemas.openxmlformats.org/officeDocument/2006/relationships/slideLayout" Target="../slideLayouts/slideLayout25.xml"/><Relationship Id="rId14" Type="http://schemas.openxmlformats.org/officeDocument/2006/relationships/image" Target="../media/image8.png"/><Relationship Id="rId13" Type="http://schemas.openxmlformats.org/officeDocument/2006/relationships/image" Target="../media/image7.jpeg"/><Relationship Id="rId12" Type="http://schemas.openxmlformats.org/officeDocument/2006/relationships/image" Target="../media/image6.png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5" y="3123"/>
            <a:ext cx="9140036" cy="5141270"/>
          </a:xfrm>
          <a:prstGeom prst="rect">
            <a:avLst/>
          </a:prstGeom>
        </p:spPr>
      </p:pic>
      <p:sp>
        <p:nvSpPr>
          <p:cNvPr id="3" name="TextBox 4"/>
          <p:cNvSpPr txBox="1"/>
          <p:nvPr/>
        </p:nvSpPr>
        <p:spPr>
          <a:xfrm>
            <a:off x="411542" y="1246681"/>
            <a:ext cx="2943051" cy="902970"/>
          </a:xfrm>
          <a:prstGeom prst="rect">
            <a:avLst/>
          </a:prstGeom>
          <a:noFill/>
        </p:spPr>
        <p:txBody>
          <a:bodyPr wrap="square" lIns="72554" tIns="36277" rIns="72554" bIns="36277" rtlCol="0">
            <a:spAutoFit/>
          </a:bodyPr>
          <a:lstStyle/>
          <a:p>
            <a:r>
              <a:rPr lang="en-US" sz="5400" dirty="0" smtClean="0">
                <a:solidFill>
                  <a:srgbClr val="FFC000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Consolas" panose="020B0609020204030204" pitchFamily="49" charset="0"/>
              </a:rPr>
              <a:t>2020</a:t>
            </a:r>
            <a:endParaRPr lang="en-US" sz="5400" dirty="0">
              <a:solidFill>
                <a:srgbClr val="FFC000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Consolas" panose="020B0609020204030204" pitchFamily="49" charset="0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401417" y="2025814"/>
            <a:ext cx="4744517" cy="810895"/>
          </a:xfrm>
          <a:prstGeom prst="rect">
            <a:avLst/>
          </a:prstGeom>
          <a:noFill/>
        </p:spPr>
        <p:txBody>
          <a:bodyPr wrap="square" lIns="72554" tIns="36277" rIns="72554" bIns="36277" rtlCol="0">
            <a:spAutoFit/>
          </a:bodyPr>
          <a:lstStyle/>
          <a:p>
            <a:r>
              <a:rPr lang="zh-CN" altLang="en-US" sz="4800" dirty="0">
                <a:solidFill>
                  <a:srgbClr val="00B050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列表与表格属性</a:t>
            </a:r>
            <a:endParaRPr lang="zh-CN" altLang="en-US" sz="4800" dirty="0">
              <a:solidFill>
                <a:srgbClr val="00B050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  <p:sp>
        <p:nvSpPr>
          <p:cNvPr id="13" name="PA_圆角淘宝店chenying0907 1030"/>
          <p:cNvSpPr/>
          <p:nvPr>
            <p:custDataLst>
              <p:tags r:id="rId2"/>
            </p:custDataLst>
          </p:nvPr>
        </p:nvSpPr>
        <p:spPr>
          <a:xfrm>
            <a:off x="391795" y="2920365"/>
            <a:ext cx="3133090" cy="46101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l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 &amp;&amp; Table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41"/>
          <p:cNvSpPr>
            <a:spLocks noChangeArrowheads="1"/>
          </p:cNvSpPr>
          <p:nvPr/>
        </p:nvSpPr>
        <p:spPr bwMode="auto">
          <a:xfrm>
            <a:off x="1598464" y="1575465"/>
            <a:ext cx="194881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对新闻公告定义小图标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682"/>
          <p:cNvSpPr>
            <a:spLocks noChangeArrowheads="1"/>
          </p:cNvSpPr>
          <p:nvPr/>
        </p:nvSpPr>
        <p:spPr bwMode="auto">
          <a:xfrm>
            <a:off x="4641880" y="1772752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反应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缓慢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44"/>
          <p:cNvSpPr>
            <a:spLocks noChangeArrowheads="1"/>
          </p:cNvSpPr>
          <p:nvPr/>
        </p:nvSpPr>
        <p:spPr bwMode="auto">
          <a:xfrm>
            <a:off x="5182880" y="3240539"/>
            <a:ext cx="271081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，使用表格属性对数据表格进行定义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682"/>
          <p:cNvSpPr>
            <a:spLocks noChangeArrowheads="1"/>
          </p:cNvSpPr>
          <p:nvPr/>
        </p:nvSpPr>
        <p:spPr bwMode="auto">
          <a:xfrm>
            <a:off x="3964905" y="3443056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迟缓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95522" y="897158"/>
            <a:ext cx="3084260" cy="1814424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345923" y="2711582"/>
            <a:ext cx="3111425" cy="1924611"/>
          </a:xfrm>
          <a:prstGeom prst="rect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6" grpId="0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06956" y="2020753"/>
            <a:ext cx="2878594" cy="2155348"/>
          </a:xfrm>
          <a:custGeom>
            <a:avLst/>
            <a:gdLst>
              <a:gd name="connsiteX0" fmla="*/ 0 w 4309350"/>
              <a:gd name="connsiteY0" fmla="*/ 0 h 3182886"/>
              <a:gd name="connsiteX1" fmla="*/ 4309350 w 4309350"/>
              <a:gd name="connsiteY1" fmla="*/ 0 h 3182886"/>
              <a:gd name="connsiteX2" fmla="*/ 4309350 w 4309350"/>
              <a:gd name="connsiteY2" fmla="*/ 3182886 h 3182886"/>
              <a:gd name="connsiteX3" fmla="*/ 0 w 4309350"/>
              <a:gd name="connsiteY3" fmla="*/ 3182886 h 318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9350" h="3182886">
                <a:moveTo>
                  <a:pt x="0" y="0"/>
                </a:moveTo>
                <a:lnTo>
                  <a:pt x="4309350" y="0"/>
                </a:lnTo>
                <a:lnTo>
                  <a:pt x="4309350" y="3182886"/>
                </a:lnTo>
                <a:lnTo>
                  <a:pt x="0" y="3182886"/>
                </a:lnTo>
                <a:close/>
              </a:path>
            </a:pathLst>
          </a:custGeom>
        </p:spPr>
      </p:pic>
      <p:sp>
        <p:nvSpPr>
          <p:cNvPr id="41" name="Oval 15"/>
          <p:cNvSpPr/>
          <p:nvPr/>
        </p:nvSpPr>
        <p:spPr>
          <a:xfrm>
            <a:off x="1010285" y="2720340"/>
            <a:ext cx="213360" cy="2133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42" name="Freeform 9"/>
          <p:cNvSpPr>
            <a:spLocks noEditPoints="1"/>
          </p:cNvSpPr>
          <p:nvPr/>
        </p:nvSpPr>
        <p:spPr bwMode="auto">
          <a:xfrm>
            <a:off x="1056005" y="2771775"/>
            <a:ext cx="125095" cy="111125"/>
          </a:xfrm>
          <a:custGeom>
            <a:avLst/>
            <a:gdLst>
              <a:gd name="T0" fmla="*/ 374 w 2388"/>
              <a:gd name="T1" fmla="*/ 687 h 2123"/>
              <a:gd name="T2" fmla="*/ 700 w 2388"/>
              <a:gd name="T3" fmla="*/ 802 h 2123"/>
              <a:gd name="T4" fmla="*/ 743 w 2388"/>
              <a:gd name="T5" fmla="*/ 790 h 2123"/>
              <a:gd name="T6" fmla="*/ 924 w 2388"/>
              <a:gd name="T7" fmla="*/ 628 h 2123"/>
              <a:gd name="T8" fmla="*/ 928 w 2388"/>
              <a:gd name="T9" fmla="*/ 594 h 2123"/>
              <a:gd name="T10" fmla="*/ 840 w 2388"/>
              <a:gd name="T11" fmla="*/ 480 h 2123"/>
              <a:gd name="T12" fmla="*/ 1305 w 2388"/>
              <a:gd name="T13" fmla="*/ 5 h 2123"/>
              <a:gd name="T14" fmla="*/ 953 w 2388"/>
              <a:gd name="T15" fmla="*/ 4 h 2123"/>
              <a:gd name="T16" fmla="*/ 512 w 2388"/>
              <a:gd name="T17" fmla="*/ 230 h 2123"/>
              <a:gd name="T18" fmla="*/ 330 w 2388"/>
              <a:gd name="T19" fmla="*/ 374 h 2123"/>
              <a:gd name="T20" fmla="*/ 260 w 2388"/>
              <a:gd name="T21" fmla="*/ 534 h 2123"/>
              <a:gd name="T22" fmla="*/ 109 w 2388"/>
              <a:gd name="T23" fmla="*/ 583 h 2123"/>
              <a:gd name="T24" fmla="*/ 19 w 2388"/>
              <a:gd name="T25" fmla="*/ 656 h 2123"/>
              <a:gd name="T26" fmla="*/ 16 w 2388"/>
              <a:gd name="T27" fmla="*/ 712 h 2123"/>
              <a:gd name="T28" fmla="*/ 179 w 2388"/>
              <a:gd name="T29" fmla="*/ 893 h 2123"/>
              <a:gd name="T30" fmla="*/ 247 w 2388"/>
              <a:gd name="T31" fmla="*/ 901 h 2123"/>
              <a:gd name="T32" fmla="*/ 331 w 2388"/>
              <a:gd name="T33" fmla="*/ 827 h 2123"/>
              <a:gd name="T34" fmla="*/ 374 w 2388"/>
              <a:gd name="T35" fmla="*/ 687 h 2123"/>
              <a:gd name="T36" fmla="*/ 1053 w 2388"/>
              <a:gd name="T37" fmla="*/ 748 h 2123"/>
              <a:gd name="T38" fmla="*/ 1006 w 2388"/>
              <a:gd name="T39" fmla="*/ 745 h 2123"/>
              <a:gd name="T40" fmla="*/ 835 w 2388"/>
              <a:gd name="T41" fmla="*/ 894 h 2123"/>
              <a:gd name="T42" fmla="*/ 832 w 2388"/>
              <a:gd name="T43" fmla="*/ 942 h 2123"/>
              <a:gd name="T44" fmla="*/ 1819 w 2388"/>
              <a:gd name="T45" fmla="*/ 2065 h 2123"/>
              <a:gd name="T46" fmla="*/ 1909 w 2388"/>
              <a:gd name="T47" fmla="*/ 2072 h 2123"/>
              <a:gd name="T48" fmla="*/ 2024 w 2388"/>
              <a:gd name="T49" fmla="*/ 1975 h 2123"/>
              <a:gd name="T50" fmla="*/ 2031 w 2388"/>
              <a:gd name="T51" fmla="*/ 1885 h 2123"/>
              <a:gd name="T52" fmla="*/ 1053 w 2388"/>
              <a:gd name="T53" fmla="*/ 748 h 2123"/>
              <a:gd name="T54" fmla="*/ 2370 w 2388"/>
              <a:gd name="T55" fmla="*/ 270 h 2123"/>
              <a:gd name="T56" fmla="*/ 2315 w 2388"/>
              <a:gd name="T57" fmla="*/ 248 h 2123"/>
              <a:gd name="T58" fmla="*/ 2200 w 2388"/>
              <a:gd name="T59" fmla="*/ 428 h 2123"/>
              <a:gd name="T60" fmla="*/ 1970 w 2388"/>
              <a:gd name="T61" fmla="*/ 476 h 2123"/>
              <a:gd name="T62" fmla="*/ 1905 w 2388"/>
              <a:gd name="T63" fmla="*/ 267 h 2123"/>
              <a:gd name="T64" fmla="*/ 2012 w 2388"/>
              <a:gd name="T65" fmla="*/ 78 h 2123"/>
              <a:gd name="T66" fmla="*/ 1968 w 2388"/>
              <a:gd name="T67" fmla="*/ 35 h 2123"/>
              <a:gd name="T68" fmla="*/ 1632 w 2388"/>
              <a:gd name="T69" fmla="*/ 304 h 2123"/>
              <a:gd name="T70" fmla="*/ 1531 w 2388"/>
              <a:gd name="T71" fmla="*/ 720 h 2123"/>
              <a:gd name="T72" fmla="*/ 1371 w 2388"/>
              <a:gd name="T73" fmla="*/ 886 h 2123"/>
              <a:gd name="T74" fmla="*/ 1532 w 2388"/>
              <a:gd name="T75" fmla="*/ 1073 h 2123"/>
              <a:gd name="T76" fmla="*/ 1729 w 2388"/>
              <a:gd name="T77" fmla="*/ 886 h 2123"/>
              <a:gd name="T78" fmla="*/ 1967 w 2388"/>
              <a:gd name="T79" fmla="*/ 814 h 2123"/>
              <a:gd name="T80" fmla="*/ 2331 w 2388"/>
              <a:gd name="T81" fmla="*/ 664 h 2123"/>
              <a:gd name="T82" fmla="*/ 2370 w 2388"/>
              <a:gd name="T83" fmla="*/ 270 h 2123"/>
              <a:gd name="T84" fmla="*/ 327 w 2388"/>
              <a:gd name="T85" fmla="*/ 1897 h 2123"/>
              <a:gd name="T86" fmla="*/ 327 w 2388"/>
              <a:gd name="T87" fmla="*/ 1987 h 2123"/>
              <a:gd name="T88" fmla="*/ 440 w 2388"/>
              <a:gd name="T89" fmla="*/ 2098 h 2123"/>
              <a:gd name="T90" fmla="*/ 529 w 2388"/>
              <a:gd name="T91" fmla="*/ 2087 h 2123"/>
              <a:gd name="T92" fmla="*/ 1113 w 2388"/>
              <a:gd name="T93" fmla="*/ 1513 h 2123"/>
              <a:gd name="T94" fmla="*/ 934 w 2388"/>
              <a:gd name="T95" fmla="*/ 1309 h 2123"/>
              <a:gd name="T96" fmla="*/ 327 w 2388"/>
              <a:gd name="T97" fmla="*/ 1897 h 2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88" h="2123">
                <a:moveTo>
                  <a:pt x="374" y="687"/>
                </a:moveTo>
                <a:cubicBezTo>
                  <a:pt x="485" y="600"/>
                  <a:pt x="577" y="660"/>
                  <a:pt x="700" y="802"/>
                </a:cubicBezTo>
                <a:cubicBezTo>
                  <a:pt x="714" y="818"/>
                  <a:pt x="732" y="800"/>
                  <a:pt x="743" y="790"/>
                </a:cubicBezTo>
                <a:cubicBezTo>
                  <a:pt x="753" y="781"/>
                  <a:pt x="916" y="635"/>
                  <a:pt x="924" y="628"/>
                </a:cubicBezTo>
                <a:cubicBezTo>
                  <a:pt x="931" y="621"/>
                  <a:pt x="941" y="608"/>
                  <a:pt x="928" y="594"/>
                </a:cubicBezTo>
                <a:cubicBezTo>
                  <a:pt x="916" y="579"/>
                  <a:pt x="870" y="519"/>
                  <a:pt x="840" y="480"/>
                </a:cubicBezTo>
                <a:cubicBezTo>
                  <a:pt x="625" y="199"/>
                  <a:pt x="1429" y="8"/>
                  <a:pt x="1305" y="5"/>
                </a:cubicBezTo>
                <a:cubicBezTo>
                  <a:pt x="1243" y="3"/>
                  <a:pt x="990" y="0"/>
                  <a:pt x="953" y="4"/>
                </a:cubicBezTo>
                <a:cubicBezTo>
                  <a:pt x="800" y="20"/>
                  <a:pt x="608" y="163"/>
                  <a:pt x="512" y="230"/>
                </a:cubicBezTo>
                <a:cubicBezTo>
                  <a:pt x="385" y="316"/>
                  <a:pt x="338" y="367"/>
                  <a:pt x="330" y="374"/>
                </a:cubicBezTo>
                <a:cubicBezTo>
                  <a:pt x="295" y="405"/>
                  <a:pt x="325" y="477"/>
                  <a:pt x="260" y="534"/>
                </a:cubicBezTo>
                <a:cubicBezTo>
                  <a:pt x="191" y="594"/>
                  <a:pt x="149" y="549"/>
                  <a:pt x="109" y="583"/>
                </a:cubicBezTo>
                <a:cubicBezTo>
                  <a:pt x="89" y="601"/>
                  <a:pt x="34" y="642"/>
                  <a:pt x="19" y="656"/>
                </a:cubicBezTo>
                <a:cubicBezTo>
                  <a:pt x="3" y="669"/>
                  <a:pt x="0" y="693"/>
                  <a:pt x="16" y="712"/>
                </a:cubicBezTo>
                <a:cubicBezTo>
                  <a:pt x="16" y="712"/>
                  <a:pt x="167" y="878"/>
                  <a:pt x="179" y="893"/>
                </a:cubicBezTo>
                <a:cubicBezTo>
                  <a:pt x="192" y="907"/>
                  <a:pt x="226" y="920"/>
                  <a:pt x="247" y="901"/>
                </a:cubicBezTo>
                <a:cubicBezTo>
                  <a:pt x="268" y="882"/>
                  <a:pt x="322" y="835"/>
                  <a:pt x="331" y="827"/>
                </a:cubicBezTo>
                <a:cubicBezTo>
                  <a:pt x="340" y="819"/>
                  <a:pt x="325" y="724"/>
                  <a:pt x="374" y="687"/>
                </a:cubicBezTo>
                <a:close/>
                <a:moveTo>
                  <a:pt x="1053" y="748"/>
                </a:moveTo>
                <a:cubicBezTo>
                  <a:pt x="1039" y="732"/>
                  <a:pt x="1021" y="731"/>
                  <a:pt x="1006" y="745"/>
                </a:cubicBezTo>
                <a:cubicBezTo>
                  <a:pt x="835" y="894"/>
                  <a:pt x="835" y="894"/>
                  <a:pt x="835" y="894"/>
                </a:cubicBezTo>
                <a:cubicBezTo>
                  <a:pt x="822" y="906"/>
                  <a:pt x="820" y="928"/>
                  <a:pt x="832" y="942"/>
                </a:cubicBezTo>
                <a:cubicBezTo>
                  <a:pt x="1819" y="2065"/>
                  <a:pt x="1819" y="2065"/>
                  <a:pt x="1819" y="2065"/>
                </a:cubicBezTo>
                <a:cubicBezTo>
                  <a:pt x="1843" y="2092"/>
                  <a:pt x="1883" y="2095"/>
                  <a:pt x="1909" y="2072"/>
                </a:cubicBezTo>
                <a:cubicBezTo>
                  <a:pt x="2024" y="1975"/>
                  <a:pt x="2024" y="1975"/>
                  <a:pt x="2024" y="1975"/>
                </a:cubicBezTo>
                <a:cubicBezTo>
                  <a:pt x="2051" y="1952"/>
                  <a:pt x="2054" y="1911"/>
                  <a:pt x="2031" y="1885"/>
                </a:cubicBezTo>
                <a:lnTo>
                  <a:pt x="1053" y="748"/>
                </a:lnTo>
                <a:close/>
                <a:moveTo>
                  <a:pt x="2370" y="270"/>
                </a:moveTo>
                <a:cubicBezTo>
                  <a:pt x="2361" y="211"/>
                  <a:pt x="2331" y="223"/>
                  <a:pt x="2315" y="248"/>
                </a:cubicBezTo>
                <a:cubicBezTo>
                  <a:pt x="2299" y="273"/>
                  <a:pt x="2229" y="380"/>
                  <a:pt x="2200" y="428"/>
                </a:cubicBezTo>
                <a:cubicBezTo>
                  <a:pt x="2172" y="475"/>
                  <a:pt x="2101" y="569"/>
                  <a:pt x="1970" y="476"/>
                </a:cubicBezTo>
                <a:cubicBezTo>
                  <a:pt x="1833" y="380"/>
                  <a:pt x="1881" y="313"/>
                  <a:pt x="1905" y="267"/>
                </a:cubicBezTo>
                <a:cubicBezTo>
                  <a:pt x="1928" y="222"/>
                  <a:pt x="2002" y="94"/>
                  <a:pt x="2012" y="78"/>
                </a:cubicBezTo>
                <a:cubicBezTo>
                  <a:pt x="2023" y="62"/>
                  <a:pt x="2011" y="15"/>
                  <a:pt x="1968" y="35"/>
                </a:cubicBezTo>
                <a:cubicBezTo>
                  <a:pt x="1926" y="54"/>
                  <a:pt x="1668" y="157"/>
                  <a:pt x="1632" y="304"/>
                </a:cubicBezTo>
                <a:cubicBezTo>
                  <a:pt x="1596" y="453"/>
                  <a:pt x="1663" y="587"/>
                  <a:pt x="1531" y="720"/>
                </a:cubicBezTo>
                <a:cubicBezTo>
                  <a:pt x="1371" y="886"/>
                  <a:pt x="1371" y="886"/>
                  <a:pt x="1371" y="886"/>
                </a:cubicBezTo>
                <a:cubicBezTo>
                  <a:pt x="1532" y="1073"/>
                  <a:pt x="1532" y="1073"/>
                  <a:pt x="1532" y="1073"/>
                </a:cubicBezTo>
                <a:cubicBezTo>
                  <a:pt x="1729" y="886"/>
                  <a:pt x="1729" y="886"/>
                  <a:pt x="1729" y="886"/>
                </a:cubicBezTo>
                <a:cubicBezTo>
                  <a:pt x="1776" y="839"/>
                  <a:pt x="1876" y="793"/>
                  <a:pt x="1967" y="814"/>
                </a:cubicBezTo>
                <a:cubicBezTo>
                  <a:pt x="2161" y="858"/>
                  <a:pt x="2267" y="785"/>
                  <a:pt x="2331" y="664"/>
                </a:cubicBezTo>
                <a:cubicBezTo>
                  <a:pt x="2388" y="556"/>
                  <a:pt x="2379" y="329"/>
                  <a:pt x="2370" y="270"/>
                </a:cubicBezTo>
                <a:close/>
                <a:moveTo>
                  <a:pt x="327" y="1897"/>
                </a:moveTo>
                <a:cubicBezTo>
                  <a:pt x="302" y="1922"/>
                  <a:pt x="302" y="1962"/>
                  <a:pt x="327" y="1987"/>
                </a:cubicBezTo>
                <a:cubicBezTo>
                  <a:pt x="440" y="2098"/>
                  <a:pt x="440" y="2098"/>
                  <a:pt x="440" y="2098"/>
                </a:cubicBezTo>
                <a:cubicBezTo>
                  <a:pt x="465" y="2123"/>
                  <a:pt x="504" y="2112"/>
                  <a:pt x="529" y="2087"/>
                </a:cubicBezTo>
                <a:cubicBezTo>
                  <a:pt x="1113" y="1513"/>
                  <a:pt x="1113" y="1513"/>
                  <a:pt x="1113" y="1513"/>
                </a:cubicBezTo>
                <a:cubicBezTo>
                  <a:pt x="934" y="1309"/>
                  <a:pt x="934" y="1309"/>
                  <a:pt x="934" y="1309"/>
                </a:cubicBezTo>
                <a:lnTo>
                  <a:pt x="327" y="18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9060" tIns="49530" rIns="99060" bIns="49530" numCol="1" anchor="t" anchorCtr="0" compatLnSpc="1"/>
          <a:lstStyle/>
          <a:p>
            <a:endParaRPr lang="en-US" sz="1300" dirty="0">
              <a:latin typeface="PT Sans" panose="020B0503020203020204" pitchFamily="34" charset="0"/>
            </a:endParaRPr>
          </a:p>
        </p:txBody>
      </p:sp>
      <p:sp>
        <p:nvSpPr>
          <p:cNvPr id="62" name="Text Placeholder 2"/>
          <p:cNvSpPr txBox="1"/>
          <p:nvPr/>
        </p:nvSpPr>
        <p:spPr>
          <a:xfrm>
            <a:off x="1285875" y="2708275"/>
            <a:ext cx="3272155" cy="243840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微软雅黑" panose="020B0503020204020204" pitchFamily="34" charset="-122"/>
              </a:rPr>
              <a:t>利用表格及列表属性自主发挥制作界面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5" y="3123"/>
            <a:ext cx="9140036" cy="5141270"/>
          </a:xfrm>
          <a:prstGeom prst="rect">
            <a:avLst/>
          </a:prstGeom>
        </p:spPr>
      </p:pic>
      <p:sp>
        <p:nvSpPr>
          <p:cNvPr id="3" name="TextBox 4"/>
          <p:cNvSpPr txBox="1"/>
          <p:nvPr/>
        </p:nvSpPr>
        <p:spPr>
          <a:xfrm>
            <a:off x="411542" y="1246681"/>
            <a:ext cx="2943051" cy="902970"/>
          </a:xfrm>
          <a:prstGeom prst="rect">
            <a:avLst/>
          </a:prstGeom>
          <a:noFill/>
        </p:spPr>
        <p:txBody>
          <a:bodyPr wrap="square" lIns="72554" tIns="36277" rIns="72554" bIns="36277" rtlCol="0">
            <a:spAutoFit/>
          </a:bodyPr>
          <a:lstStyle/>
          <a:p>
            <a:r>
              <a:rPr lang="en-US" altLang="zh-CN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Consolas" panose="020B0609020204030204" pitchFamily="49" charset="0"/>
              </a:rPr>
              <a:t>2020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Consolas" panose="020B0609020204030204" pitchFamily="49" charset="0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401417" y="2170192"/>
            <a:ext cx="5132450" cy="626110"/>
          </a:xfrm>
          <a:prstGeom prst="rect">
            <a:avLst/>
          </a:prstGeom>
          <a:noFill/>
        </p:spPr>
        <p:txBody>
          <a:bodyPr wrap="square" lIns="72554" tIns="36277" rIns="72554" bIns="36277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THANK YOU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1412" y="2520475"/>
            <a:ext cx="9129818" cy="45719"/>
          </a:xfrm>
          <a:custGeom>
            <a:avLst/>
            <a:gdLst>
              <a:gd name="connsiteX0" fmla="*/ 0 w 8369300"/>
              <a:gd name="connsiteY0" fmla="*/ 0 h 0"/>
              <a:gd name="connsiteX1" fmla="*/ 8369300 w 836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2" tIns="32506" rIns="65012" bIns="32506" anchor="ctr"/>
          <a:lstStyle/>
          <a:p>
            <a:pPr algn="ctr" eaLnBrk="0" hangingPunct="0">
              <a:defRPr/>
            </a:pPr>
            <a:endParaRPr lang="zh-CN" altLang="en-US" sz="1800"/>
          </a:p>
        </p:txBody>
      </p:sp>
      <p:sp>
        <p:nvSpPr>
          <p:cNvPr id="7" name="矩形 6"/>
          <p:cNvSpPr/>
          <p:nvPr/>
        </p:nvSpPr>
        <p:spPr bwMode="auto">
          <a:xfrm>
            <a:off x="1815832" y="2283620"/>
            <a:ext cx="550757" cy="552449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sz="1800" dirty="0"/>
              <a:t>1</a:t>
            </a:r>
            <a:endParaRPr lang="zh-CN" altLang="en-US" sz="1800" dirty="0"/>
          </a:p>
        </p:txBody>
      </p:sp>
      <p:sp>
        <p:nvSpPr>
          <p:cNvPr id="10" name="矩形 9"/>
          <p:cNvSpPr/>
          <p:nvPr/>
        </p:nvSpPr>
        <p:spPr bwMode="auto">
          <a:xfrm>
            <a:off x="3532422" y="2283620"/>
            <a:ext cx="550759" cy="552449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sz="1800" dirty="0"/>
              <a:t>2</a:t>
            </a:r>
            <a:endParaRPr lang="zh-CN" altLang="en-US" sz="1800" dirty="0"/>
          </a:p>
        </p:txBody>
      </p:sp>
      <p:sp>
        <p:nvSpPr>
          <p:cNvPr id="13" name="矩形 12"/>
          <p:cNvSpPr/>
          <p:nvPr/>
        </p:nvSpPr>
        <p:spPr bwMode="auto">
          <a:xfrm>
            <a:off x="5307430" y="2283620"/>
            <a:ext cx="552344" cy="552449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sz="1800" dirty="0"/>
              <a:t>3</a:t>
            </a:r>
            <a:endParaRPr lang="zh-CN" altLang="en-US" sz="1800" dirty="0"/>
          </a:p>
        </p:txBody>
      </p:sp>
      <p:sp>
        <p:nvSpPr>
          <p:cNvPr id="18" name="文本框 66"/>
          <p:cNvSpPr txBox="1">
            <a:spLocks noChangeArrowheads="1"/>
          </p:cNvSpPr>
          <p:nvPr/>
        </p:nvSpPr>
        <p:spPr bwMode="auto">
          <a:xfrm>
            <a:off x="1499235" y="1699895"/>
            <a:ext cx="1198880" cy="3987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lvl="0"/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66"/>
          <p:cNvSpPr txBox="1">
            <a:spLocks noChangeArrowheads="1"/>
          </p:cNvSpPr>
          <p:nvPr/>
        </p:nvSpPr>
        <p:spPr bwMode="auto">
          <a:xfrm>
            <a:off x="2967990" y="3040380"/>
            <a:ext cx="1706880" cy="3987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lvl="0"/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列表表格属性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66"/>
          <p:cNvSpPr txBox="1">
            <a:spLocks noChangeArrowheads="1"/>
          </p:cNvSpPr>
          <p:nvPr/>
        </p:nvSpPr>
        <p:spPr bwMode="auto">
          <a:xfrm>
            <a:off x="4971415" y="1583690"/>
            <a:ext cx="1198880" cy="3987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lvl="0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项目练习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7"/>
          <p:cNvSpPr txBox="1">
            <a:spLocks noChangeArrowheads="1"/>
          </p:cNvSpPr>
          <p:nvPr/>
        </p:nvSpPr>
        <p:spPr bwMode="auto">
          <a:xfrm>
            <a:off x="235049" y="230090"/>
            <a:ext cx="2159573" cy="13229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dist" eaLnBrk="1" hangingPunct="1"/>
            <a:r>
              <a:rPr lang="en-US" altLang="zh-CN" sz="7995" dirty="0">
                <a:solidFill>
                  <a:schemeClr val="accent1"/>
                </a:solidFill>
                <a:latin typeface="微软雅黑" panose="020B0503020204020204" pitchFamily="34" charset="-122"/>
              </a:rPr>
              <a:t>C</a:t>
            </a:r>
            <a:r>
              <a:rPr lang="en-US" altLang="zh-CN" sz="1800" dirty="0">
                <a:solidFill>
                  <a:schemeClr val="accent1"/>
                </a:solidFill>
                <a:latin typeface="微软雅黑" panose="020B0503020204020204" pitchFamily="34" charset="-122"/>
              </a:rPr>
              <a:t>ONTENTS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674395" y="693932"/>
            <a:ext cx="1359791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947532" y="2283620"/>
            <a:ext cx="552344" cy="552449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sz="1800" dirty="0"/>
              <a:t>4</a:t>
            </a:r>
            <a:endParaRPr lang="zh-CN" altLang="en-US" sz="1800" dirty="0"/>
          </a:p>
        </p:txBody>
      </p:sp>
      <p:sp>
        <p:nvSpPr>
          <p:cNvPr id="38" name="文本框 66"/>
          <p:cNvSpPr txBox="1">
            <a:spLocks noChangeArrowheads="1"/>
          </p:cNvSpPr>
          <p:nvPr/>
        </p:nvSpPr>
        <p:spPr bwMode="auto">
          <a:xfrm>
            <a:off x="6678930" y="3040380"/>
            <a:ext cx="1198880" cy="3987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兴趣练习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 animBg="1"/>
      <p:bldP spid="29" grpId="0"/>
      <p:bldP spid="28" grpId="0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818"/>
            <a:ext cx="9140036" cy="514127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2356268" y="1868110"/>
            <a:ext cx="1130851" cy="11308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7"/>
          <p:cNvSpPr txBox="1"/>
          <p:nvPr/>
        </p:nvSpPr>
        <p:spPr>
          <a:xfrm>
            <a:off x="3592379" y="2157316"/>
            <a:ext cx="384159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1"/>
          <p:cNvSpPr txBox="1"/>
          <p:nvPr/>
        </p:nvSpPr>
        <p:spPr>
          <a:xfrm>
            <a:off x="2468238" y="1741002"/>
            <a:ext cx="15476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IrisUPC" panose="020B0604020202020204" pitchFamily="34" charset="-34"/>
                <a:cs typeface="IrisUPC" panose="020B0604020202020204" pitchFamily="34" charset="-34"/>
              </a:rPr>
              <a:t>01</a:t>
            </a:r>
            <a:endParaRPr lang="zh-CN" altLang="en-US" sz="8800" dirty="0">
              <a:solidFill>
                <a:schemeClr val="bg1"/>
              </a:solidFill>
              <a:latin typeface="IrisUPC" panose="020B0604020202020204" pitchFamily="34" charset="-34"/>
              <a:cs typeface="IrisUPC" panose="020B0604020202020204" pitchFamily="34" charset="-3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6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A_图文框  54"/>
          <p:cNvSpPr/>
          <p:nvPr>
            <p:custDataLst>
              <p:tags r:id="rId1"/>
            </p:custDataLst>
          </p:nvPr>
        </p:nvSpPr>
        <p:spPr>
          <a:xfrm rot="16200000">
            <a:off x="1793240" y="355600"/>
            <a:ext cx="2584450" cy="4946650"/>
          </a:xfrm>
          <a:prstGeom prst="frame">
            <a:avLst>
              <a:gd name="adj1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56" name="PA_淘宝店chenying0907 55"/>
          <p:cNvSpPr/>
          <p:nvPr>
            <p:custDataLst>
              <p:tags r:id="rId2"/>
            </p:custDataLst>
          </p:nvPr>
        </p:nvSpPr>
        <p:spPr>
          <a:xfrm>
            <a:off x="798397" y="1714646"/>
            <a:ext cx="2398628" cy="2247417"/>
          </a:xfrm>
          <a:prstGeom prst="rect">
            <a:avLst/>
          </a:prstGeom>
          <a:blipFill dpi="0" rotWithShape="1">
            <a:blip r:embed="rId3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blipFill>
                <a:blip r:embed="rId4"/>
                <a:stretch>
                  <a:fillRect l="-63000" t="-71000" r="-93000" b="-79000"/>
                </a:stretch>
              </a:blipFill>
            </a:endParaRPr>
          </a:p>
        </p:txBody>
      </p:sp>
      <p:sp>
        <p:nvSpPr>
          <p:cNvPr id="58" name="PA_淘宝店chenying0907 57"/>
          <p:cNvSpPr txBox="1"/>
          <p:nvPr>
            <p:custDataLst>
              <p:tags r:id="rId5"/>
            </p:custDataLst>
          </p:nvPr>
        </p:nvSpPr>
        <p:spPr>
          <a:xfrm>
            <a:off x="3438525" y="2205355"/>
            <a:ext cx="1783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项目背景</a:t>
            </a:r>
            <a:endParaRPr lang="zh-CN" altLang="en-US" sz="2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0" name="PA_淘宝店chenying0907 59"/>
          <p:cNvSpPr txBox="1"/>
          <p:nvPr>
            <p:custDataLst>
              <p:tags r:id="rId6"/>
            </p:custDataLst>
          </p:nvPr>
        </p:nvSpPr>
        <p:spPr>
          <a:xfrm>
            <a:off x="5747385" y="2160905"/>
            <a:ext cx="3312795" cy="139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江西标准网对搜索列表内容进行界面调整。</a:t>
            </a:r>
            <a:endParaRPr lang="zh-CN" altLang="en-US" sz="2100" dirty="0">
              <a:solidFill>
                <a:schemeClr val="tx1">
                  <a:lumMod val="50000"/>
                  <a:lumOff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r>
              <a:rPr lang="zh-CN" alt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网址：</a:t>
            </a:r>
            <a:r>
              <a:rPr lang="zh-CN" alt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http://db.jxbz.org.cn/</a:t>
            </a:r>
            <a:endParaRPr lang="zh-CN" altLang="en-US" sz="2200" dirty="0">
              <a:solidFill>
                <a:schemeClr val="tx1">
                  <a:lumMod val="50000"/>
                  <a:lumOff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ldLvl="0" animBg="1"/>
      <p:bldP spid="56" grpId="0" animBg="1"/>
      <p:bldP spid="58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818"/>
            <a:ext cx="9140036" cy="514127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2409109" y="1774804"/>
            <a:ext cx="1130851" cy="11308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7"/>
          <p:cNvSpPr txBox="1"/>
          <p:nvPr/>
        </p:nvSpPr>
        <p:spPr>
          <a:xfrm>
            <a:off x="3645220" y="2072900"/>
            <a:ext cx="384159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列表与表格</a:t>
            </a:r>
            <a:endParaRPr lang="zh-CN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1"/>
          <p:cNvSpPr txBox="1"/>
          <p:nvPr/>
        </p:nvSpPr>
        <p:spPr>
          <a:xfrm>
            <a:off x="2521079" y="1647696"/>
            <a:ext cx="15476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IrisUPC" panose="020B0604020202020204" pitchFamily="34" charset="-34"/>
                <a:cs typeface="IrisUPC" panose="020B0604020202020204" pitchFamily="34" charset="-34"/>
              </a:rPr>
              <a:t>02</a:t>
            </a:r>
            <a:endParaRPr lang="zh-CN" altLang="en-US" sz="8800" dirty="0">
              <a:solidFill>
                <a:schemeClr val="bg1"/>
              </a:solidFill>
              <a:latin typeface="IrisUPC" panose="020B0604020202020204" pitchFamily="34" charset="-34"/>
              <a:cs typeface="IrisUPC" panose="020B0604020202020204" pitchFamily="34" charset="-3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6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4536004" y="1875606"/>
            <a:ext cx="872264" cy="873160"/>
            <a:chOff x="6376412" y="1678768"/>
            <a:chExt cx="1617076" cy="1618520"/>
          </a:xfrm>
          <a:solidFill>
            <a:schemeClr val="accent5">
              <a:lumMod val="75000"/>
            </a:schemeClr>
          </a:solidFill>
        </p:grpSpPr>
        <p:sp>
          <p:nvSpPr>
            <p:cNvPr id="38" name="Freeform 35"/>
            <p:cNvSpPr>
              <a:spLocks noEditPoints="1"/>
            </p:cNvSpPr>
            <p:nvPr/>
          </p:nvSpPr>
          <p:spPr bwMode="auto">
            <a:xfrm>
              <a:off x="6376412" y="1678768"/>
              <a:ext cx="1617076" cy="1618520"/>
            </a:xfrm>
            <a:custGeom>
              <a:avLst/>
              <a:gdLst>
                <a:gd name="T0" fmla="*/ 235 w 471"/>
                <a:gd name="T1" fmla="*/ 0 h 471"/>
                <a:gd name="T2" fmla="*/ 0 w 471"/>
                <a:gd name="T3" fmla="*/ 235 h 471"/>
                <a:gd name="T4" fmla="*/ 235 w 471"/>
                <a:gd name="T5" fmla="*/ 471 h 471"/>
                <a:gd name="T6" fmla="*/ 471 w 471"/>
                <a:gd name="T7" fmla="*/ 235 h 471"/>
                <a:gd name="T8" fmla="*/ 235 w 471"/>
                <a:gd name="T9" fmla="*/ 0 h 471"/>
                <a:gd name="T10" fmla="*/ 235 w 471"/>
                <a:gd name="T11" fmla="*/ 408 h 471"/>
                <a:gd name="T12" fmla="*/ 62 w 471"/>
                <a:gd name="T13" fmla="*/ 235 h 471"/>
                <a:gd name="T14" fmla="*/ 235 w 471"/>
                <a:gd name="T15" fmla="*/ 62 h 471"/>
                <a:gd name="T16" fmla="*/ 408 w 471"/>
                <a:gd name="T17" fmla="*/ 235 h 471"/>
                <a:gd name="T18" fmla="*/ 235 w 471"/>
                <a:gd name="T19" fmla="*/ 408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1" h="471">
                  <a:moveTo>
                    <a:pt x="235" y="0"/>
                  </a:moveTo>
                  <a:cubicBezTo>
                    <a:pt x="105" y="0"/>
                    <a:pt x="0" y="105"/>
                    <a:pt x="0" y="235"/>
                  </a:cubicBezTo>
                  <a:cubicBezTo>
                    <a:pt x="0" y="365"/>
                    <a:pt x="105" y="471"/>
                    <a:pt x="235" y="471"/>
                  </a:cubicBezTo>
                  <a:cubicBezTo>
                    <a:pt x="365" y="471"/>
                    <a:pt x="471" y="365"/>
                    <a:pt x="471" y="235"/>
                  </a:cubicBezTo>
                  <a:cubicBezTo>
                    <a:pt x="471" y="105"/>
                    <a:pt x="365" y="0"/>
                    <a:pt x="235" y="0"/>
                  </a:cubicBezTo>
                  <a:close/>
                  <a:moveTo>
                    <a:pt x="235" y="408"/>
                  </a:moveTo>
                  <a:cubicBezTo>
                    <a:pt x="140" y="408"/>
                    <a:pt x="62" y="331"/>
                    <a:pt x="62" y="235"/>
                  </a:cubicBezTo>
                  <a:cubicBezTo>
                    <a:pt x="62" y="140"/>
                    <a:pt x="140" y="62"/>
                    <a:pt x="235" y="62"/>
                  </a:cubicBezTo>
                  <a:cubicBezTo>
                    <a:pt x="331" y="62"/>
                    <a:pt x="408" y="140"/>
                    <a:pt x="408" y="235"/>
                  </a:cubicBezTo>
                  <a:cubicBezTo>
                    <a:pt x="408" y="331"/>
                    <a:pt x="331" y="408"/>
                    <a:pt x="235" y="40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800">
                <a:defRPr/>
              </a:pPr>
              <a:endParaRPr lang="id-ID" dirty="0"/>
            </a:p>
          </p:txBody>
        </p:sp>
        <p:sp>
          <p:nvSpPr>
            <p:cNvPr id="70" name="Shape 4168"/>
            <p:cNvSpPr/>
            <p:nvPr/>
          </p:nvSpPr>
          <p:spPr>
            <a:xfrm>
              <a:off x="7101470" y="2315605"/>
              <a:ext cx="519944" cy="337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3211"/>
                  </a:moveTo>
                  <a:cubicBezTo>
                    <a:pt x="11747" y="14381"/>
                    <a:pt x="9458" y="18011"/>
                    <a:pt x="9360" y="18165"/>
                  </a:cubicBezTo>
                  <a:cubicBezTo>
                    <a:pt x="9249" y="18377"/>
                    <a:pt x="8939" y="18735"/>
                    <a:pt x="8644" y="18441"/>
                  </a:cubicBezTo>
                  <a:cubicBezTo>
                    <a:pt x="8559" y="18357"/>
                    <a:pt x="8459" y="18187"/>
                    <a:pt x="8459" y="17853"/>
                  </a:cubicBezTo>
                  <a:cubicBezTo>
                    <a:pt x="8459" y="17530"/>
                    <a:pt x="8554" y="17204"/>
                    <a:pt x="8565" y="17168"/>
                  </a:cubicBezTo>
                  <a:lnTo>
                    <a:pt x="9680" y="13369"/>
                  </a:lnTo>
                  <a:cubicBezTo>
                    <a:pt x="9471" y="13239"/>
                    <a:pt x="9111" y="13015"/>
                    <a:pt x="8832" y="12829"/>
                  </a:cubicBezTo>
                  <a:lnTo>
                    <a:pt x="8758" y="12781"/>
                  </a:lnTo>
                  <a:cubicBezTo>
                    <a:pt x="8476" y="12597"/>
                    <a:pt x="8124" y="12367"/>
                    <a:pt x="8124" y="11770"/>
                  </a:cubicBezTo>
                  <a:cubicBezTo>
                    <a:pt x="8124" y="11484"/>
                    <a:pt x="8211" y="11152"/>
                    <a:pt x="8393" y="10758"/>
                  </a:cubicBezTo>
                  <a:cubicBezTo>
                    <a:pt x="8927" y="9588"/>
                    <a:pt x="11216" y="5958"/>
                    <a:pt x="11314" y="5804"/>
                  </a:cubicBezTo>
                  <a:cubicBezTo>
                    <a:pt x="11426" y="5592"/>
                    <a:pt x="11735" y="5234"/>
                    <a:pt x="12030" y="5528"/>
                  </a:cubicBezTo>
                  <a:cubicBezTo>
                    <a:pt x="12115" y="5612"/>
                    <a:pt x="12215" y="5782"/>
                    <a:pt x="12215" y="6116"/>
                  </a:cubicBezTo>
                  <a:cubicBezTo>
                    <a:pt x="12215" y="6438"/>
                    <a:pt x="12120" y="6765"/>
                    <a:pt x="12110" y="6801"/>
                  </a:cubicBezTo>
                  <a:lnTo>
                    <a:pt x="10992" y="10600"/>
                  </a:lnTo>
                  <a:cubicBezTo>
                    <a:pt x="11203" y="10730"/>
                    <a:pt x="11563" y="10954"/>
                    <a:pt x="11842" y="11140"/>
                  </a:cubicBezTo>
                  <a:lnTo>
                    <a:pt x="11916" y="11188"/>
                  </a:lnTo>
                  <a:cubicBezTo>
                    <a:pt x="12198" y="11372"/>
                    <a:pt x="12550" y="11602"/>
                    <a:pt x="12550" y="12201"/>
                  </a:cubicBezTo>
                  <a:cubicBezTo>
                    <a:pt x="12550" y="12485"/>
                    <a:pt x="12462" y="12817"/>
                    <a:pt x="12281" y="13211"/>
                  </a:cubicBezTo>
                  <a:close/>
                  <a:moveTo>
                    <a:pt x="16430" y="6048"/>
                  </a:moveTo>
                  <a:cubicBezTo>
                    <a:pt x="16132" y="6048"/>
                    <a:pt x="15840" y="6088"/>
                    <a:pt x="15557" y="6162"/>
                  </a:cubicBezTo>
                  <a:cubicBezTo>
                    <a:pt x="14848" y="2597"/>
                    <a:pt x="12653" y="0"/>
                    <a:pt x="10054" y="0"/>
                  </a:cubicBezTo>
                  <a:cubicBezTo>
                    <a:pt x="6881" y="0"/>
                    <a:pt x="4310" y="3869"/>
                    <a:pt x="4310" y="8641"/>
                  </a:cubicBezTo>
                  <a:cubicBezTo>
                    <a:pt x="4310" y="9067"/>
                    <a:pt x="4330" y="9486"/>
                    <a:pt x="4369" y="9896"/>
                  </a:cubicBezTo>
                  <a:cubicBezTo>
                    <a:pt x="4217" y="9868"/>
                    <a:pt x="4064" y="9850"/>
                    <a:pt x="3906" y="9850"/>
                  </a:cubicBezTo>
                  <a:cubicBezTo>
                    <a:pt x="1749" y="9850"/>
                    <a:pt x="0" y="12481"/>
                    <a:pt x="0" y="15726"/>
                  </a:cubicBezTo>
                  <a:cubicBezTo>
                    <a:pt x="0" y="18969"/>
                    <a:pt x="1749" y="21600"/>
                    <a:pt x="3906" y="21600"/>
                  </a:cubicBezTo>
                  <a:lnTo>
                    <a:pt x="16430" y="21600"/>
                  </a:lnTo>
                  <a:cubicBezTo>
                    <a:pt x="19285" y="21600"/>
                    <a:pt x="21600" y="18119"/>
                    <a:pt x="21600" y="13823"/>
                  </a:cubicBezTo>
                  <a:cubicBezTo>
                    <a:pt x="21600" y="9530"/>
                    <a:pt x="19285" y="6048"/>
                    <a:pt x="16430" y="604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38086" tIns="38086" rIns="38086" bIns="38086" anchor="ctr"/>
            <a:lstStyle/>
            <a:p>
              <a:pPr defTabSz="68580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24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99331" name="Freeform 21"/>
          <p:cNvSpPr>
            <a:spLocks noEditPoints="1"/>
          </p:cNvSpPr>
          <p:nvPr/>
        </p:nvSpPr>
        <p:spPr bwMode="auto">
          <a:xfrm>
            <a:off x="4381535" y="2149907"/>
            <a:ext cx="351174" cy="351220"/>
          </a:xfrm>
          <a:custGeom>
            <a:avLst/>
            <a:gdLst>
              <a:gd name="T0" fmla="*/ 452903 w 403"/>
              <a:gd name="T1" fmla="*/ 173762 h 404"/>
              <a:gd name="T2" fmla="*/ 279871 w 403"/>
              <a:gd name="T3" fmla="*/ 127426 h 404"/>
              <a:gd name="T4" fmla="*/ 249677 w 403"/>
              <a:gd name="T5" fmla="*/ 15059 h 404"/>
              <a:gd name="T6" fmla="*/ 226452 w 403"/>
              <a:gd name="T7" fmla="*/ 2317 h 404"/>
              <a:gd name="T8" fmla="*/ 16258 w 403"/>
              <a:gd name="T9" fmla="*/ 59079 h 404"/>
              <a:gd name="T10" fmla="*/ 2323 w 403"/>
              <a:gd name="T11" fmla="*/ 81089 h 404"/>
              <a:gd name="T12" fmla="*/ 77806 w 403"/>
              <a:gd name="T13" fmla="*/ 360267 h 404"/>
              <a:gd name="T14" fmla="*/ 99871 w 403"/>
              <a:gd name="T15" fmla="*/ 373010 h 404"/>
              <a:gd name="T16" fmla="*/ 184645 w 403"/>
              <a:gd name="T17" fmla="*/ 349842 h 404"/>
              <a:gd name="T18" fmla="*/ 173032 w 403"/>
              <a:gd name="T19" fmla="*/ 392703 h 404"/>
              <a:gd name="T20" fmla="*/ 185806 w 403"/>
              <a:gd name="T21" fmla="*/ 414713 h 404"/>
              <a:gd name="T22" fmla="*/ 373935 w 403"/>
              <a:gd name="T23" fmla="*/ 464525 h 404"/>
              <a:gd name="T24" fmla="*/ 397161 w 403"/>
              <a:gd name="T25" fmla="*/ 452941 h 404"/>
              <a:gd name="T26" fmla="*/ 465677 w 403"/>
              <a:gd name="T27" fmla="*/ 195772 h 404"/>
              <a:gd name="T28" fmla="*/ 452903 w 403"/>
              <a:gd name="T29" fmla="*/ 173762 h 404"/>
              <a:gd name="T30" fmla="*/ 39484 w 403"/>
              <a:gd name="T31" fmla="*/ 86881 h 404"/>
              <a:gd name="T32" fmla="*/ 221806 w 403"/>
              <a:gd name="T33" fmla="*/ 38228 h 404"/>
              <a:gd name="T34" fmla="*/ 289161 w 403"/>
              <a:gd name="T35" fmla="*/ 288446 h 404"/>
              <a:gd name="T36" fmla="*/ 106839 w 403"/>
              <a:gd name="T37" fmla="*/ 337099 h 404"/>
              <a:gd name="T38" fmla="*/ 39484 w 403"/>
              <a:gd name="T39" fmla="*/ 86881 h 404"/>
              <a:gd name="T40" fmla="*/ 365806 w 403"/>
              <a:gd name="T41" fmla="*/ 429772 h 404"/>
              <a:gd name="T42" fmla="*/ 207871 w 403"/>
              <a:gd name="T43" fmla="*/ 386911 h 404"/>
              <a:gd name="T44" fmla="*/ 220645 w 403"/>
              <a:gd name="T45" fmla="*/ 340574 h 404"/>
              <a:gd name="T46" fmla="*/ 311226 w 403"/>
              <a:gd name="T47" fmla="*/ 316248 h 404"/>
              <a:gd name="T48" fmla="*/ 324000 w 403"/>
              <a:gd name="T49" fmla="*/ 294238 h 404"/>
              <a:gd name="T50" fmla="*/ 289161 w 403"/>
              <a:gd name="T51" fmla="*/ 164495 h 404"/>
              <a:gd name="T52" fmla="*/ 427355 w 403"/>
              <a:gd name="T53" fmla="*/ 201564 h 404"/>
              <a:gd name="T54" fmla="*/ 365806 w 403"/>
              <a:gd name="T55" fmla="*/ 429772 h 40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403" h="404">
                <a:moveTo>
                  <a:pt x="390" y="150"/>
                </a:moveTo>
                <a:cubicBezTo>
                  <a:pt x="241" y="110"/>
                  <a:pt x="241" y="110"/>
                  <a:pt x="241" y="110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3" y="5"/>
                  <a:pt x="204" y="0"/>
                  <a:pt x="195" y="2"/>
                </a:cubicBezTo>
                <a:cubicBezTo>
                  <a:pt x="14" y="51"/>
                  <a:pt x="14" y="51"/>
                  <a:pt x="14" y="51"/>
                </a:cubicBezTo>
                <a:cubicBezTo>
                  <a:pt x="5" y="53"/>
                  <a:pt x="0" y="62"/>
                  <a:pt x="2" y="70"/>
                </a:cubicBezTo>
                <a:cubicBezTo>
                  <a:pt x="67" y="311"/>
                  <a:pt x="67" y="311"/>
                  <a:pt x="67" y="311"/>
                </a:cubicBezTo>
                <a:cubicBezTo>
                  <a:pt x="69" y="319"/>
                  <a:pt x="78" y="324"/>
                  <a:pt x="86" y="322"/>
                </a:cubicBezTo>
                <a:cubicBezTo>
                  <a:pt x="159" y="302"/>
                  <a:pt x="159" y="302"/>
                  <a:pt x="159" y="302"/>
                </a:cubicBezTo>
                <a:cubicBezTo>
                  <a:pt x="149" y="339"/>
                  <a:pt x="149" y="339"/>
                  <a:pt x="149" y="339"/>
                </a:cubicBezTo>
                <a:cubicBezTo>
                  <a:pt x="147" y="347"/>
                  <a:pt x="152" y="356"/>
                  <a:pt x="160" y="358"/>
                </a:cubicBezTo>
                <a:cubicBezTo>
                  <a:pt x="322" y="401"/>
                  <a:pt x="322" y="401"/>
                  <a:pt x="322" y="401"/>
                </a:cubicBezTo>
                <a:cubicBezTo>
                  <a:pt x="331" y="404"/>
                  <a:pt x="340" y="399"/>
                  <a:pt x="342" y="391"/>
                </a:cubicBezTo>
                <a:cubicBezTo>
                  <a:pt x="401" y="169"/>
                  <a:pt x="401" y="169"/>
                  <a:pt x="401" y="169"/>
                </a:cubicBezTo>
                <a:cubicBezTo>
                  <a:pt x="403" y="161"/>
                  <a:pt x="398" y="152"/>
                  <a:pt x="390" y="150"/>
                </a:cubicBezTo>
                <a:close/>
                <a:moveTo>
                  <a:pt x="34" y="75"/>
                </a:moveTo>
                <a:cubicBezTo>
                  <a:pt x="191" y="33"/>
                  <a:pt x="191" y="33"/>
                  <a:pt x="191" y="33"/>
                </a:cubicBezTo>
                <a:cubicBezTo>
                  <a:pt x="249" y="249"/>
                  <a:pt x="249" y="249"/>
                  <a:pt x="249" y="249"/>
                </a:cubicBezTo>
                <a:cubicBezTo>
                  <a:pt x="92" y="291"/>
                  <a:pt x="92" y="291"/>
                  <a:pt x="92" y="291"/>
                </a:cubicBezTo>
                <a:lnTo>
                  <a:pt x="34" y="75"/>
                </a:lnTo>
                <a:close/>
                <a:moveTo>
                  <a:pt x="315" y="371"/>
                </a:moveTo>
                <a:cubicBezTo>
                  <a:pt x="179" y="334"/>
                  <a:pt x="179" y="334"/>
                  <a:pt x="179" y="334"/>
                </a:cubicBezTo>
                <a:cubicBezTo>
                  <a:pt x="190" y="294"/>
                  <a:pt x="190" y="294"/>
                  <a:pt x="190" y="294"/>
                </a:cubicBezTo>
                <a:cubicBezTo>
                  <a:pt x="268" y="273"/>
                  <a:pt x="268" y="273"/>
                  <a:pt x="268" y="273"/>
                </a:cubicBezTo>
                <a:cubicBezTo>
                  <a:pt x="276" y="271"/>
                  <a:pt x="282" y="262"/>
                  <a:pt x="279" y="254"/>
                </a:cubicBezTo>
                <a:cubicBezTo>
                  <a:pt x="249" y="142"/>
                  <a:pt x="249" y="142"/>
                  <a:pt x="249" y="142"/>
                </a:cubicBezTo>
                <a:cubicBezTo>
                  <a:pt x="368" y="174"/>
                  <a:pt x="368" y="174"/>
                  <a:pt x="368" y="174"/>
                </a:cubicBezTo>
                <a:lnTo>
                  <a:pt x="315" y="37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lIns="68565" tIns="34283" rIns="68565" bIns="34283"/>
          <a:lstStyle/>
          <a:p>
            <a:endParaRPr lang="zh-CN" altLang="en-US"/>
          </a:p>
        </p:txBody>
      </p:sp>
      <p:grpSp>
        <p:nvGrpSpPr>
          <p:cNvPr id="3" name="Group 10"/>
          <p:cNvGrpSpPr/>
          <p:nvPr/>
        </p:nvGrpSpPr>
        <p:grpSpPr bwMode="auto">
          <a:xfrm>
            <a:off x="2944793" y="2234400"/>
            <a:ext cx="439265" cy="290502"/>
            <a:chOff x="3672114" y="2961703"/>
            <a:chExt cx="1188615" cy="782652"/>
          </a:xfrm>
        </p:grpSpPr>
        <p:cxnSp>
          <p:nvCxnSpPr>
            <p:cNvPr id="12" name="Straight Connector 11"/>
            <p:cNvCxnSpPr/>
            <p:nvPr/>
          </p:nvCxnSpPr>
          <p:spPr>
            <a:xfrm flipH="1">
              <a:off x="4412986" y="2961703"/>
              <a:ext cx="447743" cy="77303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672114" y="3744355"/>
              <a:ext cx="740872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3"/>
          <p:cNvGrpSpPr/>
          <p:nvPr/>
        </p:nvGrpSpPr>
        <p:grpSpPr bwMode="auto">
          <a:xfrm flipH="1">
            <a:off x="4886272" y="2683287"/>
            <a:ext cx="891623" cy="586955"/>
            <a:chOff x="3672114" y="2961703"/>
            <a:chExt cx="1188615" cy="782652"/>
          </a:xfrm>
        </p:grpSpPr>
        <p:cxnSp>
          <p:nvCxnSpPr>
            <p:cNvPr id="15" name="Straight Connector 14"/>
            <p:cNvCxnSpPr/>
            <p:nvPr/>
          </p:nvCxnSpPr>
          <p:spPr>
            <a:xfrm flipH="1">
              <a:off x="4411626" y="2961703"/>
              <a:ext cx="449103" cy="77471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3672114" y="3744355"/>
              <a:ext cx="739512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8"/>
          <p:cNvGrpSpPr/>
          <p:nvPr/>
        </p:nvGrpSpPr>
        <p:grpSpPr bwMode="auto">
          <a:xfrm flipH="1">
            <a:off x="5408266" y="2184492"/>
            <a:ext cx="440456" cy="290502"/>
            <a:chOff x="3672114" y="2961703"/>
            <a:chExt cx="1188615" cy="782652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4410983" y="2961703"/>
              <a:ext cx="449746" cy="77303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672114" y="3744355"/>
              <a:ext cx="738869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21"/>
          <p:cNvGrpSpPr/>
          <p:nvPr/>
        </p:nvGrpSpPr>
        <p:grpSpPr bwMode="auto">
          <a:xfrm>
            <a:off x="5847715" y="1083962"/>
            <a:ext cx="3296285" cy="1720696"/>
            <a:chOff x="9179005" y="2405169"/>
            <a:chExt cx="2216125" cy="2293800"/>
          </a:xfrm>
        </p:grpSpPr>
        <p:sp>
          <p:nvSpPr>
            <p:cNvPr id="23" name="TextBox 22"/>
            <p:cNvSpPr txBox="1"/>
            <p:nvPr/>
          </p:nvSpPr>
          <p:spPr>
            <a:xfrm>
              <a:off x="9256791" y="2852760"/>
              <a:ext cx="2138339" cy="1846209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685800">
                <a:defRPr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table-layout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宋体" panose="02010600030101010101" pitchFamily="2" charset="-122"/>
                  <a:cs typeface="Open Sans" panose="020B0606030504020204" pitchFamily="34" charset="0"/>
                </a:rPr>
                <a:t>：设置表格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defTabSz="685800">
                <a:defRPr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border-collapse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宋体" panose="02010600030101010101" pitchFamily="2" charset="-122"/>
                  <a:cs typeface="Open Sans" panose="020B0606030504020204" pitchFamily="34" charset="0"/>
                </a:rPr>
                <a:t>：边框合并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defTabSz="685800">
                <a:defRPr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border-spacing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宋体" panose="02010600030101010101" pitchFamily="2" charset="-122"/>
                  <a:cs typeface="Open Sans" panose="020B0606030504020204" pitchFamily="34" charset="0"/>
                </a:rPr>
                <a:t>：边框间隙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defTabSz="685800">
                <a:defRPr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caption-side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宋体" panose="02010600030101010101" pitchFamily="2" charset="-122"/>
                  <a:cs typeface="Open Sans" panose="020B0606030504020204" pitchFamily="34" charset="0"/>
                </a:rPr>
                <a:t>：设置标题位置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defTabSz="685800">
                <a:defRPr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empty-cells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宋体" panose="02010600030101010101" pitchFamily="2" charset="-122"/>
                  <a:cs typeface="Open Sans" panose="020B0606030504020204" pitchFamily="34" charset="0"/>
                </a:rPr>
                <a:t>：定义空格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179005" y="2405169"/>
              <a:ext cx="1320785" cy="531600"/>
            </a:xfrm>
            <a:prstGeom prst="rect">
              <a:avLst/>
            </a:prstGeom>
            <a:noFill/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表格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Group 24"/>
          <p:cNvGrpSpPr/>
          <p:nvPr/>
        </p:nvGrpSpPr>
        <p:grpSpPr bwMode="auto">
          <a:xfrm>
            <a:off x="161290" y="2310770"/>
            <a:ext cx="3223260" cy="1443990"/>
            <a:chOff x="306411" y="2406637"/>
            <a:chExt cx="2716032" cy="1914316"/>
          </a:xfrm>
        </p:grpSpPr>
        <p:sp>
          <p:nvSpPr>
            <p:cNvPr id="26" name="TextBox 25"/>
            <p:cNvSpPr txBox="1"/>
            <p:nvPr/>
          </p:nvSpPr>
          <p:spPr>
            <a:xfrm>
              <a:off x="306411" y="2852806"/>
              <a:ext cx="2716032" cy="146814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r" defTabSz="685800">
                <a:defRPr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list-style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宋体" panose="02010600030101010101" pitchFamily="2" charset="-122"/>
                  <a:cs typeface="Open Sans" panose="020B0606030504020204" pitchFamily="34" charset="0"/>
                </a:rPr>
                <a:t>：列表风格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r" defTabSz="685800">
                <a:defRPr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list-style-image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宋体" panose="02010600030101010101" pitchFamily="2" charset="-122"/>
                  <a:cs typeface="Open Sans" panose="020B0606030504020204" pitchFamily="34" charset="0"/>
                </a:rPr>
                <a:t>：列表图片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r" defTabSz="685800">
                <a:defRPr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list-style-position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宋体" panose="02010600030101010101" pitchFamily="2" charset="-122"/>
                  <a:cs typeface="Open Sans" panose="020B0606030504020204" pitchFamily="34" charset="0"/>
                </a:rPr>
                <a:t>：列表位置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r" defTabSz="685800">
                <a:defRPr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list-style-type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宋体" panose="02010600030101010101" pitchFamily="2" charset="-122"/>
                  <a:cs typeface="Open Sans" panose="020B0606030504020204" pitchFamily="34" charset="0"/>
                </a:rPr>
                <a:t>：列表类型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95701" y="2406637"/>
              <a:ext cx="1655042" cy="528668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Group 27"/>
          <p:cNvGrpSpPr/>
          <p:nvPr/>
        </p:nvGrpSpPr>
        <p:grpSpPr bwMode="auto">
          <a:xfrm>
            <a:off x="5952134" y="2999155"/>
            <a:ext cx="2052513" cy="933291"/>
            <a:chOff x="9179005" y="2405946"/>
            <a:chExt cx="2040090" cy="1242523"/>
          </a:xfrm>
        </p:grpSpPr>
        <p:sp>
          <p:nvSpPr>
            <p:cNvPr id="29" name="TextBox 28"/>
            <p:cNvSpPr txBox="1"/>
            <p:nvPr/>
          </p:nvSpPr>
          <p:spPr>
            <a:xfrm>
              <a:off x="9256797" y="2911282"/>
              <a:ext cx="1962298" cy="73718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685800">
                <a:defRPr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text-decoration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宋体" panose="02010600030101010101" pitchFamily="2" charset="-122"/>
                  <a:cs typeface="Open Sans" panose="020B0606030504020204" pitchFamily="34" charset="0"/>
                </a:rPr>
                <a:t>：设置文本修饰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179005" y="2405946"/>
              <a:ext cx="1762820" cy="53091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文本装饰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Group 4"/>
          <p:cNvGrpSpPr/>
          <p:nvPr/>
        </p:nvGrpSpPr>
        <p:grpSpPr bwMode="auto">
          <a:xfrm>
            <a:off x="4166357" y="2642259"/>
            <a:ext cx="516354" cy="1478190"/>
            <a:chOff x="5630340" y="3308955"/>
            <a:chExt cx="957725" cy="2739366"/>
          </a:xfrm>
        </p:grpSpPr>
        <p:grpSp>
          <p:nvGrpSpPr>
            <p:cNvPr id="14" name="Group 49"/>
            <p:cNvGrpSpPr/>
            <p:nvPr/>
          </p:nvGrpSpPr>
          <p:grpSpPr bwMode="auto">
            <a:xfrm>
              <a:off x="5630340" y="4068408"/>
              <a:ext cx="957725" cy="688825"/>
              <a:chOff x="5615826" y="4108318"/>
              <a:chExt cx="957725" cy="688825"/>
            </a:xfrm>
          </p:grpSpPr>
          <p:sp>
            <p:nvSpPr>
              <p:cNvPr id="51" name="Rectangle 9"/>
              <p:cNvSpPr>
                <a:spLocks noChangeArrowheads="1"/>
              </p:cNvSpPr>
              <p:nvPr/>
            </p:nvSpPr>
            <p:spPr bwMode="auto">
              <a:xfrm>
                <a:off x="5615826" y="4109095"/>
                <a:ext cx="957725" cy="68880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id-ID" sz="2100" dirty="0"/>
              </a:p>
            </p:txBody>
          </p:sp>
          <p:sp>
            <p:nvSpPr>
              <p:cNvPr id="52" name="Rectangle 17"/>
              <p:cNvSpPr>
                <a:spLocks noChangeArrowheads="1"/>
              </p:cNvSpPr>
              <p:nvPr/>
            </p:nvSpPr>
            <p:spPr bwMode="auto">
              <a:xfrm>
                <a:off x="6093894" y="4109095"/>
                <a:ext cx="479657" cy="688809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1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hangingPunct="1"/>
                <a:endParaRPr lang="id-ID"/>
              </a:p>
            </p:txBody>
          </p:sp>
        </p:grpSp>
        <p:grpSp>
          <p:nvGrpSpPr>
            <p:cNvPr id="17" name="Group 52"/>
            <p:cNvGrpSpPr/>
            <p:nvPr/>
          </p:nvGrpSpPr>
          <p:grpSpPr bwMode="auto">
            <a:xfrm>
              <a:off x="5630340" y="4819854"/>
              <a:ext cx="957725" cy="688825"/>
              <a:chOff x="5615826" y="4859764"/>
              <a:chExt cx="957725" cy="688825"/>
            </a:xfrm>
          </p:grpSpPr>
          <p:sp>
            <p:nvSpPr>
              <p:cNvPr id="54" name="Rectangle 8"/>
              <p:cNvSpPr>
                <a:spLocks noChangeArrowheads="1"/>
              </p:cNvSpPr>
              <p:nvPr/>
            </p:nvSpPr>
            <p:spPr bwMode="auto">
              <a:xfrm>
                <a:off x="5615826" y="4859802"/>
                <a:ext cx="957725" cy="688809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id-ID" sz="2100" dirty="0"/>
              </a:p>
            </p:txBody>
          </p:sp>
          <p:sp>
            <p:nvSpPr>
              <p:cNvPr id="55" name="Rectangle 18"/>
              <p:cNvSpPr>
                <a:spLocks noChangeArrowheads="1"/>
              </p:cNvSpPr>
              <p:nvPr/>
            </p:nvSpPr>
            <p:spPr bwMode="auto">
              <a:xfrm>
                <a:off x="6093894" y="4859802"/>
                <a:ext cx="479657" cy="688809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1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hangingPunct="1"/>
                <a:endParaRPr lang="id-ID"/>
              </a:p>
            </p:txBody>
          </p:sp>
        </p:grpSp>
        <p:grpSp>
          <p:nvGrpSpPr>
            <p:cNvPr id="18" name="Group 55"/>
            <p:cNvGrpSpPr/>
            <p:nvPr/>
          </p:nvGrpSpPr>
          <p:grpSpPr bwMode="auto">
            <a:xfrm>
              <a:off x="5630340" y="5567616"/>
              <a:ext cx="957725" cy="480705"/>
              <a:chOff x="5615826" y="5607526"/>
              <a:chExt cx="957725" cy="480705"/>
            </a:xfrm>
          </p:grpSpPr>
          <p:sp>
            <p:nvSpPr>
              <p:cNvPr id="99356" name="Freeform 7"/>
              <p:cNvSpPr/>
              <p:nvPr/>
            </p:nvSpPr>
            <p:spPr bwMode="auto">
              <a:xfrm>
                <a:off x="5615826" y="5607526"/>
                <a:ext cx="957725" cy="480705"/>
              </a:xfrm>
              <a:custGeom>
                <a:avLst/>
                <a:gdLst>
                  <a:gd name="T0" fmla="*/ 478863 w 520"/>
                  <a:gd name="T1" fmla="*/ 480705 h 261"/>
                  <a:gd name="T2" fmla="*/ 0 w 520"/>
                  <a:gd name="T3" fmla="*/ 0 h 261"/>
                  <a:gd name="T4" fmla="*/ 957725 w 520"/>
                  <a:gd name="T5" fmla="*/ 0 h 261"/>
                  <a:gd name="T6" fmla="*/ 478863 w 520"/>
                  <a:gd name="T7" fmla="*/ 480705 h 26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20" h="261">
                    <a:moveTo>
                      <a:pt x="260" y="261"/>
                    </a:moveTo>
                    <a:lnTo>
                      <a:pt x="0" y="0"/>
                    </a:lnTo>
                    <a:lnTo>
                      <a:pt x="520" y="0"/>
                    </a:lnTo>
                    <a:lnTo>
                      <a:pt x="260" y="261"/>
                    </a:lnTo>
                    <a:close/>
                  </a:path>
                </a:pathLst>
              </a:custGeom>
              <a:solidFill>
                <a:srgbClr val="ECAE7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57" name="Freeform 13"/>
              <p:cNvSpPr/>
              <p:nvPr/>
            </p:nvSpPr>
            <p:spPr bwMode="auto">
              <a:xfrm>
                <a:off x="5954713" y="5944571"/>
                <a:ext cx="279950" cy="143659"/>
              </a:xfrm>
              <a:custGeom>
                <a:avLst/>
                <a:gdLst>
                  <a:gd name="T0" fmla="*/ 139975 w 152"/>
                  <a:gd name="T1" fmla="*/ 143659 h 78"/>
                  <a:gd name="T2" fmla="*/ 279950 w 152"/>
                  <a:gd name="T3" fmla="*/ 0 h 78"/>
                  <a:gd name="T4" fmla="*/ 0 w 152"/>
                  <a:gd name="T5" fmla="*/ 0 h 78"/>
                  <a:gd name="T6" fmla="*/ 0 w 152"/>
                  <a:gd name="T7" fmla="*/ 0 h 78"/>
                  <a:gd name="T8" fmla="*/ 139975 w 152"/>
                  <a:gd name="T9" fmla="*/ 143659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78">
                    <a:moveTo>
                      <a:pt x="76" y="78"/>
                    </a:moveTo>
                    <a:lnTo>
                      <a:pt x="152" y="0"/>
                    </a:lnTo>
                    <a:lnTo>
                      <a:pt x="0" y="0"/>
                    </a:lnTo>
                    <a:lnTo>
                      <a:pt x="76" y="78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20"/>
              <p:cNvSpPr/>
              <p:nvPr/>
            </p:nvSpPr>
            <p:spPr bwMode="auto">
              <a:xfrm>
                <a:off x="6093894" y="5607335"/>
                <a:ext cx="479657" cy="480896"/>
              </a:xfrm>
              <a:custGeom>
                <a:avLst/>
                <a:gdLst>
                  <a:gd name="T0" fmla="*/ 0 w 260"/>
                  <a:gd name="T1" fmla="*/ 261 h 261"/>
                  <a:gd name="T2" fmla="*/ 260 w 260"/>
                  <a:gd name="T3" fmla="*/ 0 h 261"/>
                  <a:gd name="T4" fmla="*/ 0 w 260"/>
                  <a:gd name="T5" fmla="*/ 0 h 261"/>
                  <a:gd name="T6" fmla="*/ 0 w 260"/>
                  <a:gd name="T7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0" h="261">
                    <a:moveTo>
                      <a:pt x="0" y="261"/>
                    </a:moveTo>
                    <a:lnTo>
                      <a:pt x="260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1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685800">
                  <a:defRPr/>
                </a:pPr>
                <a:endParaRPr lang="id-ID" dirty="0"/>
              </a:p>
            </p:txBody>
          </p:sp>
        </p:grpSp>
        <p:grpSp>
          <p:nvGrpSpPr>
            <p:cNvPr id="19" name="Group 59"/>
            <p:cNvGrpSpPr/>
            <p:nvPr/>
          </p:nvGrpSpPr>
          <p:grpSpPr bwMode="auto">
            <a:xfrm>
              <a:off x="5630340" y="3308955"/>
              <a:ext cx="957725" cy="688825"/>
              <a:chOff x="5615826" y="4108318"/>
              <a:chExt cx="957725" cy="688825"/>
            </a:xfrm>
          </p:grpSpPr>
          <p:sp>
            <p:nvSpPr>
              <p:cNvPr id="61" name="Rectangle 9"/>
              <p:cNvSpPr>
                <a:spLocks noChangeArrowheads="1"/>
              </p:cNvSpPr>
              <p:nvPr/>
            </p:nvSpPr>
            <p:spPr bwMode="auto">
              <a:xfrm>
                <a:off x="5615826" y="4108318"/>
                <a:ext cx="957725" cy="688809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id-ID" sz="2100" dirty="0"/>
              </a:p>
            </p:txBody>
          </p:sp>
          <p:sp>
            <p:nvSpPr>
              <p:cNvPr id="62" name="Rectangle 17"/>
              <p:cNvSpPr>
                <a:spLocks noChangeArrowheads="1"/>
              </p:cNvSpPr>
              <p:nvPr/>
            </p:nvSpPr>
            <p:spPr bwMode="auto">
              <a:xfrm>
                <a:off x="6093894" y="4108318"/>
                <a:ext cx="479657" cy="688809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1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hangingPunct="1"/>
                <a:endParaRPr lang="id-ID"/>
              </a:p>
            </p:txBody>
          </p:sp>
        </p:grpSp>
      </p:grpSp>
      <p:grpSp>
        <p:nvGrpSpPr>
          <p:cNvPr id="22" name="Group 2"/>
          <p:cNvGrpSpPr/>
          <p:nvPr/>
        </p:nvGrpSpPr>
        <p:grpSpPr>
          <a:xfrm>
            <a:off x="3411756" y="1875606"/>
            <a:ext cx="872264" cy="873160"/>
            <a:chOff x="4185421" y="1678768"/>
            <a:chExt cx="1617076" cy="1618520"/>
          </a:xfrm>
          <a:solidFill>
            <a:schemeClr val="accent5">
              <a:lumMod val="75000"/>
            </a:schemeClr>
          </a:solidFill>
        </p:grpSpPr>
        <p:sp>
          <p:nvSpPr>
            <p:cNvPr id="35" name="Freeform 35"/>
            <p:cNvSpPr>
              <a:spLocks noEditPoints="1"/>
            </p:cNvSpPr>
            <p:nvPr/>
          </p:nvSpPr>
          <p:spPr bwMode="auto">
            <a:xfrm>
              <a:off x="4185421" y="1678768"/>
              <a:ext cx="1617076" cy="1618520"/>
            </a:xfrm>
            <a:custGeom>
              <a:avLst/>
              <a:gdLst>
                <a:gd name="T0" fmla="*/ 235 w 471"/>
                <a:gd name="T1" fmla="*/ 0 h 471"/>
                <a:gd name="T2" fmla="*/ 0 w 471"/>
                <a:gd name="T3" fmla="*/ 235 h 471"/>
                <a:gd name="T4" fmla="*/ 235 w 471"/>
                <a:gd name="T5" fmla="*/ 471 h 471"/>
                <a:gd name="T6" fmla="*/ 471 w 471"/>
                <a:gd name="T7" fmla="*/ 235 h 471"/>
                <a:gd name="T8" fmla="*/ 235 w 471"/>
                <a:gd name="T9" fmla="*/ 0 h 471"/>
                <a:gd name="T10" fmla="*/ 235 w 471"/>
                <a:gd name="T11" fmla="*/ 408 h 471"/>
                <a:gd name="T12" fmla="*/ 62 w 471"/>
                <a:gd name="T13" fmla="*/ 235 h 471"/>
                <a:gd name="T14" fmla="*/ 235 w 471"/>
                <a:gd name="T15" fmla="*/ 62 h 471"/>
                <a:gd name="T16" fmla="*/ 408 w 471"/>
                <a:gd name="T17" fmla="*/ 235 h 471"/>
                <a:gd name="T18" fmla="*/ 235 w 471"/>
                <a:gd name="T19" fmla="*/ 408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1" h="471">
                  <a:moveTo>
                    <a:pt x="235" y="0"/>
                  </a:moveTo>
                  <a:cubicBezTo>
                    <a:pt x="105" y="0"/>
                    <a:pt x="0" y="105"/>
                    <a:pt x="0" y="235"/>
                  </a:cubicBezTo>
                  <a:cubicBezTo>
                    <a:pt x="0" y="365"/>
                    <a:pt x="105" y="471"/>
                    <a:pt x="235" y="471"/>
                  </a:cubicBezTo>
                  <a:cubicBezTo>
                    <a:pt x="365" y="471"/>
                    <a:pt x="471" y="365"/>
                    <a:pt x="471" y="235"/>
                  </a:cubicBezTo>
                  <a:cubicBezTo>
                    <a:pt x="471" y="105"/>
                    <a:pt x="365" y="0"/>
                    <a:pt x="235" y="0"/>
                  </a:cubicBezTo>
                  <a:close/>
                  <a:moveTo>
                    <a:pt x="235" y="408"/>
                  </a:moveTo>
                  <a:cubicBezTo>
                    <a:pt x="140" y="408"/>
                    <a:pt x="62" y="331"/>
                    <a:pt x="62" y="235"/>
                  </a:cubicBezTo>
                  <a:cubicBezTo>
                    <a:pt x="62" y="140"/>
                    <a:pt x="140" y="62"/>
                    <a:pt x="235" y="62"/>
                  </a:cubicBezTo>
                  <a:cubicBezTo>
                    <a:pt x="331" y="62"/>
                    <a:pt x="408" y="140"/>
                    <a:pt x="408" y="235"/>
                  </a:cubicBezTo>
                  <a:cubicBezTo>
                    <a:pt x="408" y="331"/>
                    <a:pt x="331" y="408"/>
                    <a:pt x="235" y="40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800">
                <a:defRPr/>
              </a:pPr>
              <a:endParaRPr lang="id-ID" dirty="0"/>
            </a:p>
          </p:txBody>
        </p:sp>
        <p:sp>
          <p:nvSpPr>
            <p:cNvPr id="68" name="Shape 2102"/>
            <p:cNvSpPr/>
            <p:nvPr/>
          </p:nvSpPr>
          <p:spPr>
            <a:xfrm>
              <a:off x="4581544" y="2292503"/>
              <a:ext cx="535463" cy="428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43" y="10800"/>
                  </a:moveTo>
                  <a:cubicBezTo>
                    <a:pt x="17065" y="10800"/>
                    <a:pt x="16800" y="11898"/>
                    <a:pt x="16709" y="12419"/>
                  </a:cubicBezTo>
                  <a:cubicBezTo>
                    <a:pt x="16115" y="15817"/>
                    <a:pt x="13696" y="18359"/>
                    <a:pt x="10800" y="18359"/>
                  </a:cubicBezTo>
                  <a:cubicBezTo>
                    <a:pt x="9130" y="18359"/>
                    <a:pt x="7618" y="17514"/>
                    <a:pt x="6524" y="16146"/>
                  </a:cubicBezTo>
                  <a:cubicBezTo>
                    <a:pt x="6018" y="15513"/>
                    <a:pt x="5198" y="15513"/>
                    <a:pt x="4691" y="16146"/>
                  </a:cubicBezTo>
                  <a:cubicBezTo>
                    <a:pt x="4185" y="16779"/>
                    <a:pt x="4185" y="17804"/>
                    <a:pt x="4691" y="18437"/>
                  </a:cubicBezTo>
                  <a:cubicBezTo>
                    <a:pt x="6255" y="20391"/>
                    <a:pt x="8415" y="21600"/>
                    <a:pt x="10800" y="21600"/>
                  </a:cubicBezTo>
                  <a:cubicBezTo>
                    <a:pt x="14669" y="21600"/>
                    <a:pt x="17943" y="18421"/>
                    <a:pt x="19043" y="14039"/>
                  </a:cubicBezTo>
                  <a:lnTo>
                    <a:pt x="21600" y="14039"/>
                  </a:lnTo>
                  <a:lnTo>
                    <a:pt x="21600" y="10800"/>
                  </a:lnTo>
                  <a:cubicBezTo>
                    <a:pt x="21600" y="10800"/>
                    <a:pt x="18143" y="10800"/>
                    <a:pt x="18143" y="10800"/>
                  </a:cubicBezTo>
                  <a:close/>
                  <a:moveTo>
                    <a:pt x="4891" y="9180"/>
                  </a:moveTo>
                  <a:cubicBezTo>
                    <a:pt x="5484" y="5783"/>
                    <a:pt x="7904" y="3240"/>
                    <a:pt x="10800" y="3240"/>
                  </a:cubicBezTo>
                  <a:cubicBezTo>
                    <a:pt x="12470" y="3240"/>
                    <a:pt x="13982" y="4086"/>
                    <a:pt x="15076" y="5454"/>
                  </a:cubicBezTo>
                  <a:cubicBezTo>
                    <a:pt x="15582" y="6086"/>
                    <a:pt x="16404" y="6086"/>
                    <a:pt x="16909" y="5454"/>
                  </a:cubicBezTo>
                  <a:cubicBezTo>
                    <a:pt x="17415" y="4821"/>
                    <a:pt x="17415" y="3796"/>
                    <a:pt x="16909" y="3163"/>
                  </a:cubicBezTo>
                  <a:cubicBezTo>
                    <a:pt x="15346" y="1209"/>
                    <a:pt x="13186" y="0"/>
                    <a:pt x="10800" y="0"/>
                  </a:cubicBezTo>
                  <a:cubicBezTo>
                    <a:pt x="6931" y="0"/>
                    <a:pt x="3658" y="3178"/>
                    <a:pt x="2557" y="7560"/>
                  </a:cubicBezTo>
                  <a:lnTo>
                    <a:pt x="0" y="7560"/>
                  </a:lnTo>
                  <a:lnTo>
                    <a:pt x="0" y="10800"/>
                  </a:lnTo>
                  <a:lnTo>
                    <a:pt x="3457" y="10800"/>
                  </a:lnTo>
                  <a:cubicBezTo>
                    <a:pt x="4535" y="10800"/>
                    <a:pt x="4800" y="9702"/>
                    <a:pt x="4891" y="9180"/>
                  </a:cubicBezTo>
                  <a:close/>
                  <a:moveTo>
                    <a:pt x="7343" y="10800"/>
                  </a:moveTo>
                  <a:cubicBezTo>
                    <a:pt x="7343" y="13185"/>
                    <a:pt x="8891" y="15120"/>
                    <a:pt x="10800" y="15120"/>
                  </a:cubicBezTo>
                  <a:cubicBezTo>
                    <a:pt x="12709" y="15120"/>
                    <a:pt x="14255" y="13185"/>
                    <a:pt x="14255" y="10800"/>
                  </a:cubicBezTo>
                  <a:cubicBezTo>
                    <a:pt x="14255" y="8415"/>
                    <a:pt x="12709" y="6480"/>
                    <a:pt x="10800" y="6480"/>
                  </a:cubicBezTo>
                  <a:cubicBezTo>
                    <a:pt x="8891" y="6480"/>
                    <a:pt x="7343" y="8415"/>
                    <a:pt x="7343" y="108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38086" tIns="38086" rIns="38086" bIns="38086" anchor="ctr"/>
            <a:lstStyle/>
            <a:p>
              <a:pPr defTabSz="68580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24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grpSp>
        <p:nvGrpSpPr>
          <p:cNvPr id="25" name="Group 1"/>
          <p:cNvGrpSpPr/>
          <p:nvPr/>
        </p:nvGrpSpPr>
        <p:grpSpPr bwMode="auto">
          <a:xfrm>
            <a:off x="3963692" y="1875176"/>
            <a:ext cx="871724" cy="873553"/>
            <a:chOff x="5277897" y="1678768"/>
            <a:chExt cx="1617076" cy="1618520"/>
          </a:xfrm>
        </p:grpSpPr>
        <p:sp>
          <p:nvSpPr>
            <p:cNvPr id="32" name="Freeform 35"/>
            <p:cNvSpPr>
              <a:spLocks noEditPoints="1"/>
            </p:cNvSpPr>
            <p:nvPr/>
          </p:nvSpPr>
          <p:spPr bwMode="auto">
            <a:xfrm>
              <a:off x="5277897" y="1678768"/>
              <a:ext cx="1617076" cy="1618520"/>
            </a:xfrm>
            <a:custGeom>
              <a:avLst/>
              <a:gdLst>
                <a:gd name="T0" fmla="*/ 235 w 471"/>
                <a:gd name="T1" fmla="*/ 0 h 471"/>
                <a:gd name="T2" fmla="*/ 0 w 471"/>
                <a:gd name="T3" fmla="*/ 235 h 471"/>
                <a:gd name="T4" fmla="*/ 235 w 471"/>
                <a:gd name="T5" fmla="*/ 471 h 471"/>
                <a:gd name="T6" fmla="*/ 471 w 471"/>
                <a:gd name="T7" fmla="*/ 235 h 471"/>
                <a:gd name="T8" fmla="*/ 235 w 471"/>
                <a:gd name="T9" fmla="*/ 0 h 471"/>
                <a:gd name="T10" fmla="*/ 235 w 471"/>
                <a:gd name="T11" fmla="*/ 408 h 471"/>
                <a:gd name="T12" fmla="*/ 62 w 471"/>
                <a:gd name="T13" fmla="*/ 235 h 471"/>
                <a:gd name="T14" fmla="*/ 235 w 471"/>
                <a:gd name="T15" fmla="*/ 62 h 471"/>
                <a:gd name="T16" fmla="*/ 408 w 471"/>
                <a:gd name="T17" fmla="*/ 235 h 471"/>
                <a:gd name="T18" fmla="*/ 235 w 471"/>
                <a:gd name="T19" fmla="*/ 408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1" h="471">
                  <a:moveTo>
                    <a:pt x="235" y="0"/>
                  </a:moveTo>
                  <a:cubicBezTo>
                    <a:pt x="105" y="0"/>
                    <a:pt x="0" y="105"/>
                    <a:pt x="0" y="235"/>
                  </a:cubicBezTo>
                  <a:cubicBezTo>
                    <a:pt x="0" y="365"/>
                    <a:pt x="105" y="471"/>
                    <a:pt x="235" y="471"/>
                  </a:cubicBezTo>
                  <a:cubicBezTo>
                    <a:pt x="365" y="471"/>
                    <a:pt x="471" y="365"/>
                    <a:pt x="471" y="235"/>
                  </a:cubicBezTo>
                  <a:cubicBezTo>
                    <a:pt x="471" y="105"/>
                    <a:pt x="365" y="0"/>
                    <a:pt x="235" y="0"/>
                  </a:cubicBezTo>
                  <a:close/>
                  <a:moveTo>
                    <a:pt x="235" y="408"/>
                  </a:moveTo>
                  <a:cubicBezTo>
                    <a:pt x="140" y="408"/>
                    <a:pt x="62" y="331"/>
                    <a:pt x="62" y="235"/>
                  </a:cubicBezTo>
                  <a:cubicBezTo>
                    <a:pt x="62" y="140"/>
                    <a:pt x="140" y="62"/>
                    <a:pt x="235" y="62"/>
                  </a:cubicBezTo>
                  <a:cubicBezTo>
                    <a:pt x="331" y="62"/>
                    <a:pt x="408" y="140"/>
                    <a:pt x="408" y="235"/>
                  </a:cubicBezTo>
                  <a:cubicBezTo>
                    <a:pt x="408" y="331"/>
                    <a:pt x="331" y="408"/>
                    <a:pt x="235" y="4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defTabSz="685800">
                <a:defRPr/>
              </a:pPr>
              <a:endParaRPr lang="id-ID" dirty="0"/>
            </a:p>
          </p:txBody>
        </p:sp>
        <p:sp>
          <p:nvSpPr>
            <p:cNvPr id="69" name="Freeform 51"/>
            <p:cNvSpPr>
              <a:spLocks noEditPoints="1"/>
            </p:cNvSpPr>
            <p:nvPr/>
          </p:nvSpPr>
          <p:spPr bwMode="auto">
            <a:xfrm>
              <a:off x="5860870" y="2326176"/>
              <a:ext cx="490842" cy="404630"/>
            </a:xfrm>
            <a:custGeom>
              <a:avLst/>
              <a:gdLst>
                <a:gd name="T0" fmla="*/ 83 w 107"/>
                <a:gd name="T1" fmla="*/ 63 h 88"/>
                <a:gd name="T2" fmla="*/ 83 w 107"/>
                <a:gd name="T3" fmla="*/ 7 h 88"/>
                <a:gd name="T4" fmla="*/ 83 w 107"/>
                <a:gd name="T5" fmla="*/ 3 h 88"/>
                <a:gd name="T6" fmla="*/ 85 w 107"/>
                <a:gd name="T7" fmla="*/ 0 h 88"/>
                <a:gd name="T8" fmla="*/ 87 w 107"/>
                <a:gd name="T9" fmla="*/ 0 h 88"/>
                <a:gd name="T10" fmla="*/ 89 w 107"/>
                <a:gd name="T11" fmla="*/ 0 h 88"/>
                <a:gd name="T12" fmla="*/ 89 w 107"/>
                <a:gd name="T13" fmla="*/ 69 h 88"/>
                <a:gd name="T14" fmla="*/ 87 w 107"/>
                <a:gd name="T15" fmla="*/ 70 h 88"/>
                <a:gd name="T16" fmla="*/ 85 w 107"/>
                <a:gd name="T17" fmla="*/ 69 h 88"/>
                <a:gd name="T18" fmla="*/ 83 w 107"/>
                <a:gd name="T19" fmla="*/ 67 h 88"/>
                <a:gd name="T20" fmla="*/ 83 w 107"/>
                <a:gd name="T21" fmla="*/ 63 h 88"/>
                <a:gd name="T22" fmla="*/ 24 w 107"/>
                <a:gd name="T23" fmla="*/ 63 h 88"/>
                <a:gd name="T24" fmla="*/ 24 w 107"/>
                <a:gd name="T25" fmla="*/ 7 h 88"/>
                <a:gd name="T26" fmla="*/ 24 w 107"/>
                <a:gd name="T27" fmla="*/ 3 h 88"/>
                <a:gd name="T28" fmla="*/ 22 w 107"/>
                <a:gd name="T29" fmla="*/ 0 h 88"/>
                <a:gd name="T30" fmla="*/ 20 w 107"/>
                <a:gd name="T31" fmla="*/ 0 h 88"/>
                <a:gd name="T32" fmla="*/ 18 w 107"/>
                <a:gd name="T33" fmla="*/ 0 h 88"/>
                <a:gd name="T34" fmla="*/ 18 w 107"/>
                <a:gd name="T35" fmla="*/ 69 h 88"/>
                <a:gd name="T36" fmla="*/ 20 w 107"/>
                <a:gd name="T37" fmla="*/ 70 h 88"/>
                <a:gd name="T38" fmla="*/ 22 w 107"/>
                <a:gd name="T39" fmla="*/ 69 h 88"/>
                <a:gd name="T40" fmla="*/ 24 w 107"/>
                <a:gd name="T41" fmla="*/ 67 h 88"/>
                <a:gd name="T42" fmla="*/ 24 w 107"/>
                <a:gd name="T43" fmla="*/ 63 h 88"/>
                <a:gd name="T44" fmla="*/ 36 w 107"/>
                <a:gd name="T45" fmla="*/ 51 h 88"/>
                <a:gd name="T46" fmla="*/ 36 w 107"/>
                <a:gd name="T47" fmla="*/ 55 h 88"/>
                <a:gd name="T48" fmla="*/ 33 w 107"/>
                <a:gd name="T49" fmla="*/ 58 h 88"/>
                <a:gd name="T50" fmla="*/ 31 w 107"/>
                <a:gd name="T51" fmla="*/ 59 h 88"/>
                <a:gd name="T52" fmla="*/ 29 w 107"/>
                <a:gd name="T53" fmla="*/ 58 h 88"/>
                <a:gd name="T54" fmla="*/ 29 w 107"/>
                <a:gd name="T55" fmla="*/ 12 h 88"/>
                <a:gd name="T56" fmla="*/ 31 w 107"/>
                <a:gd name="T57" fmla="*/ 11 h 88"/>
                <a:gd name="T58" fmla="*/ 33 w 107"/>
                <a:gd name="T59" fmla="*/ 12 h 88"/>
                <a:gd name="T60" fmla="*/ 36 w 107"/>
                <a:gd name="T61" fmla="*/ 14 h 88"/>
                <a:gd name="T62" fmla="*/ 36 w 107"/>
                <a:gd name="T63" fmla="*/ 18 h 88"/>
                <a:gd name="T64" fmla="*/ 36 w 107"/>
                <a:gd name="T65" fmla="*/ 51 h 88"/>
                <a:gd name="T66" fmla="*/ 61 w 107"/>
                <a:gd name="T67" fmla="*/ 80 h 88"/>
                <a:gd name="T68" fmla="*/ 54 w 107"/>
                <a:gd name="T69" fmla="*/ 88 h 88"/>
                <a:gd name="T70" fmla="*/ 46 w 107"/>
                <a:gd name="T71" fmla="*/ 80 h 88"/>
                <a:gd name="T72" fmla="*/ 46 w 107"/>
                <a:gd name="T73" fmla="*/ 24 h 88"/>
                <a:gd name="T74" fmla="*/ 54 w 107"/>
                <a:gd name="T75" fmla="*/ 16 h 88"/>
                <a:gd name="T76" fmla="*/ 61 w 107"/>
                <a:gd name="T77" fmla="*/ 24 h 88"/>
                <a:gd name="T78" fmla="*/ 61 w 107"/>
                <a:gd name="T79" fmla="*/ 80 h 88"/>
                <a:gd name="T80" fmla="*/ 71 w 107"/>
                <a:gd name="T81" fmla="*/ 51 h 88"/>
                <a:gd name="T82" fmla="*/ 71 w 107"/>
                <a:gd name="T83" fmla="*/ 55 h 88"/>
                <a:gd name="T84" fmla="*/ 74 w 107"/>
                <a:gd name="T85" fmla="*/ 58 h 88"/>
                <a:gd name="T86" fmla="*/ 76 w 107"/>
                <a:gd name="T87" fmla="*/ 59 h 88"/>
                <a:gd name="T88" fmla="*/ 78 w 107"/>
                <a:gd name="T89" fmla="*/ 58 h 88"/>
                <a:gd name="T90" fmla="*/ 78 w 107"/>
                <a:gd name="T91" fmla="*/ 12 h 88"/>
                <a:gd name="T92" fmla="*/ 76 w 107"/>
                <a:gd name="T93" fmla="*/ 11 h 88"/>
                <a:gd name="T94" fmla="*/ 74 w 107"/>
                <a:gd name="T95" fmla="*/ 12 h 88"/>
                <a:gd name="T96" fmla="*/ 71 w 107"/>
                <a:gd name="T97" fmla="*/ 14 h 88"/>
                <a:gd name="T98" fmla="*/ 71 w 107"/>
                <a:gd name="T99" fmla="*/ 18 h 88"/>
                <a:gd name="T100" fmla="*/ 71 w 107"/>
                <a:gd name="T101" fmla="*/ 5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7" h="88">
                  <a:moveTo>
                    <a:pt x="83" y="63"/>
                  </a:moveTo>
                  <a:cubicBezTo>
                    <a:pt x="97" y="47"/>
                    <a:pt x="97" y="23"/>
                    <a:pt x="83" y="7"/>
                  </a:cubicBezTo>
                  <a:cubicBezTo>
                    <a:pt x="82" y="6"/>
                    <a:pt x="82" y="4"/>
                    <a:pt x="83" y="3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6" y="0"/>
                    <a:pt x="86" y="0"/>
                    <a:pt x="87" y="0"/>
                  </a:cubicBezTo>
                  <a:cubicBezTo>
                    <a:pt x="88" y="0"/>
                    <a:pt x="89" y="0"/>
                    <a:pt x="89" y="0"/>
                  </a:cubicBezTo>
                  <a:cubicBezTo>
                    <a:pt x="107" y="20"/>
                    <a:pt x="107" y="50"/>
                    <a:pt x="89" y="69"/>
                  </a:cubicBezTo>
                  <a:cubicBezTo>
                    <a:pt x="89" y="70"/>
                    <a:pt x="88" y="70"/>
                    <a:pt x="87" y="70"/>
                  </a:cubicBezTo>
                  <a:cubicBezTo>
                    <a:pt x="86" y="70"/>
                    <a:pt x="86" y="70"/>
                    <a:pt x="85" y="69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2" y="65"/>
                    <a:pt x="82" y="64"/>
                    <a:pt x="83" y="63"/>
                  </a:cubicBezTo>
                  <a:close/>
                  <a:moveTo>
                    <a:pt x="24" y="63"/>
                  </a:moveTo>
                  <a:cubicBezTo>
                    <a:pt x="10" y="47"/>
                    <a:pt x="10" y="23"/>
                    <a:pt x="24" y="7"/>
                  </a:cubicBezTo>
                  <a:cubicBezTo>
                    <a:pt x="25" y="6"/>
                    <a:pt x="25" y="4"/>
                    <a:pt x="24" y="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1" y="0"/>
                    <a:pt x="20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0" y="20"/>
                    <a:pt x="0" y="50"/>
                    <a:pt x="18" y="69"/>
                  </a:cubicBezTo>
                  <a:cubicBezTo>
                    <a:pt x="18" y="70"/>
                    <a:pt x="19" y="70"/>
                    <a:pt x="20" y="70"/>
                  </a:cubicBezTo>
                  <a:cubicBezTo>
                    <a:pt x="21" y="70"/>
                    <a:pt x="21" y="70"/>
                    <a:pt x="22" y="69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5" y="65"/>
                    <a:pt x="25" y="64"/>
                    <a:pt x="24" y="63"/>
                  </a:cubicBezTo>
                  <a:close/>
                  <a:moveTo>
                    <a:pt x="36" y="51"/>
                  </a:moveTo>
                  <a:cubicBezTo>
                    <a:pt x="37" y="53"/>
                    <a:pt x="37" y="54"/>
                    <a:pt x="36" y="55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32" y="59"/>
                    <a:pt x="31" y="59"/>
                  </a:cubicBezTo>
                  <a:cubicBezTo>
                    <a:pt x="30" y="58"/>
                    <a:pt x="30" y="58"/>
                    <a:pt x="29" y="58"/>
                  </a:cubicBezTo>
                  <a:cubicBezTo>
                    <a:pt x="18" y="44"/>
                    <a:pt x="18" y="25"/>
                    <a:pt x="29" y="12"/>
                  </a:cubicBezTo>
                  <a:cubicBezTo>
                    <a:pt x="30" y="11"/>
                    <a:pt x="30" y="11"/>
                    <a:pt x="31" y="11"/>
                  </a:cubicBezTo>
                  <a:cubicBezTo>
                    <a:pt x="32" y="11"/>
                    <a:pt x="33" y="11"/>
                    <a:pt x="33" y="12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5"/>
                    <a:pt x="37" y="17"/>
                    <a:pt x="36" y="18"/>
                  </a:cubicBezTo>
                  <a:cubicBezTo>
                    <a:pt x="28" y="28"/>
                    <a:pt x="28" y="42"/>
                    <a:pt x="36" y="51"/>
                  </a:cubicBezTo>
                  <a:close/>
                  <a:moveTo>
                    <a:pt x="61" y="80"/>
                  </a:moveTo>
                  <a:cubicBezTo>
                    <a:pt x="61" y="84"/>
                    <a:pt x="58" y="88"/>
                    <a:pt x="54" y="88"/>
                  </a:cubicBezTo>
                  <a:cubicBezTo>
                    <a:pt x="49" y="88"/>
                    <a:pt x="46" y="84"/>
                    <a:pt x="46" y="80"/>
                  </a:cubicBezTo>
                  <a:cubicBezTo>
                    <a:pt x="46" y="60"/>
                    <a:pt x="46" y="44"/>
                    <a:pt x="46" y="24"/>
                  </a:cubicBezTo>
                  <a:cubicBezTo>
                    <a:pt x="46" y="19"/>
                    <a:pt x="49" y="16"/>
                    <a:pt x="54" y="16"/>
                  </a:cubicBezTo>
                  <a:cubicBezTo>
                    <a:pt x="58" y="16"/>
                    <a:pt x="61" y="19"/>
                    <a:pt x="61" y="24"/>
                  </a:cubicBezTo>
                  <a:cubicBezTo>
                    <a:pt x="61" y="44"/>
                    <a:pt x="61" y="60"/>
                    <a:pt x="61" y="80"/>
                  </a:cubicBezTo>
                  <a:close/>
                  <a:moveTo>
                    <a:pt x="71" y="51"/>
                  </a:moveTo>
                  <a:cubicBezTo>
                    <a:pt x="70" y="53"/>
                    <a:pt x="70" y="54"/>
                    <a:pt x="71" y="5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5" y="59"/>
                    <a:pt x="76" y="59"/>
                  </a:cubicBezTo>
                  <a:cubicBezTo>
                    <a:pt x="77" y="58"/>
                    <a:pt x="77" y="58"/>
                    <a:pt x="78" y="58"/>
                  </a:cubicBezTo>
                  <a:cubicBezTo>
                    <a:pt x="89" y="44"/>
                    <a:pt x="89" y="25"/>
                    <a:pt x="78" y="12"/>
                  </a:cubicBezTo>
                  <a:cubicBezTo>
                    <a:pt x="77" y="11"/>
                    <a:pt x="77" y="11"/>
                    <a:pt x="76" y="11"/>
                  </a:cubicBezTo>
                  <a:cubicBezTo>
                    <a:pt x="75" y="11"/>
                    <a:pt x="74" y="11"/>
                    <a:pt x="74" y="12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0" y="15"/>
                    <a:pt x="70" y="17"/>
                    <a:pt x="71" y="18"/>
                  </a:cubicBezTo>
                  <a:cubicBezTo>
                    <a:pt x="79" y="28"/>
                    <a:pt x="79" y="42"/>
                    <a:pt x="71" y="5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defTabSz="685800">
                <a:defRPr/>
              </a:pPr>
              <a:endParaRPr 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818"/>
            <a:ext cx="9140036" cy="514127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2442203" y="1829595"/>
            <a:ext cx="1130851" cy="11308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7"/>
          <p:cNvSpPr txBox="1"/>
          <p:nvPr/>
        </p:nvSpPr>
        <p:spPr>
          <a:xfrm>
            <a:off x="3678314" y="2092131"/>
            <a:ext cx="384159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项目练习</a:t>
            </a:r>
            <a:endParaRPr lang="zh-CN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1"/>
          <p:cNvSpPr txBox="1"/>
          <p:nvPr/>
        </p:nvSpPr>
        <p:spPr>
          <a:xfrm>
            <a:off x="2554173" y="1702487"/>
            <a:ext cx="15476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IrisUPC" panose="020B0604020202020204" pitchFamily="34" charset="-34"/>
                <a:cs typeface="IrisUPC" panose="020B0604020202020204" pitchFamily="34" charset="-34"/>
              </a:rPr>
              <a:t>03</a:t>
            </a:r>
            <a:endParaRPr lang="zh-CN" altLang="en-US" sz="8800" dirty="0">
              <a:solidFill>
                <a:schemeClr val="bg1"/>
              </a:solidFill>
              <a:latin typeface="IrisUPC" panose="020B0604020202020204" pitchFamily="34" charset="-34"/>
              <a:cs typeface="IrisUPC" panose="020B0604020202020204" pitchFamily="34" charset="-3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6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75" name="PA_椭圆 4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12703" y="3531633"/>
            <a:ext cx="1079500" cy="10830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4076" name="PA_椭圆 4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14440" y="3531633"/>
            <a:ext cx="1079500" cy="10830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4077" name="PA_椭圆 4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16178" y="3531633"/>
            <a:ext cx="1079500" cy="10830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4078" name="PA_淘宝店chenying0907 4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87304" y="4298213"/>
            <a:ext cx="3527425" cy="3144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4079" name="PA_淘宝店chenying0907 4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87303" y="4680483"/>
            <a:ext cx="311150" cy="3144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44090" name="PA_组合 58"/>
          <p:cNvGrpSpPr/>
          <p:nvPr>
            <p:custDataLst>
              <p:tags r:id="rId6"/>
            </p:custDataLst>
          </p:nvPr>
        </p:nvGrpSpPr>
        <p:grpSpPr bwMode="auto">
          <a:xfrm>
            <a:off x="3624167" y="3940655"/>
            <a:ext cx="263525" cy="276310"/>
            <a:chOff x="2352" y="1832"/>
            <a:chExt cx="166" cy="174"/>
          </a:xfrm>
        </p:grpSpPr>
        <p:sp>
          <p:nvSpPr>
            <p:cNvPr id="44080" name="Freeform 48"/>
            <p:cNvSpPr/>
            <p:nvPr/>
          </p:nvSpPr>
          <p:spPr bwMode="auto">
            <a:xfrm>
              <a:off x="2352" y="1832"/>
              <a:ext cx="166" cy="14"/>
            </a:xfrm>
            <a:custGeom>
              <a:avLst/>
              <a:gdLst>
                <a:gd name="T0" fmla="*/ 79 w 82"/>
                <a:gd name="T1" fmla="*/ 0 h 7"/>
                <a:gd name="T2" fmla="*/ 3 w 82"/>
                <a:gd name="T3" fmla="*/ 0 h 7"/>
                <a:gd name="T4" fmla="*/ 0 w 82"/>
                <a:gd name="T5" fmla="*/ 4 h 7"/>
                <a:gd name="T6" fmla="*/ 3 w 82"/>
                <a:gd name="T7" fmla="*/ 7 h 7"/>
                <a:gd name="T8" fmla="*/ 79 w 82"/>
                <a:gd name="T9" fmla="*/ 7 h 7"/>
                <a:gd name="T10" fmla="*/ 82 w 82"/>
                <a:gd name="T11" fmla="*/ 4 h 7"/>
                <a:gd name="T12" fmla="*/ 79 w 82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7">
                  <a:moveTo>
                    <a:pt x="7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81" y="7"/>
                    <a:pt x="82" y="6"/>
                    <a:pt x="82" y="4"/>
                  </a:cubicBezTo>
                  <a:cubicBezTo>
                    <a:pt x="82" y="2"/>
                    <a:pt x="81" y="0"/>
                    <a:pt x="7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081" name="Freeform 49"/>
            <p:cNvSpPr/>
            <p:nvPr/>
          </p:nvSpPr>
          <p:spPr bwMode="auto">
            <a:xfrm>
              <a:off x="2368" y="1866"/>
              <a:ext cx="134" cy="87"/>
            </a:xfrm>
            <a:custGeom>
              <a:avLst/>
              <a:gdLst>
                <a:gd name="T0" fmla="*/ 63 w 66"/>
                <a:gd name="T1" fmla="*/ 0 h 43"/>
                <a:gd name="T2" fmla="*/ 59 w 66"/>
                <a:gd name="T3" fmla="*/ 3 h 43"/>
                <a:gd name="T4" fmla="*/ 59 w 66"/>
                <a:gd name="T5" fmla="*/ 32 h 43"/>
                <a:gd name="T6" fmla="*/ 55 w 66"/>
                <a:gd name="T7" fmla="*/ 36 h 43"/>
                <a:gd name="T8" fmla="*/ 11 w 66"/>
                <a:gd name="T9" fmla="*/ 36 h 43"/>
                <a:gd name="T10" fmla="*/ 7 w 66"/>
                <a:gd name="T11" fmla="*/ 32 h 43"/>
                <a:gd name="T12" fmla="*/ 7 w 66"/>
                <a:gd name="T13" fmla="*/ 3 h 43"/>
                <a:gd name="T14" fmla="*/ 3 w 66"/>
                <a:gd name="T15" fmla="*/ 0 h 43"/>
                <a:gd name="T16" fmla="*/ 0 w 66"/>
                <a:gd name="T17" fmla="*/ 3 h 43"/>
                <a:gd name="T18" fmla="*/ 0 w 66"/>
                <a:gd name="T19" fmla="*/ 32 h 43"/>
                <a:gd name="T20" fmla="*/ 11 w 66"/>
                <a:gd name="T21" fmla="*/ 43 h 43"/>
                <a:gd name="T22" fmla="*/ 55 w 66"/>
                <a:gd name="T23" fmla="*/ 43 h 43"/>
                <a:gd name="T24" fmla="*/ 66 w 66"/>
                <a:gd name="T25" fmla="*/ 32 h 43"/>
                <a:gd name="T26" fmla="*/ 66 w 66"/>
                <a:gd name="T27" fmla="*/ 3 h 43"/>
                <a:gd name="T28" fmla="*/ 63 w 66"/>
                <a:gd name="T2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43">
                  <a:moveTo>
                    <a:pt x="63" y="0"/>
                  </a:moveTo>
                  <a:cubicBezTo>
                    <a:pt x="61" y="0"/>
                    <a:pt x="59" y="1"/>
                    <a:pt x="59" y="3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4"/>
                    <a:pt x="57" y="36"/>
                    <a:pt x="55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9" y="36"/>
                    <a:pt x="7" y="34"/>
                    <a:pt x="7" y="3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3"/>
                    <a:pt x="11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61" y="43"/>
                    <a:pt x="66" y="38"/>
                    <a:pt x="66" y="32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1"/>
                    <a:pt x="65" y="0"/>
                    <a:pt x="6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082" name="Freeform 50"/>
            <p:cNvSpPr/>
            <p:nvPr/>
          </p:nvSpPr>
          <p:spPr bwMode="auto">
            <a:xfrm>
              <a:off x="2402" y="1895"/>
              <a:ext cx="15" cy="28"/>
            </a:xfrm>
            <a:custGeom>
              <a:avLst/>
              <a:gdLst>
                <a:gd name="T0" fmla="*/ 7 w 7"/>
                <a:gd name="T1" fmla="*/ 10 h 14"/>
                <a:gd name="T2" fmla="*/ 7 w 7"/>
                <a:gd name="T3" fmla="*/ 4 h 14"/>
                <a:gd name="T4" fmla="*/ 3 w 7"/>
                <a:gd name="T5" fmla="*/ 0 h 14"/>
                <a:gd name="T6" fmla="*/ 0 w 7"/>
                <a:gd name="T7" fmla="*/ 4 h 14"/>
                <a:gd name="T8" fmla="*/ 0 w 7"/>
                <a:gd name="T9" fmla="*/ 10 h 14"/>
                <a:gd name="T10" fmla="*/ 3 w 7"/>
                <a:gd name="T11" fmla="*/ 14 h 14"/>
                <a:gd name="T12" fmla="*/ 7 w 7"/>
                <a:gd name="T13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4">
                  <a:moveTo>
                    <a:pt x="7" y="10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5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1" y="14"/>
                    <a:pt x="3" y="14"/>
                  </a:cubicBezTo>
                  <a:cubicBezTo>
                    <a:pt x="5" y="14"/>
                    <a:pt x="7" y="12"/>
                    <a:pt x="7" y="1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083" name="Freeform 51"/>
            <p:cNvSpPr/>
            <p:nvPr/>
          </p:nvSpPr>
          <p:spPr bwMode="auto">
            <a:xfrm>
              <a:off x="2427" y="1868"/>
              <a:ext cx="16" cy="55"/>
            </a:xfrm>
            <a:custGeom>
              <a:avLst/>
              <a:gdLst>
                <a:gd name="T0" fmla="*/ 8 w 8"/>
                <a:gd name="T1" fmla="*/ 23 h 27"/>
                <a:gd name="T2" fmla="*/ 8 w 8"/>
                <a:gd name="T3" fmla="*/ 3 h 27"/>
                <a:gd name="T4" fmla="*/ 4 w 8"/>
                <a:gd name="T5" fmla="*/ 0 h 27"/>
                <a:gd name="T6" fmla="*/ 0 w 8"/>
                <a:gd name="T7" fmla="*/ 3 h 27"/>
                <a:gd name="T8" fmla="*/ 0 w 8"/>
                <a:gd name="T9" fmla="*/ 23 h 27"/>
                <a:gd name="T10" fmla="*/ 4 w 8"/>
                <a:gd name="T11" fmla="*/ 27 h 27"/>
                <a:gd name="T12" fmla="*/ 8 w 8"/>
                <a:gd name="T13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7">
                  <a:moveTo>
                    <a:pt x="8" y="2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1"/>
                    <a:pt x="6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6" y="27"/>
                    <a:pt x="8" y="25"/>
                    <a:pt x="8" y="2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084" name="Freeform 52"/>
            <p:cNvSpPr/>
            <p:nvPr/>
          </p:nvSpPr>
          <p:spPr bwMode="auto">
            <a:xfrm>
              <a:off x="2453" y="1881"/>
              <a:ext cx="14" cy="42"/>
            </a:xfrm>
            <a:custGeom>
              <a:avLst/>
              <a:gdLst>
                <a:gd name="T0" fmla="*/ 7 w 7"/>
                <a:gd name="T1" fmla="*/ 17 h 21"/>
                <a:gd name="T2" fmla="*/ 7 w 7"/>
                <a:gd name="T3" fmla="*/ 4 h 21"/>
                <a:gd name="T4" fmla="*/ 4 w 7"/>
                <a:gd name="T5" fmla="*/ 0 h 21"/>
                <a:gd name="T6" fmla="*/ 0 w 7"/>
                <a:gd name="T7" fmla="*/ 4 h 21"/>
                <a:gd name="T8" fmla="*/ 0 w 7"/>
                <a:gd name="T9" fmla="*/ 17 h 21"/>
                <a:gd name="T10" fmla="*/ 4 w 7"/>
                <a:gd name="T11" fmla="*/ 21 h 21"/>
                <a:gd name="T12" fmla="*/ 7 w 7"/>
                <a:gd name="T1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1">
                  <a:moveTo>
                    <a:pt x="7" y="17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1"/>
                    <a:pt x="4" y="21"/>
                  </a:cubicBezTo>
                  <a:cubicBezTo>
                    <a:pt x="6" y="21"/>
                    <a:pt x="7" y="19"/>
                    <a:pt x="7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085" name="Freeform 53"/>
            <p:cNvSpPr/>
            <p:nvPr/>
          </p:nvSpPr>
          <p:spPr bwMode="auto">
            <a:xfrm>
              <a:off x="2396" y="1965"/>
              <a:ext cx="77" cy="41"/>
            </a:xfrm>
            <a:custGeom>
              <a:avLst/>
              <a:gdLst>
                <a:gd name="T0" fmla="*/ 30 w 38"/>
                <a:gd name="T1" fmla="*/ 2 h 20"/>
                <a:gd name="T2" fmla="*/ 26 w 38"/>
                <a:gd name="T3" fmla="*/ 0 h 20"/>
                <a:gd name="T4" fmla="*/ 12 w 38"/>
                <a:gd name="T5" fmla="*/ 0 h 20"/>
                <a:gd name="T6" fmla="*/ 8 w 38"/>
                <a:gd name="T7" fmla="*/ 2 h 20"/>
                <a:gd name="T8" fmla="*/ 1 w 38"/>
                <a:gd name="T9" fmla="*/ 14 h 20"/>
                <a:gd name="T10" fmla="*/ 2 w 38"/>
                <a:gd name="T11" fmla="*/ 19 h 20"/>
                <a:gd name="T12" fmla="*/ 7 w 38"/>
                <a:gd name="T13" fmla="*/ 18 h 20"/>
                <a:gd name="T14" fmla="*/ 14 w 38"/>
                <a:gd name="T15" fmla="*/ 7 h 20"/>
                <a:gd name="T16" fmla="*/ 24 w 38"/>
                <a:gd name="T17" fmla="*/ 7 h 20"/>
                <a:gd name="T18" fmla="*/ 31 w 38"/>
                <a:gd name="T19" fmla="*/ 18 h 20"/>
                <a:gd name="T20" fmla="*/ 34 w 38"/>
                <a:gd name="T21" fmla="*/ 19 h 20"/>
                <a:gd name="T22" fmla="*/ 36 w 38"/>
                <a:gd name="T23" fmla="*/ 19 h 20"/>
                <a:gd name="T24" fmla="*/ 37 w 38"/>
                <a:gd name="T25" fmla="*/ 14 h 20"/>
                <a:gd name="T26" fmla="*/ 30 w 38"/>
                <a:gd name="T2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20">
                  <a:moveTo>
                    <a:pt x="30" y="2"/>
                  </a:moveTo>
                  <a:cubicBezTo>
                    <a:pt x="29" y="1"/>
                    <a:pt x="28" y="0"/>
                    <a:pt x="2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0"/>
                    <a:pt x="9" y="1"/>
                    <a:pt x="8" y="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6"/>
                    <a:pt x="1" y="18"/>
                    <a:pt x="2" y="19"/>
                  </a:cubicBezTo>
                  <a:cubicBezTo>
                    <a:pt x="4" y="20"/>
                    <a:pt x="6" y="19"/>
                    <a:pt x="7" y="1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9"/>
                    <a:pt x="32" y="19"/>
                    <a:pt x="34" y="19"/>
                  </a:cubicBezTo>
                  <a:cubicBezTo>
                    <a:pt x="34" y="19"/>
                    <a:pt x="35" y="19"/>
                    <a:pt x="36" y="19"/>
                  </a:cubicBezTo>
                  <a:cubicBezTo>
                    <a:pt x="37" y="18"/>
                    <a:pt x="38" y="16"/>
                    <a:pt x="37" y="14"/>
                  </a:cubicBezTo>
                  <a:lnTo>
                    <a:pt x="3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4089" name="PA_组合 57"/>
          <p:cNvGrpSpPr/>
          <p:nvPr>
            <p:custDataLst>
              <p:tags r:id="rId7"/>
            </p:custDataLst>
          </p:nvPr>
        </p:nvGrpSpPr>
        <p:grpSpPr bwMode="auto">
          <a:xfrm>
            <a:off x="1214342" y="3922874"/>
            <a:ext cx="276225" cy="273134"/>
            <a:chOff x="834" y="1832"/>
            <a:chExt cx="174" cy="172"/>
          </a:xfrm>
        </p:grpSpPr>
        <p:sp>
          <p:nvSpPr>
            <p:cNvPr id="44086" name="Freeform 54"/>
            <p:cNvSpPr>
              <a:spLocks noEditPoints="1"/>
            </p:cNvSpPr>
            <p:nvPr/>
          </p:nvSpPr>
          <p:spPr bwMode="auto">
            <a:xfrm>
              <a:off x="834" y="1832"/>
              <a:ext cx="174" cy="172"/>
            </a:xfrm>
            <a:custGeom>
              <a:avLst/>
              <a:gdLst>
                <a:gd name="T0" fmla="*/ 83 w 86"/>
                <a:gd name="T1" fmla="*/ 33 h 85"/>
                <a:gd name="T2" fmla="*/ 75 w 86"/>
                <a:gd name="T3" fmla="*/ 28 h 85"/>
                <a:gd name="T4" fmla="*/ 77 w 86"/>
                <a:gd name="T5" fmla="*/ 17 h 85"/>
                <a:gd name="T6" fmla="*/ 65 w 86"/>
                <a:gd name="T7" fmla="*/ 8 h 85"/>
                <a:gd name="T8" fmla="*/ 55 w 86"/>
                <a:gd name="T9" fmla="*/ 10 h 85"/>
                <a:gd name="T10" fmla="*/ 49 w 86"/>
                <a:gd name="T11" fmla="*/ 0 h 85"/>
                <a:gd name="T12" fmla="*/ 34 w 86"/>
                <a:gd name="T13" fmla="*/ 3 h 85"/>
                <a:gd name="T14" fmla="*/ 28 w 86"/>
                <a:gd name="T15" fmla="*/ 11 h 85"/>
                <a:gd name="T16" fmla="*/ 18 w 86"/>
                <a:gd name="T17" fmla="*/ 8 h 85"/>
                <a:gd name="T18" fmla="*/ 8 w 86"/>
                <a:gd name="T19" fmla="*/ 21 h 85"/>
                <a:gd name="T20" fmla="*/ 10 w 86"/>
                <a:gd name="T21" fmla="*/ 31 h 85"/>
                <a:gd name="T22" fmla="*/ 1 w 86"/>
                <a:gd name="T23" fmla="*/ 36 h 85"/>
                <a:gd name="T24" fmla="*/ 1 w 86"/>
                <a:gd name="T25" fmla="*/ 49 h 85"/>
                <a:gd name="T26" fmla="*/ 10 w 86"/>
                <a:gd name="T27" fmla="*/ 54 h 85"/>
                <a:gd name="T28" fmla="*/ 8 w 86"/>
                <a:gd name="T29" fmla="*/ 64 h 85"/>
                <a:gd name="T30" fmla="*/ 18 w 86"/>
                <a:gd name="T31" fmla="*/ 77 h 85"/>
                <a:gd name="T32" fmla="*/ 28 w 86"/>
                <a:gd name="T33" fmla="*/ 74 h 85"/>
                <a:gd name="T34" fmla="*/ 34 w 86"/>
                <a:gd name="T35" fmla="*/ 82 h 85"/>
                <a:gd name="T36" fmla="*/ 43 w 86"/>
                <a:gd name="T37" fmla="*/ 85 h 85"/>
                <a:gd name="T38" fmla="*/ 52 w 86"/>
                <a:gd name="T39" fmla="*/ 82 h 85"/>
                <a:gd name="T40" fmla="*/ 58 w 86"/>
                <a:gd name="T41" fmla="*/ 74 h 85"/>
                <a:gd name="T42" fmla="*/ 68 w 86"/>
                <a:gd name="T43" fmla="*/ 77 h 85"/>
                <a:gd name="T44" fmla="*/ 78 w 86"/>
                <a:gd name="T45" fmla="*/ 64 h 85"/>
                <a:gd name="T46" fmla="*/ 76 w 86"/>
                <a:gd name="T47" fmla="*/ 54 h 85"/>
                <a:gd name="T48" fmla="*/ 85 w 86"/>
                <a:gd name="T49" fmla="*/ 49 h 85"/>
                <a:gd name="T50" fmla="*/ 85 w 86"/>
                <a:gd name="T51" fmla="*/ 36 h 85"/>
                <a:gd name="T52" fmla="*/ 72 w 86"/>
                <a:gd name="T53" fmla="*/ 48 h 85"/>
                <a:gd name="T54" fmla="*/ 67 w 86"/>
                <a:gd name="T55" fmla="*/ 56 h 85"/>
                <a:gd name="T56" fmla="*/ 70 w 86"/>
                <a:gd name="T57" fmla="*/ 65 h 85"/>
                <a:gd name="T58" fmla="*/ 60 w 86"/>
                <a:gd name="T59" fmla="*/ 67 h 85"/>
                <a:gd name="T60" fmla="*/ 51 w 86"/>
                <a:gd name="T61" fmla="*/ 69 h 85"/>
                <a:gd name="T62" fmla="*/ 46 w 86"/>
                <a:gd name="T63" fmla="*/ 78 h 85"/>
                <a:gd name="T64" fmla="*/ 38 w 86"/>
                <a:gd name="T65" fmla="*/ 72 h 85"/>
                <a:gd name="T66" fmla="*/ 30 w 86"/>
                <a:gd name="T67" fmla="*/ 67 h 85"/>
                <a:gd name="T68" fmla="*/ 20 w 86"/>
                <a:gd name="T69" fmla="*/ 70 h 85"/>
                <a:gd name="T70" fmla="*/ 19 w 86"/>
                <a:gd name="T71" fmla="*/ 59 h 85"/>
                <a:gd name="T72" fmla="*/ 16 w 86"/>
                <a:gd name="T73" fmla="*/ 51 h 85"/>
                <a:gd name="T74" fmla="*/ 8 w 86"/>
                <a:gd name="T75" fmla="*/ 46 h 85"/>
                <a:gd name="T76" fmla="*/ 8 w 86"/>
                <a:gd name="T77" fmla="*/ 39 h 85"/>
                <a:gd name="T78" fmla="*/ 16 w 86"/>
                <a:gd name="T79" fmla="*/ 35 h 85"/>
                <a:gd name="T80" fmla="*/ 19 w 86"/>
                <a:gd name="T81" fmla="*/ 26 h 85"/>
                <a:gd name="T82" fmla="*/ 20 w 86"/>
                <a:gd name="T83" fmla="*/ 15 h 85"/>
                <a:gd name="T84" fmla="*/ 30 w 86"/>
                <a:gd name="T85" fmla="*/ 18 h 85"/>
                <a:gd name="T86" fmla="*/ 38 w 86"/>
                <a:gd name="T87" fmla="*/ 14 h 85"/>
                <a:gd name="T88" fmla="*/ 46 w 86"/>
                <a:gd name="T89" fmla="*/ 7 h 85"/>
                <a:gd name="T90" fmla="*/ 51 w 86"/>
                <a:gd name="T91" fmla="*/ 16 h 85"/>
                <a:gd name="T92" fmla="*/ 60 w 86"/>
                <a:gd name="T93" fmla="*/ 18 h 85"/>
                <a:gd name="T94" fmla="*/ 70 w 86"/>
                <a:gd name="T95" fmla="*/ 20 h 85"/>
                <a:gd name="T96" fmla="*/ 67 w 86"/>
                <a:gd name="T97" fmla="*/ 29 h 85"/>
                <a:gd name="T98" fmla="*/ 72 w 86"/>
                <a:gd name="T99" fmla="*/ 37 h 85"/>
                <a:gd name="T100" fmla="*/ 78 w 86"/>
                <a:gd name="T101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6" h="85">
                  <a:moveTo>
                    <a:pt x="85" y="36"/>
                  </a:moveTo>
                  <a:cubicBezTo>
                    <a:pt x="85" y="35"/>
                    <a:pt x="84" y="34"/>
                    <a:pt x="83" y="33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6" y="30"/>
                    <a:pt x="75" y="29"/>
                    <a:pt x="75" y="28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8" y="20"/>
                    <a:pt x="78" y="18"/>
                    <a:pt x="77" y="17"/>
                  </a:cubicBezTo>
                  <a:cubicBezTo>
                    <a:pt x="75" y="14"/>
                    <a:pt x="72" y="11"/>
                    <a:pt x="68" y="8"/>
                  </a:cubicBezTo>
                  <a:cubicBezTo>
                    <a:pt x="67" y="7"/>
                    <a:pt x="66" y="7"/>
                    <a:pt x="65" y="8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6" y="10"/>
                    <a:pt x="55" y="10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2"/>
                    <a:pt x="51" y="1"/>
                    <a:pt x="49" y="0"/>
                  </a:cubicBezTo>
                  <a:cubicBezTo>
                    <a:pt x="45" y="0"/>
                    <a:pt x="41" y="0"/>
                    <a:pt x="37" y="0"/>
                  </a:cubicBezTo>
                  <a:cubicBezTo>
                    <a:pt x="35" y="1"/>
                    <a:pt x="34" y="2"/>
                    <a:pt x="34" y="3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10"/>
                    <a:pt x="29" y="10"/>
                    <a:pt x="28" y="11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0" y="7"/>
                    <a:pt x="19" y="7"/>
                    <a:pt x="18" y="8"/>
                  </a:cubicBezTo>
                  <a:cubicBezTo>
                    <a:pt x="14" y="11"/>
                    <a:pt x="11" y="14"/>
                    <a:pt x="9" y="17"/>
                  </a:cubicBezTo>
                  <a:cubicBezTo>
                    <a:pt x="8" y="18"/>
                    <a:pt x="8" y="20"/>
                    <a:pt x="8" y="21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9"/>
                    <a:pt x="10" y="30"/>
                    <a:pt x="10" y="31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5"/>
                    <a:pt x="1" y="36"/>
                  </a:cubicBezTo>
                  <a:cubicBezTo>
                    <a:pt x="0" y="39"/>
                    <a:pt x="0" y="41"/>
                    <a:pt x="0" y="43"/>
                  </a:cubicBezTo>
                  <a:cubicBezTo>
                    <a:pt x="0" y="45"/>
                    <a:pt x="0" y="47"/>
                    <a:pt x="1" y="49"/>
                  </a:cubicBezTo>
                  <a:cubicBezTo>
                    <a:pt x="1" y="50"/>
                    <a:pt x="2" y="52"/>
                    <a:pt x="3" y="52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6"/>
                    <a:pt x="11" y="57"/>
                    <a:pt x="11" y="58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5"/>
                    <a:pt x="8" y="67"/>
                    <a:pt x="9" y="68"/>
                  </a:cubicBezTo>
                  <a:cubicBezTo>
                    <a:pt x="11" y="71"/>
                    <a:pt x="14" y="74"/>
                    <a:pt x="18" y="77"/>
                  </a:cubicBezTo>
                  <a:cubicBezTo>
                    <a:pt x="19" y="78"/>
                    <a:pt x="20" y="78"/>
                    <a:pt x="22" y="77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9" y="75"/>
                    <a:pt x="30" y="75"/>
                    <a:pt x="31" y="76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4" y="84"/>
                    <a:pt x="35" y="85"/>
                    <a:pt x="37" y="85"/>
                  </a:cubicBezTo>
                  <a:cubicBezTo>
                    <a:pt x="39" y="85"/>
                    <a:pt x="41" y="85"/>
                    <a:pt x="43" y="85"/>
                  </a:cubicBezTo>
                  <a:cubicBezTo>
                    <a:pt x="45" y="85"/>
                    <a:pt x="47" y="85"/>
                    <a:pt x="49" y="85"/>
                  </a:cubicBezTo>
                  <a:cubicBezTo>
                    <a:pt x="51" y="85"/>
                    <a:pt x="52" y="84"/>
                    <a:pt x="52" y="82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56" y="75"/>
                    <a:pt x="57" y="75"/>
                    <a:pt x="58" y="74"/>
                  </a:cubicBezTo>
                  <a:cubicBezTo>
                    <a:pt x="65" y="77"/>
                    <a:pt x="65" y="77"/>
                    <a:pt x="65" y="77"/>
                  </a:cubicBezTo>
                  <a:cubicBezTo>
                    <a:pt x="66" y="78"/>
                    <a:pt x="67" y="78"/>
                    <a:pt x="68" y="77"/>
                  </a:cubicBezTo>
                  <a:cubicBezTo>
                    <a:pt x="72" y="74"/>
                    <a:pt x="75" y="71"/>
                    <a:pt x="77" y="68"/>
                  </a:cubicBezTo>
                  <a:cubicBezTo>
                    <a:pt x="78" y="67"/>
                    <a:pt x="78" y="65"/>
                    <a:pt x="78" y="64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7"/>
                    <a:pt x="76" y="56"/>
                    <a:pt x="76" y="54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4" y="52"/>
                    <a:pt x="85" y="50"/>
                    <a:pt x="85" y="49"/>
                  </a:cubicBezTo>
                  <a:cubicBezTo>
                    <a:pt x="86" y="47"/>
                    <a:pt x="86" y="45"/>
                    <a:pt x="86" y="43"/>
                  </a:cubicBezTo>
                  <a:cubicBezTo>
                    <a:pt x="86" y="41"/>
                    <a:pt x="86" y="39"/>
                    <a:pt x="85" y="36"/>
                  </a:cubicBezTo>
                  <a:moveTo>
                    <a:pt x="78" y="46"/>
                  </a:moveTo>
                  <a:cubicBezTo>
                    <a:pt x="72" y="48"/>
                    <a:pt x="72" y="48"/>
                    <a:pt x="72" y="48"/>
                  </a:cubicBezTo>
                  <a:cubicBezTo>
                    <a:pt x="71" y="48"/>
                    <a:pt x="70" y="49"/>
                    <a:pt x="70" y="51"/>
                  </a:cubicBezTo>
                  <a:cubicBezTo>
                    <a:pt x="69" y="52"/>
                    <a:pt x="68" y="54"/>
                    <a:pt x="67" y="56"/>
                  </a:cubicBezTo>
                  <a:cubicBezTo>
                    <a:pt x="67" y="57"/>
                    <a:pt x="67" y="58"/>
                    <a:pt x="67" y="59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69" y="67"/>
                    <a:pt x="67" y="68"/>
                    <a:pt x="66" y="70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59" y="66"/>
                    <a:pt x="57" y="66"/>
                    <a:pt x="56" y="67"/>
                  </a:cubicBezTo>
                  <a:cubicBezTo>
                    <a:pt x="55" y="68"/>
                    <a:pt x="53" y="69"/>
                    <a:pt x="51" y="69"/>
                  </a:cubicBezTo>
                  <a:cubicBezTo>
                    <a:pt x="50" y="70"/>
                    <a:pt x="49" y="70"/>
                    <a:pt x="48" y="72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4" y="78"/>
                    <a:pt x="42" y="78"/>
                    <a:pt x="40" y="78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7" y="70"/>
                    <a:pt x="36" y="70"/>
                    <a:pt x="35" y="69"/>
                  </a:cubicBezTo>
                  <a:cubicBezTo>
                    <a:pt x="33" y="69"/>
                    <a:pt x="31" y="68"/>
                    <a:pt x="30" y="67"/>
                  </a:cubicBezTo>
                  <a:cubicBezTo>
                    <a:pt x="29" y="66"/>
                    <a:pt x="27" y="66"/>
                    <a:pt x="26" y="67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19" y="68"/>
                    <a:pt x="17" y="67"/>
                    <a:pt x="16" y="65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58"/>
                    <a:pt x="19" y="57"/>
                    <a:pt x="19" y="56"/>
                  </a:cubicBezTo>
                  <a:cubicBezTo>
                    <a:pt x="18" y="54"/>
                    <a:pt x="17" y="52"/>
                    <a:pt x="16" y="51"/>
                  </a:cubicBezTo>
                  <a:cubicBezTo>
                    <a:pt x="16" y="49"/>
                    <a:pt x="15" y="48"/>
                    <a:pt x="14" y="4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5"/>
                    <a:pt x="8" y="44"/>
                    <a:pt x="8" y="43"/>
                  </a:cubicBezTo>
                  <a:cubicBezTo>
                    <a:pt x="8" y="42"/>
                    <a:pt x="8" y="41"/>
                    <a:pt x="8" y="39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5" y="37"/>
                    <a:pt x="16" y="36"/>
                    <a:pt x="16" y="35"/>
                  </a:cubicBezTo>
                  <a:cubicBezTo>
                    <a:pt x="17" y="33"/>
                    <a:pt x="18" y="31"/>
                    <a:pt x="19" y="29"/>
                  </a:cubicBezTo>
                  <a:cubicBezTo>
                    <a:pt x="19" y="28"/>
                    <a:pt x="19" y="27"/>
                    <a:pt x="19" y="26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7" y="18"/>
                    <a:pt x="19" y="17"/>
                    <a:pt x="20" y="15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7" y="19"/>
                    <a:pt x="29" y="19"/>
                    <a:pt x="30" y="18"/>
                  </a:cubicBezTo>
                  <a:cubicBezTo>
                    <a:pt x="31" y="17"/>
                    <a:pt x="33" y="17"/>
                    <a:pt x="35" y="16"/>
                  </a:cubicBezTo>
                  <a:cubicBezTo>
                    <a:pt x="36" y="16"/>
                    <a:pt x="37" y="15"/>
                    <a:pt x="38" y="14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2" y="7"/>
                    <a:pt x="44" y="7"/>
                    <a:pt x="46" y="7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9" y="15"/>
                    <a:pt x="50" y="16"/>
                    <a:pt x="51" y="16"/>
                  </a:cubicBezTo>
                  <a:cubicBezTo>
                    <a:pt x="53" y="17"/>
                    <a:pt x="55" y="17"/>
                    <a:pt x="56" y="18"/>
                  </a:cubicBezTo>
                  <a:cubicBezTo>
                    <a:pt x="57" y="19"/>
                    <a:pt x="59" y="19"/>
                    <a:pt x="60" y="18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7" y="17"/>
                    <a:pt x="69" y="18"/>
                    <a:pt x="70" y="20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7" y="27"/>
                    <a:pt x="67" y="28"/>
                    <a:pt x="67" y="29"/>
                  </a:cubicBezTo>
                  <a:cubicBezTo>
                    <a:pt x="68" y="31"/>
                    <a:pt x="69" y="33"/>
                    <a:pt x="70" y="35"/>
                  </a:cubicBezTo>
                  <a:cubicBezTo>
                    <a:pt x="70" y="36"/>
                    <a:pt x="71" y="37"/>
                    <a:pt x="72" y="37"/>
                  </a:cubicBezTo>
                  <a:cubicBezTo>
                    <a:pt x="78" y="39"/>
                    <a:pt x="78" y="39"/>
                    <a:pt x="78" y="39"/>
                  </a:cubicBezTo>
                  <a:cubicBezTo>
                    <a:pt x="78" y="41"/>
                    <a:pt x="78" y="42"/>
                    <a:pt x="78" y="43"/>
                  </a:cubicBezTo>
                  <a:cubicBezTo>
                    <a:pt x="78" y="44"/>
                    <a:pt x="78" y="45"/>
                    <a:pt x="78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087" name="Freeform 55"/>
            <p:cNvSpPr>
              <a:spLocks noEditPoints="1"/>
            </p:cNvSpPr>
            <p:nvPr/>
          </p:nvSpPr>
          <p:spPr bwMode="auto">
            <a:xfrm>
              <a:off x="887" y="1883"/>
              <a:ext cx="69" cy="68"/>
            </a:xfrm>
            <a:custGeom>
              <a:avLst/>
              <a:gdLst>
                <a:gd name="T0" fmla="*/ 17 w 34"/>
                <a:gd name="T1" fmla="*/ 0 h 34"/>
                <a:gd name="T2" fmla="*/ 0 w 34"/>
                <a:gd name="T3" fmla="*/ 17 h 34"/>
                <a:gd name="T4" fmla="*/ 17 w 34"/>
                <a:gd name="T5" fmla="*/ 34 h 34"/>
                <a:gd name="T6" fmla="*/ 34 w 34"/>
                <a:gd name="T7" fmla="*/ 17 h 34"/>
                <a:gd name="T8" fmla="*/ 17 w 34"/>
                <a:gd name="T9" fmla="*/ 0 h 34"/>
                <a:gd name="T10" fmla="*/ 17 w 34"/>
                <a:gd name="T11" fmla="*/ 26 h 34"/>
                <a:gd name="T12" fmla="*/ 7 w 34"/>
                <a:gd name="T13" fmla="*/ 17 h 34"/>
                <a:gd name="T14" fmla="*/ 17 w 34"/>
                <a:gd name="T15" fmla="*/ 7 h 34"/>
                <a:gd name="T16" fmla="*/ 27 w 34"/>
                <a:gd name="T17" fmla="*/ 17 h 34"/>
                <a:gd name="T18" fmla="*/ 17 w 34"/>
                <a:gd name="T19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8" y="0"/>
                    <a:pt x="0" y="7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ubicBezTo>
                    <a:pt x="26" y="34"/>
                    <a:pt x="34" y="26"/>
                    <a:pt x="34" y="17"/>
                  </a:cubicBezTo>
                  <a:cubicBezTo>
                    <a:pt x="34" y="7"/>
                    <a:pt x="26" y="0"/>
                    <a:pt x="17" y="0"/>
                  </a:cubicBezTo>
                  <a:moveTo>
                    <a:pt x="17" y="26"/>
                  </a:moveTo>
                  <a:cubicBezTo>
                    <a:pt x="12" y="26"/>
                    <a:pt x="7" y="22"/>
                    <a:pt x="7" y="17"/>
                  </a:cubicBezTo>
                  <a:cubicBezTo>
                    <a:pt x="7" y="11"/>
                    <a:pt x="12" y="7"/>
                    <a:pt x="17" y="7"/>
                  </a:cubicBezTo>
                  <a:cubicBezTo>
                    <a:pt x="22" y="7"/>
                    <a:pt x="27" y="11"/>
                    <a:pt x="27" y="17"/>
                  </a:cubicBezTo>
                  <a:cubicBezTo>
                    <a:pt x="27" y="22"/>
                    <a:pt x="22" y="26"/>
                    <a:pt x="17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088" name="PA_淘宝店chenying0907 56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2412905" y="3973053"/>
            <a:ext cx="276225" cy="190559"/>
          </a:xfrm>
          <a:custGeom>
            <a:avLst/>
            <a:gdLst>
              <a:gd name="T0" fmla="*/ 82 w 86"/>
              <a:gd name="T1" fmla="*/ 7 h 59"/>
              <a:gd name="T2" fmla="*/ 74 w 86"/>
              <a:gd name="T3" fmla="*/ 4 h 59"/>
              <a:gd name="T4" fmla="*/ 66 w 86"/>
              <a:gd name="T5" fmla="*/ 7 h 59"/>
              <a:gd name="T6" fmla="*/ 63 w 86"/>
              <a:gd name="T7" fmla="*/ 15 h 59"/>
              <a:gd name="T8" fmla="*/ 64 w 86"/>
              <a:gd name="T9" fmla="*/ 20 h 59"/>
              <a:gd name="T10" fmla="*/ 50 w 86"/>
              <a:gd name="T11" fmla="*/ 32 h 59"/>
              <a:gd name="T12" fmla="*/ 42 w 86"/>
              <a:gd name="T13" fmla="*/ 30 h 59"/>
              <a:gd name="T14" fmla="*/ 35 w 86"/>
              <a:gd name="T15" fmla="*/ 32 h 59"/>
              <a:gd name="T16" fmla="*/ 25 w 86"/>
              <a:gd name="T17" fmla="*/ 20 h 59"/>
              <a:gd name="T18" fmla="*/ 23 w 86"/>
              <a:gd name="T19" fmla="*/ 4 h 59"/>
              <a:gd name="T20" fmla="*/ 14 w 86"/>
              <a:gd name="T21" fmla="*/ 0 h 59"/>
              <a:gd name="T22" fmla="*/ 4 w 86"/>
              <a:gd name="T23" fmla="*/ 4 h 59"/>
              <a:gd name="T24" fmla="*/ 0 w 86"/>
              <a:gd name="T25" fmla="*/ 14 h 59"/>
              <a:gd name="T26" fmla="*/ 4 w 86"/>
              <a:gd name="T27" fmla="*/ 23 h 59"/>
              <a:gd name="T28" fmla="*/ 14 w 86"/>
              <a:gd name="T29" fmla="*/ 27 h 59"/>
              <a:gd name="T30" fmla="*/ 20 w 86"/>
              <a:gd name="T31" fmla="*/ 25 h 59"/>
              <a:gd name="T32" fmla="*/ 30 w 86"/>
              <a:gd name="T33" fmla="*/ 37 h 59"/>
              <a:gd name="T34" fmla="*/ 32 w 86"/>
              <a:gd name="T35" fmla="*/ 55 h 59"/>
              <a:gd name="T36" fmla="*/ 42 w 86"/>
              <a:gd name="T37" fmla="*/ 59 h 59"/>
              <a:gd name="T38" fmla="*/ 52 w 86"/>
              <a:gd name="T39" fmla="*/ 55 h 59"/>
              <a:gd name="T40" fmla="*/ 55 w 86"/>
              <a:gd name="T41" fmla="*/ 38 h 59"/>
              <a:gd name="T42" fmla="*/ 69 w 86"/>
              <a:gd name="T43" fmla="*/ 25 h 59"/>
              <a:gd name="T44" fmla="*/ 74 w 86"/>
              <a:gd name="T45" fmla="*/ 27 h 59"/>
              <a:gd name="T46" fmla="*/ 82 w 86"/>
              <a:gd name="T47" fmla="*/ 23 h 59"/>
              <a:gd name="T48" fmla="*/ 86 w 86"/>
              <a:gd name="T49" fmla="*/ 15 h 59"/>
              <a:gd name="T50" fmla="*/ 82 w 86"/>
              <a:gd name="T51" fmla="*/ 7 h 59"/>
              <a:gd name="T52" fmla="*/ 9 w 86"/>
              <a:gd name="T53" fmla="*/ 18 h 59"/>
              <a:gd name="T54" fmla="*/ 8 w 86"/>
              <a:gd name="T55" fmla="*/ 14 h 59"/>
              <a:gd name="T56" fmla="*/ 9 w 86"/>
              <a:gd name="T57" fmla="*/ 9 h 59"/>
              <a:gd name="T58" fmla="*/ 14 w 86"/>
              <a:gd name="T59" fmla="*/ 8 h 59"/>
              <a:gd name="T60" fmla="*/ 18 w 86"/>
              <a:gd name="T61" fmla="*/ 9 h 59"/>
              <a:gd name="T62" fmla="*/ 18 w 86"/>
              <a:gd name="T63" fmla="*/ 18 h 59"/>
              <a:gd name="T64" fmla="*/ 9 w 86"/>
              <a:gd name="T65" fmla="*/ 18 h 59"/>
              <a:gd name="T66" fmla="*/ 77 w 86"/>
              <a:gd name="T67" fmla="*/ 18 h 59"/>
              <a:gd name="T68" fmla="*/ 71 w 86"/>
              <a:gd name="T69" fmla="*/ 18 h 59"/>
              <a:gd name="T70" fmla="*/ 70 w 86"/>
              <a:gd name="T71" fmla="*/ 15 h 59"/>
              <a:gd name="T72" fmla="*/ 71 w 86"/>
              <a:gd name="T73" fmla="*/ 12 h 59"/>
              <a:gd name="T74" fmla="*/ 74 w 86"/>
              <a:gd name="T75" fmla="*/ 11 h 59"/>
              <a:gd name="T76" fmla="*/ 77 w 86"/>
              <a:gd name="T77" fmla="*/ 12 h 59"/>
              <a:gd name="T78" fmla="*/ 78 w 86"/>
              <a:gd name="T79" fmla="*/ 15 h 59"/>
              <a:gd name="T80" fmla="*/ 77 w 86"/>
              <a:gd name="T81" fmla="*/ 1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6" h="59">
                <a:moveTo>
                  <a:pt x="82" y="7"/>
                </a:moveTo>
                <a:cubicBezTo>
                  <a:pt x="80" y="5"/>
                  <a:pt x="77" y="4"/>
                  <a:pt x="74" y="4"/>
                </a:cubicBezTo>
                <a:cubicBezTo>
                  <a:pt x="71" y="4"/>
                  <a:pt x="68" y="5"/>
                  <a:pt x="66" y="7"/>
                </a:cubicBezTo>
                <a:cubicBezTo>
                  <a:pt x="64" y="9"/>
                  <a:pt x="63" y="12"/>
                  <a:pt x="63" y="15"/>
                </a:cubicBezTo>
                <a:cubicBezTo>
                  <a:pt x="63" y="17"/>
                  <a:pt x="63" y="18"/>
                  <a:pt x="64" y="20"/>
                </a:cubicBezTo>
                <a:cubicBezTo>
                  <a:pt x="50" y="32"/>
                  <a:pt x="50" y="32"/>
                  <a:pt x="50" y="32"/>
                </a:cubicBezTo>
                <a:cubicBezTo>
                  <a:pt x="47" y="31"/>
                  <a:pt x="45" y="30"/>
                  <a:pt x="42" y="30"/>
                </a:cubicBezTo>
                <a:cubicBezTo>
                  <a:pt x="40" y="30"/>
                  <a:pt x="37" y="31"/>
                  <a:pt x="35" y="32"/>
                </a:cubicBezTo>
                <a:cubicBezTo>
                  <a:pt x="25" y="20"/>
                  <a:pt x="25" y="20"/>
                  <a:pt x="25" y="20"/>
                </a:cubicBezTo>
                <a:cubicBezTo>
                  <a:pt x="28" y="15"/>
                  <a:pt x="27" y="8"/>
                  <a:pt x="23" y="4"/>
                </a:cubicBezTo>
                <a:cubicBezTo>
                  <a:pt x="21" y="2"/>
                  <a:pt x="17" y="0"/>
                  <a:pt x="14" y="0"/>
                </a:cubicBezTo>
                <a:cubicBezTo>
                  <a:pt x="10" y="0"/>
                  <a:pt x="7" y="2"/>
                  <a:pt x="4" y="4"/>
                </a:cubicBezTo>
                <a:cubicBezTo>
                  <a:pt x="2" y="7"/>
                  <a:pt x="0" y="10"/>
                  <a:pt x="0" y="14"/>
                </a:cubicBezTo>
                <a:cubicBezTo>
                  <a:pt x="0" y="17"/>
                  <a:pt x="2" y="20"/>
                  <a:pt x="4" y="23"/>
                </a:cubicBezTo>
                <a:cubicBezTo>
                  <a:pt x="7" y="25"/>
                  <a:pt x="10" y="27"/>
                  <a:pt x="14" y="27"/>
                </a:cubicBezTo>
                <a:cubicBezTo>
                  <a:pt x="16" y="27"/>
                  <a:pt x="18" y="26"/>
                  <a:pt x="20" y="25"/>
                </a:cubicBezTo>
                <a:cubicBezTo>
                  <a:pt x="30" y="37"/>
                  <a:pt x="30" y="37"/>
                  <a:pt x="30" y="37"/>
                </a:cubicBezTo>
                <a:cubicBezTo>
                  <a:pt x="27" y="43"/>
                  <a:pt x="27" y="50"/>
                  <a:pt x="32" y="55"/>
                </a:cubicBezTo>
                <a:cubicBezTo>
                  <a:pt x="35" y="58"/>
                  <a:pt x="38" y="59"/>
                  <a:pt x="42" y="59"/>
                </a:cubicBezTo>
                <a:cubicBezTo>
                  <a:pt x="46" y="59"/>
                  <a:pt x="50" y="58"/>
                  <a:pt x="52" y="55"/>
                </a:cubicBezTo>
                <a:cubicBezTo>
                  <a:pt x="57" y="50"/>
                  <a:pt x="58" y="43"/>
                  <a:pt x="55" y="38"/>
                </a:cubicBezTo>
                <a:cubicBezTo>
                  <a:pt x="69" y="25"/>
                  <a:pt x="69" y="25"/>
                  <a:pt x="69" y="25"/>
                </a:cubicBezTo>
                <a:cubicBezTo>
                  <a:pt x="71" y="26"/>
                  <a:pt x="72" y="27"/>
                  <a:pt x="74" y="27"/>
                </a:cubicBezTo>
                <a:cubicBezTo>
                  <a:pt x="77" y="27"/>
                  <a:pt x="80" y="25"/>
                  <a:pt x="82" y="23"/>
                </a:cubicBezTo>
                <a:cubicBezTo>
                  <a:pt x="85" y="21"/>
                  <a:pt x="86" y="18"/>
                  <a:pt x="86" y="15"/>
                </a:cubicBezTo>
                <a:cubicBezTo>
                  <a:pt x="86" y="12"/>
                  <a:pt x="85" y="9"/>
                  <a:pt x="82" y="7"/>
                </a:cubicBezTo>
                <a:moveTo>
                  <a:pt x="9" y="18"/>
                </a:moveTo>
                <a:cubicBezTo>
                  <a:pt x="8" y="17"/>
                  <a:pt x="8" y="15"/>
                  <a:pt x="8" y="14"/>
                </a:cubicBezTo>
                <a:cubicBezTo>
                  <a:pt x="8" y="12"/>
                  <a:pt x="8" y="10"/>
                  <a:pt x="9" y="9"/>
                </a:cubicBezTo>
                <a:cubicBezTo>
                  <a:pt x="11" y="8"/>
                  <a:pt x="12" y="8"/>
                  <a:pt x="14" y="8"/>
                </a:cubicBezTo>
                <a:cubicBezTo>
                  <a:pt x="15" y="8"/>
                  <a:pt x="17" y="8"/>
                  <a:pt x="18" y="9"/>
                </a:cubicBezTo>
                <a:cubicBezTo>
                  <a:pt x="20" y="12"/>
                  <a:pt x="20" y="15"/>
                  <a:pt x="18" y="18"/>
                </a:cubicBezTo>
                <a:cubicBezTo>
                  <a:pt x="16" y="20"/>
                  <a:pt x="12" y="20"/>
                  <a:pt x="9" y="18"/>
                </a:cubicBezTo>
                <a:moveTo>
                  <a:pt x="77" y="18"/>
                </a:moveTo>
                <a:cubicBezTo>
                  <a:pt x="76" y="20"/>
                  <a:pt x="73" y="20"/>
                  <a:pt x="71" y="18"/>
                </a:cubicBezTo>
                <a:cubicBezTo>
                  <a:pt x="71" y="17"/>
                  <a:pt x="70" y="16"/>
                  <a:pt x="70" y="15"/>
                </a:cubicBezTo>
                <a:cubicBezTo>
                  <a:pt x="70" y="14"/>
                  <a:pt x="71" y="13"/>
                  <a:pt x="71" y="12"/>
                </a:cubicBezTo>
                <a:cubicBezTo>
                  <a:pt x="72" y="11"/>
                  <a:pt x="73" y="11"/>
                  <a:pt x="74" y="11"/>
                </a:cubicBezTo>
                <a:cubicBezTo>
                  <a:pt x="75" y="11"/>
                  <a:pt x="76" y="11"/>
                  <a:pt x="77" y="12"/>
                </a:cubicBezTo>
                <a:cubicBezTo>
                  <a:pt x="78" y="13"/>
                  <a:pt x="78" y="14"/>
                  <a:pt x="78" y="15"/>
                </a:cubicBezTo>
                <a:cubicBezTo>
                  <a:pt x="78" y="16"/>
                  <a:pt x="78" y="17"/>
                  <a:pt x="77" y="18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4091" name="PA_淘宝店chenying0907 5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41254" y="170746"/>
            <a:ext cx="3513137" cy="51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网址：http://db.jxbz.org.cn/</a:t>
            </a:r>
            <a:endParaRPr lang="zh-CN" altLang="en-US" sz="1400" b="1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400" b="1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4095" name="PA_淘宝店chenying0907 63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860328" y="4766236"/>
            <a:ext cx="176212" cy="161975"/>
          </a:xfrm>
          <a:custGeom>
            <a:avLst/>
            <a:gdLst>
              <a:gd name="T0" fmla="*/ 44 w 168"/>
              <a:gd name="T1" fmla="*/ 73 h 154"/>
              <a:gd name="T2" fmla="*/ 16 w 168"/>
              <a:gd name="T3" fmla="*/ 73 h 154"/>
              <a:gd name="T4" fmla="*/ 20 w 168"/>
              <a:gd name="T5" fmla="*/ 64 h 154"/>
              <a:gd name="T6" fmla="*/ 40 w 168"/>
              <a:gd name="T7" fmla="*/ 57 h 154"/>
              <a:gd name="T8" fmla="*/ 20 w 168"/>
              <a:gd name="T9" fmla="*/ 64 h 154"/>
              <a:gd name="T10" fmla="*/ 120 w 168"/>
              <a:gd name="T11" fmla="*/ 18 h 154"/>
              <a:gd name="T12" fmla="*/ 54 w 168"/>
              <a:gd name="T13" fmla="*/ 0 h 154"/>
              <a:gd name="T14" fmla="*/ 6 w 168"/>
              <a:gd name="T15" fmla="*/ 18 h 154"/>
              <a:gd name="T16" fmla="*/ 6 w 168"/>
              <a:gd name="T17" fmla="*/ 146 h 154"/>
              <a:gd name="T18" fmla="*/ 54 w 168"/>
              <a:gd name="T19" fmla="*/ 154 h 154"/>
              <a:gd name="T20" fmla="*/ 120 w 168"/>
              <a:gd name="T21" fmla="*/ 146 h 154"/>
              <a:gd name="T22" fmla="*/ 168 w 168"/>
              <a:gd name="T23" fmla="*/ 24 h 154"/>
              <a:gd name="T24" fmla="*/ 48 w 168"/>
              <a:gd name="T25" fmla="*/ 134 h 154"/>
              <a:gd name="T26" fmla="*/ 48 w 168"/>
              <a:gd name="T27" fmla="*/ 30 h 154"/>
              <a:gd name="T28" fmla="*/ 108 w 168"/>
              <a:gd name="T29" fmla="*/ 142 h 154"/>
              <a:gd name="T30" fmla="*/ 108 w 168"/>
              <a:gd name="T31" fmla="*/ 12 h 154"/>
              <a:gd name="T32" fmla="*/ 156 w 168"/>
              <a:gd name="T33" fmla="*/ 134 h 154"/>
              <a:gd name="T34" fmla="*/ 156 w 168"/>
              <a:gd name="T35" fmla="*/ 30 h 154"/>
              <a:gd name="T36" fmla="*/ 20 w 168"/>
              <a:gd name="T37" fmla="*/ 51 h 154"/>
              <a:gd name="T38" fmla="*/ 40 w 168"/>
              <a:gd name="T39" fmla="*/ 44 h 154"/>
              <a:gd name="T40" fmla="*/ 20 w 168"/>
              <a:gd name="T41" fmla="*/ 51 h 154"/>
              <a:gd name="T42" fmla="*/ 30 w 168"/>
              <a:gd name="T43" fmla="*/ 101 h 154"/>
              <a:gd name="T44" fmla="*/ 20 w 168"/>
              <a:gd name="T45" fmla="*/ 123 h 154"/>
              <a:gd name="T46" fmla="*/ 39 w 168"/>
              <a:gd name="T47" fmla="*/ 123 h 154"/>
              <a:gd name="T48" fmla="*/ 39 w 168"/>
              <a:gd name="T49" fmla="*/ 104 h 154"/>
              <a:gd name="T50" fmla="*/ 30 w 168"/>
              <a:gd name="T51" fmla="*/ 120 h 154"/>
              <a:gd name="T52" fmla="*/ 24 w 168"/>
              <a:gd name="T53" fmla="*/ 114 h 154"/>
              <a:gd name="T54" fmla="*/ 30 w 168"/>
              <a:gd name="T55" fmla="*/ 108 h 154"/>
              <a:gd name="T56" fmla="*/ 36 w 168"/>
              <a:gd name="T57" fmla="*/ 114 h 154"/>
              <a:gd name="T58" fmla="*/ 128 w 168"/>
              <a:gd name="T59" fmla="*/ 64 h 154"/>
              <a:gd name="T60" fmla="*/ 148 w 168"/>
              <a:gd name="T61" fmla="*/ 57 h 154"/>
              <a:gd name="T62" fmla="*/ 128 w 168"/>
              <a:gd name="T63" fmla="*/ 64 h 154"/>
              <a:gd name="T64" fmla="*/ 148 w 168"/>
              <a:gd name="T65" fmla="*/ 77 h 154"/>
              <a:gd name="T66" fmla="*/ 128 w 168"/>
              <a:gd name="T67" fmla="*/ 70 h 154"/>
              <a:gd name="T68" fmla="*/ 128 w 168"/>
              <a:gd name="T69" fmla="*/ 51 h 154"/>
              <a:gd name="T70" fmla="*/ 152 w 168"/>
              <a:gd name="T71" fmla="*/ 47 h 154"/>
              <a:gd name="T72" fmla="*/ 124 w 168"/>
              <a:gd name="T73" fmla="*/ 47 h 154"/>
              <a:gd name="T74" fmla="*/ 71 w 168"/>
              <a:gd name="T75" fmla="*/ 70 h 154"/>
              <a:gd name="T76" fmla="*/ 97 w 168"/>
              <a:gd name="T77" fmla="*/ 63 h 154"/>
              <a:gd name="T78" fmla="*/ 71 w 168"/>
              <a:gd name="T79" fmla="*/ 70 h 154"/>
              <a:gd name="T80" fmla="*/ 138 w 168"/>
              <a:gd name="T81" fmla="*/ 101 h 154"/>
              <a:gd name="T82" fmla="*/ 128 w 168"/>
              <a:gd name="T83" fmla="*/ 123 h 154"/>
              <a:gd name="T84" fmla="*/ 147 w 168"/>
              <a:gd name="T85" fmla="*/ 123 h 154"/>
              <a:gd name="T86" fmla="*/ 147 w 168"/>
              <a:gd name="T87" fmla="*/ 104 h 154"/>
              <a:gd name="T88" fmla="*/ 138 w 168"/>
              <a:gd name="T89" fmla="*/ 120 h 154"/>
              <a:gd name="T90" fmla="*/ 132 w 168"/>
              <a:gd name="T91" fmla="*/ 114 h 154"/>
              <a:gd name="T92" fmla="*/ 138 w 168"/>
              <a:gd name="T93" fmla="*/ 108 h 154"/>
              <a:gd name="T94" fmla="*/ 144 w 168"/>
              <a:gd name="T95" fmla="*/ 114 h 154"/>
              <a:gd name="T96" fmla="*/ 71 w 168"/>
              <a:gd name="T97" fmla="*/ 38 h 154"/>
              <a:gd name="T98" fmla="*/ 97 w 168"/>
              <a:gd name="T99" fmla="*/ 31 h 154"/>
              <a:gd name="T100" fmla="*/ 71 w 168"/>
              <a:gd name="T101" fmla="*/ 38 h 154"/>
              <a:gd name="T102" fmla="*/ 97 w 168"/>
              <a:gd name="T103" fmla="*/ 54 h 154"/>
              <a:gd name="T104" fmla="*/ 71 w 168"/>
              <a:gd name="T105" fmla="*/ 47 h 154"/>
              <a:gd name="T106" fmla="*/ 95 w 168"/>
              <a:gd name="T107" fmla="*/ 106 h 154"/>
              <a:gd name="T108" fmla="*/ 84 w 168"/>
              <a:gd name="T109" fmla="*/ 101 h 154"/>
              <a:gd name="T110" fmla="*/ 68 w 168"/>
              <a:gd name="T111" fmla="*/ 116 h 154"/>
              <a:gd name="T112" fmla="*/ 95 w 168"/>
              <a:gd name="T113" fmla="*/ 127 h 154"/>
              <a:gd name="T114" fmla="*/ 95 w 168"/>
              <a:gd name="T115" fmla="*/ 106 h 154"/>
              <a:gd name="T116" fmla="*/ 84 w 168"/>
              <a:gd name="T117" fmla="*/ 125 h 154"/>
              <a:gd name="T118" fmla="*/ 78 w 168"/>
              <a:gd name="T119" fmla="*/ 122 h 154"/>
              <a:gd name="T120" fmla="*/ 78 w 168"/>
              <a:gd name="T121" fmla="*/ 110 h 154"/>
              <a:gd name="T122" fmla="*/ 90 w 168"/>
              <a:gd name="T123" fmla="*/ 111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8" h="154">
                <a:moveTo>
                  <a:pt x="20" y="77"/>
                </a:moveTo>
                <a:cubicBezTo>
                  <a:pt x="40" y="77"/>
                  <a:pt x="40" y="77"/>
                  <a:pt x="40" y="77"/>
                </a:cubicBezTo>
                <a:cubicBezTo>
                  <a:pt x="42" y="77"/>
                  <a:pt x="44" y="75"/>
                  <a:pt x="44" y="73"/>
                </a:cubicBezTo>
                <a:cubicBezTo>
                  <a:pt x="44" y="71"/>
                  <a:pt x="42" y="70"/>
                  <a:pt x="40" y="70"/>
                </a:cubicBezTo>
                <a:cubicBezTo>
                  <a:pt x="20" y="70"/>
                  <a:pt x="20" y="70"/>
                  <a:pt x="20" y="70"/>
                </a:cubicBezTo>
                <a:cubicBezTo>
                  <a:pt x="18" y="70"/>
                  <a:pt x="16" y="71"/>
                  <a:pt x="16" y="73"/>
                </a:cubicBezTo>
                <a:cubicBezTo>
                  <a:pt x="16" y="75"/>
                  <a:pt x="18" y="77"/>
                  <a:pt x="20" y="77"/>
                </a:cubicBezTo>
                <a:close/>
                <a:moveTo>
                  <a:pt x="20" y="64"/>
                </a:moveTo>
                <a:cubicBezTo>
                  <a:pt x="20" y="64"/>
                  <a:pt x="20" y="64"/>
                  <a:pt x="20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2" y="64"/>
                  <a:pt x="44" y="62"/>
                  <a:pt x="44" y="60"/>
                </a:cubicBezTo>
                <a:cubicBezTo>
                  <a:pt x="44" y="58"/>
                  <a:pt x="42" y="57"/>
                  <a:pt x="40" y="57"/>
                </a:cubicBezTo>
                <a:cubicBezTo>
                  <a:pt x="20" y="57"/>
                  <a:pt x="20" y="57"/>
                  <a:pt x="20" y="57"/>
                </a:cubicBezTo>
                <a:cubicBezTo>
                  <a:pt x="18" y="57"/>
                  <a:pt x="16" y="58"/>
                  <a:pt x="16" y="60"/>
                </a:cubicBezTo>
                <a:cubicBezTo>
                  <a:pt x="16" y="62"/>
                  <a:pt x="18" y="64"/>
                  <a:pt x="20" y="64"/>
                </a:cubicBezTo>
                <a:close/>
                <a:moveTo>
                  <a:pt x="162" y="18"/>
                </a:moveTo>
                <a:cubicBezTo>
                  <a:pt x="162" y="18"/>
                  <a:pt x="162" y="18"/>
                  <a:pt x="162" y="18"/>
                </a:cubicBezTo>
                <a:cubicBezTo>
                  <a:pt x="120" y="18"/>
                  <a:pt x="120" y="18"/>
                  <a:pt x="120" y="18"/>
                </a:cubicBezTo>
                <a:cubicBezTo>
                  <a:pt x="120" y="6"/>
                  <a:pt x="120" y="6"/>
                  <a:pt x="120" y="6"/>
                </a:cubicBezTo>
                <a:cubicBezTo>
                  <a:pt x="120" y="3"/>
                  <a:pt x="117" y="0"/>
                  <a:pt x="11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1" y="0"/>
                  <a:pt x="48" y="3"/>
                  <a:pt x="48" y="6"/>
                </a:cubicBezTo>
                <a:cubicBezTo>
                  <a:pt x="48" y="18"/>
                  <a:pt x="48" y="18"/>
                  <a:pt x="48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2" y="18"/>
                  <a:pt x="0" y="21"/>
                  <a:pt x="0" y="2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3"/>
                  <a:pt x="2" y="146"/>
                  <a:pt x="6" y="146"/>
                </a:cubicBezTo>
                <a:cubicBezTo>
                  <a:pt x="48" y="146"/>
                  <a:pt x="48" y="146"/>
                  <a:pt x="48" y="146"/>
                </a:cubicBezTo>
                <a:cubicBezTo>
                  <a:pt x="48" y="148"/>
                  <a:pt x="48" y="148"/>
                  <a:pt x="48" y="148"/>
                </a:cubicBezTo>
                <a:cubicBezTo>
                  <a:pt x="48" y="151"/>
                  <a:pt x="51" y="154"/>
                  <a:pt x="54" y="154"/>
                </a:cubicBezTo>
                <a:cubicBezTo>
                  <a:pt x="114" y="154"/>
                  <a:pt x="114" y="154"/>
                  <a:pt x="114" y="154"/>
                </a:cubicBezTo>
                <a:cubicBezTo>
                  <a:pt x="117" y="154"/>
                  <a:pt x="120" y="151"/>
                  <a:pt x="120" y="148"/>
                </a:cubicBezTo>
                <a:cubicBezTo>
                  <a:pt x="120" y="146"/>
                  <a:pt x="120" y="146"/>
                  <a:pt x="120" y="146"/>
                </a:cubicBezTo>
                <a:cubicBezTo>
                  <a:pt x="162" y="146"/>
                  <a:pt x="162" y="146"/>
                  <a:pt x="162" y="146"/>
                </a:cubicBezTo>
                <a:cubicBezTo>
                  <a:pt x="165" y="146"/>
                  <a:pt x="168" y="143"/>
                  <a:pt x="168" y="140"/>
                </a:cubicBezTo>
                <a:cubicBezTo>
                  <a:pt x="168" y="24"/>
                  <a:pt x="168" y="24"/>
                  <a:pt x="168" y="24"/>
                </a:cubicBezTo>
                <a:cubicBezTo>
                  <a:pt x="168" y="21"/>
                  <a:pt x="165" y="18"/>
                  <a:pt x="162" y="18"/>
                </a:cubicBezTo>
                <a:close/>
                <a:moveTo>
                  <a:pt x="48" y="134"/>
                </a:moveTo>
                <a:cubicBezTo>
                  <a:pt x="48" y="134"/>
                  <a:pt x="48" y="134"/>
                  <a:pt x="48" y="134"/>
                </a:cubicBezTo>
                <a:cubicBezTo>
                  <a:pt x="12" y="134"/>
                  <a:pt x="12" y="134"/>
                  <a:pt x="12" y="134"/>
                </a:cubicBezTo>
                <a:cubicBezTo>
                  <a:pt x="12" y="30"/>
                  <a:pt x="12" y="30"/>
                  <a:pt x="12" y="30"/>
                </a:cubicBezTo>
                <a:cubicBezTo>
                  <a:pt x="48" y="30"/>
                  <a:pt x="48" y="30"/>
                  <a:pt x="48" y="30"/>
                </a:cubicBezTo>
                <a:cubicBezTo>
                  <a:pt x="48" y="134"/>
                  <a:pt x="48" y="134"/>
                  <a:pt x="48" y="134"/>
                </a:cubicBezTo>
                <a:close/>
                <a:moveTo>
                  <a:pt x="108" y="142"/>
                </a:moveTo>
                <a:cubicBezTo>
                  <a:pt x="108" y="142"/>
                  <a:pt x="108" y="142"/>
                  <a:pt x="108" y="142"/>
                </a:cubicBezTo>
                <a:cubicBezTo>
                  <a:pt x="60" y="142"/>
                  <a:pt x="60" y="142"/>
                  <a:pt x="60" y="142"/>
                </a:cubicBezTo>
                <a:cubicBezTo>
                  <a:pt x="60" y="12"/>
                  <a:pt x="60" y="12"/>
                  <a:pt x="60" y="12"/>
                </a:cubicBezTo>
                <a:cubicBezTo>
                  <a:pt x="108" y="12"/>
                  <a:pt x="108" y="12"/>
                  <a:pt x="108" y="12"/>
                </a:cubicBezTo>
                <a:cubicBezTo>
                  <a:pt x="108" y="142"/>
                  <a:pt x="108" y="142"/>
                  <a:pt x="108" y="142"/>
                </a:cubicBezTo>
                <a:close/>
                <a:moveTo>
                  <a:pt x="156" y="134"/>
                </a:moveTo>
                <a:cubicBezTo>
                  <a:pt x="156" y="134"/>
                  <a:pt x="156" y="134"/>
                  <a:pt x="156" y="134"/>
                </a:cubicBezTo>
                <a:cubicBezTo>
                  <a:pt x="120" y="134"/>
                  <a:pt x="120" y="134"/>
                  <a:pt x="120" y="134"/>
                </a:cubicBezTo>
                <a:cubicBezTo>
                  <a:pt x="120" y="30"/>
                  <a:pt x="120" y="30"/>
                  <a:pt x="120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134"/>
                  <a:pt x="156" y="134"/>
                  <a:pt x="156" y="134"/>
                </a:cubicBezTo>
                <a:close/>
                <a:moveTo>
                  <a:pt x="20" y="51"/>
                </a:moveTo>
                <a:cubicBezTo>
                  <a:pt x="20" y="51"/>
                  <a:pt x="20" y="51"/>
                  <a:pt x="20" y="51"/>
                </a:cubicBezTo>
                <a:cubicBezTo>
                  <a:pt x="40" y="51"/>
                  <a:pt x="40" y="51"/>
                  <a:pt x="40" y="51"/>
                </a:cubicBezTo>
                <a:cubicBezTo>
                  <a:pt x="42" y="51"/>
                  <a:pt x="44" y="49"/>
                  <a:pt x="44" y="47"/>
                </a:cubicBezTo>
                <a:cubicBezTo>
                  <a:pt x="44" y="45"/>
                  <a:pt x="42" y="44"/>
                  <a:pt x="40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18" y="44"/>
                  <a:pt x="16" y="45"/>
                  <a:pt x="16" y="47"/>
                </a:cubicBezTo>
                <a:cubicBezTo>
                  <a:pt x="16" y="49"/>
                  <a:pt x="18" y="51"/>
                  <a:pt x="20" y="51"/>
                </a:cubicBezTo>
                <a:close/>
                <a:moveTo>
                  <a:pt x="39" y="104"/>
                </a:moveTo>
                <a:cubicBezTo>
                  <a:pt x="39" y="104"/>
                  <a:pt x="39" y="104"/>
                  <a:pt x="39" y="104"/>
                </a:cubicBezTo>
                <a:cubicBezTo>
                  <a:pt x="37" y="102"/>
                  <a:pt x="34" y="101"/>
                  <a:pt x="30" y="101"/>
                </a:cubicBezTo>
                <a:cubicBezTo>
                  <a:pt x="26" y="101"/>
                  <a:pt x="23" y="102"/>
                  <a:pt x="21" y="104"/>
                </a:cubicBezTo>
                <a:cubicBezTo>
                  <a:pt x="18" y="107"/>
                  <a:pt x="17" y="110"/>
                  <a:pt x="17" y="114"/>
                </a:cubicBezTo>
                <a:cubicBezTo>
                  <a:pt x="17" y="117"/>
                  <a:pt x="18" y="121"/>
                  <a:pt x="20" y="123"/>
                </a:cubicBezTo>
                <a:cubicBezTo>
                  <a:pt x="21" y="123"/>
                  <a:pt x="21" y="123"/>
                  <a:pt x="21" y="123"/>
                </a:cubicBezTo>
                <a:cubicBezTo>
                  <a:pt x="23" y="125"/>
                  <a:pt x="26" y="127"/>
                  <a:pt x="30" y="127"/>
                </a:cubicBezTo>
                <a:cubicBezTo>
                  <a:pt x="34" y="127"/>
                  <a:pt x="37" y="125"/>
                  <a:pt x="39" y="123"/>
                </a:cubicBezTo>
                <a:cubicBezTo>
                  <a:pt x="42" y="121"/>
                  <a:pt x="43" y="117"/>
                  <a:pt x="43" y="114"/>
                </a:cubicBezTo>
                <a:cubicBezTo>
                  <a:pt x="43" y="110"/>
                  <a:pt x="42" y="107"/>
                  <a:pt x="39" y="105"/>
                </a:cubicBezTo>
                <a:cubicBezTo>
                  <a:pt x="39" y="104"/>
                  <a:pt x="39" y="104"/>
                  <a:pt x="39" y="104"/>
                </a:cubicBezTo>
                <a:close/>
                <a:moveTo>
                  <a:pt x="34" y="118"/>
                </a:moveTo>
                <a:cubicBezTo>
                  <a:pt x="34" y="118"/>
                  <a:pt x="34" y="118"/>
                  <a:pt x="34" y="118"/>
                </a:cubicBezTo>
                <a:cubicBezTo>
                  <a:pt x="33" y="119"/>
                  <a:pt x="32" y="120"/>
                  <a:pt x="30" y="120"/>
                </a:cubicBezTo>
                <a:cubicBezTo>
                  <a:pt x="28" y="120"/>
                  <a:pt x="27" y="119"/>
                  <a:pt x="26" y="118"/>
                </a:cubicBezTo>
                <a:cubicBezTo>
                  <a:pt x="25" y="118"/>
                  <a:pt x="25" y="118"/>
                  <a:pt x="25" y="118"/>
                </a:cubicBezTo>
                <a:cubicBezTo>
                  <a:pt x="24" y="117"/>
                  <a:pt x="24" y="115"/>
                  <a:pt x="24" y="114"/>
                </a:cubicBezTo>
                <a:cubicBezTo>
                  <a:pt x="24" y="112"/>
                  <a:pt x="24" y="111"/>
                  <a:pt x="26" y="109"/>
                </a:cubicBezTo>
                <a:cubicBezTo>
                  <a:pt x="26" y="109"/>
                  <a:pt x="26" y="109"/>
                  <a:pt x="26" y="109"/>
                </a:cubicBezTo>
                <a:cubicBezTo>
                  <a:pt x="27" y="108"/>
                  <a:pt x="28" y="108"/>
                  <a:pt x="30" y="108"/>
                </a:cubicBezTo>
                <a:cubicBezTo>
                  <a:pt x="32" y="108"/>
                  <a:pt x="33" y="108"/>
                  <a:pt x="34" y="109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35" y="111"/>
                  <a:pt x="36" y="112"/>
                  <a:pt x="36" y="114"/>
                </a:cubicBezTo>
                <a:cubicBezTo>
                  <a:pt x="36" y="115"/>
                  <a:pt x="35" y="117"/>
                  <a:pt x="34" y="118"/>
                </a:cubicBezTo>
                <a:close/>
                <a:moveTo>
                  <a:pt x="128" y="64"/>
                </a:moveTo>
                <a:cubicBezTo>
                  <a:pt x="128" y="64"/>
                  <a:pt x="128" y="64"/>
                  <a:pt x="128" y="64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50" y="64"/>
                  <a:pt x="152" y="62"/>
                  <a:pt x="152" y="60"/>
                </a:cubicBezTo>
                <a:cubicBezTo>
                  <a:pt x="152" y="58"/>
                  <a:pt x="150" y="57"/>
                  <a:pt x="148" y="57"/>
                </a:cubicBezTo>
                <a:cubicBezTo>
                  <a:pt x="128" y="57"/>
                  <a:pt x="128" y="57"/>
                  <a:pt x="128" y="57"/>
                </a:cubicBezTo>
                <a:cubicBezTo>
                  <a:pt x="126" y="57"/>
                  <a:pt x="124" y="58"/>
                  <a:pt x="124" y="60"/>
                </a:cubicBezTo>
                <a:cubicBezTo>
                  <a:pt x="124" y="62"/>
                  <a:pt x="126" y="64"/>
                  <a:pt x="128" y="64"/>
                </a:cubicBezTo>
                <a:close/>
                <a:moveTo>
                  <a:pt x="128" y="77"/>
                </a:moveTo>
                <a:cubicBezTo>
                  <a:pt x="128" y="77"/>
                  <a:pt x="128" y="77"/>
                  <a:pt x="128" y="77"/>
                </a:cubicBezTo>
                <a:cubicBezTo>
                  <a:pt x="148" y="77"/>
                  <a:pt x="148" y="77"/>
                  <a:pt x="148" y="77"/>
                </a:cubicBezTo>
                <a:cubicBezTo>
                  <a:pt x="150" y="77"/>
                  <a:pt x="152" y="75"/>
                  <a:pt x="152" y="73"/>
                </a:cubicBezTo>
                <a:cubicBezTo>
                  <a:pt x="152" y="71"/>
                  <a:pt x="150" y="70"/>
                  <a:pt x="148" y="70"/>
                </a:cubicBezTo>
                <a:cubicBezTo>
                  <a:pt x="128" y="70"/>
                  <a:pt x="128" y="70"/>
                  <a:pt x="128" y="70"/>
                </a:cubicBezTo>
                <a:cubicBezTo>
                  <a:pt x="126" y="70"/>
                  <a:pt x="124" y="71"/>
                  <a:pt x="124" y="73"/>
                </a:cubicBezTo>
                <a:cubicBezTo>
                  <a:pt x="124" y="75"/>
                  <a:pt x="126" y="77"/>
                  <a:pt x="128" y="77"/>
                </a:cubicBezTo>
                <a:close/>
                <a:moveTo>
                  <a:pt x="128" y="51"/>
                </a:moveTo>
                <a:cubicBezTo>
                  <a:pt x="128" y="51"/>
                  <a:pt x="128" y="51"/>
                  <a:pt x="128" y="51"/>
                </a:cubicBezTo>
                <a:cubicBezTo>
                  <a:pt x="148" y="51"/>
                  <a:pt x="148" y="51"/>
                  <a:pt x="148" y="51"/>
                </a:cubicBezTo>
                <a:cubicBezTo>
                  <a:pt x="150" y="51"/>
                  <a:pt x="152" y="49"/>
                  <a:pt x="152" y="47"/>
                </a:cubicBezTo>
                <a:cubicBezTo>
                  <a:pt x="152" y="45"/>
                  <a:pt x="150" y="44"/>
                  <a:pt x="148" y="44"/>
                </a:cubicBezTo>
                <a:cubicBezTo>
                  <a:pt x="128" y="44"/>
                  <a:pt x="128" y="44"/>
                  <a:pt x="128" y="44"/>
                </a:cubicBezTo>
                <a:cubicBezTo>
                  <a:pt x="126" y="44"/>
                  <a:pt x="124" y="45"/>
                  <a:pt x="124" y="47"/>
                </a:cubicBezTo>
                <a:cubicBezTo>
                  <a:pt x="124" y="49"/>
                  <a:pt x="126" y="51"/>
                  <a:pt x="128" y="51"/>
                </a:cubicBezTo>
                <a:close/>
                <a:moveTo>
                  <a:pt x="71" y="70"/>
                </a:moveTo>
                <a:cubicBezTo>
                  <a:pt x="71" y="70"/>
                  <a:pt x="71" y="70"/>
                  <a:pt x="71" y="70"/>
                </a:cubicBezTo>
                <a:cubicBezTo>
                  <a:pt x="97" y="70"/>
                  <a:pt x="97" y="70"/>
                  <a:pt x="97" y="70"/>
                </a:cubicBezTo>
                <a:cubicBezTo>
                  <a:pt x="99" y="70"/>
                  <a:pt x="100" y="68"/>
                  <a:pt x="100" y="66"/>
                </a:cubicBezTo>
                <a:cubicBezTo>
                  <a:pt x="100" y="64"/>
                  <a:pt x="99" y="63"/>
                  <a:pt x="97" y="63"/>
                </a:cubicBezTo>
                <a:cubicBezTo>
                  <a:pt x="71" y="63"/>
                  <a:pt x="71" y="63"/>
                  <a:pt x="71" y="63"/>
                </a:cubicBezTo>
                <a:cubicBezTo>
                  <a:pt x="69" y="63"/>
                  <a:pt x="68" y="64"/>
                  <a:pt x="68" y="66"/>
                </a:cubicBezTo>
                <a:cubicBezTo>
                  <a:pt x="68" y="68"/>
                  <a:pt x="69" y="70"/>
                  <a:pt x="71" y="70"/>
                </a:cubicBezTo>
                <a:close/>
                <a:moveTo>
                  <a:pt x="147" y="104"/>
                </a:moveTo>
                <a:cubicBezTo>
                  <a:pt x="147" y="104"/>
                  <a:pt x="147" y="104"/>
                  <a:pt x="147" y="104"/>
                </a:cubicBezTo>
                <a:cubicBezTo>
                  <a:pt x="145" y="102"/>
                  <a:pt x="142" y="101"/>
                  <a:pt x="138" y="101"/>
                </a:cubicBezTo>
                <a:cubicBezTo>
                  <a:pt x="134" y="101"/>
                  <a:pt x="131" y="102"/>
                  <a:pt x="129" y="104"/>
                </a:cubicBezTo>
                <a:cubicBezTo>
                  <a:pt x="126" y="107"/>
                  <a:pt x="125" y="110"/>
                  <a:pt x="125" y="114"/>
                </a:cubicBezTo>
                <a:cubicBezTo>
                  <a:pt x="125" y="117"/>
                  <a:pt x="126" y="121"/>
                  <a:pt x="128" y="123"/>
                </a:cubicBezTo>
                <a:cubicBezTo>
                  <a:pt x="129" y="123"/>
                  <a:pt x="129" y="123"/>
                  <a:pt x="129" y="123"/>
                </a:cubicBezTo>
                <a:cubicBezTo>
                  <a:pt x="131" y="125"/>
                  <a:pt x="134" y="127"/>
                  <a:pt x="138" y="127"/>
                </a:cubicBezTo>
                <a:cubicBezTo>
                  <a:pt x="142" y="127"/>
                  <a:pt x="145" y="125"/>
                  <a:pt x="147" y="123"/>
                </a:cubicBezTo>
                <a:cubicBezTo>
                  <a:pt x="150" y="121"/>
                  <a:pt x="151" y="117"/>
                  <a:pt x="151" y="114"/>
                </a:cubicBezTo>
                <a:cubicBezTo>
                  <a:pt x="151" y="110"/>
                  <a:pt x="150" y="107"/>
                  <a:pt x="147" y="105"/>
                </a:cubicBezTo>
                <a:cubicBezTo>
                  <a:pt x="147" y="104"/>
                  <a:pt x="147" y="104"/>
                  <a:pt x="147" y="104"/>
                </a:cubicBezTo>
                <a:close/>
                <a:moveTo>
                  <a:pt x="142" y="118"/>
                </a:moveTo>
                <a:cubicBezTo>
                  <a:pt x="142" y="118"/>
                  <a:pt x="142" y="118"/>
                  <a:pt x="142" y="118"/>
                </a:cubicBezTo>
                <a:cubicBezTo>
                  <a:pt x="141" y="119"/>
                  <a:pt x="140" y="120"/>
                  <a:pt x="138" y="120"/>
                </a:cubicBezTo>
                <a:cubicBezTo>
                  <a:pt x="136" y="120"/>
                  <a:pt x="135" y="119"/>
                  <a:pt x="134" y="118"/>
                </a:cubicBezTo>
                <a:cubicBezTo>
                  <a:pt x="133" y="118"/>
                  <a:pt x="133" y="118"/>
                  <a:pt x="133" y="118"/>
                </a:cubicBezTo>
                <a:cubicBezTo>
                  <a:pt x="132" y="117"/>
                  <a:pt x="132" y="115"/>
                  <a:pt x="132" y="114"/>
                </a:cubicBezTo>
                <a:cubicBezTo>
                  <a:pt x="132" y="112"/>
                  <a:pt x="132" y="111"/>
                  <a:pt x="134" y="109"/>
                </a:cubicBezTo>
                <a:cubicBezTo>
                  <a:pt x="134" y="109"/>
                  <a:pt x="134" y="109"/>
                  <a:pt x="134" y="109"/>
                </a:cubicBezTo>
                <a:cubicBezTo>
                  <a:pt x="135" y="108"/>
                  <a:pt x="136" y="108"/>
                  <a:pt x="138" y="108"/>
                </a:cubicBezTo>
                <a:cubicBezTo>
                  <a:pt x="140" y="108"/>
                  <a:pt x="141" y="108"/>
                  <a:pt x="142" y="109"/>
                </a:cubicBezTo>
                <a:cubicBezTo>
                  <a:pt x="142" y="110"/>
                  <a:pt x="142" y="110"/>
                  <a:pt x="142" y="110"/>
                </a:cubicBezTo>
                <a:cubicBezTo>
                  <a:pt x="143" y="111"/>
                  <a:pt x="144" y="112"/>
                  <a:pt x="144" y="114"/>
                </a:cubicBezTo>
                <a:cubicBezTo>
                  <a:pt x="144" y="115"/>
                  <a:pt x="143" y="117"/>
                  <a:pt x="142" y="118"/>
                </a:cubicBezTo>
                <a:close/>
                <a:moveTo>
                  <a:pt x="71" y="38"/>
                </a:moveTo>
                <a:cubicBezTo>
                  <a:pt x="71" y="38"/>
                  <a:pt x="71" y="38"/>
                  <a:pt x="71" y="38"/>
                </a:cubicBezTo>
                <a:cubicBezTo>
                  <a:pt x="97" y="38"/>
                  <a:pt x="97" y="38"/>
                  <a:pt x="97" y="38"/>
                </a:cubicBezTo>
                <a:cubicBezTo>
                  <a:pt x="99" y="38"/>
                  <a:pt x="100" y="36"/>
                  <a:pt x="100" y="34"/>
                </a:cubicBezTo>
                <a:cubicBezTo>
                  <a:pt x="100" y="33"/>
                  <a:pt x="99" y="31"/>
                  <a:pt x="97" y="31"/>
                </a:cubicBezTo>
                <a:cubicBezTo>
                  <a:pt x="71" y="31"/>
                  <a:pt x="71" y="31"/>
                  <a:pt x="71" y="31"/>
                </a:cubicBezTo>
                <a:cubicBezTo>
                  <a:pt x="69" y="31"/>
                  <a:pt x="68" y="33"/>
                  <a:pt x="68" y="34"/>
                </a:cubicBezTo>
                <a:cubicBezTo>
                  <a:pt x="68" y="36"/>
                  <a:pt x="69" y="38"/>
                  <a:pt x="71" y="38"/>
                </a:cubicBezTo>
                <a:close/>
                <a:moveTo>
                  <a:pt x="71" y="54"/>
                </a:moveTo>
                <a:cubicBezTo>
                  <a:pt x="71" y="54"/>
                  <a:pt x="71" y="54"/>
                  <a:pt x="71" y="54"/>
                </a:cubicBezTo>
                <a:cubicBezTo>
                  <a:pt x="97" y="54"/>
                  <a:pt x="97" y="54"/>
                  <a:pt x="97" y="54"/>
                </a:cubicBezTo>
                <a:cubicBezTo>
                  <a:pt x="99" y="54"/>
                  <a:pt x="100" y="52"/>
                  <a:pt x="100" y="50"/>
                </a:cubicBezTo>
                <a:cubicBezTo>
                  <a:pt x="100" y="48"/>
                  <a:pt x="99" y="47"/>
                  <a:pt x="97" y="47"/>
                </a:cubicBezTo>
                <a:cubicBezTo>
                  <a:pt x="71" y="47"/>
                  <a:pt x="71" y="47"/>
                  <a:pt x="71" y="47"/>
                </a:cubicBezTo>
                <a:cubicBezTo>
                  <a:pt x="69" y="47"/>
                  <a:pt x="68" y="48"/>
                  <a:pt x="68" y="50"/>
                </a:cubicBezTo>
                <a:cubicBezTo>
                  <a:pt x="68" y="52"/>
                  <a:pt x="69" y="54"/>
                  <a:pt x="71" y="54"/>
                </a:cubicBezTo>
                <a:close/>
                <a:moveTo>
                  <a:pt x="95" y="106"/>
                </a:moveTo>
                <a:cubicBezTo>
                  <a:pt x="95" y="106"/>
                  <a:pt x="95" y="106"/>
                  <a:pt x="95" y="106"/>
                </a:cubicBezTo>
                <a:cubicBezTo>
                  <a:pt x="95" y="105"/>
                  <a:pt x="95" y="105"/>
                  <a:pt x="95" y="105"/>
                </a:cubicBezTo>
                <a:cubicBezTo>
                  <a:pt x="92" y="103"/>
                  <a:pt x="88" y="101"/>
                  <a:pt x="84" y="101"/>
                </a:cubicBezTo>
                <a:cubicBezTo>
                  <a:pt x="80" y="101"/>
                  <a:pt x="76" y="103"/>
                  <a:pt x="73" y="105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70" y="108"/>
                  <a:pt x="68" y="112"/>
                  <a:pt x="68" y="116"/>
                </a:cubicBezTo>
                <a:cubicBezTo>
                  <a:pt x="68" y="121"/>
                  <a:pt x="70" y="124"/>
                  <a:pt x="73" y="127"/>
                </a:cubicBezTo>
                <a:cubicBezTo>
                  <a:pt x="76" y="130"/>
                  <a:pt x="80" y="132"/>
                  <a:pt x="84" y="132"/>
                </a:cubicBezTo>
                <a:cubicBezTo>
                  <a:pt x="88" y="132"/>
                  <a:pt x="92" y="130"/>
                  <a:pt x="95" y="127"/>
                </a:cubicBezTo>
                <a:cubicBezTo>
                  <a:pt x="95" y="127"/>
                  <a:pt x="95" y="127"/>
                  <a:pt x="95" y="127"/>
                </a:cubicBezTo>
                <a:cubicBezTo>
                  <a:pt x="98" y="124"/>
                  <a:pt x="99" y="121"/>
                  <a:pt x="99" y="116"/>
                </a:cubicBezTo>
                <a:cubicBezTo>
                  <a:pt x="99" y="112"/>
                  <a:pt x="98" y="108"/>
                  <a:pt x="95" y="106"/>
                </a:cubicBezTo>
                <a:close/>
                <a:moveTo>
                  <a:pt x="90" y="122"/>
                </a:moveTo>
                <a:cubicBezTo>
                  <a:pt x="90" y="122"/>
                  <a:pt x="90" y="122"/>
                  <a:pt x="90" y="122"/>
                </a:cubicBezTo>
                <a:cubicBezTo>
                  <a:pt x="88" y="124"/>
                  <a:pt x="86" y="125"/>
                  <a:pt x="84" y="125"/>
                </a:cubicBezTo>
                <a:cubicBezTo>
                  <a:pt x="82" y="125"/>
                  <a:pt x="79" y="124"/>
                  <a:pt x="78" y="122"/>
                </a:cubicBezTo>
                <a:cubicBezTo>
                  <a:pt x="78" y="122"/>
                  <a:pt x="78" y="122"/>
                  <a:pt x="78" y="122"/>
                </a:cubicBezTo>
                <a:cubicBezTo>
                  <a:pt x="78" y="122"/>
                  <a:pt x="78" y="122"/>
                  <a:pt x="78" y="122"/>
                </a:cubicBezTo>
                <a:cubicBezTo>
                  <a:pt x="76" y="121"/>
                  <a:pt x="76" y="119"/>
                  <a:pt x="76" y="116"/>
                </a:cubicBezTo>
                <a:cubicBezTo>
                  <a:pt x="76" y="114"/>
                  <a:pt x="76" y="112"/>
                  <a:pt x="78" y="110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80" y="109"/>
                  <a:pt x="82" y="108"/>
                  <a:pt x="84" y="108"/>
                </a:cubicBezTo>
                <a:cubicBezTo>
                  <a:pt x="86" y="108"/>
                  <a:pt x="88" y="109"/>
                  <a:pt x="90" y="110"/>
                </a:cubicBezTo>
                <a:cubicBezTo>
                  <a:pt x="90" y="111"/>
                  <a:pt x="90" y="111"/>
                  <a:pt x="90" y="111"/>
                </a:cubicBezTo>
                <a:cubicBezTo>
                  <a:pt x="91" y="112"/>
                  <a:pt x="92" y="114"/>
                  <a:pt x="92" y="116"/>
                </a:cubicBezTo>
                <a:cubicBezTo>
                  <a:pt x="92" y="119"/>
                  <a:pt x="91" y="121"/>
                  <a:pt x="90" y="1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44097" name="PA_组合 65"/>
          <p:cNvGrpSpPr/>
          <p:nvPr>
            <p:custDataLst>
              <p:tags r:id="rId11"/>
            </p:custDataLst>
          </p:nvPr>
        </p:nvGrpSpPr>
        <p:grpSpPr bwMode="auto">
          <a:xfrm>
            <a:off x="5148263" y="1932903"/>
            <a:ext cx="3384550" cy="2488381"/>
            <a:chOff x="3243" y="1030"/>
            <a:chExt cx="2132" cy="1567"/>
          </a:xfrm>
        </p:grpSpPr>
        <p:sp>
          <p:nvSpPr>
            <p:cNvPr id="44098" name="Oval 66"/>
            <p:cNvSpPr>
              <a:spLocks noChangeArrowheads="1"/>
            </p:cNvSpPr>
            <p:nvPr/>
          </p:nvSpPr>
          <p:spPr bwMode="auto">
            <a:xfrm>
              <a:off x="3243" y="2555"/>
              <a:ext cx="2132" cy="42"/>
            </a:xfrm>
            <a:prstGeom prst="ellipse">
              <a:avLst/>
            </a:pr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rgbClr val="F8F8F8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pic>
          <p:nvPicPr>
            <p:cNvPr id="44099" name="Picture 67" descr="2"/>
            <p:cNvPicPr>
              <a:picLocks noChangeAspect="1" noChangeArrowheads="1"/>
            </p:cNvPicPr>
            <p:nvPr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3322" y="1030"/>
              <a:ext cx="2025" cy="1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100" name="Rectangle 68" descr="psb"/>
            <p:cNvSpPr>
              <a:spLocks noChangeArrowheads="1"/>
            </p:cNvSpPr>
            <p:nvPr/>
          </p:nvSpPr>
          <p:spPr bwMode="auto">
            <a:xfrm>
              <a:off x="3395" y="1099"/>
              <a:ext cx="1871" cy="1083"/>
            </a:xfrm>
            <a:prstGeom prst="rect">
              <a:avLst/>
            </a:prstGeom>
            <a:blipFill dpi="0" rotWithShape="1">
              <a:blip r:embed="rId13" cstate="screen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1190" y="542925"/>
            <a:ext cx="4298315" cy="2847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75" grpId="0" bldLvl="0" animBg="1" autoUpdateAnimBg="0"/>
      <p:bldP spid="44076" grpId="0" bldLvl="0" animBg="1" autoUpdateAnimBg="0"/>
      <p:bldP spid="44077" grpId="0" bldLvl="0" animBg="1" autoUpdateAnimBg="0"/>
      <p:bldP spid="44078" grpId="0" animBg="1" autoUpdateAnimBg="0"/>
      <p:bldP spid="44079" grpId="0" bldLvl="0" animBg="1"/>
      <p:bldP spid="44088" grpId="0" bldLvl="0" animBg="1" autoUpdateAnimBg="0"/>
      <p:bldP spid="44091" grpId="0" animBg="1" autoUpdateAnimBg="0"/>
      <p:bldP spid="44095" grpId="0" bldLvl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818"/>
            <a:ext cx="9140036" cy="514127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2501101" y="1801207"/>
            <a:ext cx="1130851" cy="11308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7"/>
          <p:cNvSpPr txBox="1"/>
          <p:nvPr/>
        </p:nvSpPr>
        <p:spPr>
          <a:xfrm>
            <a:off x="3737212" y="2072633"/>
            <a:ext cx="384159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兴趣练习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1"/>
          <p:cNvSpPr txBox="1"/>
          <p:nvPr/>
        </p:nvSpPr>
        <p:spPr>
          <a:xfrm>
            <a:off x="2575747" y="1674099"/>
            <a:ext cx="15476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IrisUPC" panose="020B0604020202020204" pitchFamily="34" charset="-34"/>
                <a:cs typeface="IrisUPC" panose="020B0604020202020204" pitchFamily="34" charset="-34"/>
              </a:rPr>
              <a:t>04</a:t>
            </a:r>
            <a:endParaRPr lang="zh-CN" altLang="en-US" sz="8800" dirty="0">
              <a:solidFill>
                <a:schemeClr val="bg1"/>
              </a:solidFill>
              <a:latin typeface="IrisUPC" panose="020B0604020202020204" pitchFamily="34" charset="-34"/>
              <a:cs typeface="IrisUPC" panose="020B0604020202020204" pitchFamily="34" charset="-3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6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7" grpId="0"/>
    </p:bldLst>
  </p:timing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PA" val="v3.0.0"/>
</p:tagLst>
</file>

<file path=ppt/tags/tag11.xml><?xml version="1.0" encoding="utf-8"?>
<p:tagLst xmlns:p="http://schemas.openxmlformats.org/presentationml/2006/main">
  <p:tag name="PA" val="v3.0.0"/>
</p:tagLst>
</file>

<file path=ppt/tags/tag12.xml><?xml version="1.0" encoding="utf-8"?>
<p:tagLst xmlns:p="http://schemas.openxmlformats.org/presentationml/2006/main">
  <p:tag name="PA" val="v3.0.0"/>
</p:tagLst>
</file>

<file path=ppt/tags/tag13.xml><?xml version="1.0" encoding="utf-8"?>
<p:tagLst xmlns:p="http://schemas.openxmlformats.org/presentationml/2006/main">
  <p:tag name="PA" val="v3.0.0"/>
</p:tagLst>
</file>

<file path=ppt/tags/tag14.xml><?xml version="1.0" encoding="utf-8"?>
<p:tagLst xmlns:p="http://schemas.openxmlformats.org/presentationml/2006/main">
  <p:tag name="PA" val="v3.0.0"/>
</p:tagLst>
</file>

<file path=ppt/tags/tag15.xml><?xml version="1.0" encoding="utf-8"?>
<p:tagLst xmlns:p="http://schemas.openxmlformats.org/presentationml/2006/main">
  <p:tag name="PA" val="v3.0.0"/>
</p:tagLst>
</file>

<file path=ppt/tags/tag16.xml><?xml version="1.0" encoding="utf-8"?>
<p:tagLst xmlns:p="http://schemas.openxmlformats.org/presentationml/2006/main">
  <p:tag name="PA" val="v3.0.0"/>
</p:tagLst>
</file>

<file path=ppt/tags/tag17.xml><?xml version="1.0" encoding="utf-8"?>
<p:tagLst xmlns:p="http://schemas.openxmlformats.org/presentationml/2006/main">
  <p:tag name="ISPRING_PRESENTATION_TITLE" val="209"/>
  <p:tag name="ISPRING_ULTRA_SCORM_COURSE_ID" val="5F0760C4-3F84-4F6B-944D-0E6D9270AC7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CWWkUu27fNMcQQAAAQRAAAdAAAAdW5pdmVyc2FsL2NvbW1vbl9tZXNzYWdlcy5sbmetWM1u20YQvgfIOywIBGiB1kkKJAgCW8aKXEuEKVIhV5bdoiDW5FpaeMl1+KPEPeVVeukb9NRD36WXom/R2SVlW/kBSduAJGiXmm9mZ+abmdX+4cdMog0vSqHyA+vl3gsL8TxRqchXB9aCHv34xkJlxfKUSZXzAytXFjocPX2yL1m+qtmKw/enTxDaz3hZwrIc6dXtGon0wJqPYzuYzbF/FnvBJIjH7sQa2Sq7Yvk18tRKfffT6zcfX756/f3+81auD0w0w563C4QM0qsXPYB8GgZeDGjEi31ySq2R/hwmFyyo5/rEGrVfhknPQ3JijfRnp9wiDIlP48hzHRK7UewH1PjCI5Q41uhM1WjNNhxVCm0E/4CqNYc4VqLgqJQiNQ8SBRt5zbuUOcEMu34ckoiGrk3dwLdGkSqK6x8MLKurtSpAXYlSUbJzyVOjEzLGPL8qeAmqWQUZheBVrQX8UmVM5HudqkO8dP1JTIPAi2LiO9sda0TyFDkF02oGooQ4IiEAFKzkxT1kY5NlRhxhKYchTN3J1IM31SZMxWot4V0NtWNOIAZznndJQY6QELIripZB6GingSrE0BUryw+qSHfy426guoBd3w4gBW16B5xqjC0wxFhA3SgKnlRdYDMSRXhC4nFwCokMvAuGSATHQLfjIRJnJAKKkKhLxscn7gTrhNcU2+b/ll8J0+ksrxFLEpDT7tsIVZewo10KLDBMK/eGqYnIuwWEzcXeN2jcoIJ3zWolNhzsKFJedCqCymITR2fRu4X7c3yEXY84MaSVEyxjakqe1pixa5SrCrF0w/KEo3OesBpy/RqepSI1z3Scjf73tfgNsaqtKs/aguQ75PTZUHt2athXzKpLsKmqeHZVdanWDmvNv48VOqe/aUKfo99Pf2QTH4du8DiRKUVWy6bqPjg+N5YNjVGnEQ/0VP9oPbYlUVNbxy4UrLFQ/SUIdFPdP6AByv5Srn8EiuZNiYYa7uYXA3T6QQvgK3RfjBNw1Y4JJ+DCAfJLMo5cCrPRkp+XouocOwwbmwB9PbQJzHmSV/yWjOf8QsGEIznbNNMHdCET6c6A3hludloFdakHJvsAuGqSByClyMD+tAfmYka2HmgK/M5JlqqWqSGvFJemyINv64x/OTZdFCozu5KV2+RtmszhQ6xoDhc2SucD2v8N/3rH5w797h+liODQnsY29m2iB33NVdlTCCigXeHRKPbwWIsDFzJWJWtopheqztOeQM2s7pAjDGDtmSPOimT9z6c/emJ8Zkmzi9rdt4NAgNi6CpIbsF98VfHy1y4Qise7cmbRR6q922zl/v37r/9+/7NT0IUkfJQrBGs6S6Yy2Nrr1gs53sYMU4rt6QxoEJmsV3UBk9sQhBkOj6GUmSHcGs1YcQl1kColB6EYT+v8q4Zpv71d1pUUOR8i+7BOog9M3XmMHcdctYF7UiSXTctM4UKRtHduCXfuvmD2FPtQZj/D46moBgKazrQtQsDzZn3L8s2XjepmVZr/K/af3/n74n9QSwMEFAACAAgAJZaRS03wALexAwAAOQ8AACcAAAB1bml2ZXJzYWwvZmxhc2hfcHVibGlzaGluZ19zZXR0aW5ncy54bWzlV19vGjkQf+dTWHvqY9kkTZo0WoiqBFRUAlzY3rVPkVkPrBuvvV3bUPp0n+Y+2H2SG6+BwEHbpT2qShWKwOOZ3/yfiaOrj5kgUyg0V7IRHNePAgIyUYzLSSN4E7efXgREGyoZFUpCI5AqIFfNWpTbkeA6HYIxyKoJwkh9mZtGkBqTX4bhbDarc50X7lYJaxBf1xOVhXkBGqSBIswFneOXmeeggwVCBQD8y5RciDVrNUIij3SrmBVAOEPLJXdOUdEWVKdB6NlGNHmYFMpKdq2EKkgxGTWC39on7rPk8VA3PAPpYqKbSHRkc0kZ484KKob8E5AU+CRFc89PAzLjzKSN4OTUoSB3uI1SYnvXqUO5VhgDaRbwGRjKqKH+6PUZ+Gj0kuBJbC5pxpMYb4jzvxHcxPfDbuemdd/rx63h/av4tutt2EMobr2N9xCKO3G3VYn/1btB667b6b2+j/v9btwZPEphiDY8jMLNEEQYKmWLBFYRiExqs5GkXGDR/ScuGgyWraDFBGLV5piVMRUaAvI+h8nvlgpu5ljdR1jdDwD5S51DYu5cHhqBKSwEj3AeEA3D5KxyfPZilePziw3XQ6/90a2dVkbUGJqkWA1IK02LwnXSkm2s5IZr7kxGSrCVQ5CNgPVoBms1Pnzgso2cxwEZYxIEuvqy4FQEhBt0PVkJazvShpuyl9rrnASxsOmB3A63QpGktNAbEV9F3VVy0vxTWcHIXFki+AMQowjmzmb4KwWyXvJkXKispGJTGqIFR41TDjNgVz6QHvBzit6hisyiJE6AXIDxGj5Y/omMYKwKxAU6xXmBdK49fn0v4Jxq/QhKlzY+8YXf6d203j5xDlI2pTLZExwTDlluDoJP50Qqs5TDcCTUaiiTwjgr76r4Vv/2NGieWeHT/H8nYw36gCk5jJZ9EvNVCyqrTem0bETXXCU0tiDHlHhMvEhwXHBpoSpgQiVRUswJTXAka9fWU66sRopvYA+tv91CL0+4LE8THG2osWBQVII8Oj55dnr2/PzixWU9/Oevv59+UWixrAaCOnV+W11/dr19ReoLS25Ltq2KzNUc29K6exMvFsz2CI5Ctxp2b4pyof2Mi6L/JsY4tarkc3DX+qMKXw8DVqnkWsNKcP0qXP3XVbju/BIcrC3ASibg0Jz4IYBjU/CMY7kcrAV+SEF+178uvpoPU5A/b8i+p4d/lYj50+r9sPFgiMKdby13k3HJM4yj2zerB1rz7PQInyA7r2o1RNt87jZr/wJQSwMEFAACAAgAJZaRSzgBcUK0AgAAVAoAACEAAAB1bml2ZXJzYWwvZmxhc2hfc2tpbl9zZXR0aW5ncy54bWyVVm1v2jAQ/r5fgdh30nUvbJKL1FImVWJrtVZ8d5IjsXDsyHbo+PfzK3EggQyrEn7ueXzn891RJHeELT5MJijjlItXUIqwQhokYBOS303TRinOZhlnCpiaMS4qTKeLjz/tByWWeU3F9yDGarY4g9bN3H7GSLyPr3OzhgQZr2rMDmte8FmKs10heMPyq6GVhxoEJWynmTc/5svVoANKpHpSUHViWn03a5ykFiAlmJC+rcy6qqI4BRo83djPSE3r6vLtT2R7IomysvtPZg3JalzASZJvzRrmM316VzA367JAwV+lqZ9vzRqkUnwA0T388YtZgwpeN/X/1EgteGES2tVcfsSjhnKc6/YzUd2YdVVgLmQcXX0Fnx5718eI5L/GfY9MuwpOX0xeTwaCefSUwkKJBlASds4mS/7+3CjdH8EeIy3nRcf8ghsZs1qs5f2Bd8LyiOSBlrHhtKlg6cKNiF285S+XD3ZSLLaYSs89YlGAAvYejCJswZb5W2f1jBmBLfOVkhyeGT2c0U8tThNe+AH7t7ycfG0FhvU25CvsgtV4Wpu+lZFrDwROxXNYSBPOG6nAvBpKLOZCSs5iQgzvSYEV4eyX4aUHexmJkhODL7T+skKKKAp91WZj1DM6fi+77xajt3ar0f0mtJdz+4nSI/xuipXCWVnp3yQ5nXid7hGdmGnSrzBDUtNBPLEtjzTW95CowmIH4o1zOtYN4wrk2OO5a60hOkqiHKCkP8vIH9KXftZUKYiVfjUCoWy6mOOVpCip/lMbAu+QdwUDRqdUpT6OYXKsygjwJQBYZOWxANzOmaqGKkJhD6H1I8DeeOhqSOoiHaq3e7WGrYorziOjStJPirZUYl7X0CPY6Lj6Fc4youwVTqW9WqfzwxCOju7M5TDOTPXFJAf4auocre3nSdSg+W/yH1BLAwQUAAIACAAllpFLOD/HHIQDAABKDgAAJgAAAHVuaXZlcnNhbC9odG1sX3B1Ymxpc2hpbmdfc2V0dGluZ3MueG1s3Vdfb9MwEH/vp7CCeKTZxmBjSjuhLdUqylrW8O9pcuNrY+bYIbZbyhOfhg/GJ+Ect91Kx0gRQwhVU5fz3e/ufnfnS6PjT7kgUyg1V7IV7DZ3AgIyVYzLSSt4nXQeHQZEGyoZFUpCK5AqIMftRlTYkeA6G4IxqKoJwkh9VJhWkBlTHIXhbDZrcl2U7lQJaxBfN1OVh0UJGqSBMiwEneOXmReggwVCDQD8y5VcmLUbDUIij/RSMSuAcIaRS+6SouLM5CIIvdaIpleTUlnJTpRQJSkno1bwoLPnPksdj3TKc5COEt1GoRObI8oYd0FQMeSfgWTAJxlGe7AfkBlnJmsFe/sOBbXDTZQK22dOHcqJQgqkWcDnYCijhvpH78/AJ6OXAi9ic0lzniZ4Qlz6reA0uRz2uqfx5Xk/iYeXZ8nLno9hC6MkfpdsYZR0k15cS//s/SC+6HXPX1wm/X4v6Q6urZCitQyjcJ2CCKlStkxhxUBkMpuPJOUCe+4HXjQY7FpBywkkqsOxKmMqNATkQwGTV5YKbubY3DvY3FcAxXNdQGouXB1agSktBNdwHhADw+Ksavzk2arGB4drqYfe+3Vat0YZUWNommE3oKwKLQpvipZqYyXXUnPPZKQEWyU0RpYF5vK85FQEhBvMLV2dGseA6XCB/Dvb3eZYmo3k0oyWeo3DFY+uN9P2W2UFI3NlieBXQIwiWA2b438ZkJtNTMalyiupoNoQLTgDMuUwA3bsqfGAP3P0Hl3kFi1xpAsBxnv4aPlnMoKxKhEX6BQvAJRz7fGbWwEXVOtrULqM8aFv5e75afzuoUuQsimV6ZbgWELIC3Mv+HROpDJLO6QjpVZDVRTGWXVWJ7fm75dB89wKX+Y/XYwb0PdYkvvxsk1hfhlBbbcZnVaD6IargsYR5FgSj4kHKY47lxbqAqZUEiXFnNAUL1ntxnrKldUo8QPsofXvR+jtCZfV0wT3MXosGZS1IHd29x7vP3l6cPjsqBl++/L10Z1Gi/UzENS58/vn5KcL6xdWd6ytDduOKnPXc2zD6+27dbEyNq/gKHQX9u13f7Wi/s7V33+dYOZxnQoNLuI3dfTOkYJaTRQPa8H162j1X9TRuvBrbXBjpdUKAa/BiR9rvAgFzzk2wL019V9psbtfL3wD/qEW+3dJuHPO/lsO/NPqPXztxTsKb/3N0kD5+u+/duM7UEsDBBQAAgAIACWWkUvQmuqLlwEAAB4GAAAfAAAAdW5pdmVyc2FsL2h0bWxfc2tpbl9zZXR0aW5ncy5qc42UTU8CMRCG7/yKTb0agviBejOCiQkHE7kZD2UZlg3dtmnLChL+uzsFYdudFTuX7Ztn3+lMM912kmqxlCWPydZ/+/1buPcaoObMCi5DXbToBerMinwGk7wAkUtgEVL+/nqUdyeCMmbSm04372hra35MEbQmNENoltBKQvsitDVqcy5sXfwOCjsUtS+o1uXpyjklu6mSDqTrSmUK7hl28eJXvb4IViWYM+icpxCYDvxqI0+OtwOMOpeqQnO5GatMdac8XWZGreSsLf9io8FU973cA72HwfMosBO5da8Oijjx6B6jndQGrIVD3rsRBgkLPgVR8+359QcaGDcLiugyt7n7pZ+uMOq05hk0u9THCDFZeTW4AUaTc7B2e+K6jxEQgm/ANKyGNxgBqPRK/+MCtVEZdqSBNnt+RIXis1xmh9Q9DJLDw6JtW/dOhfrjD1kwQioaoQUxkUXbu0FNfTy5jpxcG6UdU78KSpSUqChRU2J5FIPzuPglwf1HwrhzPF0U1QNRvY1VJ7hZgpkoJaoCPs8dNc7V2f0AUEsDBBQAAgAIACWWkUs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CWWkUvZnKM3dAAAAHQAAAAcAAAAdW5pdmVyc2FsL2xvY2FsX3NldHRpbmdzLnhtbLOxr8jNUShLLSrOzM+zVTLUM1BSSM1Lzk/JzEu3VQoNcdO1UFIoLknMS0nMyc9LtVXKy1dSsLfjssnJT07MCU4tKQEqLFYoyEmsTC0KSc0FMkpS/RJzgSpfzJj4or/9acfsZy39zyatfTZl39OZK5T07bgA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CWWkUtfiFvqaggAAJEgAAApAAAAdW5pdmVyc2FsL3NraW5fY3VzdG9taXphdGlvbl9zZXR0aW5ncy54bWy1Wktv48gRvudXNBQskACB9aBeDjQK+GjZxMiUVqTtmQSBQIltiTDJVsiWZrzQIYcFNrdFghwS5JRLkEuOOQVI/kuAnWz+RaqbpEXKkkzaE3FsDKvrq6quVz/kXnTvBuo6YtR3v7KZSwOTMOYGi6j/A4R6c+rRcBySiLCouqPcuoFDP+jBHeU0oEbMDhw7dFQ+GvVraCA+qNuRu1oX3ppKs4E6TdzAXaThlgpj55J2LqkwpjXqaq+6JyKWG5I5Cdhhqb1qbvQpQA8iEjI9cMjHvpTnzg7lZ3AR2o4LfFG/3eTPNtW61Zr8Qc16q9PC24YsSVIbqS2trtW2nc55R64jXGu2atJW6TakhoTqrVb9vL2tdxotCd4G522Q0sTnbdTsNJsNbdvADUAjWVa0hrrtSOf1ugzacPdc3Q4GSqdWQ/V6XWpq21ZbGig1BNwSyJClLnegpEmK1N7KilzvSmigDpRBc4s13FZbqNvA7Vpt21QUqVbbOXc3u6y7dtTC00nd+YzAgyE4OMpzq3oguXrzdRgCs0X8lWczggLbJ28q3//ht99/+813v/nTp6+//fS7v336/T+/++NfK0mKinROAalleWpMBDIX1z8orVcVYymjsC1bHFk6cp03ldmaMRqczWnAwOCzgIa+7VX6P4zzJ5ldESTdkLAM7s6ek526jvgUhSW6IKfhOQWaU39lBw9DuqBnM3t+vwjpOnAKmbl8WJHQc4N74K6dd1R8UpHnRkxnxM/Zh7v8KQ5bQc+KCDevjflTCOnZM+KlGmviUwK3U/m8R/agGzdymYDKdf6cgq7sBdkLQIM/pzEBaMmDOvx5HsTIRwbsEm8Bp3V49gMJ80rilnkSRVfrVdl8WoV0wZ2dxz0f6EecR6EDBQtuYY0/hUB8glxhoSglbhPz1/YYk9f9XtLzQQsEN9tcEpIQOVam6uhqLBvvp8PRxWiq6BeVvhpXJeJl+aNGu/ux3mr/uFdNcAUlmVfycJiXhYSwVq2YLMOajIZTEIiHUwO/syp9/rs0dHRtDXUDV/rJf0oLGE/wTaXPfxeBXk8m2LCm5lDX8FQ3p8bIEn4ZYgtrlf57ukZLe0MQo2jjkg+ILQmC9uyGBEWe64gB3rLdYE0K6NNGV7JuTCfYtCa6aukjo9I3aRg+/ERIttdsCcmztCPkuJE984gj1EKKiHHeXkC72KMh+MeWLnBS33aDsyLaJ/KtblxMrdFoaE6xoaWUSh8HDtJCm2sqL2gim3gCMkIb1vKXwaci+4QEJHteaSGX+sXlEH4sbsilu1h68MNeYM0YQ0jGJCgAhMTBE8g607wdTTTuQ1CIbLSyo+gDDZ1c0mRDV0C2bqgjSE3Vysi3uJhUNgTeDeaQOmTOCsi7wqYpX+CpMnoHOQ61OSoJGr2FknxbEvQem1BD2CwAM+Qb/ULmFcHLMC2QtAbnNs937wHZ8znguDc3Ll1HQOEehjIR1RidldZk4i+vIZC6PDxS7bFgcLZ4W7gbAqaEDixzBXRBG1KxxrPry2v959OBrA+xNoV000a3U0t0Sa7Utx9QQBmynY0dzAmakbm9hkp4gDHHdcQYj7ww4Vdr9ytks6T/fJG0LkPD7754gUm5hnfAMtgxgzLYpqzYc9q525IZvNAQnutHrSjigBebYKrYkCf66POEKHL9tRd36c8RqEfjygbrWTte76/iYfs/GGPGLVjRoaMpLi0FwrAS8yUHFk+vFFA3BqBuHPdzaPj8lFpKgDFKZBgUvULMDXguZ8gNeLSciFusmLoFm61bMuOnjwJgUatx1A7Hm58RPQKH9MdSnZE7Cvslj9ibeCMDa5cIf5EoZ7ZKuaXF0q0hGG6AzEWcVCDVc31+hiom9voKp66IV4PcfG7p2nNEdXvuvVgRwM9rnzzdh92F1BdUz47SvI4XpZ+90pB4ipNY77jcBuKxQAvHKlOfr4qYieWJejlVZUPF/ETB69krjoPq4D4ZWuZ0KCtcApSJb7P5ElbhO37OKy4rPhFoeCCDvGTyJrHD+fLfv/5LcTF79sRUlFB/WlYOFD/vmvhR3i8Mykj0ywJyLFnJQ8VLQWByoEqh//nXP/77578XweqQn5/lxGLHq5JPfX7DVUg1VEASRdmyZPXyCorEFDVB1yFsBUsKuZInb6Hvia1+pX9lh/fQNy1KvbKChON5arLSNuxOuGvmuQEpCX/1QsQnb+njqaxp4ugPJeq58/t49XXg/JLc8iGPLsrIUy9lA5rznkjiuKy8TLG2pU0LOkL8vusHm4NL3SNhd5/i2dDCWe56JmAh9cb8YuvpTS4w8Hs4SOM+C/mJPn3LckRL+iGJXcKVpexzjsGEMd8qZnh3tH3uCS8dJ8OaEPb5bqgHi4IaTybDnqfvo1RVEde+/TvbixLEI+2J4XDGSoYylu+I+/wG+cie8GeI+/wmX1BGcKh7AtofySLTqzjFDrP0IoEDHhKIFpXwpG95Hm7BkF/JRhmTEkKe06cO6Yt10XJ9ktQyp2UNrh6xuBc8bl2uOGb2IKYd8a8ccgO73K2eTt4ec5lHjme2mAfUXzb64v1Q+ic8h/I//upg3xkxFbGHFXlTgUOIPV/yNh9VUCLjTYW7M/5+5hhulTYz3ssySGHNaagvmrno5aVUBryFl1NF41I/DepVn/ipVz0VoV4i9ngAg7U/IyGGHHBJmpx5WpZ7md6C3YjNaB52ZDCLZ0sQHcDpKMVkCLm0Ehuqx6SK37IMsK1krkc2JG1UGULGN6en34ugOE7ntsyG5I5lszuhlC6CpNPtUjHLnR84ChOnsYO4eKRk0TF7FonpH+hW6dKTUXZgNUrbNM/3LGtMyGXuAWXAeywAvWp2lYUu9eRb1n0aQEHe0b86+B9QSwMEFAACAAgAJpaRS+9ftoEPFgAASHUAABcAAAB1bml2ZXJzYWwvdW5pdmVyc2FsLnBuZ+3da1hSWb8AcMtuY95mpryUik3TZbqZ42ipKdplmrLUMk0zJcUkw2sGKAiUltpU+nbzUipdpsy8kJriDdE0qZykJhUShYzUhAAVN6Cw4dCpec/M1Puc53w437bPI4rutX9rr73W2v/1/8A64+u93chgkYGenp7Rjl+27tXTm9Wup6ffOW+O7i/3W/1v6H7MSNy7fbNeRZfVqO7NLJTnbk89vcrs+eqw2br3X8X/EpSop2fc9uF7BjPuboSe3vGBHVs99yWFigd8zq7BDXQMyq6mzGjWo6XOT1iKWnFztdFW332b32wO95hn4BmybcGZuq++yzu9c8GpX+bN+vrS7p9s897fHDcBlYXKTr8fSqf3+4OoBlWzsdVPxYThyX0Ih5ey+lLVJo4RiS7rcm3cwEtCKvrQ1AGQNHRlvxpraHHoxIw5/3ip6PIQBfc03Es2Irsd0Y6PwLVTQvf1rd73Iz4/1iIw/HrffhXGvJ2HF6213zV6+AvH1EXp97QI2Wk4PlFxB/582ennmMsRnx11yLbNo+b+XGDTTlxSh7WEhIU7tOjpG67/y4tHw8mjYSYkrYo/P9w740vVyVzvu/a9J37h5Phqwd+KfiyfM8NzF3j+LqP5/mFiWCK5kWH59/JyS9P2Wfae575w4h9tM2fAZvM2H1ryeZN57jL9tv3zpjy5Uj/VYmzP63K9AL3PTvi/QQaHZkMQBEEQBEEQBEEQBEEQBEEQBEEQBEEQBEEQBEEQBEEQBEEQBEEQBEEQBEEQBEEQBEEQBEEQBEEQBEEQBEEQBEEQBEEQBEEQBEEQBEEQBEEQBEEQBEEQBEEQBEEQBEEQBEEQBEEQBEEQBEEQBEEQBEEQBEEQBEEQBEEQBEEQBEEQBEEQBEEQBEEQBP3/QWOv48gqblcc8wsf/X7I9tEJ2+XzDG5+4XPfL8/wNFSuHPvhNpcZ1RP2j3KHeLpymV+F/+dywrrTpz4DdXXcZYr8vCI3DeeFt2w/SZsZOOOzKnroGmOW/Req/vSE7ZyUBUmrTyw88X+Aog3C4xigXDI1QuG7gZMvG5kwcori8dJsJf2NRbd9KXI/837WUP3TScf+OAUmugsDUxLKTP92iS2jhoZkCX04YM+z6yS4oj+xtMGTqAacxGIqaFFQda3MODyueWpY4oWYvqhX+90JsX4gsyprtIRhGyoAsRXIRCFSClIk1wqRIs6Pf206h7FpEZX/docrUJ1AjHYTYQqD3zti3vx+MZuBS+nIpRqHs9xVZRbY3yx6NwdZv6zB9feJECIQew8puwUDj+xn5Fox7VIG5zeyQwlicoWqFAEeVTyLI8kkChxDNbBNin7CH3EB497ZMdQTKqamGA6Ozs0Cx0glomfWrAZWH6jIZaiH9NnBBEaXpXMH/0XjWp9N4+2xfGby3WIkJagBWONLu6VNTnhHFIutkX/uVRCpj/nm8Vp4mtiVP+WtQHU1dDlSvq6V1rKJhPeXzgTMrQwuO68wuvOhCcYO6ur7K9LvwpstsOnnIYZBx/ph7ilKOLs0L4AcOn6bRH67FFav4i+TsjDG5Ot7mM2bA61lLJK8GqdlZKFPl2MR3YdhKg4zEhlJDwkp5tVWsCW5x/ZcKDldM62lq6Kf/tIYk6G2VsV6EcsA+8tDfq9cgfzbXqyZGFdjbcGoJbYe+funJmdHX+94uYKSMhGJ9EWb0VXvmrkdJVpNQ3b2VJVfaRqnBN7SreCnEd8NsVMOmoCcjDjEjBtvtoPSi7YBqPTdsy+4LD1isaQvaBOzqZzHnky7aNbQN15SfWtVag+ZdqJ7XakySOEP4rb9jqXUXO+t2G/TZ5m2MC8ddY6obIMVnTsqjhk5Fw26CpFHUN9LGtcC9htYxQbhIxurjz8Juh6bMfdds82/u4fKsFu0K0TGavKKI0hlh0ZV9cOiHuKAq7GXnXl7lnqSWX4/hxcWTKUB2JCH3Bgwr5hX4VYTHdVy7/qPpJ28bhUmnTPV7EkrXmIszTDYDvAFvkE37hbS/cOqt1F/PdhGi7NZtfU8S34UNbPLucChCpDeZVAL5LFeZyPpXNzjEZZz15qQY2Z3uQnNLOqWpqRgxbef+m1/xkl8TImXsh6wot3ApbASFktU0sBp/FE60j93fngq5xF5PHBmshiTM6fSRR+lnt4rYJR+t8t1fpRYHA8CJovuSBrN2jsSjli035l5QFUtdy+u4M/3Tvy5L6ZvGreGvlbnZ1YmEqtFAz/TkODIDmleQ7/9pz0zTgav9/WhNA6xjRbDjSUDqBF8fwqf7OOGqcKtyTm4TjdDpXLIT8f6V3R2o7fUiAJWlnY+ui9zz6t7YOuE2mpKiBhn5/A2lCYS2waOuWIdGKSxNNgajZLt/nx0wDuXokBfFIiTPu6pEU+eEzu17W2xjb6irFCUIFumdmO5Kfpb93yYrZ20z7EVPqm8FWBOZ27BkgCfKwWEwspfw4ADEV6h8cROscxJxt8nispum+ecYlQ5LRtk2Ljofhm0Ly+uM9YOPZcvCgdQYuBxH6Cgp3Pcl2ZorL3iOomUJXK6lBineLqa+l6jZMIltT9fL1J4TR1wwLjewXN6BfcnH+0lMDuHFIrr/ZW49x/35thIOWmOSBl/Q85xkws4RVSklpir0YTiR2+n3eTQZ1XGEUXBjRTwPQrHIE9covRvOz14sgIO03q84N2pCGZwuT5gXEhoHCL3PB+nIvQNAXwx2GOCbePaN3mDySppCUPmu9KNkxFKeidGx8E1g3FKkiIE+5hPfsd0B+ReqYH1R6jOTiTYwtBVmTXkw1UanEWgd8I1OkvRXN+bUPFLj+TaoF/A6vQecG9r1bZOs8fpdvfgKdfw8LZ3/kvQSieBh1MTDP/zgbpgGc4QsY/8JKaeais/H5eCVHyYs/QpcqAmoXMEz5LnKJxxwcI5LDpjLQ2pxsSJ7C14d3ji+KkpmyOuvVmOHztpbtTrbq3BVA6TMpJ0rYiZ2J/uNe2aoykFEpniMs9o4dy78rats6lhx0uqjToulFUEs0v5KlLPECAXT/vhAhub1qGl0kIc75URoik5qbAh9EMbqHwXfGqDxhrbgFZk0vIX3eOFhFUHCfciQtzVAwRyBi+Dp9EyLNmVFcXf90rNWnTTw7yedaUOjD6KCWIf41EVlj5IZL/xDwm4Ec1nvOYQdsYM1NaQtxP2gA0DXrGdzStxd/PrqYsBzEQ5jYfXeoWB2hKH9qNjdzuP7uIoHirpXN08sB90E1AHBPHkp7YB/O1CwsBV7qbmWGlSnfpHWF4jot/u40AtYHnQ07t7mcF+K+oMfbIsKSf8sqNKLc/BBM8Kf/PLJnJVefhhD9dXKI5HDmmNG9KLz6qr6WZuVFcPfrUDGKFfShMqe8YtKBH7pDRNk80tqWtJVGflEZriX+xvXdGmaPhvD2AFwrQK/WBGuv09DQFhes3gsMCf5GVaylDQGKBYZTqcyjGLoNNGW90nJ3h8xuREsPOW988Fo2KW4llXZTMD6abAhG00fu+69F7RTme1PwJRHL5H6h46DZQ0F3crLsrRq04VCg0rpzl91PG6qkk5TQRkZXRKpYkP/93568j6QN8eNAxxHmbuXfj2j5vPm7+NF46L+598JybW5rywyc3KGJSvOVuPqharOHhNrVVuyaXLQnvN2KxbvCeegAW5H7Mqy4jb1XzpqjEx51Gv7uqCTRfDzg1aA2cR6jcSzgM8nqLrNN5xNAw/aG7wayP+nbmq550mdGIiZVLVfN9KJN00iVTIFdrdncT4QkVr90j8YvsO/YfdmJHm0fOMQSDlvepAlXSxqD41UMVz3OQEeKD4QQkZm56PWtvlIkZGrqmegR0fYwJ+Sym1Ge9rWMo8JOD5LolWotZmGsGqA5qOsv51ZAn6XrAhTFDTejxJ7k+PAe8xfw0mhUosX024cwWj08o+Lmt2JVHKoO8m9gMb62a3JijRTFzKN905XPeUa1UvXN0FnSyz9r7W/FVkZLxiYfsiTnriqN/y7ITtFXRBb6jW92BqoPasrE/VDli/9NqwHsDcKgT8+esVsylOqYasq1cJIUxewsbvM2scHnZoXQF3Wn/WeNRYTVbPBu2WIpdXjdbrFDVpn4KvvUZWAsSVAqGRuKwcf27jwnYhi3tmk3iUSLft7bq6qINqxq/VLN1FVxE7WWDbyXrg6lrPMo0EaxXs9YpNznqxJx0W9+qdNczzPUN77203OrNm5IFZZqqLue5EGQzRt8j5m1CZblXv6sq3iadtbNfHW+mruqaFxIHF7qfv01IBCdXLONyPVm6jtppwCacLBicESqyV9fZPWzixWm7AcTSH9lX9D9gr4m6UznkWZlpKmQpeaoEoplNKUKsNl/q6lpa5OUW3vtvH+p5zLOUAp5QbwLxO17zqrh7pgEk3Hq2ZF8heXJTg1BRS7LKlTJNVQ3mJct1SduX5IPp4TdofRZHH+D750fGLT4Utq+AKf7gkLQx1UTueokur1lLyxDG9NzVtMM19lZzGICrObFKHkANyy4nkCjKRv3IAxaxnyWdX8mRq7tmjtZiSwhuYMofq4a4D1mSiC2AZ7sWoLU8+P4+ULWAnHLf6NBjc9L1ghBjLfdz5D2mHHNTbf1u1oMdhWXr2qDAhEpxSnsoffIVY+1uPtrbYy9vxwm3YftbkHwoHjXOze7o8gc10xqUHSt9eH/RbNtKld9YwXNxl91PbUIqSeqVmZx/pumUotTBmvYY9d7jo1/qhbQDXJElg/gIdOKuy0zh8YePTVyh3Wf4Au1leM+Dn4wac5Ge7yTkSP8p09wDmVCVXNcxRDb+eABRTS1CZNbQYk5kX0wKJ2qt4g6H+oIiyCpowzzny4+QVYZGkHmeau3XeNW9PR2WeX9ym/OFSufM5ypIXhKcRA+mDZ5/RLp3q0H4juJrZk9g8TDSaO2xGPYCzVFy+vTZCObFKnI8TcI/fsw1wwjNHeEU/Bs0NU6btWX1WfLo3vW5R3aoqMb68Ocsk0i5z4WRJ8YYut8NVdO3gS2KHZ/TBbSKGSTL+9xw/VS/vRbC7vRxc339z6HbBEjmbocEo6lnE2P0vSptbfgdJw/koSYUfu5wWRLAKgQsWl6um6KpkIdpD1eeMM5hUxvTl16pCNz7ANRFMjtzx9ofNrRvPD2e6+8VInIzn5oQtQFMda4ewk1m5ncTC8D+DHMexh/PtrJZligngvRK2KTo7iql9+vYiu3VRUVTtpP1kP7KTBzYMjWjCOIuLBh2By090g95NRgUu9MZ3lL/d51kWPZnFousCsCT/bcGz0PB2Q23PaeyJDJ/qEtHClpLigm5Pqr47aU+DQbTf4L3TNGxyaa1Asce0j2vCOp6Hp6RyCNTZWIpPfll1qw1x8gXdPtriibABcELDww7y085+r+/HH0vXXgyXRl1qM++lTLvweWRp3jqww13TbG8sF4u6nWGHuvmOmyIBkKppJMIWtKfsHp3COS/9eH9Tnre89IETfReICl85Kqi7aim4DF1MoLuShO/RqPQeriI0g6aoo6FuKOSJK+iGcbIx+xRVIHelO+6Yb81VuYlXTexLd8n4etKvtgHL8cxI4US1LpDKcV0+GlPbn4zmDQcyjyEmG3RhxESnHd9t4TF+fphfLvHNtxQOqAuseKAEx5Cpnma1mpCVbY3FHdNuZMOjZ4JkjuHChkTEhvTV7IMLSln1ZkQhWUGPPyLFVkxN+/MPKR7d8XPDVOMWZ+yJVrugBDSxtUmuqjXz05R30agJlHMJsGC5Ta5/9yvzO8KEye4dG8QwHjqbPOKdYzm30mCruAEduh/bGd+n4hSvo7jYAOfqB8/AE1dY1Yi67Uu0cJtWrsrSffcDa/4WwSFVoHDk3I+VQ4mbTVVShkv97C57fmRnIW04JgsTbGef2XN2iI1OP39rP3GvZiKX0aQaCH1NSCqkkoDSRjvyVGc458qj+2brH90nmR7UXdxuU7SPAo0wOQpEaWfqwj6C+AQ2WYr5Bk9LFLOp2HRp/0ysxKG9j7/BPS1mXdeHpy1o2v5pUTI6J5QI9KR1fROsUk7sreA38u2GsEUybNPkH17XwgOtvXSL8Eal3fd0n2kf8vRLnPa7jvVY/3wbypQ/2anJuzBgajybfFAXPsfKd1XzRrylE0T+46MDR6m31ysWhWLu9Cq37WTVHI+ZWp7yePwdSBRkbgRczomJk7F/rYWhOkahlrEQalYVnZmJtpMOSNF8fg1C+wpFGbBqm1U5/0zY6fsfntBUS7wUSVaODWoLrJ0UPz0eD4qAge+2z/6QLFCxXKqGDSsHR58svJrhc6PsuZ92QBM1ugxBwFMEXjymfUXiPa69eVvBkuGM/CLnXIeHH3MBJH0f96mIfQtEyRs7kG/QyTCAujOWeC/CNavLtPFfK3v/e/mYiu98tTQ1cBh9PfnpW9Dt8AQH4YNH8LNAxQDbb3kuyUr3MDoGt7L/c7UntUySPdtggnervJ3NWjeEp6vAvbEjzrFMEVW3RDmzLTXPFju+ja7Y8WGA4MuLxoPCBeyvZZefiIyjUjmjaZxm84fw3g310666yutWkqDb0nWoj+mYkwf1gUV7mfho/Ki0eET9R5y2MpZ/1q6ZA1rexJUJj328ZTZuj3Xzdffbs0KtegROhv/ao4XBQ6pC92lfbIcBl3f45E9efpJfvKs3cSIb2I2WgGuSeQzuBZUeTQHwh6L/TGhYbmQKHvnB14VOaAi83KZsNKPrIgWGZ0bJ/JazKrsRKusHcrmd85bwUWsXHB1N5+dYXUNop9k4T6RVE14LPvEhHVOAUjLCtPGhrfwaXz0cubS3sitF9aFSY0ePCf2ei2SNmiweewOtTX+g6Os/b4uePmB4vQZ+FvESEDlW47tELuxJ+3J6OQamyGq92rmfsiRnbyibZ59xUJt3OlHSxehVxYxWTr0xZ9QR3lcyzbZXNsTSn131MWMDu51eeLht0C4wWSckVny4ykGZ3biMxfzd7SPUaVSA3+r2FqVBNokvUs5TgRHNMiZqNK95ODESY9qIifCSZCJDRxbghAtOoJv4vVbXPuwouZ+6TH6FmnI4bgHhfx4ZsidvGjoZls4BWQv/mlQr4Hqcv8uefn+XWBg2yupgKxO1F5v3wrRX7YkljT2eZbzxkpzpZXPf5FRUyw3P3MYJ+4GKURL3WPSq+B7RmR6/R0Iy0ydfPc1mkBQ/NTbsMpQ9m3rOWhHHMv2Lkot6fZUkCfljQ68mukAzTp0q6F/Q3queXUFIRtjGgu7Jg6fNsR+SQZLBtgyY8kNkMjDNlApkzsx/ZAB1QyKV8zujYk6Wnc3n+cGWmEUfcpWoXfb//I+e/p45s+xf32pZraIFyQeokv3/yH86zrFR6zqD+datX0gHnjg5T7/noY1aANNmKg+x921m+1+x/Pwg7k++a9+3MrRgnOeuGZH/aTfMVgmcUbAMe+2R3xMs48fPK6qNu74oEGyYHw6IKFo1auvsUy3mM7+QomR51FDlItA2gDxGJYNohaRRaoD0vvClXTjrvtL/uH8oCLO7LTyT9KbnvZ7ua8c2760Vmw+l/hdQSwMEFAACAAgAJpaRSzeoczFKAAAAawAAABsAAAB1bml2ZXJzYWwvdW5pdmVyc2FsLnBuZy54bWyzsa/IzVEoSy0qzszPs1Uy1DNQsrfj5bIpKEoty0wtV6gAigEFIUBJoRLINUJwyzNTSjJAKizNEIIZqZnpGSW2ShaW5nBBfaCZAFBLAQIAABQAAgAIACWWkUu27fNMcQQAAAQRAAAdAAAAAAAAAAEAAAAAAAAAAAB1bml2ZXJzYWwvY29tbW9uX21lc3NhZ2VzLmxuZ1BLAQIAABQAAgAIACWWkUtN8AC3sQMAADkPAAAnAAAAAAAAAAEAAAAAAKwEAAB1bml2ZXJzYWwvZmxhc2hfcHVibGlzaGluZ19zZXR0aW5ncy54bWxQSwECAAAUAAIACAAllpFLOAFxQrQCAABUCgAAIQAAAAAAAAABAAAAAACiCAAAdW5pdmVyc2FsL2ZsYXNoX3NraW5fc2V0dGluZ3MueG1sUEsBAgAAFAACAAgAJZaRSzg/xxyEAwAASg4AACYAAAAAAAAAAQAAAAAAlQsAAHVuaXZlcnNhbC9odG1sX3B1Ymxpc2hpbmdfc2V0dGluZ3MueG1sUEsBAgAAFAACAAgAJZaRS9Ca6ouXAQAAHgYAAB8AAAAAAAAAAQAAAAAAXQ8AAHVuaXZlcnNhbC9odG1sX3NraW5fc2V0dGluZ3MuanNQSwECAAAUAAIACAAllpFLPTwv0cEAAADlAQAAGgAAAAAAAAABAAAAAAAxEQAAdW5pdmVyc2FsL2kxOG5fcHJlc2V0cy54bWxQSwECAAAUAAIACAAllpFL2ZyjN3QAAAB0AAAAHAAAAAAAAAABAAAAAAAqEgAAdW5pdmVyc2FsL2xvY2FsX3NldHRpbmdzLnhtbFBLAQIAABQAAgAIAESUV0cjtE77+wIAALAIAAAUAAAAAAAAAAEAAAAAANgSAAB1bml2ZXJzYWwvcGxheWVyLnhtbFBLAQIAABQAAgAIACWWkUtfiFvqaggAAJEgAAApAAAAAAAAAAEAAAAAAAUWAAB1bml2ZXJzYWwvc2tpbl9jdXN0b21pemF0aW9uX3NldHRpbmdzLnhtbFBLAQIAABQAAgAIACaWkUvvX7aBDxYAAEh1AAAXAAAAAAAAAAAAAAAAALYeAAB1bml2ZXJzYWwvdW5pdmVyc2FsLnBuZ1BLAQIAABQAAgAIACaWkUs3qHMxSgAAAGsAAAAbAAAAAAAAAAEAAAAAAPo0AAB1bml2ZXJzYWwvdW5pdmVyc2FsLnBuZy54bWxQSwUGAAAAAAsACwBJAwAAfTUAAAAA"/>
</p:tagLst>
</file>

<file path=ppt/tags/tag2.xml><?xml version="1.0" encoding="utf-8"?>
<p:tagLst xmlns:p="http://schemas.openxmlformats.org/presentationml/2006/main">
  <p:tag name="PA" val="v3.0.0"/>
</p:tagLst>
</file>

<file path=ppt/tags/tag3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PA" val="v3.0.0"/>
</p:tagLst>
</file>

<file path=ppt/tags/tag9.xml><?xml version="1.0" encoding="utf-8"?>
<p:tagLst xmlns:p="http://schemas.openxmlformats.org/presentationml/2006/main">
  <p:tag name="PA" val="v3.0.0"/>
</p:tagLst>
</file>

<file path=ppt/theme/theme1.xml><?xml version="1.0" encoding="utf-8"?>
<a:theme xmlns:a="http://schemas.openxmlformats.org/drawingml/2006/main" name="江西新华电脑学院-网页设计肖老师">
  <a:themeElements>
    <a:clrScheme name="自定义 110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C26"/>
      </a:accent1>
      <a:accent2>
        <a:srgbClr val="84AB35"/>
      </a:accent2>
      <a:accent3>
        <a:srgbClr val="4F8C26"/>
      </a:accent3>
      <a:accent4>
        <a:srgbClr val="84AB35"/>
      </a:accent4>
      <a:accent5>
        <a:srgbClr val="4F8C26"/>
      </a:accent5>
      <a:accent6>
        <a:srgbClr val="84AB3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424</Words>
  <Application>WPS 演示</Application>
  <PresentationFormat>自定义</PresentationFormat>
  <Paragraphs>85</Paragraphs>
  <Slides>12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35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Lato Light</vt:lpstr>
      <vt:lpstr>Calibri</vt:lpstr>
      <vt:lpstr>Glegoo</vt:lpstr>
      <vt:lpstr>Segoe Print</vt:lpstr>
      <vt:lpstr>Lato Light</vt:lpstr>
      <vt:lpstr>Mission Gothic Regular</vt:lpstr>
      <vt:lpstr>方正细谭黑简体</vt:lpstr>
      <vt:lpstr>黑体</vt:lpstr>
      <vt:lpstr>Consolas</vt:lpstr>
      <vt:lpstr>微软雅黑 Light</vt:lpstr>
      <vt:lpstr>Simply City Light</vt:lpstr>
      <vt:lpstr>NumberOnly</vt:lpstr>
      <vt:lpstr>SimSun-ExtB</vt:lpstr>
      <vt:lpstr>IrisUPC</vt:lpstr>
      <vt:lpstr>华文细黑</vt:lpstr>
      <vt:lpstr>方正清刻本悦宋简体</vt:lpstr>
      <vt:lpstr>Helvetica Light</vt:lpstr>
      <vt:lpstr>Open Sans</vt:lpstr>
      <vt:lpstr>造字工房悦黑演示版常规体</vt:lpstr>
      <vt:lpstr>Arial Unicode MS</vt:lpstr>
      <vt:lpstr>等线 Light</vt:lpstr>
      <vt:lpstr>Calibri Light</vt:lpstr>
      <vt:lpstr>等线</vt:lpstr>
      <vt:lpstr>Arial Rounded MT Bold</vt:lpstr>
      <vt:lpstr>Segoe UI Light</vt:lpstr>
      <vt:lpstr>方正正黑简体</vt:lpstr>
      <vt:lpstr>PT Sans</vt:lpstr>
      <vt:lpstr>Bebas Neue</vt:lpstr>
      <vt:lpstr>Adobe Arabic</vt:lpstr>
      <vt:lpstr>方正兰亭中黑_GBK</vt:lpstr>
      <vt:lpstr>Arial</vt:lpstr>
      <vt:lpstr>江西新华电脑学院-网页设计肖老师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第一PPT，www.1ppt.com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蔬菜</dc:title>
  <dc:creator>第一PPT</dc:creator>
  <cp:keywords>www.1ppt.com</cp:keywords>
  <dc:description>www.1ppt.com</dc:description>
  <cp:lastModifiedBy>Administrator</cp:lastModifiedBy>
  <cp:revision>156</cp:revision>
  <dcterms:created xsi:type="dcterms:W3CDTF">2017-06-21T00:50:00Z</dcterms:created>
  <dcterms:modified xsi:type="dcterms:W3CDTF">2020-11-03T13:21:25Z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