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89" r:id="rId5"/>
    <p:sldId id="290" r:id="rId6"/>
    <p:sldId id="303" r:id="rId7"/>
    <p:sldId id="315" r:id="rId8"/>
    <p:sldId id="295" r:id="rId9"/>
    <p:sldId id="316" r:id="rId10"/>
    <p:sldId id="302" r:id="rId11"/>
    <p:sldId id="317" r:id="rId12"/>
    <p:sldId id="301" r:id="rId13"/>
    <p:sldId id="314" r:id="rId14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75"/>
    <a:srgbClr val="25990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62" y="-1476"/>
      </p:cViewPr>
      <p:guideLst>
        <p:guide orient="horz" pos="1650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928228" y="41070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710" y="0"/>
            <a:ext cx="1676710" cy="943429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219200" y="240881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内容与用户界面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69980" y="3441043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>
                <a:solidFill>
                  <a:srgbClr val="E11F75"/>
                </a:solidFill>
                <a:cs typeface="+mn-ea"/>
                <a:sym typeface="+mn-lt"/>
              </a:rPr>
              <a:t>内容与用户界面</a:t>
            </a:r>
            <a:endParaRPr lang="zh-CN" altLang="en-US" sz="3600" dirty="0">
              <a:solidFill>
                <a:srgbClr val="E11F75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4729" y="4143234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25990A"/>
                </a:solidFill>
                <a:cs typeface="+mn-ea"/>
                <a:sym typeface="+mn-lt"/>
              </a:rPr>
              <a:t>content &amp;&amp; userface</a:t>
            </a:r>
            <a:endParaRPr lang="en-US" altLang="zh-CN" sz="1800" dirty="0">
              <a:solidFill>
                <a:srgbClr val="25990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5770" y="932549"/>
            <a:ext cx="3227904" cy="1053000"/>
            <a:chOff x="4421026" y="1243399"/>
            <a:chExt cx="4303872" cy="1404000"/>
          </a:xfrm>
        </p:grpSpPr>
        <p:grpSp>
          <p:nvGrpSpPr>
            <p:cNvPr id="4" name="组合 3"/>
            <p:cNvGrpSpPr/>
            <p:nvPr/>
          </p:nvGrpSpPr>
          <p:grpSpPr>
            <a:xfrm>
              <a:off x="4421026" y="1243399"/>
              <a:ext cx="4303872" cy="1404000"/>
              <a:chOff x="3602962" y="1243399"/>
              <a:chExt cx="5940000" cy="1404000"/>
            </a:xfrm>
            <a:effectLst>
              <a:outerShdw blurRad="190500" dist="762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Freeform 9"/>
              <p:cNvSpPr/>
              <p:nvPr/>
            </p:nvSpPr>
            <p:spPr bwMode="auto">
              <a:xfrm>
                <a:off x="8423739" y="1566160"/>
                <a:ext cx="1119223" cy="1035043"/>
              </a:xfrm>
              <a:custGeom>
                <a:avLst/>
                <a:gdLst>
                  <a:gd name="T0" fmla="*/ 48 w 132"/>
                  <a:gd name="T1" fmla="*/ 132 h 132"/>
                  <a:gd name="T2" fmla="*/ 54 w 132"/>
                  <a:gd name="T3" fmla="*/ 132 h 132"/>
                  <a:gd name="T4" fmla="*/ 57 w 132"/>
                  <a:gd name="T5" fmla="*/ 132 h 132"/>
                  <a:gd name="T6" fmla="*/ 63 w 132"/>
                  <a:gd name="T7" fmla="*/ 132 h 132"/>
                  <a:gd name="T8" fmla="*/ 67 w 132"/>
                  <a:gd name="T9" fmla="*/ 131 h 132"/>
                  <a:gd name="T10" fmla="*/ 76 w 132"/>
                  <a:gd name="T11" fmla="*/ 131 h 132"/>
                  <a:gd name="T12" fmla="*/ 79 w 132"/>
                  <a:gd name="T13" fmla="*/ 131 h 132"/>
                  <a:gd name="T14" fmla="*/ 85 w 132"/>
                  <a:gd name="T15" fmla="*/ 130 h 132"/>
                  <a:gd name="T16" fmla="*/ 87 w 132"/>
                  <a:gd name="T17" fmla="*/ 130 h 132"/>
                  <a:gd name="T18" fmla="*/ 94 w 132"/>
                  <a:gd name="T19" fmla="*/ 129 h 132"/>
                  <a:gd name="T20" fmla="*/ 100 w 132"/>
                  <a:gd name="T21" fmla="*/ 128 h 132"/>
                  <a:gd name="T22" fmla="*/ 103 w 132"/>
                  <a:gd name="T23" fmla="*/ 128 h 132"/>
                  <a:gd name="T24" fmla="*/ 107 w 132"/>
                  <a:gd name="T25" fmla="*/ 127 h 132"/>
                  <a:gd name="T26" fmla="*/ 110 w 132"/>
                  <a:gd name="T27" fmla="*/ 126 h 132"/>
                  <a:gd name="T28" fmla="*/ 114 w 132"/>
                  <a:gd name="T29" fmla="*/ 125 h 132"/>
                  <a:gd name="T30" fmla="*/ 121 w 132"/>
                  <a:gd name="T31" fmla="*/ 123 h 132"/>
                  <a:gd name="T32" fmla="*/ 126 w 132"/>
                  <a:gd name="T33" fmla="*/ 121 h 132"/>
                  <a:gd name="T34" fmla="*/ 130 w 132"/>
                  <a:gd name="T35" fmla="*/ 118 h 132"/>
                  <a:gd name="T36" fmla="*/ 132 w 132"/>
                  <a:gd name="T37" fmla="*/ 115 h 132"/>
                  <a:gd name="T38" fmla="*/ 130 w 132"/>
                  <a:gd name="T39" fmla="*/ 3 h 132"/>
                  <a:gd name="T40" fmla="*/ 127 w 132"/>
                  <a:gd name="T41" fmla="*/ 6 h 132"/>
                  <a:gd name="T42" fmla="*/ 121 w 132"/>
                  <a:gd name="T43" fmla="*/ 8 h 132"/>
                  <a:gd name="T44" fmla="*/ 115 w 132"/>
                  <a:gd name="T45" fmla="*/ 10 h 132"/>
                  <a:gd name="T46" fmla="*/ 110 w 132"/>
                  <a:gd name="T47" fmla="*/ 12 h 132"/>
                  <a:gd name="T48" fmla="*/ 105 w 132"/>
                  <a:gd name="T49" fmla="*/ 13 h 132"/>
                  <a:gd name="T50" fmla="*/ 99 w 132"/>
                  <a:gd name="T51" fmla="*/ 13 h 132"/>
                  <a:gd name="T52" fmla="*/ 86 w 132"/>
                  <a:gd name="T53" fmla="*/ 15 h 132"/>
                  <a:gd name="T54" fmla="*/ 78 w 132"/>
                  <a:gd name="T55" fmla="*/ 16 h 132"/>
                  <a:gd name="T56" fmla="*/ 62 w 132"/>
                  <a:gd name="T57" fmla="*/ 17 h 132"/>
                  <a:gd name="T58" fmla="*/ 54 w 132"/>
                  <a:gd name="T59" fmla="*/ 17 h 132"/>
                  <a:gd name="T60" fmla="*/ 0 w 132"/>
                  <a:gd name="T61" fmla="*/ 17 h 132"/>
                  <a:gd name="T62" fmla="*/ 45 w 132"/>
                  <a:gd name="T6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32">
                    <a:moveTo>
                      <a:pt x="45" y="132"/>
                    </a:moveTo>
                    <a:cubicBezTo>
                      <a:pt x="46" y="132"/>
                      <a:pt x="48" y="132"/>
                      <a:pt x="48" y="132"/>
                    </a:cubicBezTo>
                    <a:cubicBezTo>
                      <a:pt x="50" y="132"/>
                      <a:pt x="51" y="132"/>
                      <a:pt x="53" y="132"/>
                    </a:cubicBezTo>
                    <a:cubicBezTo>
                      <a:pt x="53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6" y="132"/>
                      <a:pt x="57" y="132"/>
                      <a:pt x="57" y="132"/>
                    </a:cubicBezTo>
                    <a:cubicBezTo>
                      <a:pt x="59" y="132"/>
                      <a:pt x="61" y="132"/>
                      <a:pt x="62" y="132"/>
                    </a:cubicBezTo>
                    <a:cubicBezTo>
                      <a:pt x="62" y="132"/>
                      <a:pt x="62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4" y="132"/>
                      <a:pt x="65" y="132"/>
                      <a:pt x="67" y="131"/>
                    </a:cubicBezTo>
                    <a:cubicBezTo>
                      <a:pt x="68" y="131"/>
                      <a:pt x="70" y="131"/>
                      <a:pt x="71" y="131"/>
                    </a:cubicBezTo>
                    <a:cubicBezTo>
                      <a:pt x="73" y="131"/>
                      <a:pt x="74" y="131"/>
                      <a:pt x="76" y="131"/>
                    </a:cubicBezTo>
                    <a:cubicBezTo>
                      <a:pt x="77" y="131"/>
                      <a:pt x="78" y="131"/>
                      <a:pt x="78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0"/>
                      <a:pt x="83" y="130"/>
                      <a:pt x="85" y="130"/>
                    </a:cubicBezTo>
                    <a:cubicBezTo>
                      <a:pt x="85" y="130"/>
                      <a:pt x="86" y="130"/>
                      <a:pt x="86" y="130"/>
                    </a:cubicBezTo>
                    <a:cubicBezTo>
                      <a:pt x="86" y="130"/>
                      <a:pt x="87" y="130"/>
                      <a:pt x="87" y="130"/>
                    </a:cubicBezTo>
                    <a:cubicBezTo>
                      <a:pt x="88" y="130"/>
                      <a:pt x="89" y="130"/>
                      <a:pt x="89" y="130"/>
                    </a:cubicBezTo>
                    <a:cubicBezTo>
                      <a:pt x="91" y="129"/>
                      <a:pt x="92" y="129"/>
                      <a:pt x="94" y="129"/>
                    </a:cubicBezTo>
                    <a:cubicBezTo>
                      <a:pt x="95" y="129"/>
                      <a:pt x="97" y="129"/>
                      <a:pt x="98" y="128"/>
                    </a:cubicBezTo>
                    <a:cubicBezTo>
                      <a:pt x="99" y="128"/>
                      <a:pt x="99" y="128"/>
                      <a:pt x="100" y="128"/>
                    </a:cubicBezTo>
                    <a:cubicBezTo>
                      <a:pt x="100" y="128"/>
                      <a:pt x="101" y="128"/>
                      <a:pt x="101" y="128"/>
                    </a:cubicBezTo>
                    <a:cubicBezTo>
                      <a:pt x="102" y="128"/>
                      <a:pt x="103" y="128"/>
                      <a:pt x="103" y="128"/>
                    </a:cubicBezTo>
                    <a:cubicBezTo>
                      <a:pt x="104" y="127"/>
                      <a:pt x="104" y="127"/>
                      <a:pt x="105" y="127"/>
                    </a:cubicBezTo>
                    <a:cubicBezTo>
                      <a:pt x="106" y="127"/>
                      <a:pt x="107" y="127"/>
                      <a:pt x="107" y="127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109" y="126"/>
                      <a:pt x="109" y="126"/>
                      <a:pt x="110" y="126"/>
                    </a:cubicBezTo>
                    <a:cubicBezTo>
                      <a:pt x="111" y="126"/>
                      <a:pt x="112" y="126"/>
                      <a:pt x="113" y="126"/>
                    </a:cubicBezTo>
                    <a:cubicBezTo>
                      <a:pt x="113" y="125"/>
                      <a:pt x="114" y="125"/>
                      <a:pt x="114" y="125"/>
                    </a:cubicBezTo>
                    <a:cubicBezTo>
                      <a:pt x="114" y="125"/>
                      <a:pt x="115" y="125"/>
                      <a:pt x="115" y="125"/>
                    </a:cubicBezTo>
                    <a:cubicBezTo>
                      <a:pt x="117" y="124"/>
                      <a:pt x="119" y="124"/>
                      <a:pt x="121" y="123"/>
                    </a:cubicBezTo>
                    <a:cubicBezTo>
                      <a:pt x="122" y="123"/>
                      <a:pt x="122" y="123"/>
                      <a:pt x="122" y="123"/>
                    </a:cubicBezTo>
                    <a:cubicBezTo>
                      <a:pt x="124" y="122"/>
                      <a:pt x="125" y="122"/>
                      <a:pt x="126" y="121"/>
                    </a:cubicBezTo>
                    <a:cubicBezTo>
                      <a:pt x="127" y="121"/>
                      <a:pt x="127" y="121"/>
                      <a:pt x="127" y="120"/>
                    </a:cubicBezTo>
                    <a:cubicBezTo>
                      <a:pt x="128" y="120"/>
                      <a:pt x="129" y="119"/>
                      <a:pt x="130" y="118"/>
                    </a:cubicBezTo>
                    <a:cubicBezTo>
                      <a:pt x="130" y="118"/>
                      <a:pt x="130" y="118"/>
                      <a:pt x="131" y="118"/>
                    </a:cubicBezTo>
                    <a:cubicBezTo>
                      <a:pt x="131" y="117"/>
                      <a:pt x="132" y="116"/>
                      <a:pt x="132" y="115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1"/>
                      <a:pt x="131" y="2"/>
                      <a:pt x="130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29" y="4"/>
                      <a:pt x="128" y="5"/>
                      <a:pt x="127" y="6"/>
                    </a:cubicBezTo>
                    <a:cubicBezTo>
                      <a:pt x="127" y="6"/>
                      <a:pt x="126" y="6"/>
                      <a:pt x="126" y="6"/>
                    </a:cubicBezTo>
                    <a:cubicBezTo>
                      <a:pt x="125" y="7"/>
                      <a:pt x="123" y="8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19" y="9"/>
                      <a:pt x="117" y="10"/>
                      <a:pt x="115" y="10"/>
                    </a:cubicBezTo>
                    <a:cubicBezTo>
                      <a:pt x="114" y="10"/>
                      <a:pt x="113" y="11"/>
                      <a:pt x="113" y="11"/>
                    </a:cubicBezTo>
                    <a:cubicBezTo>
                      <a:pt x="112" y="11"/>
                      <a:pt x="111" y="11"/>
                      <a:pt x="110" y="12"/>
                    </a:cubicBezTo>
                    <a:cubicBezTo>
                      <a:pt x="109" y="12"/>
                      <a:pt x="108" y="12"/>
                      <a:pt x="107" y="12"/>
                    </a:cubicBezTo>
                    <a:cubicBezTo>
                      <a:pt x="106" y="12"/>
                      <a:pt x="105" y="12"/>
                      <a:pt x="105" y="13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0" y="13"/>
                      <a:pt x="100" y="13"/>
                      <a:pt x="99" y="13"/>
                    </a:cubicBezTo>
                    <a:cubicBezTo>
                      <a:pt x="96" y="14"/>
                      <a:pt x="91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3" y="15"/>
                      <a:pt x="81" y="16"/>
                      <a:pt x="79" y="16"/>
                    </a:cubicBezTo>
                    <a:cubicBezTo>
                      <a:pt x="79" y="16"/>
                      <a:pt x="78" y="16"/>
                      <a:pt x="78" y="16"/>
                    </a:cubicBezTo>
                    <a:cubicBezTo>
                      <a:pt x="73" y="16"/>
                      <a:pt x="68" y="17"/>
                      <a:pt x="63" y="17"/>
                    </a:cubicBezTo>
                    <a:cubicBezTo>
                      <a:pt x="63" y="17"/>
                      <a:pt x="63" y="17"/>
                      <a:pt x="62" y="17"/>
                    </a:cubicBezTo>
                    <a:cubicBezTo>
                      <a:pt x="60" y="17"/>
                      <a:pt x="57" y="17"/>
                      <a:pt x="55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1" y="17"/>
                      <a:pt x="48" y="17"/>
                      <a:pt x="4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2"/>
                      <a:pt x="0" y="132"/>
                      <a:pt x="0" y="132"/>
                    </a:cubicBezTo>
                    <a:lnTo>
                      <a:pt x="45" y="13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99" name="Freeform 10"/>
              <p:cNvSpPr/>
              <p:nvPr/>
            </p:nvSpPr>
            <p:spPr bwMode="auto">
              <a:xfrm>
                <a:off x="3602962" y="1243399"/>
                <a:ext cx="5940000" cy="1404000"/>
              </a:xfrm>
              <a:custGeom>
                <a:avLst/>
                <a:gdLst>
                  <a:gd name="T0" fmla="*/ 593 w 594"/>
                  <a:gd name="T1" fmla="*/ 157 h 179"/>
                  <a:gd name="T2" fmla="*/ 592 w 594"/>
                  <a:gd name="T3" fmla="*/ 156 h 179"/>
                  <a:gd name="T4" fmla="*/ 577 w 594"/>
                  <a:gd name="T5" fmla="*/ 149 h 179"/>
                  <a:gd name="T6" fmla="*/ 576 w 594"/>
                  <a:gd name="T7" fmla="*/ 148 h 179"/>
                  <a:gd name="T8" fmla="*/ 572 w 594"/>
                  <a:gd name="T9" fmla="*/ 147 h 179"/>
                  <a:gd name="T10" fmla="*/ 572 w 594"/>
                  <a:gd name="T11" fmla="*/ 148 h 179"/>
                  <a:gd name="T12" fmla="*/ 566 w 594"/>
                  <a:gd name="T13" fmla="*/ 147 h 179"/>
                  <a:gd name="T14" fmla="*/ 566 w 594"/>
                  <a:gd name="T15" fmla="*/ 146 h 179"/>
                  <a:gd name="T16" fmla="*/ 565 w 594"/>
                  <a:gd name="T17" fmla="*/ 146 h 179"/>
                  <a:gd name="T18" fmla="*/ 564 w 594"/>
                  <a:gd name="T19" fmla="*/ 146 h 179"/>
                  <a:gd name="T20" fmla="*/ 557 w 594"/>
                  <a:gd name="T21" fmla="*/ 145 h 179"/>
                  <a:gd name="T22" fmla="*/ 557 w 594"/>
                  <a:gd name="T23" fmla="*/ 145 h 179"/>
                  <a:gd name="T24" fmla="*/ 557 w 594"/>
                  <a:gd name="T25" fmla="*/ 145 h 179"/>
                  <a:gd name="T26" fmla="*/ 548 w 594"/>
                  <a:gd name="T27" fmla="*/ 144 h 179"/>
                  <a:gd name="T28" fmla="*/ 549 w 594"/>
                  <a:gd name="T29" fmla="*/ 143 h 179"/>
                  <a:gd name="T30" fmla="*/ 548 w 594"/>
                  <a:gd name="T31" fmla="*/ 144 h 179"/>
                  <a:gd name="T32" fmla="*/ 506 w 594"/>
                  <a:gd name="T33" fmla="*/ 142 h 179"/>
                  <a:gd name="T34" fmla="*/ 139 w 594"/>
                  <a:gd name="T35" fmla="*/ 143 h 179"/>
                  <a:gd name="T36" fmla="*/ 139 w 594"/>
                  <a:gd name="T37" fmla="*/ 166 h 179"/>
                  <a:gd name="T38" fmla="*/ 134 w 594"/>
                  <a:gd name="T39" fmla="*/ 178 h 179"/>
                  <a:gd name="T40" fmla="*/ 124 w 594"/>
                  <a:gd name="T41" fmla="*/ 176 h 179"/>
                  <a:gd name="T42" fmla="*/ 6 w 594"/>
                  <a:gd name="T43" fmla="*/ 100 h 179"/>
                  <a:gd name="T44" fmla="*/ 0 w 594"/>
                  <a:gd name="T45" fmla="*/ 90 h 179"/>
                  <a:gd name="T46" fmla="*/ 6 w 594"/>
                  <a:gd name="T47" fmla="*/ 80 h 179"/>
                  <a:gd name="T48" fmla="*/ 124 w 594"/>
                  <a:gd name="T49" fmla="*/ 3 h 179"/>
                  <a:gd name="T50" fmla="*/ 134 w 594"/>
                  <a:gd name="T51" fmla="*/ 1 h 179"/>
                  <a:gd name="T52" fmla="*/ 139 w 594"/>
                  <a:gd name="T53" fmla="*/ 13 h 179"/>
                  <a:gd name="T54" fmla="*/ 139 w 594"/>
                  <a:gd name="T55" fmla="*/ 31 h 179"/>
                  <a:gd name="T56" fmla="*/ 512 w 594"/>
                  <a:gd name="T57" fmla="*/ 30 h 179"/>
                  <a:gd name="T58" fmla="*/ 518 w 594"/>
                  <a:gd name="T59" fmla="*/ 30 h 179"/>
                  <a:gd name="T60" fmla="*/ 533 w 594"/>
                  <a:gd name="T61" fmla="*/ 31 h 179"/>
                  <a:gd name="T62" fmla="*/ 547 w 594"/>
                  <a:gd name="T63" fmla="*/ 32 h 179"/>
                  <a:gd name="T64" fmla="*/ 558 w 594"/>
                  <a:gd name="T65" fmla="*/ 33 h 179"/>
                  <a:gd name="T66" fmla="*/ 569 w 594"/>
                  <a:gd name="T67" fmla="*/ 35 h 179"/>
                  <a:gd name="T68" fmla="*/ 573 w 594"/>
                  <a:gd name="T69" fmla="*/ 36 h 179"/>
                  <a:gd name="T70" fmla="*/ 577 w 594"/>
                  <a:gd name="T71" fmla="*/ 37 h 179"/>
                  <a:gd name="T72" fmla="*/ 582 w 594"/>
                  <a:gd name="T73" fmla="*/ 38 h 179"/>
                  <a:gd name="T74" fmla="*/ 586 w 594"/>
                  <a:gd name="T75" fmla="*/ 39 h 179"/>
                  <a:gd name="T76" fmla="*/ 587 w 594"/>
                  <a:gd name="T77" fmla="*/ 40 h 179"/>
                  <a:gd name="T78" fmla="*/ 589 w 594"/>
                  <a:gd name="T79" fmla="*/ 41 h 179"/>
                  <a:gd name="T80" fmla="*/ 591 w 594"/>
                  <a:gd name="T81" fmla="*/ 42 h 179"/>
                  <a:gd name="T82" fmla="*/ 592 w 594"/>
                  <a:gd name="T83" fmla="*/ 43 h 179"/>
                  <a:gd name="T84" fmla="*/ 593 w 594"/>
                  <a:gd name="T85" fmla="*/ 44 h 179"/>
                  <a:gd name="T86" fmla="*/ 594 w 594"/>
                  <a:gd name="T87" fmla="*/ 156 h 179"/>
                  <a:gd name="T88" fmla="*/ 593 w 594"/>
                  <a:gd name="T89" fmla="*/ 1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4" h="179">
                    <a:moveTo>
                      <a:pt x="593" y="157"/>
                    </a:moveTo>
                    <a:cubicBezTo>
                      <a:pt x="592" y="156"/>
                      <a:pt x="592" y="156"/>
                      <a:pt x="592" y="156"/>
                    </a:cubicBezTo>
                    <a:cubicBezTo>
                      <a:pt x="589" y="153"/>
                      <a:pt x="584" y="151"/>
                      <a:pt x="577" y="149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72" y="147"/>
                      <a:pt x="572" y="147"/>
                      <a:pt x="572" y="147"/>
                    </a:cubicBezTo>
                    <a:cubicBezTo>
                      <a:pt x="572" y="148"/>
                      <a:pt x="572" y="148"/>
                      <a:pt x="572" y="148"/>
                    </a:cubicBezTo>
                    <a:cubicBezTo>
                      <a:pt x="570" y="147"/>
                      <a:pt x="568" y="147"/>
                      <a:pt x="566" y="147"/>
                    </a:cubicBezTo>
                    <a:cubicBezTo>
                      <a:pt x="566" y="146"/>
                      <a:pt x="566" y="146"/>
                      <a:pt x="566" y="146"/>
                    </a:cubicBezTo>
                    <a:cubicBezTo>
                      <a:pt x="565" y="146"/>
                      <a:pt x="565" y="146"/>
                      <a:pt x="565" y="146"/>
                    </a:cubicBezTo>
                    <a:cubicBezTo>
                      <a:pt x="564" y="146"/>
                      <a:pt x="564" y="146"/>
                      <a:pt x="564" y="146"/>
                    </a:cubicBezTo>
                    <a:cubicBezTo>
                      <a:pt x="562" y="146"/>
                      <a:pt x="560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4" y="145"/>
                      <a:pt x="551" y="144"/>
                      <a:pt x="548" y="144"/>
                    </a:cubicBezTo>
                    <a:cubicBezTo>
                      <a:pt x="549" y="143"/>
                      <a:pt x="549" y="143"/>
                      <a:pt x="549" y="143"/>
                    </a:cubicBezTo>
                    <a:cubicBezTo>
                      <a:pt x="548" y="144"/>
                      <a:pt x="548" y="144"/>
                      <a:pt x="548" y="144"/>
                    </a:cubicBezTo>
                    <a:cubicBezTo>
                      <a:pt x="536" y="143"/>
                      <a:pt x="521" y="142"/>
                      <a:pt x="506" y="142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9" y="172"/>
                      <a:pt x="138" y="176"/>
                      <a:pt x="134" y="178"/>
                    </a:cubicBezTo>
                    <a:cubicBezTo>
                      <a:pt x="132" y="179"/>
                      <a:pt x="128" y="179"/>
                      <a:pt x="124" y="176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2" y="97"/>
                      <a:pt x="0" y="93"/>
                      <a:pt x="0" y="90"/>
                    </a:cubicBezTo>
                    <a:cubicBezTo>
                      <a:pt x="0" y="86"/>
                      <a:pt x="2" y="82"/>
                      <a:pt x="6" y="8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8" y="1"/>
                      <a:pt x="132" y="0"/>
                      <a:pt x="134" y="1"/>
                    </a:cubicBezTo>
                    <a:cubicBezTo>
                      <a:pt x="138" y="3"/>
                      <a:pt x="139" y="7"/>
                      <a:pt x="139" y="13"/>
                    </a:cubicBezTo>
                    <a:cubicBezTo>
                      <a:pt x="139" y="31"/>
                      <a:pt x="139" y="31"/>
                      <a:pt x="139" y="31"/>
                    </a:cubicBezTo>
                    <a:cubicBezTo>
                      <a:pt x="512" y="30"/>
                      <a:pt x="512" y="30"/>
                      <a:pt x="512" y="30"/>
                    </a:cubicBezTo>
                    <a:cubicBezTo>
                      <a:pt x="518" y="30"/>
                      <a:pt x="518" y="30"/>
                      <a:pt x="518" y="30"/>
                    </a:cubicBezTo>
                    <a:cubicBezTo>
                      <a:pt x="524" y="30"/>
                      <a:pt x="529" y="30"/>
                      <a:pt x="533" y="31"/>
                    </a:cubicBezTo>
                    <a:cubicBezTo>
                      <a:pt x="547" y="32"/>
                      <a:pt x="547" y="32"/>
                      <a:pt x="547" y="32"/>
                    </a:cubicBezTo>
                    <a:cubicBezTo>
                      <a:pt x="550" y="32"/>
                      <a:pt x="558" y="33"/>
                      <a:pt x="558" y="33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70" y="35"/>
                      <a:pt x="572" y="35"/>
                      <a:pt x="573" y="36"/>
                    </a:cubicBezTo>
                    <a:cubicBezTo>
                      <a:pt x="577" y="37"/>
                      <a:pt x="577" y="37"/>
                      <a:pt x="577" y="37"/>
                    </a:cubicBezTo>
                    <a:cubicBezTo>
                      <a:pt x="582" y="38"/>
                      <a:pt x="582" y="38"/>
                      <a:pt x="582" y="38"/>
                    </a:cubicBezTo>
                    <a:cubicBezTo>
                      <a:pt x="586" y="39"/>
                      <a:pt x="586" y="39"/>
                      <a:pt x="586" y="39"/>
                    </a:cubicBezTo>
                    <a:cubicBezTo>
                      <a:pt x="587" y="40"/>
                      <a:pt x="587" y="40"/>
                      <a:pt x="587" y="40"/>
                    </a:cubicBezTo>
                    <a:cubicBezTo>
                      <a:pt x="589" y="41"/>
                      <a:pt x="589" y="41"/>
                      <a:pt x="589" y="41"/>
                    </a:cubicBezTo>
                    <a:cubicBezTo>
                      <a:pt x="591" y="42"/>
                      <a:pt x="591" y="42"/>
                      <a:pt x="591" y="42"/>
                    </a:cubicBezTo>
                    <a:cubicBezTo>
                      <a:pt x="592" y="43"/>
                      <a:pt x="592" y="43"/>
                      <a:pt x="592" y="43"/>
                    </a:cubicBezTo>
                    <a:cubicBezTo>
                      <a:pt x="593" y="44"/>
                      <a:pt x="593" y="44"/>
                      <a:pt x="593" y="44"/>
                    </a:cubicBezTo>
                    <a:cubicBezTo>
                      <a:pt x="594" y="156"/>
                      <a:pt x="594" y="156"/>
                      <a:pt x="594" y="156"/>
                    </a:cubicBezTo>
                    <a:lnTo>
                      <a:pt x="593" y="1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7831287" y="1604537"/>
              <a:ext cx="555501" cy="599725"/>
              <a:chOff x="79836" y="1653714"/>
              <a:chExt cx="555501" cy="599725"/>
            </a:xfrm>
            <a:solidFill>
              <a:schemeClr val="bg1"/>
            </a:solidFill>
          </p:grpSpPr>
          <p:sp>
            <p:nvSpPr>
              <p:cNvPr id="116" name="Freeform 46"/>
              <p:cNvSpPr/>
              <p:nvPr/>
            </p:nvSpPr>
            <p:spPr bwMode="auto">
              <a:xfrm>
                <a:off x="199123" y="1924935"/>
                <a:ext cx="129812" cy="146132"/>
              </a:xfrm>
              <a:custGeom>
                <a:avLst/>
                <a:gdLst>
                  <a:gd name="T0" fmla="*/ 42 w 47"/>
                  <a:gd name="T1" fmla="*/ 19 h 53"/>
                  <a:gd name="T2" fmla="*/ 33 w 47"/>
                  <a:gd name="T3" fmla="*/ 49 h 53"/>
                  <a:gd name="T4" fmla="*/ 5 w 47"/>
                  <a:gd name="T5" fmla="*/ 34 h 53"/>
                  <a:gd name="T6" fmla="*/ 14 w 47"/>
                  <a:gd name="T7" fmla="*/ 4 h 53"/>
                  <a:gd name="T8" fmla="*/ 42 w 47"/>
                  <a:gd name="T9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3">
                    <a:moveTo>
                      <a:pt x="42" y="19"/>
                    </a:moveTo>
                    <a:cubicBezTo>
                      <a:pt x="47" y="32"/>
                      <a:pt x="43" y="45"/>
                      <a:pt x="33" y="49"/>
                    </a:cubicBezTo>
                    <a:cubicBezTo>
                      <a:pt x="23" y="53"/>
                      <a:pt x="11" y="47"/>
                      <a:pt x="5" y="34"/>
                    </a:cubicBezTo>
                    <a:cubicBezTo>
                      <a:pt x="0" y="22"/>
                      <a:pt x="4" y="8"/>
                      <a:pt x="14" y="4"/>
                    </a:cubicBezTo>
                    <a:cubicBezTo>
                      <a:pt x="24" y="0"/>
                      <a:pt x="37" y="7"/>
                      <a:pt x="42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17" name="Freeform 47"/>
              <p:cNvSpPr/>
              <p:nvPr/>
            </p:nvSpPr>
            <p:spPr bwMode="auto">
              <a:xfrm>
                <a:off x="79836" y="1996247"/>
                <a:ext cx="320437" cy="257191"/>
              </a:xfrm>
              <a:custGeom>
                <a:avLst/>
                <a:gdLst>
                  <a:gd name="T0" fmla="*/ 110 w 116"/>
                  <a:gd name="T1" fmla="*/ 79 h 93"/>
                  <a:gd name="T2" fmla="*/ 101 w 116"/>
                  <a:gd name="T3" fmla="*/ 38 h 93"/>
                  <a:gd name="T4" fmla="*/ 89 w 116"/>
                  <a:gd name="T5" fmla="*/ 29 h 93"/>
                  <a:gd name="T6" fmla="*/ 84 w 116"/>
                  <a:gd name="T7" fmla="*/ 28 h 93"/>
                  <a:gd name="T8" fmla="*/ 89 w 116"/>
                  <a:gd name="T9" fmla="*/ 35 h 93"/>
                  <a:gd name="T10" fmla="*/ 83 w 116"/>
                  <a:gd name="T11" fmla="*/ 40 h 93"/>
                  <a:gd name="T12" fmla="*/ 87 w 116"/>
                  <a:gd name="T13" fmla="*/ 48 h 93"/>
                  <a:gd name="T14" fmla="*/ 79 w 116"/>
                  <a:gd name="T15" fmla="*/ 93 h 93"/>
                  <a:gd name="T16" fmla="*/ 79 w 116"/>
                  <a:gd name="T17" fmla="*/ 93 h 93"/>
                  <a:gd name="T18" fmla="*/ 79 w 116"/>
                  <a:gd name="T19" fmla="*/ 93 h 93"/>
                  <a:gd name="T20" fmla="*/ 79 w 116"/>
                  <a:gd name="T21" fmla="*/ 93 h 93"/>
                  <a:gd name="T22" fmla="*/ 79 w 116"/>
                  <a:gd name="T23" fmla="*/ 93 h 93"/>
                  <a:gd name="T24" fmla="*/ 64 w 116"/>
                  <a:gd name="T25" fmla="*/ 50 h 93"/>
                  <a:gd name="T26" fmla="*/ 66 w 116"/>
                  <a:gd name="T27" fmla="*/ 42 h 93"/>
                  <a:gd name="T28" fmla="*/ 60 w 116"/>
                  <a:gd name="T29" fmla="*/ 37 h 93"/>
                  <a:gd name="T30" fmla="*/ 63 w 116"/>
                  <a:gd name="T31" fmla="*/ 29 h 93"/>
                  <a:gd name="T32" fmla="*/ 34 w 116"/>
                  <a:gd name="T33" fmla="*/ 34 h 93"/>
                  <a:gd name="T34" fmla="*/ 44 w 116"/>
                  <a:gd name="T35" fmla="*/ 9 h 93"/>
                  <a:gd name="T36" fmla="*/ 17 w 116"/>
                  <a:gd name="T37" fmla="*/ 0 h 93"/>
                  <a:gd name="T38" fmla="*/ 5 w 116"/>
                  <a:gd name="T39" fmla="*/ 43 h 93"/>
                  <a:gd name="T40" fmla="*/ 4 w 116"/>
                  <a:gd name="T41" fmla="*/ 46 h 93"/>
                  <a:gd name="T42" fmla="*/ 3 w 116"/>
                  <a:gd name="T43" fmla="*/ 47 h 93"/>
                  <a:gd name="T44" fmla="*/ 3 w 116"/>
                  <a:gd name="T45" fmla="*/ 48 h 93"/>
                  <a:gd name="T46" fmla="*/ 3 w 116"/>
                  <a:gd name="T47" fmla="*/ 48 h 93"/>
                  <a:gd name="T48" fmla="*/ 3 w 116"/>
                  <a:gd name="T49" fmla="*/ 48 h 93"/>
                  <a:gd name="T50" fmla="*/ 3 w 116"/>
                  <a:gd name="T51" fmla="*/ 48 h 93"/>
                  <a:gd name="T52" fmla="*/ 18 w 116"/>
                  <a:gd name="T53" fmla="*/ 64 h 93"/>
                  <a:gd name="T54" fmla="*/ 18 w 116"/>
                  <a:gd name="T55" fmla="*/ 64 h 93"/>
                  <a:gd name="T56" fmla="*/ 18 w 116"/>
                  <a:gd name="T57" fmla="*/ 64 h 93"/>
                  <a:gd name="T58" fmla="*/ 23 w 116"/>
                  <a:gd name="T59" fmla="*/ 62 h 93"/>
                  <a:gd name="T60" fmla="*/ 34 w 116"/>
                  <a:gd name="T61" fmla="*/ 59 h 93"/>
                  <a:gd name="T62" fmla="*/ 41 w 116"/>
                  <a:gd name="T63" fmla="*/ 57 h 93"/>
                  <a:gd name="T64" fmla="*/ 43 w 116"/>
                  <a:gd name="T65" fmla="*/ 93 h 93"/>
                  <a:gd name="T66" fmla="*/ 89 w 116"/>
                  <a:gd name="T67" fmla="*/ 93 h 93"/>
                  <a:gd name="T68" fmla="*/ 99 w 116"/>
                  <a:gd name="T69" fmla="*/ 93 h 93"/>
                  <a:gd name="T70" fmla="*/ 116 w 116"/>
                  <a:gd name="T71" fmla="*/ 93 h 93"/>
                  <a:gd name="T72" fmla="*/ 110 w 116"/>
                  <a:gd name="T73" fmla="*/ 7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93">
                    <a:moveTo>
                      <a:pt x="110" y="79"/>
                    </a:moveTo>
                    <a:cubicBezTo>
                      <a:pt x="106" y="69"/>
                      <a:pt x="104" y="51"/>
                      <a:pt x="101" y="38"/>
                    </a:cubicBezTo>
                    <a:cubicBezTo>
                      <a:pt x="100" y="32"/>
                      <a:pt x="96" y="29"/>
                      <a:pt x="89" y="29"/>
                    </a:cubicBezTo>
                    <a:cubicBezTo>
                      <a:pt x="88" y="29"/>
                      <a:pt x="85" y="28"/>
                      <a:pt x="84" y="2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3" y="40"/>
                      <a:pt x="83" y="40"/>
                      <a:pt x="83" y="40"/>
                    </a:cubicBezTo>
                    <a:cubicBezTo>
                      <a:pt x="87" y="48"/>
                      <a:pt x="87" y="48"/>
                      <a:pt x="87" y="48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9" y="93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56" y="29"/>
                      <a:pt x="34" y="34"/>
                      <a:pt x="34" y="34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35" y="5"/>
                      <a:pt x="26" y="2"/>
                      <a:pt x="17" y="0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0" y="45"/>
                      <a:pt x="31" y="78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69"/>
                      <a:pt x="42" y="81"/>
                      <a:pt x="43" y="93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116" y="93"/>
                      <a:pt x="116" y="93"/>
                      <a:pt x="116" y="93"/>
                    </a:cubicBezTo>
                    <a:lnTo>
                      <a:pt x="110" y="7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18" name="Freeform 48"/>
              <p:cNvSpPr/>
              <p:nvPr/>
            </p:nvSpPr>
            <p:spPr bwMode="auto">
              <a:xfrm>
                <a:off x="298528" y="2251101"/>
                <a:ext cx="0" cy="2338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0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19" name="Freeform 49"/>
              <p:cNvSpPr/>
              <p:nvPr/>
            </p:nvSpPr>
            <p:spPr bwMode="auto">
              <a:xfrm>
                <a:off x="276308" y="2074573"/>
                <a:ext cx="19882" cy="40917"/>
              </a:xfrm>
              <a:custGeom>
                <a:avLst/>
                <a:gdLst>
                  <a:gd name="T0" fmla="*/ 12 w 17"/>
                  <a:gd name="T1" fmla="*/ 0 h 35"/>
                  <a:gd name="T2" fmla="*/ 17 w 17"/>
                  <a:gd name="T3" fmla="*/ 21 h 35"/>
                  <a:gd name="T4" fmla="*/ 9 w 17"/>
                  <a:gd name="T5" fmla="*/ 35 h 35"/>
                  <a:gd name="T6" fmla="*/ 0 w 17"/>
                  <a:gd name="T7" fmla="*/ 21 h 35"/>
                  <a:gd name="T8" fmla="*/ 2 w 17"/>
                  <a:gd name="T9" fmla="*/ 0 h 35"/>
                  <a:gd name="T10" fmla="*/ 12 w 17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2" y="0"/>
                    </a:moveTo>
                    <a:lnTo>
                      <a:pt x="17" y="21"/>
                    </a:lnTo>
                    <a:lnTo>
                      <a:pt x="9" y="35"/>
                    </a:lnTo>
                    <a:lnTo>
                      <a:pt x="0" y="21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0" name="Freeform 50"/>
              <p:cNvSpPr/>
              <p:nvPr/>
            </p:nvSpPr>
            <p:spPr bwMode="auto">
              <a:xfrm>
                <a:off x="278647" y="2101462"/>
                <a:ext cx="30406" cy="151977"/>
              </a:xfrm>
              <a:custGeom>
                <a:avLst/>
                <a:gdLst>
                  <a:gd name="T0" fmla="*/ 12 w 26"/>
                  <a:gd name="T1" fmla="*/ 0 h 130"/>
                  <a:gd name="T2" fmla="*/ 26 w 26"/>
                  <a:gd name="T3" fmla="*/ 128 h 130"/>
                  <a:gd name="T4" fmla="*/ 17 w 26"/>
                  <a:gd name="T5" fmla="*/ 130 h 130"/>
                  <a:gd name="T6" fmla="*/ 7 w 26"/>
                  <a:gd name="T7" fmla="*/ 130 h 130"/>
                  <a:gd name="T8" fmla="*/ 0 w 26"/>
                  <a:gd name="T9" fmla="*/ 0 h 130"/>
                  <a:gd name="T10" fmla="*/ 12 w 26"/>
                  <a:gd name="T11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30">
                    <a:moveTo>
                      <a:pt x="12" y="0"/>
                    </a:moveTo>
                    <a:lnTo>
                      <a:pt x="26" y="128"/>
                    </a:lnTo>
                    <a:lnTo>
                      <a:pt x="17" y="130"/>
                    </a:lnTo>
                    <a:lnTo>
                      <a:pt x="7" y="130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1" name="Freeform 51"/>
              <p:cNvSpPr/>
              <p:nvPr/>
            </p:nvSpPr>
            <p:spPr bwMode="auto">
              <a:xfrm>
                <a:off x="378052" y="1809198"/>
                <a:ext cx="97067" cy="192894"/>
              </a:xfrm>
              <a:custGeom>
                <a:avLst/>
                <a:gdLst>
                  <a:gd name="T0" fmla="*/ 10 w 35"/>
                  <a:gd name="T1" fmla="*/ 45 h 70"/>
                  <a:gd name="T2" fmla="*/ 18 w 35"/>
                  <a:gd name="T3" fmla="*/ 53 h 70"/>
                  <a:gd name="T4" fmla="*/ 25 w 35"/>
                  <a:gd name="T5" fmla="*/ 46 h 70"/>
                  <a:gd name="T6" fmla="*/ 17 w 35"/>
                  <a:gd name="T7" fmla="*/ 38 h 70"/>
                  <a:gd name="T8" fmla="*/ 6 w 35"/>
                  <a:gd name="T9" fmla="*/ 34 h 70"/>
                  <a:gd name="T10" fmla="*/ 0 w 35"/>
                  <a:gd name="T11" fmla="*/ 22 h 70"/>
                  <a:gd name="T12" fmla="*/ 13 w 35"/>
                  <a:gd name="T13" fmla="*/ 7 h 70"/>
                  <a:gd name="T14" fmla="*/ 13 w 35"/>
                  <a:gd name="T15" fmla="*/ 0 h 70"/>
                  <a:gd name="T16" fmla="*/ 21 w 35"/>
                  <a:gd name="T17" fmla="*/ 0 h 70"/>
                  <a:gd name="T18" fmla="*/ 21 w 35"/>
                  <a:gd name="T19" fmla="*/ 8 h 70"/>
                  <a:gd name="T20" fmla="*/ 26 w 35"/>
                  <a:gd name="T21" fmla="*/ 11 h 70"/>
                  <a:gd name="T22" fmla="*/ 26 w 35"/>
                  <a:gd name="T23" fmla="*/ 8 h 70"/>
                  <a:gd name="T24" fmla="*/ 32 w 35"/>
                  <a:gd name="T25" fmla="*/ 8 h 70"/>
                  <a:gd name="T26" fmla="*/ 32 w 35"/>
                  <a:gd name="T27" fmla="*/ 22 h 70"/>
                  <a:gd name="T28" fmla="*/ 24 w 35"/>
                  <a:gd name="T29" fmla="*/ 22 h 70"/>
                  <a:gd name="T30" fmla="*/ 17 w 35"/>
                  <a:gd name="T31" fmla="*/ 16 h 70"/>
                  <a:gd name="T32" fmla="*/ 10 w 35"/>
                  <a:gd name="T33" fmla="*/ 22 h 70"/>
                  <a:gd name="T34" fmla="*/ 18 w 35"/>
                  <a:gd name="T35" fmla="*/ 29 h 70"/>
                  <a:gd name="T36" fmla="*/ 29 w 35"/>
                  <a:gd name="T37" fmla="*/ 33 h 70"/>
                  <a:gd name="T38" fmla="*/ 35 w 35"/>
                  <a:gd name="T39" fmla="*/ 46 h 70"/>
                  <a:gd name="T40" fmla="*/ 21 w 35"/>
                  <a:gd name="T41" fmla="*/ 62 h 70"/>
                  <a:gd name="T42" fmla="*/ 21 w 35"/>
                  <a:gd name="T43" fmla="*/ 70 h 70"/>
                  <a:gd name="T44" fmla="*/ 13 w 35"/>
                  <a:gd name="T45" fmla="*/ 70 h 70"/>
                  <a:gd name="T46" fmla="*/ 13 w 35"/>
                  <a:gd name="T47" fmla="*/ 61 h 70"/>
                  <a:gd name="T48" fmla="*/ 13 w 35"/>
                  <a:gd name="T49" fmla="*/ 61 h 70"/>
                  <a:gd name="T50" fmla="*/ 8 w 35"/>
                  <a:gd name="T51" fmla="*/ 58 h 70"/>
                  <a:gd name="T52" fmla="*/ 8 w 35"/>
                  <a:gd name="T53" fmla="*/ 61 h 70"/>
                  <a:gd name="T54" fmla="*/ 1 w 35"/>
                  <a:gd name="T55" fmla="*/ 61 h 70"/>
                  <a:gd name="T56" fmla="*/ 1 w 35"/>
                  <a:gd name="T57" fmla="*/ 45 h 70"/>
                  <a:gd name="T58" fmla="*/ 10 w 35"/>
                  <a:gd name="T59" fmla="*/ 4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5" h="70">
                    <a:moveTo>
                      <a:pt x="10" y="45"/>
                    </a:moveTo>
                    <a:cubicBezTo>
                      <a:pt x="10" y="50"/>
                      <a:pt x="13" y="53"/>
                      <a:pt x="18" y="53"/>
                    </a:cubicBezTo>
                    <a:cubicBezTo>
                      <a:pt x="22" y="53"/>
                      <a:pt x="25" y="51"/>
                      <a:pt x="25" y="46"/>
                    </a:cubicBezTo>
                    <a:cubicBezTo>
                      <a:pt x="25" y="41"/>
                      <a:pt x="21" y="40"/>
                      <a:pt x="17" y="38"/>
                    </a:cubicBezTo>
                    <a:cubicBezTo>
                      <a:pt x="14" y="37"/>
                      <a:pt x="9" y="36"/>
                      <a:pt x="6" y="34"/>
                    </a:cubicBezTo>
                    <a:cubicBezTo>
                      <a:pt x="2" y="31"/>
                      <a:pt x="0" y="27"/>
                      <a:pt x="0" y="22"/>
                    </a:cubicBezTo>
                    <a:cubicBezTo>
                      <a:pt x="0" y="15"/>
                      <a:pt x="6" y="8"/>
                      <a:pt x="13" y="7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3" y="8"/>
                      <a:pt x="24" y="9"/>
                      <a:pt x="26" y="11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18"/>
                      <a:pt x="21" y="16"/>
                      <a:pt x="17" y="16"/>
                    </a:cubicBezTo>
                    <a:cubicBezTo>
                      <a:pt x="13" y="16"/>
                      <a:pt x="10" y="18"/>
                      <a:pt x="10" y="22"/>
                    </a:cubicBezTo>
                    <a:cubicBezTo>
                      <a:pt x="10" y="26"/>
                      <a:pt x="14" y="28"/>
                      <a:pt x="18" y="29"/>
                    </a:cubicBezTo>
                    <a:cubicBezTo>
                      <a:pt x="21" y="30"/>
                      <a:pt x="26" y="31"/>
                      <a:pt x="29" y="33"/>
                    </a:cubicBezTo>
                    <a:cubicBezTo>
                      <a:pt x="33" y="36"/>
                      <a:pt x="35" y="41"/>
                      <a:pt x="35" y="46"/>
                    </a:cubicBezTo>
                    <a:cubicBezTo>
                      <a:pt x="35" y="54"/>
                      <a:pt x="29" y="61"/>
                      <a:pt x="21" y="62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1" y="60"/>
                      <a:pt x="10" y="59"/>
                      <a:pt x="8" y="58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45"/>
                      <a:pt x="1" y="45"/>
                      <a:pt x="1" y="45"/>
                    </a:cubicBezTo>
                    <a:lnTo>
                      <a:pt x="10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 bwMode="auto">
              <a:xfrm>
                <a:off x="367527" y="2046516"/>
                <a:ext cx="111100" cy="3624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3" name="Freeform 53"/>
              <p:cNvSpPr>
                <a:spLocks noEditPoints="1"/>
              </p:cNvSpPr>
              <p:nvPr/>
            </p:nvSpPr>
            <p:spPr bwMode="auto">
              <a:xfrm>
                <a:off x="309053" y="1756592"/>
                <a:ext cx="230387" cy="275897"/>
              </a:xfrm>
              <a:custGeom>
                <a:avLst/>
                <a:gdLst>
                  <a:gd name="T0" fmla="*/ 83 w 83"/>
                  <a:gd name="T1" fmla="*/ 41 h 100"/>
                  <a:gd name="T2" fmla="*/ 41 w 83"/>
                  <a:gd name="T3" fmla="*/ 0 h 100"/>
                  <a:gd name="T4" fmla="*/ 0 w 83"/>
                  <a:gd name="T5" fmla="*/ 41 h 100"/>
                  <a:gd name="T6" fmla="*/ 0 w 83"/>
                  <a:gd name="T7" fmla="*/ 45 h 100"/>
                  <a:gd name="T8" fmla="*/ 16 w 83"/>
                  <a:gd name="T9" fmla="*/ 82 h 100"/>
                  <a:gd name="T10" fmla="*/ 19 w 83"/>
                  <a:gd name="T11" fmla="*/ 100 h 100"/>
                  <a:gd name="T12" fmla="*/ 38 w 83"/>
                  <a:gd name="T13" fmla="*/ 100 h 100"/>
                  <a:gd name="T14" fmla="*/ 44 w 83"/>
                  <a:gd name="T15" fmla="*/ 100 h 100"/>
                  <a:gd name="T16" fmla="*/ 63 w 83"/>
                  <a:gd name="T17" fmla="*/ 100 h 100"/>
                  <a:gd name="T18" fmla="*/ 66 w 83"/>
                  <a:gd name="T19" fmla="*/ 82 h 100"/>
                  <a:gd name="T20" fmla="*/ 82 w 83"/>
                  <a:gd name="T21" fmla="*/ 45 h 100"/>
                  <a:gd name="T22" fmla="*/ 83 w 83"/>
                  <a:gd name="T23" fmla="*/ 41 h 100"/>
                  <a:gd name="T24" fmla="*/ 75 w 83"/>
                  <a:gd name="T25" fmla="*/ 43 h 100"/>
                  <a:gd name="T26" fmla="*/ 75 w 83"/>
                  <a:gd name="T27" fmla="*/ 48 h 100"/>
                  <a:gd name="T28" fmla="*/ 75 w 83"/>
                  <a:gd name="T29" fmla="*/ 48 h 100"/>
                  <a:gd name="T30" fmla="*/ 60 w 83"/>
                  <a:gd name="T31" fmla="*/ 77 h 100"/>
                  <a:gd name="T32" fmla="*/ 56 w 83"/>
                  <a:gd name="T33" fmla="*/ 93 h 100"/>
                  <a:gd name="T34" fmla="*/ 27 w 83"/>
                  <a:gd name="T35" fmla="*/ 93 h 100"/>
                  <a:gd name="T36" fmla="*/ 22 w 83"/>
                  <a:gd name="T37" fmla="*/ 78 h 100"/>
                  <a:gd name="T38" fmla="*/ 7 w 83"/>
                  <a:gd name="T39" fmla="*/ 48 h 100"/>
                  <a:gd name="T40" fmla="*/ 8 w 83"/>
                  <a:gd name="T41" fmla="*/ 48 h 100"/>
                  <a:gd name="T42" fmla="*/ 7 w 83"/>
                  <a:gd name="T43" fmla="*/ 43 h 100"/>
                  <a:gd name="T44" fmla="*/ 7 w 83"/>
                  <a:gd name="T45" fmla="*/ 41 h 100"/>
                  <a:gd name="T46" fmla="*/ 41 w 83"/>
                  <a:gd name="T47" fmla="*/ 7 h 100"/>
                  <a:gd name="T48" fmla="*/ 75 w 83"/>
                  <a:gd name="T49" fmla="*/ 41 h 100"/>
                  <a:gd name="T50" fmla="*/ 75 w 83"/>
                  <a:gd name="T51" fmla="*/ 4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" h="100">
                    <a:moveTo>
                      <a:pt x="83" y="41"/>
                    </a:moveTo>
                    <a:cubicBezTo>
                      <a:pt x="83" y="18"/>
                      <a:pt x="64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ubicBezTo>
                      <a:pt x="0" y="43"/>
                      <a:pt x="0" y="44"/>
                      <a:pt x="0" y="45"/>
                    </a:cubicBezTo>
                    <a:cubicBezTo>
                      <a:pt x="0" y="46"/>
                      <a:pt x="1" y="62"/>
                      <a:pt x="16" y="82"/>
                    </a:cubicBezTo>
                    <a:cubicBezTo>
                      <a:pt x="21" y="88"/>
                      <a:pt x="19" y="100"/>
                      <a:pt x="19" y="100"/>
                    </a:cubicBezTo>
                    <a:cubicBezTo>
                      <a:pt x="25" y="100"/>
                      <a:pt x="32" y="100"/>
                      <a:pt x="38" y="100"/>
                    </a:cubicBezTo>
                    <a:cubicBezTo>
                      <a:pt x="40" y="100"/>
                      <a:pt x="42" y="100"/>
                      <a:pt x="44" y="100"/>
                    </a:cubicBezTo>
                    <a:cubicBezTo>
                      <a:pt x="51" y="100"/>
                      <a:pt x="57" y="100"/>
                      <a:pt x="63" y="100"/>
                    </a:cubicBezTo>
                    <a:cubicBezTo>
                      <a:pt x="63" y="100"/>
                      <a:pt x="61" y="88"/>
                      <a:pt x="66" y="82"/>
                    </a:cubicBezTo>
                    <a:cubicBezTo>
                      <a:pt x="82" y="62"/>
                      <a:pt x="83" y="46"/>
                      <a:pt x="82" y="45"/>
                    </a:cubicBezTo>
                    <a:cubicBezTo>
                      <a:pt x="82" y="44"/>
                      <a:pt x="83" y="43"/>
                      <a:pt x="83" y="41"/>
                    </a:cubicBezTo>
                    <a:close/>
                    <a:moveTo>
                      <a:pt x="75" y="43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5" y="48"/>
                      <a:pt x="75" y="48"/>
                      <a:pt x="75" y="48"/>
                    </a:cubicBezTo>
                    <a:cubicBezTo>
                      <a:pt x="74" y="52"/>
                      <a:pt x="71" y="63"/>
                      <a:pt x="60" y="77"/>
                    </a:cubicBezTo>
                    <a:cubicBezTo>
                      <a:pt x="57" y="82"/>
                      <a:pt x="56" y="88"/>
                      <a:pt x="56" y="93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26" y="88"/>
                      <a:pt x="25" y="82"/>
                      <a:pt x="22" y="78"/>
                    </a:cubicBezTo>
                    <a:cubicBezTo>
                      <a:pt x="11" y="63"/>
                      <a:pt x="8" y="52"/>
                      <a:pt x="7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2"/>
                      <a:pt x="7" y="42"/>
                      <a:pt x="7" y="41"/>
                    </a:cubicBezTo>
                    <a:cubicBezTo>
                      <a:pt x="7" y="22"/>
                      <a:pt x="22" y="7"/>
                      <a:pt x="41" y="7"/>
                    </a:cubicBezTo>
                    <a:cubicBezTo>
                      <a:pt x="60" y="7"/>
                      <a:pt x="75" y="22"/>
                      <a:pt x="75" y="41"/>
                    </a:cubicBezTo>
                    <a:cubicBezTo>
                      <a:pt x="75" y="42"/>
                      <a:pt x="75" y="42"/>
                      <a:pt x="7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4" name="Freeform 54"/>
              <p:cNvSpPr/>
              <p:nvPr/>
            </p:nvSpPr>
            <p:spPr bwMode="auto">
              <a:xfrm>
                <a:off x="387409" y="2087434"/>
                <a:ext cx="71338" cy="22212"/>
              </a:xfrm>
              <a:custGeom>
                <a:avLst/>
                <a:gdLst>
                  <a:gd name="T0" fmla="*/ 0 w 26"/>
                  <a:gd name="T1" fmla="*/ 0 h 8"/>
                  <a:gd name="T2" fmla="*/ 0 w 26"/>
                  <a:gd name="T3" fmla="*/ 2 h 8"/>
                  <a:gd name="T4" fmla="*/ 6 w 26"/>
                  <a:gd name="T5" fmla="*/ 8 h 8"/>
                  <a:gd name="T6" fmla="*/ 20 w 26"/>
                  <a:gd name="T7" fmla="*/ 8 h 8"/>
                  <a:gd name="T8" fmla="*/ 26 w 26"/>
                  <a:gd name="T9" fmla="*/ 2 h 8"/>
                  <a:gd name="T10" fmla="*/ 26 w 26"/>
                  <a:gd name="T11" fmla="*/ 0 h 8"/>
                  <a:gd name="T12" fmla="*/ 0 w 26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8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3" y="8"/>
                      <a:pt x="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3" y="8"/>
                      <a:pt x="26" y="6"/>
                      <a:pt x="26" y="2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361680" y="2044179"/>
                <a:ext cx="121626" cy="818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6" name="Rectangle 56"/>
              <p:cNvSpPr>
                <a:spLocks noChangeArrowheads="1"/>
              </p:cNvSpPr>
              <p:nvPr/>
            </p:nvSpPr>
            <p:spPr bwMode="auto">
              <a:xfrm>
                <a:off x="361680" y="2060544"/>
                <a:ext cx="121626" cy="1052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7" name="Freeform 57"/>
              <p:cNvSpPr/>
              <p:nvPr/>
            </p:nvSpPr>
            <p:spPr bwMode="auto">
              <a:xfrm>
                <a:off x="361680" y="2079250"/>
                <a:ext cx="121626" cy="22212"/>
              </a:xfrm>
              <a:custGeom>
                <a:avLst/>
                <a:gdLst>
                  <a:gd name="T0" fmla="*/ 0 w 44"/>
                  <a:gd name="T1" fmla="*/ 0 h 8"/>
                  <a:gd name="T2" fmla="*/ 11 w 44"/>
                  <a:gd name="T3" fmla="*/ 8 h 8"/>
                  <a:gd name="T4" fmla="*/ 34 w 44"/>
                  <a:gd name="T5" fmla="*/ 8 h 8"/>
                  <a:gd name="T6" fmla="*/ 44 w 44"/>
                  <a:gd name="T7" fmla="*/ 0 h 8"/>
                  <a:gd name="T8" fmla="*/ 0 w 4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">
                    <a:moveTo>
                      <a:pt x="0" y="0"/>
                    </a:moveTo>
                    <a:cubicBezTo>
                      <a:pt x="1" y="4"/>
                      <a:pt x="5" y="8"/>
                      <a:pt x="11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9" y="8"/>
                      <a:pt x="44" y="4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8" name="Freeform 58"/>
              <p:cNvSpPr/>
              <p:nvPr/>
            </p:nvSpPr>
            <p:spPr bwMode="auto">
              <a:xfrm>
                <a:off x="417814" y="1653714"/>
                <a:ext cx="24559" cy="63129"/>
              </a:xfrm>
              <a:custGeom>
                <a:avLst/>
                <a:gdLst>
                  <a:gd name="T0" fmla="*/ 4 w 9"/>
                  <a:gd name="T1" fmla="*/ 23 h 23"/>
                  <a:gd name="T2" fmla="*/ 0 w 9"/>
                  <a:gd name="T3" fmla="*/ 19 h 23"/>
                  <a:gd name="T4" fmla="*/ 0 w 9"/>
                  <a:gd name="T5" fmla="*/ 5 h 23"/>
                  <a:gd name="T6" fmla="*/ 4 w 9"/>
                  <a:gd name="T7" fmla="*/ 0 h 23"/>
                  <a:gd name="T8" fmla="*/ 9 w 9"/>
                  <a:gd name="T9" fmla="*/ 5 h 23"/>
                  <a:gd name="T10" fmla="*/ 9 w 9"/>
                  <a:gd name="T11" fmla="*/ 19 h 23"/>
                  <a:gd name="T12" fmla="*/ 4 w 9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3">
                    <a:moveTo>
                      <a:pt x="4" y="23"/>
                    </a:moveTo>
                    <a:cubicBezTo>
                      <a:pt x="2" y="23"/>
                      <a:pt x="0" y="21"/>
                      <a:pt x="0" y="1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21"/>
                      <a:pt x="7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29" name="Freeform 59"/>
              <p:cNvSpPr/>
              <p:nvPr/>
            </p:nvSpPr>
            <p:spPr bwMode="auto">
              <a:xfrm>
                <a:off x="314901" y="1675926"/>
                <a:ext cx="46779" cy="60791"/>
              </a:xfrm>
              <a:custGeom>
                <a:avLst/>
                <a:gdLst>
                  <a:gd name="T0" fmla="*/ 12 w 17"/>
                  <a:gd name="T1" fmla="*/ 22 h 22"/>
                  <a:gd name="T2" fmla="*/ 8 w 17"/>
                  <a:gd name="T3" fmla="*/ 20 h 22"/>
                  <a:gd name="T4" fmla="*/ 1 w 17"/>
                  <a:gd name="T5" fmla="*/ 7 h 22"/>
                  <a:gd name="T6" fmla="*/ 3 w 17"/>
                  <a:gd name="T7" fmla="*/ 1 h 22"/>
                  <a:gd name="T8" fmla="*/ 9 w 17"/>
                  <a:gd name="T9" fmla="*/ 3 h 22"/>
                  <a:gd name="T10" fmla="*/ 16 w 17"/>
                  <a:gd name="T11" fmla="*/ 15 h 22"/>
                  <a:gd name="T12" fmla="*/ 14 w 17"/>
                  <a:gd name="T13" fmla="*/ 21 h 22"/>
                  <a:gd name="T14" fmla="*/ 12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12" y="22"/>
                    </a:moveTo>
                    <a:cubicBezTo>
                      <a:pt x="11" y="22"/>
                      <a:pt x="9" y="21"/>
                      <a:pt x="8" y="2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5" y="0"/>
                      <a:pt x="8" y="1"/>
                      <a:pt x="9" y="3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7"/>
                      <a:pt x="16" y="20"/>
                      <a:pt x="14" y="21"/>
                    </a:cubicBezTo>
                    <a:cubicBezTo>
                      <a:pt x="14" y="22"/>
                      <a:pt x="13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0" name="Freeform 60"/>
              <p:cNvSpPr/>
              <p:nvPr/>
            </p:nvSpPr>
            <p:spPr bwMode="auto">
              <a:xfrm>
                <a:off x="240054" y="1748408"/>
                <a:ext cx="60813" cy="43255"/>
              </a:xfrm>
              <a:custGeom>
                <a:avLst/>
                <a:gdLst>
                  <a:gd name="T0" fmla="*/ 17 w 22"/>
                  <a:gd name="T1" fmla="*/ 16 h 16"/>
                  <a:gd name="T2" fmla="*/ 15 w 22"/>
                  <a:gd name="T3" fmla="*/ 16 h 16"/>
                  <a:gd name="T4" fmla="*/ 3 w 22"/>
                  <a:gd name="T5" fmla="*/ 9 h 16"/>
                  <a:gd name="T6" fmla="*/ 1 w 22"/>
                  <a:gd name="T7" fmla="*/ 3 h 16"/>
                  <a:gd name="T8" fmla="*/ 7 w 22"/>
                  <a:gd name="T9" fmla="*/ 1 h 16"/>
                  <a:gd name="T10" fmla="*/ 19 w 22"/>
                  <a:gd name="T11" fmla="*/ 8 h 16"/>
                  <a:gd name="T12" fmla="*/ 21 w 22"/>
                  <a:gd name="T13" fmla="*/ 14 h 16"/>
                  <a:gd name="T14" fmla="*/ 17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17" y="16"/>
                    </a:moveTo>
                    <a:cubicBezTo>
                      <a:pt x="16" y="16"/>
                      <a:pt x="15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1" y="9"/>
                      <a:pt x="22" y="12"/>
                      <a:pt x="21" y="14"/>
                    </a:cubicBezTo>
                    <a:cubicBezTo>
                      <a:pt x="20" y="15"/>
                      <a:pt x="19" y="16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1" name="Freeform 61"/>
              <p:cNvSpPr/>
              <p:nvPr/>
            </p:nvSpPr>
            <p:spPr bwMode="auto">
              <a:xfrm>
                <a:off x="213157" y="1847777"/>
                <a:ext cx="60813" cy="24550"/>
              </a:xfrm>
              <a:custGeom>
                <a:avLst/>
                <a:gdLst>
                  <a:gd name="T0" fmla="*/ 18 w 22"/>
                  <a:gd name="T1" fmla="*/ 9 h 9"/>
                  <a:gd name="T2" fmla="*/ 4 w 22"/>
                  <a:gd name="T3" fmla="*/ 9 h 9"/>
                  <a:gd name="T4" fmla="*/ 0 w 22"/>
                  <a:gd name="T5" fmla="*/ 5 h 9"/>
                  <a:gd name="T6" fmla="*/ 4 w 22"/>
                  <a:gd name="T7" fmla="*/ 0 h 9"/>
                  <a:gd name="T8" fmla="*/ 18 w 22"/>
                  <a:gd name="T9" fmla="*/ 0 h 9"/>
                  <a:gd name="T10" fmla="*/ 22 w 22"/>
                  <a:gd name="T11" fmla="*/ 5 h 9"/>
                  <a:gd name="T12" fmla="*/ 18 w 22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9">
                    <a:moveTo>
                      <a:pt x="18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2"/>
                      <a:pt x="22" y="5"/>
                    </a:cubicBezTo>
                    <a:cubicBezTo>
                      <a:pt x="22" y="7"/>
                      <a:pt x="21" y="9"/>
                      <a:pt x="1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2" name="Freeform 62"/>
              <p:cNvSpPr/>
              <p:nvPr/>
            </p:nvSpPr>
            <p:spPr bwMode="auto">
              <a:xfrm>
                <a:off x="544118" y="1938963"/>
                <a:ext cx="64321" cy="44424"/>
              </a:xfrm>
              <a:custGeom>
                <a:avLst/>
                <a:gdLst>
                  <a:gd name="T0" fmla="*/ 18 w 23"/>
                  <a:gd name="T1" fmla="*/ 16 h 16"/>
                  <a:gd name="T2" fmla="*/ 15 w 23"/>
                  <a:gd name="T3" fmla="*/ 16 h 16"/>
                  <a:gd name="T4" fmla="*/ 3 w 23"/>
                  <a:gd name="T5" fmla="*/ 9 h 16"/>
                  <a:gd name="T6" fmla="*/ 2 w 23"/>
                  <a:gd name="T7" fmla="*/ 3 h 16"/>
                  <a:gd name="T8" fmla="*/ 8 w 23"/>
                  <a:gd name="T9" fmla="*/ 1 h 16"/>
                  <a:gd name="T10" fmla="*/ 20 w 23"/>
                  <a:gd name="T11" fmla="*/ 8 h 16"/>
                  <a:gd name="T12" fmla="*/ 21 w 23"/>
                  <a:gd name="T13" fmla="*/ 14 h 16"/>
                  <a:gd name="T14" fmla="*/ 18 w 2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6">
                    <a:moveTo>
                      <a:pt x="18" y="16"/>
                    </a:moveTo>
                    <a:cubicBezTo>
                      <a:pt x="17" y="16"/>
                      <a:pt x="16" y="16"/>
                      <a:pt x="15" y="16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7"/>
                      <a:pt x="0" y="5"/>
                      <a:pt x="2" y="3"/>
                    </a:cubicBezTo>
                    <a:cubicBezTo>
                      <a:pt x="3" y="1"/>
                      <a:pt x="5" y="0"/>
                      <a:pt x="8" y="1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9"/>
                      <a:pt x="23" y="12"/>
                      <a:pt x="21" y="14"/>
                    </a:cubicBezTo>
                    <a:cubicBezTo>
                      <a:pt x="21" y="15"/>
                      <a:pt x="19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3" name="Freeform 63"/>
              <p:cNvSpPr/>
              <p:nvPr/>
            </p:nvSpPr>
            <p:spPr bwMode="auto">
              <a:xfrm>
                <a:off x="572185" y="1860637"/>
                <a:ext cx="63152" cy="22212"/>
              </a:xfrm>
              <a:custGeom>
                <a:avLst/>
                <a:gdLst>
                  <a:gd name="T0" fmla="*/ 18 w 23"/>
                  <a:gd name="T1" fmla="*/ 8 h 8"/>
                  <a:gd name="T2" fmla="*/ 4 w 23"/>
                  <a:gd name="T3" fmla="*/ 8 h 8"/>
                  <a:gd name="T4" fmla="*/ 0 w 23"/>
                  <a:gd name="T5" fmla="*/ 4 h 8"/>
                  <a:gd name="T6" fmla="*/ 4 w 23"/>
                  <a:gd name="T7" fmla="*/ 0 h 8"/>
                  <a:gd name="T8" fmla="*/ 18 w 23"/>
                  <a:gd name="T9" fmla="*/ 0 h 8"/>
                  <a:gd name="T10" fmla="*/ 23 w 23"/>
                  <a:gd name="T11" fmla="*/ 4 h 8"/>
                  <a:gd name="T12" fmla="*/ 18 w 2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8">
                    <a:moveTo>
                      <a:pt x="1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3" y="2"/>
                      <a:pt x="23" y="4"/>
                    </a:cubicBezTo>
                    <a:cubicBezTo>
                      <a:pt x="23" y="7"/>
                      <a:pt x="21" y="8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4" name="Freeform 64"/>
              <p:cNvSpPr/>
              <p:nvPr/>
            </p:nvSpPr>
            <p:spPr bwMode="auto">
              <a:xfrm>
                <a:off x="552305" y="1758928"/>
                <a:ext cx="60813" cy="44424"/>
              </a:xfrm>
              <a:custGeom>
                <a:avLst/>
                <a:gdLst>
                  <a:gd name="T0" fmla="*/ 5 w 22"/>
                  <a:gd name="T1" fmla="*/ 16 h 16"/>
                  <a:gd name="T2" fmla="*/ 1 w 22"/>
                  <a:gd name="T3" fmla="*/ 14 h 16"/>
                  <a:gd name="T4" fmla="*/ 2 w 22"/>
                  <a:gd name="T5" fmla="*/ 8 h 16"/>
                  <a:gd name="T6" fmla="*/ 15 w 22"/>
                  <a:gd name="T7" fmla="*/ 1 h 16"/>
                  <a:gd name="T8" fmla="*/ 21 w 22"/>
                  <a:gd name="T9" fmla="*/ 2 h 16"/>
                  <a:gd name="T10" fmla="*/ 19 w 22"/>
                  <a:gd name="T11" fmla="*/ 8 h 16"/>
                  <a:gd name="T12" fmla="*/ 7 w 22"/>
                  <a:gd name="T13" fmla="*/ 16 h 16"/>
                  <a:gd name="T14" fmla="*/ 5 w 22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6">
                    <a:moveTo>
                      <a:pt x="5" y="16"/>
                    </a:moveTo>
                    <a:cubicBezTo>
                      <a:pt x="3" y="16"/>
                      <a:pt x="2" y="15"/>
                      <a:pt x="1" y="14"/>
                    </a:cubicBezTo>
                    <a:cubicBezTo>
                      <a:pt x="0" y="12"/>
                      <a:pt x="0" y="9"/>
                      <a:pt x="2" y="8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0"/>
                      <a:pt x="19" y="0"/>
                      <a:pt x="21" y="2"/>
                    </a:cubicBezTo>
                    <a:cubicBezTo>
                      <a:pt x="22" y="5"/>
                      <a:pt x="21" y="7"/>
                      <a:pt x="19" y="8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5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5" name="Freeform 65"/>
              <p:cNvSpPr/>
              <p:nvPr/>
            </p:nvSpPr>
            <p:spPr bwMode="auto">
              <a:xfrm>
                <a:off x="495001" y="1681772"/>
                <a:ext cx="46779" cy="60791"/>
              </a:xfrm>
              <a:custGeom>
                <a:avLst/>
                <a:gdLst>
                  <a:gd name="T0" fmla="*/ 5 w 17"/>
                  <a:gd name="T1" fmla="*/ 22 h 22"/>
                  <a:gd name="T2" fmla="*/ 3 w 17"/>
                  <a:gd name="T3" fmla="*/ 21 h 22"/>
                  <a:gd name="T4" fmla="*/ 1 w 17"/>
                  <a:gd name="T5" fmla="*/ 15 h 22"/>
                  <a:gd name="T6" fmla="*/ 8 w 17"/>
                  <a:gd name="T7" fmla="*/ 3 h 22"/>
                  <a:gd name="T8" fmla="*/ 14 w 17"/>
                  <a:gd name="T9" fmla="*/ 2 h 22"/>
                  <a:gd name="T10" fmla="*/ 16 w 17"/>
                  <a:gd name="T11" fmla="*/ 8 h 22"/>
                  <a:gd name="T12" fmla="*/ 9 w 17"/>
                  <a:gd name="T13" fmla="*/ 20 h 22"/>
                  <a:gd name="T14" fmla="*/ 5 w 17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2">
                    <a:moveTo>
                      <a:pt x="5" y="22"/>
                    </a:moveTo>
                    <a:cubicBezTo>
                      <a:pt x="4" y="22"/>
                      <a:pt x="4" y="22"/>
                      <a:pt x="3" y="21"/>
                    </a:cubicBezTo>
                    <a:cubicBezTo>
                      <a:pt x="1" y="20"/>
                      <a:pt x="0" y="18"/>
                      <a:pt x="1" y="15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1"/>
                      <a:pt x="12" y="0"/>
                      <a:pt x="14" y="2"/>
                    </a:cubicBezTo>
                    <a:cubicBezTo>
                      <a:pt x="17" y="3"/>
                      <a:pt x="17" y="5"/>
                      <a:pt x="16" y="8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7" y="22"/>
                      <a:pt x="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857592" y="1843418"/>
            <a:ext cx="3227904" cy="1053000"/>
            <a:chOff x="3810123" y="2457891"/>
            <a:chExt cx="4303872" cy="1404000"/>
          </a:xfrm>
        </p:grpSpPr>
        <p:grpSp>
          <p:nvGrpSpPr>
            <p:cNvPr id="6" name="组合 5"/>
            <p:cNvGrpSpPr/>
            <p:nvPr/>
          </p:nvGrpSpPr>
          <p:grpSpPr>
            <a:xfrm>
              <a:off x="3810123" y="2457891"/>
              <a:ext cx="4303872" cy="1404000"/>
              <a:chOff x="2992059" y="2457891"/>
              <a:chExt cx="5940000" cy="1404000"/>
            </a:xfrm>
            <a:effectLst>
              <a:outerShdw blurRad="190500" dist="762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Freeform 9"/>
              <p:cNvSpPr/>
              <p:nvPr/>
            </p:nvSpPr>
            <p:spPr bwMode="auto">
              <a:xfrm flipH="1">
                <a:off x="2992059" y="2788216"/>
                <a:ext cx="1119223" cy="1035043"/>
              </a:xfrm>
              <a:custGeom>
                <a:avLst/>
                <a:gdLst>
                  <a:gd name="T0" fmla="*/ 48 w 132"/>
                  <a:gd name="T1" fmla="*/ 132 h 132"/>
                  <a:gd name="T2" fmla="*/ 54 w 132"/>
                  <a:gd name="T3" fmla="*/ 132 h 132"/>
                  <a:gd name="T4" fmla="*/ 57 w 132"/>
                  <a:gd name="T5" fmla="*/ 132 h 132"/>
                  <a:gd name="T6" fmla="*/ 63 w 132"/>
                  <a:gd name="T7" fmla="*/ 132 h 132"/>
                  <a:gd name="T8" fmla="*/ 67 w 132"/>
                  <a:gd name="T9" fmla="*/ 131 h 132"/>
                  <a:gd name="T10" fmla="*/ 76 w 132"/>
                  <a:gd name="T11" fmla="*/ 131 h 132"/>
                  <a:gd name="T12" fmla="*/ 79 w 132"/>
                  <a:gd name="T13" fmla="*/ 131 h 132"/>
                  <a:gd name="T14" fmla="*/ 85 w 132"/>
                  <a:gd name="T15" fmla="*/ 130 h 132"/>
                  <a:gd name="T16" fmla="*/ 87 w 132"/>
                  <a:gd name="T17" fmla="*/ 130 h 132"/>
                  <a:gd name="T18" fmla="*/ 94 w 132"/>
                  <a:gd name="T19" fmla="*/ 129 h 132"/>
                  <a:gd name="T20" fmla="*/ 100 w 132"/>
                  <a:gd name="T21" fmla="*/ 128 h 132"/>
                  <a:gd name="T22" fmla="*/ 103 w 132"/>
                  <a:gd name="T23" fmla="*/ 128 h 132"/>
                  <a:gd name="T24" fmla="*/ 107 w 132"/>
                  <a:gd name="T25" fmla="*/ 127 h 132"/>
                  <a:gd name="T26" fmla="*/ 110 w 132"/>
                  <a:gd name="T27" fmla="*/ 126 h 132"/>
                  <a:gd name="T28" fmla="*/ 114 w 132"/>
                  <a:gd name="T29" fmla="*/ 125 h 132"/>
                  <a:gd name="T30" fmla="*/ 121 w 132"/>
                  <a:gd name="T31" fmla="*/ 123 h 132"/>
                  <a:gd name="T32" fmla="*/ 126 w 132"/>
                  <a:gd name="T33" fmla="*/ 121 h 132"/>
                  <a:gd name="T34" fmla="*/ 130 w 132"/>
                  <a:gd name="T35" fmla="*/ 118 h 132"/>
                  <a:gd name="T36" fmla="*/ 132 w 132"/>
                  <a:gd name="T37" fmla="*/ 115 h 132"/>
                  <a:gd name="T38" fmla="*/ 130 w 132"/>
                  <a:gd name="T39" fmla="*/ 3 h 132"/>
                  <a:gd name="T40" fmla="*/ 127 w 132"/>
                  <a:gd name="T41" fmla="*/ 6 h 132"/>
                  <a:gd name="T42" fmla="*/ 121 w 132"/>
                  <a:gd name="T43" fmla="*/ 8 h 132"/>
                  <a:gd name="T44" fmla="*/ 115 w 132"/>
                  <a:gd name="T45" fmla="*/ 10 h 132"/>
                  <a:gd name="T46" fmla="*/ 110 w 132"/>
                  <a:gd name="T47" fmla="*/ 12 h 132"/>
                  <a:gd name="T48" fmla="*/ 105 w 132"/>
                  <a:gd name="T49" fmla="*/ 13 h 132"/>
                  <a:gd name="T50" fmla="*/ 99 w 132"/>
                  <a:gd name="T51" fmla="*/ 13 h 132"/>
                  <a:gd name="T52" fmla="*/ 86 w 132"/>
                  <a:gd name="T53" fmla="*/ 15 h 132"/>
                  <a:gd name="T54" fmla="*/ 78 w 132"/>
                  <a:gd name="T55" fmla="*/ 16 h 132"/>
                  <a:gd name="T56" fmla="*/ 62 w 132"/>
                  <a:gd name="T57" fmla="*/ 17 h 132"/>
                  <a:gd name="T58" fmla="*/ 54 w 132"/>
                  <a:gd name="T59" fmla="*/ 17 h 132"/>
                  <a:gd name="T60" fmla="*/ 0 w 132"/>
                  <a:gd name="T61" fmla="*/ 17 h 132"/>
                  <a:gd name="T62" fmla="*/ 45 w 132"/>
                  <a:gd name="T6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32">
                    <a:moveTo>
                      <a:pt x="45" y="132"/>
                    </a:moveTo>
                    <a:cubicBezTo>
                      <a:pt x="46" y="132"/>
                      <a:pt x="48" y="132"/>
                      <a:pt x="48" y="132"/>
                    </a:cubicBezTo>
                    <a:cubicBezTo>
                      <a:pt x="50" y="132"/>
                      <a:pt x="51" y="132"/>
                      <a:pt x="53" y="132"/>
                    </a:cubicBezTo>
                    <a:cubicBezTo>
                      <a:pt x="53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6" y="132"/>
                      <a:pt x="57" y="132"/>
                      <a:pt x="57" y="132"/>
                    </a:cubicBezTo>
                    <a:cubicBezTo>
                      <a:pt x="59" y="132"/>
                      <a:pt x="61" y="132"/>
                      <a:pt x="62" y="132"/>
                    </a:cubicBezTo>
                    <a:cubicBezTo>
                      <a:pt x="62" y="132"/>
                      <a:pt x="62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4" y="132"/>
                      <a:pt x="65" y="132"/>
                      <a:pt x="67" y="131"/>
                    </a:cubicBezTo>
                    <a:cubicBezTo>
                      <a:pt x="68" y="131"/>
                      <a:pt x="70" y="131"/>
                      <a:pt x="71" y="131"/>
                    </a:cubicBezTo>
                    <a:cubicBezTo>
                      <a:pt x="73" y="131"/>
                      <a:pt x="74" y="131"/>
                      <a:pt x="76" y="131"/>
                    </a:cubicBezTo>
                    <a:cubicBezTo>
                      <a:pt x="77" y="131"/>
                      <a:pt x="78" y="131"/>
                      <a:pt x="78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0"/>
                      <a:pt x="83" y="130"/>
                      <a:pt x="85" y="130"/>
                    </a:cubicBezTo>
                    <a:cubicBezTo>
                      <a:pt x="85" y="130"/>
                      <a:pt x="86" y="130"/>
                      <a:pt x="86" y="130"/>
                    </a:cubicBezTo>
                    <a:cubicBezTo>
                      <a:pt x="86" y="130"/>
                      <a:pt x="87" y="130"/>
                      <a:pt x="87" y="130"/>
                    </a:cubicBezTo>
                    <a:cubicBezTo>
                      <a:pt x="88" y="130"/>
                      <a:pt x="89" y="130"/>
                      <a:pt x="89" y="130"/>
                    </a:cubicBezTo>
                    <a:cubicBezTo>
                      <a:pt x="91" y="129"/>
                      <a:pt x="92" y="129"/>
                      <a:pt x="94" y="129"/>
                    </a:cubicBezTo>
                    <a:cubicBezTo>
                      <a:pt x="95" y="129"/>
                      <a:pt x="97" y="129"/>
                      <a:pt x="98" y="128"/>
                    </a:cubicBezTo>
                    <a:cubicBezTo>
                      <a:pt x="99" y="128"/>
                      <a:pt x="99" y="128"/>
                      <a:pt x="100" y="128"/>
                    </a:cubicBezTo>
                    <a:cubicBezTo>
                      <a:pt x="100" y="128"/>
                      <a:pt x="101" y="128"/>
                      <a:pt x="101" y="128"/>
                    </a:cubicBezTo>
                    <a:cubicBezTo>
                      <a:pt x="102" y="128"/>
                      <a:pt x="103" y="128"/>
                      <a:pt x="103" y="128"/>
                    </a:cubicBezTo>
                    <a:cubicBezTo>
                      <a:pt x="104" y="127"/>
                      <a:pt x="104" y="127"/>
                      <a:pt x="105" y="127"/>
                    </a:cubicBezTo>
                    <a:cubicBezTo>
                      <a:pt x="106" y="127"/>
                      <a:pt x="107" y="127"/>
                      <a:pt x="107" y="127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109" y="126"/>
                      <a:pt x="109" y="126"/>
                      <a:pt x="110" y="126"/>
                    </a:cubicBezTo>
                    <a:cubicBezTo>
                      <a:pt x="111" y="126"/>
                      <a:pt x="112" y="126"/>
                      <a:pt x="113" y="126"/>
                    </a:cubicBezTo>
                    <a:cubicBezTo>
                      <a:pt x="113" y="125"/>
                      <a:pt x="114" y="125"/>
                      <a:pt x="114" y="125"/>
                    </a:cubicBezTo>
                    <a:cubicBezTo>
                      <a:pt x="114" y="125"/>
                      <a:pt x="115" y="125"/>
                      <a:pt x="115" y="125"/>
                    </a:cubicBezTo>
                    <a:cubicBezTo>
                      <a:pt x="117" y="124"/>
                      <a:pt x="119" y="124"/>
                      <a:pt x="121" y="123"/>
                    </a:cubicBezTo>
                    <a:cubicBezTo>
                      <a:pt x="122" y="123"/>
                      <a:pt x="122" y="123"/>
                      <a:pt x="122" y="123"/>
                    </a:cubicBezTo>
                    <a:cubicBezTo>
                      <a:pt x="124" y="122"/>
                      <a:pt x="125" y="122"/>
                      <a:pt x="126" y="121"/>
                    </a:cubicBezTo>
                    <a:cubicBezTo>
                      <a:pt x="127" y="121"/>
                      <a:pt x="127" y="121"/>
                      <a:pt x="127" y="120"/>
                    </a:cubicBezTo>
                    <a:cubicBezTo>
                      <a:pt x="128" y="120"/>
                      <a:pt x="129" y="119"/>
                      <a:pt x="130" y="118"/>
                    </a:cubicBezTo>
                    <a:cubicBezTo>
                      <a:pt x="130" y="118"/>
                      <a:pt x="130" y="118"/>
                      <a:pt x="131" y="118"/>
                    </a:cubicBezTo>
                    <a:cubicBezTo>
                      <a:pt x="131" y="117"/>
                      <a:pt x="132" y="116"/>
                      <a:pt x="132" y="115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1"/>
                      <a:pt x="131" y="2"/>
                      <a:pt x="130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29" y="4"/>
                      <a:pt x="128" y="5"/>
                      <a:pt x="127" y="6"/>
                    </a:cubicBezTo>
                    <a:cubicBezTo>
                      <a:pt x="127" y="6"/>
                      <a:pt x="126" y="6"/>
                      <a:pt x="126" y="6"/>
                    </a:cubicBezTo>
                    <a:cubicBezTo>
                      <a:pt x="125" y="7"/>
                      <a:pt x="123" y="8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19" y="9"/>
                      <a:pt x="117" y="10"/>
                      <a:pt x="115" y="10"/>
                    </a:cubicBezTo>
                    <a:cubicBezTo>
                      <a:pt x="114" y="10"/>
                      <a:pt x="113" y="11"/>
                      <a:pt x="113" y="11"/>
                    </a:cubicBezTo>
                    <a:cubicBezTo>
                      <a:pt x="112" y="11"/>
                      <a:pt x="111" y="11"/>
                      <a:pt x="110" y="12"/>
                    </a:cubicBezTo>
                    <a:cubicBezTo>
                      <a:pt x="109" y="12"/>
                      <a:pt x="108" y="12"/>
                      <a:pt x="107" y="12"/>
                    </a:cubicBezTo>
                    <a:cubicBezTo>
                      <a:pt x="106" y="12"/>
                      <a:pt x="105" y="12"/>
                      <a:pt x="105" y="13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0" y="13"/>
                      <a:pt x="100" y="13"/>
                      <a:pt x="99" y="13"/>
                    </a:cubicBezTo>
                    <a:cubicBezTo>
                      <a:pt x="96" y="14"/>
                      <a:pt x="91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3" y="15"/>
                      <a:pt x="81" y="16"/>
                      <a:pt x="79" y="16"/>
                    </a:cubicBezTo>
                    <a:cubicBezTo>
                      <a:pt x="79" y="16"/>
                      <a:pt x="78" y="16"/>
                      <a:pt x="78" y="16"/>
                    </a:cubicBezTo>
                    <a:cubicBezTo>
                      <a:pt x="73" y="16"/>
                      <a:pt x="68" y="17"/>
                      <a:pt x="63" y="17"/>
                    </a:cubicBezTo>
                    <a:cubicBezTo>
                      <a:pt x="63" y="17"/>
                      <a:pt x="63" y="17"/>
                      <a:pt x="62" y="17"/>
                    </a:cubicBezTo>
                    <a:cubicBezTo>
                      <a:pt x="60" y="17"/>
                      <a:pt x="57" y="17"/>
                      <a:pt x="55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1" y="17"/>
                      <a:pt x="48" y="17"/>
                      <a:pt x="4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2"/>
                      <a:pt x="0" y="132"/>
                      <a:pt x="0" y="132"/>
                    </a:cubicBezTo>
                    <a:lnTo>
                      <a:pt x="45" y="13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01" name="Freeform 10"/>
              <p:cNvSpPr/>
              <p:nvPr/>
            </p:nvSpPr>
            <p:spPr bwMode="auto">
              <a:xfrm flipH="1">
                <a:off x="2992061" y="2457891"/>
                <a:ext cx="5939998" cy="1404000"/>
              </a:xfrm>
              <a:custGeom>
                <a:avLst/>
                <a:gdLst>
                  <a:gd name="T0" fmla="*/ 593 w 594"/>
                  <a:gd name="T1" fmla="*/ 157 h 179"/>
                  <a:gd name="T2" fmla="*/ 592 w 594"/>
                  <a:gd name="T3" fmla="*/ 156 h 179"/>
                  <a:gd name="T4" fmla="*/ 577 w 594"/>
                  <a:gd name="T5" fmla="*/ 149 h 179"/>
                  <a:gd name="T6" fmla="*/ 576 w 594"/>
                  <a:gd name="T7" fmla="*/ 148 h 179"/>
                  <a:gd name="T8" fmla="*/ 572 w 594"/>
                  <a:gd name="T9" fmla="*/ 147 h 179"/>
                  <a:gd name="T10" fmla="*/ 572 w 594"/>
                  <a:gd name="T11" fmla="*/ 148 h 179"/>
                  <a:gd name="T12" fmla="*/ 566 w 594"/>
                  <a:gd name="T13" fmla="*/ 147 h 179"/>
                  <a:gd name="T14" fmla="*/ 566 w 594"/>
                  <a:gd name="T15" fmla="*/ 146 h 179"/>
                  <a:gd name="T16" fmla="*/ 565 w 594"/>
                  <a:gd name="T17" fmla="*/ 146 h 179"/>
                  <a:gd name="T18" fmla="*/ 564 w 594"/>
                  <a:gd name="T19" fmla="*/ 146 h 179"/>
                  <a:gd name="T20" fmla="*/ 557 w 594"/>
                  <a:gd name="T21" fmla="*/ 145 h 179"/>
                  <a:gd name="T22" fmla="*/ 557 w 594"/>
                  <a:gd name="T23" fmla="*/ 145 h 179"/>
                  <a:gd name="T24" fmla="*/ 557 w 594"/>
                  <a:gd name="T25" fmla="*/ 145 h 179"/>
                  <a:gd name="T26" fmla="*/ 548 w 594"/>
                  <a:gd name="T27" fmla="*/ 144 h 179"/>
                  <a:gd name="T28" fmla="*/ 549 w 594"/>
                  <a:gd name="T29" fmla="*/ 143 h 179"/>
                  <a:gd name="T30" fmla="*/ 548 w 594"/>
                  <a:gd name="T31" fmla="*/ 144 h 179"/>
                  <a:gd name="T32" fmla="*/ 506 w 594"/>
                  <a:gd name="T33" fmla="*/ 142 h 179"/>
                  <a:gd name="T34" fmla="*/ 139 w 594"/>
                  <a:gd name="T35" fmla="*/ 143 h 179"/>
                  <a:gd name="T36" fmla="*/ 139 w 594"/>
                  <a:gd name="T37" fmla="*/ 166 h 179"/>
                  <a:gd name="T38" fmla="*/ 134 w 594"/>
                  <a:gd name="T39" fmla="*/ 178 h 179"/>
                  <a:gd name="T40" fmla="*/ 124 w 594"/>
                  <a:gd name="T41" fmla="*/ 176 h 179"/>
                  <a:gd name="T42" fmla="*/ 6 w 594"/>
                  <a:gd name="T43" fmla="*/ 100 h 179"/>
                  <a:gd name="T44" fmla="*/ 0 w 594"/>
                  <a:gd name="T45" fmla="*/ 90 h 179"/>
                  <a:gd name="T46" fmla="*/ 6 w 594"/>
                  <a:gd name="T47" fmla="*/ 80 h 179"/>
                  <a:gd name="T48" fmla="*/ 124 w 594"/>
                  <a:gd name="T49" fmla="*/ 3 h 179"/>
                  <a:gd name="T50" fmla="*/ 134 w 594"/>
                  <a:gd name="T51" fmla="*/ 1 h 179"/>
                  <a:gd name="T52" fmla="*/ 139 w 594"/>
                  <a:gd name="T53" fmla="*/ 13 h 179"/>
                  <a:gd name="T54" fmla="*/ 139 w 594"/>
                  <a:gd name="T55" fmla="*/ 31 h 179"/>
                  <a:gd name="T56" fmla="*/ 512 w 594"/>
                  <a:gd name="T57" fmla="*/ 30 h 179"/>
                  <a:gd name="T58" fmla="*/ 518 w 594"/>
                  <a:gd name="T59" fmla="*/ 30 h 179"/>
                  <a:gd name="T60" fmla="*/ 533 w 594"/>
                  <a:gd name="T61" fmla="*/ 31 h 179"/>
                  <a:gd name="T62" fmla="*/ 547 w 594"/>
                  <a:gd name="T63" fmla="*/ 32 h 179"/>
                  <a:gd name="T64" fmla="*/ 558 w 594"/>
                  <a:gd name="T65" fmla="*/ 33 h 179"/>
                  <a:gd name="T66" fmla="*/ 569 w 594"/>
                  <a:gd name="T67" fmla="*/ 35 h 179"/>
                  <a:gd name="T68" fmla="*/ 573 w 594"/>
                  <a:gd name="T69" fmla="*/ 36 h 179"/>
                  <a:gd name="T70" fmla="*/ 577 w 594"/>
                  <a:gd name="T71" fmla="*/ 37 h 179"/>
                  <a:gd name="T72" fmla="*/ 582 w 594"/>
                  <a:gd name="T73" fmla="*/ 38 h 179"/>
                  <a:gd name="T74" fmla="*/ 586 w 594"/>
                  <a:gd name="T75" fmla="*/ 39 h 179"/>
                  <a:gd name="T76" fmla="*/ 587 w 594"/>
                  <a:gd name="T77" fmla="*/ 40 h 179"/>
                  <a:gd name="T78" fmla="*/ 589 w 594"/>
                  <a:gd name="T79" fmla="*/ 41 h 179"/>
                  <a:gd name="T80" fmla="*/ 591 w 594"/>
                  <a:gd name="T81" fmla="*/ 42 h 179"/>
                  <a:gd name="T82" fmla="*/ 592 w 594"/>
                  <a:gd name="T83" fmla="*/ 43 h 179"/>
                  <a:gd name="T84" fmla="*/ 593 w 594"/>
                  <a:gd name="T85" fmla="*/ 44 h 179"/>
                  <a:gd name="T86" fmla="*/ 594 w 594"/>
                  <a:gd name="T87" fmla="*/ 156 h 179"/>
                  <a:gd name="T88" fmla="*/ 593 w 594"/>
                  <a:gd name="T89" fmla="*/ 1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4" h="179">
                    <a:moveTo>
                      <a:pt x="593" y="157"/>
                    </a:moveTo>
                    <a:cubicBezTo>
                      <a:pt x="592" y="156"/>
                      <a:pt x="592" y="156"/>
                      <a:pt x="592" y="156"/>
                    </a:cubicBezTo>
                    <a:cubicBezTo>
                      <a:pt x="589" y="153"/>
                      <a:pt x="584" y="151"/>
                      <a:pt x="577" y="149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72" y="147"/>
                      <a:pt x="572" y="147"/>
                      <a:pt x="572" y="147"/>
                    </a:cubicBezTo>
                    <a:cubicBezTo>
                      <a:pt x="572" y="148"/>
                      <a:pt x="572" y="148"/>
                      <a:pt x="572" y="148"/>
                    </a:cubicBezTo>
                    <a:cubicBezTo>
                      <a:pt x="570" y="147"/>
                      <a:pt x="568" y="147"/>
                      <a:pt x="566" y="147"/>
                    </a:cubicBezTo>
                    <a:cubicBezTo>
                      <a:pt x="566" y="146"/>
                      <a:pt x="566" y="146"/>
                      <a:pt x="566" y="146"/>
                    </a:cubicBezTo>
                    <a:cubicBezTo>
                      <a:pt x="565" y="146"/>
                      <a:pt x="565" y="146"/>
                      <a:pt x="565" y="146"/>
                    </a:cubicBezTo>
                    <a:cubicBezTo>
                      <a:pt x="564" y="146"/>
                      <a:pt x="564" y="146"/>
                      <a:pt x="564" y="146"/>
                    </a:cubicBezTo>
                    <a:cubicBezTo>
                      <a:pt x="562" y="146"/>
                      <a:pt x="560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4" y="145"/>
                      <a:pt x="551" y="144"/>
                      <a:pt x="548" y="144"/>
                    </a:cubicBezTo>
                    <a:cubicBezTo>
                      <a:pt x="549" y="143"/>
                      <a:pt x="549" y="143"/>
                      <a:pt x="549" y="143"/>
                    </a:cubicBezTo>
                    <a:cubicBezTo>
                      <a:pt x="548" y="144"/>
                      <a:pt x="548" y="144"/>
                      <a:pt x="548" y="144"/>
                    </a:cubicBezTo>
                    <a:cubicBezTo>
                      <a:pt x="536" y="143"/>
                      <a:pt x="521" y="142"/>
                      <a:pt x="506" y="142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9" y="172"/>
                      <a:pt x="138" y="176"/>
                      <a:pt x="134" y="178"/>
                    </a:cubicBezTo>
                    <a:cubicBezTo>
                      <a:pt x="132" y="179"/>
                      <a:pt x="128" y="179"/>
                      <a:pt x="124" y="176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2" y="97"/>
                      <a:pt x="0" y="93"/>
                      <a:pt x="0" y="90"/>
                    </a:cubicBezTo>
                    <a:cubicBezTo>
                      <a:pt x="0" y="86"/>
                      <a:pt x="2" y="82"/>
                      <a:pt x="6" y="8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8" y="1"/>
                      <a:pt x="132" y="0"/>
                      <a:pt x="134" y="1"/>
                    </a:cubicBezTo>
                    <a:cubicBezTo>
                      <a:pt x="138" y="3"/>
                      <a:pt x="139" y="7"/>
                      <a:pt x="139" y="13"/>
                    </a:cubicBezTo>
                    <a:cubicBezTo>
                      <a:pt x="139" y="31"/>
                      <a:pt x="139" y="31"/>
                      <a:pt x="139" y="31"/>
                    </a:cubicBezTo>
                    <a:cubicBezTo>
                      <a:pt x="512" y="30"/>
                      <a:pt x="512" y="30"/>
                      <a:pt x="512" y="30"/>
                    </a:cubicBezTo>
                    <a:cubicBezTo>
                      <a:pt x="518" y="30"/>
                      <a:pt x="518" y="30"/>
                      <a:pt x="518" y="30"/>
                    </a:cubicBezTo>
                    <a:cubicBezTo>
                      <a:pt x="524" y="30"/>
                      <a:pt x="529" y="30"/>
                      <a:pt x="533" y="31"/>
                    </a:cubicBezTo>
                    <a:cubicBezTo>
                      <a:pt x="547" y="32"/>
                      <a:pt x="547" y="32"/>
                      <a:pt x="547" y="32"/>
                    </a:cubicBezTo>
                    <a:cubicBezTo>
                      <a:pt x="550" y="32"/>
                      <a:pt x="558" y="33"/>
                      <a:pt x="558" y="33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70" y="35"/>
                      <a:pt x="572" y="35"/>
                      <a:pt x="573" y="36"/>
                    </a:cubicBezTo>
                    <a:cubicBezTo>
                      <a:pt x="577" y="37"/>
                      <a:pt x="577" y="37"/>
                      <a:pt x="577" y="37"/>
                    </a:cubicBezTo>
                    <a:cubicBezTo>
                      <a:pt x="582" y="38"/>
                      <a:pt x="582" y="38"/>
                      <a:pt x="582" y="38"/>
                    </a:cubicBezTo>
                    <a:cubicBezTo>
                      <a:pt x="586" y="39"/>
                      <a:pt x="586" y="39"/>
                      <a:pt x="586" y="39"/>
                    </a:cubicBezTo>
                    <a:cubicBezTo>
                      <a:pt x="587" y="40"/>
                      <a:pt x="587" y="40"/>
                      <a:pt x="587" y="40"/>
                    </a:cubicBezTo>
                    <a:cubicBezTo>
                      <a:pt x="589" y="41"/>
                      <a:pt x="589" y="41"/>
                      <a:pt x="589" y="41"/>
                    </a:cubicBezTo>
                    <a:cubicBezTo>
                      <a:pt x="591" y="42"/>
                      <a:pt x="591" y="42"/>
                      <a:pt x="591" y="42"/>
                    </a:cubicBezTo>
                    <a:cubicBezTo>
                      <a:pt x="592" y="43"/>
                      <a:pt x="592" y="43"/>
                      <a:pt x="592" y="43"/>
                    </a:cubicBezTo>
                    <a:cubicBezTo>
                      <a:pt x="593" y="44"/>
                      <a:pt x="593" y="44"/>
                      <a:pt x="593" y="44"/>
                    </a:cubicBezTo>
                    <a:cubicBezTo>
                      <a:pt x="594" y="156"/>
                      <a:pt x="594" y="156"/>
                      <a:pt x="594" y="156"/>
                    </a:cubicBezTo>
                    <a:lnTo>
                      <a:pt x="593" y="1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4226477" y="2940366"/>
              <a:ext cx="495859" cy="502693"/>
              <a:chOff x="112581" y="2716334"/>
              <a:chExt cx="495859" cy="502693"/>
            </a:xfrm>
            <a:solidFill>
              <a:schemeClr val="bg1"/>
            </a:solidFill>
          </p:grpSpPr>
          <p:sp>
            <p:nvSpPr>
              <p:cNvPr id="137" name="Freeform 83"/>
              <p:cNvSpPr>
                <a:spLocks noEditPoints="1"/>
              </p:cNvSpPr>
              <p:nvPr/>
            </p:nvSpPr>
            <p:spPr bwMode="auto">
              <a:xfrm>
                <a:off x="138310" y="2735039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8" name="Rectangle 84"/>
              <p:cNvSpPr>
                <a:spLocks noChangeArrowheads="1"/>
              </p:cNvSpPr>
              <p:nvPr/>
            </p:nvSpPr>
            <p:spPr bwMode="auto">
              <a:xfrm>
                <a:off x="112581" y="2716334"/>
                <a:ext cx="495859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9" name="Freeform 85"/>
              <p:cNvSpPr>
                <a:spLocks noEditPoints="1"/>
              </p:cNvSpPr>
              <p:nvPr/>
            </p:nvSpPr>
            <p:spPr bwMode="auto">
              <a:xfrm>
                <a:off x="306715" y="2837916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0" name="Rectangle 86"/>
              <p:cNvSpPr>
                <a:spLocks noChangeArrowheads="1"/>
              </p:cNvSpPr>
              <p:nvPr/>
            </p:nvSpPr>
            <p:spPr bwMode="auto">
              <a:xfrm>
                <a:off x="464594" y="2973526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1" name="Freeform 87"/>
              <p:cNvSpPr/>
              <p:nvPr/>
            </p:nvSpPr>
            <p:spPr bwMode="auto">
              <a:xfrm>
                <a:off x="452899" y="2876494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2" name="Freeform 88"/>
              <p:cNvSpPr/>
              <p:nvPr/>
            </p:nvSpPr>
            <p:spPr bwMode="auto">
              <a:xfrm>
                <a:off x="452899" y="2890523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3" name="Freeform 89"/>
              <p:cNvSpPr/>
              <p:nvPr/>
            </p:nvSpPr>
            <p:spPr bwMode="auto">
              <a:xfrm>
                <a:off x="430679" y="2789984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4" name="Oval 90"/>
              <p:cNvSpPr>
                <a:spLocks noChangeArrowheads="1"/>
              </p:cNvSpPr>
              <p:nvPr/>
            </p:nvSpPr>
            <p:spPr bwMode="auto">
              <a:xfrm>
                <a:off x="160530" y="3047176"/>
                <a:ext cx="5730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5" name="Freeform 91"/>
              <p:cNvSpPr/>
              <p:nvPr/>
            </p:nvSpPr>
            <p:spPr bwMode="auto">
              <a:xfrm>
                <a:off x="124276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8 w 47"/>
                  <a:gd name="T3" fmla="*/ 2 h 34"/>
                  <a:gd name="T4" fmla="*/ 9 w 47"/>
                  <a:gd name="T5" fmla="*/ 2 h 34"/>
                  <a:gd name="T6" fmla="*/ 9 w 47"/>
                  <a:gd name="T7" fmla="*/ 2 h 34"/>
                  <a:gd name="T8" fmla="*/ 9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5 w 47"/>
                  <a:gd name="T17" fmla="*/ 8 h 34"/>
                  <a:gd name="T18" fmla="*/ 39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6" name="Oval 92"/>
              <p:cNvSpPr>
                <a:spLocks noChangeArrowheads="1"/>
              </p:cNvSpPr>
              <p:nvPr/>
            </p:nvSpPr>
            <p:spPr bwMode="auto">
              <a:xfrm>
                <a:off x="309053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7" name="Freeform 93"/>
              <p:cNvSpPr/>
              <p:nvPr/>
            </p:nvSpPr>
            <p:spPr bwMode="auto">
              <a:xfrm>
                <a:off x="276308" y="3125503"/>
                <a:ext cx="127473" cy="93524"/>
              </a:xfrm>
              <a:custGeom>
                <a:avLst/>
                <a:gdLst>
                  <a:gd name="T0" fmla="*/ 38 w 46"/>
                  <a:gd name="T1" fmla="*/ 2 h 34"/>
                  <a:gd name="T2" fmla="*/ 37 w 46"/>
                  <a:gd name="T3" fmla="*/ 2 h 34"/>
                  <a:gd name="T4" fmla="*/ 9 w 46"/>
                  <a:gd name="T5" fmla="*/ 2 h 34"/>
                  <a:gd name="T6" fmla="*/ 8 w 46"/>
                  <a:gd name="T7" fmla="*/ 2 h 34"/>
                  <a:gd name="T8" fmla="*/ 8 w 46"/>
                  <a:gd name="T9" fmla="*/ 2 h 34"/>
                  <a:gd name="T10" fmla="*/ 2 w 46"/>
                  <a:gd name="T11" fmla="*/ 8 h 34"/>
                  <a:gd name="T12" fmla="*/ 0 w 46"/>
                  <a:gd name="T13" fmla="*/ 34 h 34"/>
                  <a:gd name="T14" fmla="*/ 46 w 46"/>
                  <a:gd name="T15" fmla="*/ 34 h 34"/>
                  <a:gd name="T16" fmla="*/ 44 w 46"/>
                  <a:gd name="T17" fmla="*/ 8 h 34"/>
                  <a:gd name="T18" fmla="*/ 38 w 46"/>
                  <a:gd name="T19" fmla="*/ 2 h 34"/>
                  <a:gd name="T20" fmla="*/ 38 w 46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8" name="Oval 94"/>
              <p:cNvSpPr>
                <a:spLocks noChangeArrowheads="1"/>
              </p:cNvSpPr>
              <p:nvPr/>
            </p:nvSpPr>
            <p:spPr bwMode="auto">
              <a:xfrm>
                <a:off x="461085" y="3047176"/>
                <a:ext cx="58474" cy="724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9" name="Freeform 95"/>
              <p:cNvSpPr/>
              <p:nvPr/>
            </p:nvSpPr>
            <p:spPr bwMode="auto">
              <a:xfrm>
                <a:off x="426002" y="3125503"/>
                <a:ext cx="129812" cy="93524"/>
              </a:xfrm>
              <a:custGeom>
                <a:avLst/>
                <a:gdLst>
                  <a:gd name="T0" fmla="*/ 38 w 47"/>
                  <a:gd name="T1" fmla="*/ 2 h 34"/>
                  <a:gd name="T2" fmla="*/ 37 w 47"/>
                  <a:gd name="T3" fmla="*/ 2 h 34"/>
                  <a:gd name="T4" fmla="*/ 9 w 47"/>
                  <a:gd name="T5" fmla="*/ 2 h 34"/>
                  <a:gd name="T6" fmla="*/ 8 w 47"/>
                  <a:gd name="T7" fmla="*/ 2 h 34"/>
                  <a:gd name="T8" fmla="*/ 8 w 47"/>
                  <a:gd name="T9" fmla="*/ 2 h 34"/>
                  <a:gd name="T10" fmla="*/ 2 w 47"/>
                  <a:gd name="T11" fmla="*/ 8 h 34"/>
                  <a:gd name="T12" fmla="*/ 0 w 47"/>
                  <a:gd name="T13" fmla="*/ 34 h 34"/>
                  <a:gd name="T14" fmla="*/ 47 w 47"/>
                  <a:gd name="T15" fmla="*/ 34 h 34"/>
                  <a:gd name="T16" fmla="*/ 44 w 47"/>
                  <a:gd name="T17" fmla="*/ 8 h 34"/>
                  <a:gd name="T18" fmla="*/ 38 w 47"/>
                  <a:gd name="T19" fmla="*/ 2 h 34"/>
                  <a:gd name="T20" fmla="*/ 38 w 47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0" name="Rectangle 96"/>
              <p:cNvSpPr>
                <a:spLocks noChangeArrowheads="1"/>
              </p:cNvSpPr>
              <p:nvPr/>
            </p:nvSpPr>
            <p:spPr bwMode="auto">
              <a:xfrm>
                <a:off x="221343" y="2868311"/>
                <a:ext cx="32745" cy="549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1" name="Rectangle 97"/>
              <p:cNvSpPr>
                <a:spLocks noChangeArrowheads="1"/>
              </p:cNvSpPr>
              <p:nvPr/>
            </p:nvSpPr>
            <p:spPr bwMode="auto">
              <a:xfrm>
                <a:off x="179241" y="2848438"/>
                <a:ext cx="30406" cy="748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2" name="Rectangle 98"/>
              <p:cNvSpPr>
                <a:spLocks noChangeArrowheads="1"/>
              </p:cNvSpPr>
              <p:nvPr/>
            </p:nvSpPr>
            <p:spPr bwMode="auto">
              <a:xfrm>
                <a:off x="265782" y="2812197"/>
                <a:ext cx="30406" cy="1110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834312" y="3665157"/>
            <a:ext cx="3247467" cy="1053000"/>
            <a:chOff x="3779082" y="4886876"/>
            <a:chExt cx="4329956" cy="1404000"/>
          </a:xfrm>
        </p:grpSpPr>
        <p:grpSp>
          <p:nvGrpSpPr>
            <p:cNvPr id="9" name="组合 8"/>
            <p:cNvGrpSpPr/>
            <p:nvPr/>
          </p:nvGrpSpPr>
          <p:grpSpPr>
            <a:xfrm>
              <a:off x="3779082" y="4886876"/>
              <a:ext cx="4329956" cy="1404000"/>
              <a:chOff x="2956061" y="4886876"/>
              <a:chExt cx="5975998" cy="1404000"/>
            </a:xfrm>
            <a:effectLst>
              <a:outerShdw blurRad="190500" dist="762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Freeform 9"/>
              <p:cNvSpPr/>
              <p:nvPr/>
            </p:nvSpPr>
            <p:spPr bwMode="auto">
              <a:xfrm flipH="1">
                <a:off x="2974059" y="5255833"/>
                <a:ext cx="1119223" cy="1035043"/>
              </a:xfrm>
              <a:custGeom>
                <a:avLst/>
                <a:gdLst>
                  <a:gd name="T0" fmla="*/ 48 w 132"/>
                  <a:gd name="T1" fmla="*/ 132 h 132"/>
                  <a:gd name="T2" fmla="*/ 54 w 132"/>
                  <a:gd name="T3" fmla="*/ 132 h 132"/>
                  <a:gd name="T4" fmla="*/ 57 w 132"/>
                  <a:gd name="T5" fmla="*/ 132 h 132"/>
                  <a:gd name="T6" fmla="*/ 63 w 132"/>
                  <a:gd name="T7" fmla="*/ 132 h 132"/>
                  <a:gd name="T8" fmla="*/ 67 w 132"/>
                  <a:gd name="T9" fmla="*/ 131 h 132"/>
                  <a:gd name="T10" fmla="*/ 76 w 132"/>
                  <a:gd name="T11" fmla="*/ 131 h 132"/>
                  <a:gd name="T12" fmla="*/ 79 w 132"/>
                  <a:gd name="T13" fmla="*/ 131 h 132"/>
                  <a:gd name="T14" fmla="*/ 85 w 132"/>
                  <a:gd name="T15" fmla="*/ 130 h 132"/>
                  <a:gd name="T16" fmla="*/ 87 w 132"/>
                  <a:gd name="T17" fmla="*/ 130 h 132"/>
                  <a:gd name="T18" fmla="*/ 94 w 132"/>
                  <a:gd name="T19" fmla="*/ 129 h 132"/>
                  <a:gd name="T20" fmla="*/ 100 w 132"/>
                  <a:gd name="T21" fmla="*/ 128 h 132"/>
                  <a:gd name="T22" fmla="*/ 103 w 132"/>
                  <a:gd name="T23" fmla="*/ 128 h 132"/>
                  <a:gd name="T24" fmla="*/ 107 w 132"/>
                  <a:gd name="T25" fmla="*/ 127 h 132"/>
                  <a:gd name="T26" fmla="*/ 110 w 132"/>
                  <a:gd name="T27" fmla="*/ 126 h 132"/>
                  <a:gd name="T28" fmla="*/ 114 w 132"/>
                  <a:gd name="T29" fmla="*/ 125 h 132"/>
                  <a:gd name="T30" fmla="*/ 121 w 132"/>
                  <a:gd name="T31" fmla="*/ 123 h 132"/>
                  <a:gd name="T32" fmla="*/ 126 w 132"/>
                  <a:gd name="T33" fmla="*/ 121 h 132"/>
                  <a:gd name="T34" fmla="*/ 130 w 132"/>
                  <a:gd name="T35" fmla="*/ 118 h 132"/>
                  <a:gd name="T36" fmla="*/ 132 w 132"/>
                  <a:gd name="T37" fmla="*/ 115 h 132"/>
                  <a:gd name="T38" fmla="*/ 130 w 132"/>
                  <a:gd name="T39" fmla="*/ 3 h 132"/>
                  <a:gd name="T40" fmla="*/ 127 w 132"/>
                  <a:gd name="T41" fmla="*/ 6 h 132"/>
                  <a:gd name="T42" fmla="*/ 121 w 132"/>
                  <a:gd name="T43" fmla="*/ 8 h 132"/>
                  <a:gd name="T44" fmla="*/ 115 w 132"/>
                  <a:gd name="T45" fmla="*/ 10 h 132"/>
                  <a:gd name="T46" fmla="*/ 110 w 132"/>
                  <a:gd name="T47" fmla="*/ 12 h 132"/>
                  <a:gd name="T48" fmla="*/ 105 w 132"/>
                  <a:gd name="T49" fmla="*/ 13 h 132"/>
                  <a:gd name="T50" fmla="*/ 99 w 132"/>
                  <a:gd name="T51" fmla="*/ 13 h 132"/>
                  <a:gd name="T52" fmla="*/ 86 w 132"/>
                  <a:gd name="T53" fmla="*/ 15 h 132"/>
                  <a:gd name="T54" fmla="*/ 78 w 132"/>
                  <a:gd name="T55" fmla="*/ 16 h 132"/>
                  <a:gd name="T56" fmla="*/ 62 w 132"/>
                  <a:gd name="T57" fmla="*/ 17 h 132"/>
                  <a:gd name="T58" fmla="*/ 54 w 132"/>
                  <a:gd name="T59" fmla="*/ 17 h 132"/>
                  <a:gd name="T60" fmla="*/ 0 w 132"/>
                  <a:gd name="T61" fmla="*/ 17 h 132"/>
                  <a:gd name="T62" fmla="*/ 45 w 132"/>
                  <a:gd name="T6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32">
                    <a:moveTo>
                      <a:pt x="45" y="132"/>
                    </a:moveTo>
                    <a:cubicBezTo>
                      <a:pt x="46" y="132"/>
                      <a:pt x="48" y="132"/>
                      <a:pt x="48" y="132"/>
                    </a:cubicBezTo>
                    <a:cubicBezTo>
                      <a:pt x="50" y="132"/>
                      <a:pt x="51" y="132"/>
                      <a:pt x="53" y="132"/>
                    </a:cubicBezTo>
                    <a:cubicBezTo>
                      <a:pt x="53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6" y="132"/>
                      <a:pt x="57" y="132"/>
                      <a:pt x="57" y="132"/>
                    </a:cubicBezTo>
                    <a:cubicBezTo>
                      <a:pt x="59" y="132"/>
                      <a:pt x="61" y="132"/>
                      <a:pt x="62" y="132"/>
                    </a:cubicBezTo>
                    <a:cubicBezTo>
                      <a:pt x="62" y="132"/>
                      <a:pt x="62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4" y="132"/>
                      <a:pt x="65" y="132"/>
                      <a:pt x="67" y="131"/>
                    </a:cubicBezTo>
                    <a:cubicBezTo>
                      <a:pt x="68" y="131"/>
                      <a:pt x="70" y="131"/>
                      <a:pt x="71" y="131"/>
                    </a:cubicBezTo>
                    <a:cubicBezTo>
                      <a:pt x="73" y="131"/>
                      <a:pt x="74" y="131"/>
                      <a:pt x="76" y="131"/>
                    </a:cubicBezTo>
                    <a:cubicBezTo>
                      <a:pt x="77" y="131"/>
                      <a:pt x="78" y="131"/>
                      <a:pt x="78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0"/>
                      <a:pt x="83" y="130"/>
                      <a:pt x="85" y="130"/>
                    </a:cubicBezTo>
                    <a:cubicBezTo>
                      <a:pt x="85" y="130"/>
                      <a:pt x="86" y="130"/>
                      <a:pt x="86" y="130"/>
                    </a:cubicBezTo>
                    <a:cubicBezTo>
                      <a:pt x="86" y="130"/>
                      <a:pt x="87" y="130"/>
                      <a:pt x="87" y="130"/>
                    </a:cubicBezTo>
                    <a:cubicBezTo>
                      <a:pt x="88" y="130"/>
                      <a:pt x="89" y="130"/>
                      <a:pt x="89" y="130"/>
                    </a:cubicBezTo>
                    <a:cubicBezTo>
                      <a:pt x="91" y="129"/>
                      <a:pt x="92" y="129"/>
                      <a:pt x="94" y="129"/>
                    </a:cubicBezTo>
                    <a:cubicBezTo>
                      <a:pt x="95" y="129"/>
                      <a:pt x="97" y="129"/>
                      <a:pt x="98" y="128"/>
                    </a:cubicBezTo>
                    <a:cubicBezTo>
                      <a:pt x="99" y="128"/>
                      <a:pt x="99" y="128"/>
                      <a:pt x="100" y="128"/>
                    </a:cubicBezTo>
                    <a:cubicBezTo>
                      <a:pt x="100" y="128"/>
                      <a:pt x="101" y="128"/>
                      <a:pt x="101" y="128"/>
                    </a:cubicBezTo>
                    <a:cubicBezTo>
                      <a:pt x="102" y="128"/>
                      <a:pt x="103" y="128"/>
                      <a:pt x="103" y="128"/>
                    </a:cubicBezTo>
                    <a:cubicBezTo>
                      <a:pt x="104" y="127"/>
                      <a:pt x="104" y="127"/>
                      <a:pt x="105" y="127"/>
                    </a:cubicBezTo>
                    <a:cubicBezTo>
                      <a:pt x="106" y="127"/>
                      <a:pt x="107" y="127"/>
                      <a:pt x="107" y="127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109" y="126"/>
                      <a:pt x="109" y="126"/>
                      <a:pt x="110" y="126"/>
                    </a:cubicBezTo>
                    <a:cubicBezTo>
                      <a:pt x="111" y="126"/>
                      <a:pt x="112" y="126"/>
                      <a:pt x="113" y="126"/>
                    </a:cubicBezTo>
                    <a:cubicBezTo>
                      <a:pt x="113" y="125"/>
                      <a:pt x="114" y="125"/>
                      <a:pt x="114" y="125"/>
                    </a:cubicBezTo>
                    <a:cubicBezTo>
                      <a:pt x="114" y="125"/>
                      <a:pt x="115" y="125"/>
                      <a:pt x="115" y="125"/>
                    </a:cubicBezTo>
                    <a:cubicBezTo>
                      <a:pt x="117" y="124"/>
                      <a:pt x="119" y="124"/>
                      <a:pt x="121" y="123"/>
                    </a:cubicBezTo>
                    <a:cubicBezTo>
                      <a:pt x="122" y="123"/>
                      <a:pt x="122" y="123"/>
                      <a:pt x="122" y="123"/>
                    </a:cubicBezTo>
                    <a:cubicBezTo>
                      <a:pt x="124" y="122"/>
                      <a:pt x="125" y="122"/>
                      <a:pt x="126" y="121"/>
                    </a:cubicBezTo>
                    <a:cubicBezTo>
                      <a:pt x="127" y="121"/>
                      <a:pt x="127" y="121"/>
                      <a:pt x="127" y="120"/>
                    </a:cubicBezTo>
                    <a:cubicBezTo>
                      <a:pt x="128" y="120"/>
                      <a:pt x="129" y="119"/>
                      <a:pt x="130" y="118"/>
                    </a:cubicBezTo>
                    <a:cubicBezTo>
                      <a:pt x="130" y="118"/>
                      <a:pt x="130" y="118"/>
                      <a:pt x="131" y="118"/>
                    </a:cubicBezTo>
                    <a:cubicBezTo>
                      <a:pt x="131" y="117"/>
                      <a:pt x="132" y="116"/>
                      <a:pt x="132" y="115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1"/>
                      <a:pt x="131" y="2"/>
                      <a:pt x="130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29" y="4"/>
                      <a:pt x="128" y="5"/>
                      <a:pt x="127" y="6"/>
                    </a:cubicBezTo>
                    <a:cubicBezTo>
                      <a:pt x="127" y="6"/>
                      <a:pt x="126" y="6"/>
                      <a:pt x="126" y="6"/>
                    </a:cubicBezTo>
                    <a:cubicBezTo>
                      <a:pt x="125" y="7"/>
                      <a:pt x="123" y="8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19" y="9"/>
                      <a:pt x="117" y="10"/>
                      <a:pt x="115" y="10"/>
                    </a:cubicBezTo>
                    <a:cubicBezTo>
                      <a:pt x="114" y="10"/>
                      <a:pt x="113" y="11"/>
                      <a:pt x="113" y="11"/>
                    </a:cubicBezTo>
                    <a:cubicBezTo>
                      <a:pt x="112" y="11"/>
                      <a:pt x="111" y="11"/>
                      <a:pt x="110" y="12"/>
                    </a:cubicBezTo>
                    <a:cubicBezTo>
                      <a:pt x="109" y="12"/>
                      <a:pt x="108" y="12"/>
                      <a:pt x="107" y="12"/>
                    </a:cubicBezTo>
                    <a:cubicBezTo>
                      <a:pt x="106" y="12"/>
                      <a:pt x="105" y="12"/>
                      <a:pt x="105" y="13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0" y="13"/>
                      <a:pt x="100" y="13"/>
                      <a:pt x="99" y="13"/>
                    </a:cubicBezTo>
                    <a:cubicBezTo>
                      <a:pt x="96" y="14"/>
                      <a:pt x="91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3" y="15"/>
                      <a:pt x="81" y="16"/>
                      <a:pt x="79" y="16"/>
                    </a:cubicBezTo>
                    <a:cubicBezTo>
                      <a:pt x="79" y="16"/>
                      <a:pt x="78" y="16"/>
                      <a:pt x="78" y="16"/>
                    </a:cubicBezTo>
                    <a:cubicBezTo>
                      <a:pt x="73" y="16"/>
                      <a:pt x="68" y="17"/>
                      <a:pt x="63" y="17"/>
                    </a:cubicBezTo>
                    <a:cubicBezTo>
                      <a:pt x="63" y="17"/>
                      <a:pt x="63" y="17"/>
                      <a:pt x="62" y="17"/>
                    </a:cubicBezTo>
                    <a:cubicBezTo>
                      <a:pt x="60" y="17"/>
                      <a:pt x="57" y="17"/>
                      <a:pt x="55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1" y="17"/>
                      <a:pt x="48" y="17"/>
                      <a:pt x="4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2"/>
                      <a:pt x="0" y="132"/>
                      <a:pt x="0" y="132"/>
                    </a:cubicBezTo>
                    <a:lnTo>
                      <a:pt x="45" y="13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02" name="Freeform 10"/>
              <p:cNvSpPr/>
              <p:nvPr/>
            </p:nvSpPr>
            <p:spPr bwMode="auto">
              <a:xfrm flipH="1">
                <a:off x="2956061" y="4886876"/>
                <a:ext cx="5975998" cy="1404000"/>
              </a:xfrm>
              <a:custGeom>
                <a:avLst/>
                <a:gdLst>
                  <a:gd name="T0" fmla="*/ 593 w 594"/>
                  <a:gd name="T1" fmla="*/ 157 h 179"/>
                  <a:gd name="T2" fmla="*/ 592 w 594"/>
                  <a:gd name="T3" fmla="*/ 156 h 179"/>
                  <a:gd name="T4" fmla="*/ 577 w 594"/>
                  <a:gd name="T5" fmla="*/ 149 h 179"/>
                  <a:gd name="T6" fmla="*/ 576 w 594"/>
                  <a:gd name="T7" fmla="*/ 148 h 179"/>
                  <a:gd name="T8" fmla="*/ 572 w 594"/>
                  <a:gd name="T9" fmla="*/ 147 h 179"/>
                  <a:gd name="T10" fmla="*/ 572 w 594"/>
                  <a:gd name="T11" fmla="*/ 148 h 179"/>
                  <a:gd name="T12" fmla="*/ 566 w 594"/>
                  <a:gd name="T13" fmla="*/ 147 h 179"/>
                  <a:gd name="T14" fmla="*/ 566 w 594"/>
                  <a:gd name="T15" fmla="*/ 146 h 179"/>
                  <a:gd name="T16" fmla="*/ 565 w 594"/>
                  <a:gd name="T17" fmla="*/ 146 h 179"/>
                  <a:gd name="T18" fmla="*/ 564 w 594"/>
                  <a:gd name="T19" fmla="*/ 146 h 179"/>
                  <a:gd name="T20" fmla="*/ 557 w 594"/>
                  <a:gd name="T21" fmla="*/ 145 h 179"/>
                  <a:gd name="T22" fmla="*/ 557 w 594"/>
                  <a:gd name="T23" fmla="*/ 145 h 179"/>
                  <a:gd name="T24" fmla="*/ 557 w 594"/>
                  <a:gd name="T25" fmla="*/ 145 h 179"/>
                  <a:gd name="T26" fmla="*/ 548 w 594"/>
                  <a:gd name="T27" fmla="*/ 144 h 179"/>
                  <a:gd name="T28" fmla="*/ 549 w 594"/>
                  <a:gd name="T29" fmla="*/ 143 h 179"/>
                  <a:gd name="T30" fmla="*/ 548 w 594"/>
                  <a:gd name="T31" fmla="*/ 144 h 179"/>
                  <a:gd name="T32" fmla="*/ 506 w 594"/>
                  <a:gd name="T33" fmla="*/ 142 h 179"/>
                  <a:gd name="T34" fmla="*/ 139 w 594"/>
                  <a:gd name="T35" fmla="*/ 143 h 179"/>
                  <a:gd name="T36" fmla="*/ 139 w 594"/>
                  <a:gd name="T37" fmla="*/ 166 h 179"/>
                  <a:gd name="T38" fmla="*/ 134 w 594"/>
                  <a:gd name="T39" fmla="*/ 178 h 179"/>
                  <a:gd name="T40" fmla="*/ 124 w 594"/>
                  <a:gd name="T41" fmla="*/ 176 h 179"/>
                  <a:gd name="T42" fmla="*/ 6 w 594"/>
                  <a:gd name="T43" fmla="*/ 100 h 179"/>
                  <a:gd name="T44" fmla="*/ 0 w 594"/>
                  <a:gd name="T45" fmla="*/ 90 h 179"/>
                  <a:gd name="T46" fmla="*/ 6 w 594"/>
                  <a:gd name="T47" fmla="*/ 80 h 179"/>
                  <a:gd name="T48" fmla="*/ 124 w 594"/>
                  <a:gd name="T49" fmla="*/ 3 h 179"/>
                  <a:gd name="T50" fmla="*/ 134 w 594"/>
                  <a:gd name="T51" fmla="*/ 1 h 179"/>
                  <a:gd name="T52" fmla="*/ 139 w 594"/>
                  <a:gd name="T53" fmla="*/ 13 h 179"/>
                  <a:gd name="T54" fmla="*/ 139 w 594"/>
                  <a:gd name="T55" fmla="*/ 31 h 179"/>
                  <a:gd name="T56" fmla="*/ 512 w 594"/>
                  <a:gd name="T57" fmla="*/ 30 h 179"/>
                  <a:gd name="T58" fmla="*/ 518 w 594"/>
                  <a:gd name="T59" fmla="*/ 30 h 179"/>
                  <a:gd name="T60" fmla="*/ 533 w 594"/>
                  <a:gd name="T61" fmla="*/ 31 h 179"/>
                  <a:gd name="T62" fmla="*/ 547 w 594"/>
                  <a:gd name="T63" fmla="*/ 32 h 179"/>
                  <a:gd name="T64" fmla="*/ 558 w 594"/>
                  <a:gd name="T65" fmla="*/ 33 h 179"/>
                  <a:gd name="T66" fmla="*/ 569 w 594"/>
                  <a:gd name="T67" fmla="*/ 35 h 179"/>
                  <a:gd name="T68" fmla="*/ 573 w 594"/>
                  <a:gd name="T69" fmla="*/ 36 h 179"/>
                  <a:gd name="T70" fmla="*/ 577 w 594"/>
                  <a:gd name="T71" fmla="*/ 37 h 179"/>
                  <a:gd name="T72" fmla="*/ 582 w 594"/>
                  <a:gd name="T73" fmla="*/ 38 h 179"/>
                  <a:gd name="T74" fmla="*/ 586 w 594"/>
                  <a:gd name="T75" fmla="*/ 39 h 179"/>
                  <a:gd name="T76" fmla="*/ 587 w 594"/>
                  <a:gd name="T77" fmla="*/ 40 h 179"/>
                  <a:gd name="T78" fmla="*/ 589 w 594"/>
                  <a:gd name="T79" fmla="*/ 41 h 179"/>
                  <a:gd name="T80" fmla="*/ 591 w 594"/>
                  <a:gd name="T81" fmla="*/ 42 h 179"/>
                  <a:gd name="T82" fmla="*/ 592 w 594"/>
                  <a:gd name="T83" fmla="*/ 43 h 179"/>
                  <a:gd name="T84" fmla="*/ 593 w 594"/>
                  <a:gd name="T85" fmla="*/ 44 h 179"/>
                  <a:gd name="T86" fmla="*/ 594 w 594"/>
                  <a:gd name="T87" fmla="*/ 156 h 179"/>
                  <a:gd name="T88" fmla="*/ 593 w 594"/>
                  <a:gd name="T89" fmla="*/ 1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4" h="179">
                    <a:moveTo>
                      <a:pt x="593" y="157"/>
                    </a:moveTo>
                    <a:cubicBezTo>
                      <a:pt x="592" y="156"/>
                      <a:pt x="592" y="156"/>
                      <a:pt x="592" y="156"/>
                    </a:cubicBezTo>
                    <a:cubicBezTo>
                      <a:pt x="589" y="153"/>
                      <a:pt x="584" y="151"/>
                      <a:pt x="577" y="149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72" y="147"/>
                      <a:pt x="572" y="147"/>
                      <a:pt x="572" y="147"/>
                    </a:cubicBezTo>
                    <a:cubicBezTo>
                      <a:pt x="572" y="148"/>
                      <a:pt x="572" y="148"/>
                      <a:pt x="572" y="148"/>
                    </a:cubicBezTo>
                    <a:cubicBezTo>
                      <a:pt x="570" y="147"/>
                      <a:pt x="568" y="147"/>
                      <a:pt x="566" y="147"/>
                    </a:cubicBezTo>
                    <a:cubicBezTo>
                      <a:pt x="566" y="146"/>
                      <a:pt x="566" y="146"/>
                      <a:pt x="566" y="146"/>
                    </a:cubicBezTo>
                    <a:cubicBezTo>
                      <a:pt x="565" y="146"/>
                      <a:pt x="565" y="146"/>
                      <a:pt x="565" y="146"/>
                    </a:cubicBezTo>
                    <a:cubicBezTo>
                      <a:pt x="564" y="146"/>
                      <a:pt x="564" y="146"/>
                      <a:pt x="564" y="146"/>
                    </a:cubicBezTo>
                    <a:cubicBezTo>
                      <a:pt x="562" y="146"/>
                      <a:pt x="560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4" y="145"/>
                      <a:pt x="551" y="144"/>
                      <a:pt x="548" y="144"/>
                    </a:cubicBezTo>
                    <a:cubicBezTo>
                      <a:pt x="549" y="143"/>
                      <a:pt x="549" y="143"/>
                      <a:pt x="549" y="143"/>
                    </a:cubicBezTo>
                    <a:cubicBezTo>
                      <a:pt x="548" y="144"/>
                      <a:pt x="548" y="144"/>
                      <a:pt x="548" y="144"/>
                    </a:cubicBezTo>
                    <a:cubicBezTo>
                      <a:pt x="536" y="143"/>
                      <a:pt x="521" y="142"/>
                      <a:pt x="506" y="142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9" y="172"/>
                      <a:pt x="138" y="176"/>
                      <a:pt x="134" y="178"/>
                    </a:cubicBezTo>
                    <a:cubicBezTo>
                      <a:pt x="132" y="179"/>
                      <a:pt x="128" y="179"/>
                      <a:pt x="124" y="176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2" y="97"/>
                      <a:pt x="0" y="93"/>
                      <a:pt x="0" y="90"/>
                    </a:cubicBezTo>
                    <a:cubicBezTo>
                      <a:pt x="0" y="86"/>
                      <a:pt x="2" y="82"/>
                      <a:pt x="6" y="8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8" y="1"/>
                      <a:pt x="132" y="0"/>
                      <a:pt x="134" y="1"/>
                    </a:cubicBezTo>
                    <a:cubicBezTo>
                      <a:pt x="138" y="3"/>
                      <a:pt x="139" y="7"/>
                      <a:pt x="139" y="13"/>
                    </a:cubicBezTo>
                    <a:cubicBezTo>
                      <a:pt x="139" y="31"/>
                      <a:pt x="139" y="31"/>
                      <a:pt x="139" y="31"/>
                    </a:cubicBezTo>
                    <a:cubicBezTo>
                      <a:pt x="512" y="30"/>
                      <a:pt x="512" y="30"/>
                      <a:pt x="512" y="30"/>
                    </a:cubicBezTo>
                    <a:cubicBezTo>
                      <a:pt x="518" y="30"/>
                      <a:pt x="518" y="30"/>
                      <a:pt x="518" y="30"/>
                    </a:cubicBezTo>
                    <a:cubicBezTo>
                      <a:pt x="524" y="30"/>
                      <a:pt x="529" y="30"/>
                      <a:pt x="533" y="31"/>
                    </a:cubicBezTo>
                    <a:cubicBezTo>
                      <a:pt x="547" y="32"/>
                      <a:pt x="547" y="32"/>
                      <a:pt x="547" y="32"/>
                    </a:cubicBezTo>
                    <a:cubicBezTo>
                      <a:pt x="550" y="32"/>
                      <a:pt x="558" y="33"/>
                      <a:pt x="558" y="33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70" y="35"/>
                      <a:pt x="572" y="35"/>
                      <a:pt x="573" y="36"/>
                    </a:cubicBezTo>
                    <a:cubicBezTo>
                      <a:pt x="577" y="37"/>
                      <a:pt x="577" y="37"/>
                      <a:pt x="577" y="37"/>
                    </a:cubicBezTo>
                    <a:cubicBezTo>
                      <a:pt x="582" y="38"/>
                      <a:pt x="582" y="38"/>
                      <a:pt x="582" y="38"/>
                    </a:cubicBezTo>
                    <a:cubicBezTo>
                      <a:pt x="586" y="39"/>
                      <a:pt x="586" y="39"/>
                      <a:pt x="586" y="39"/>
                    </a:cubicBezTo>
                    <a:cubicBezTo>
                      <a:pt x="587" y="40"/>
                      <a:pt x="587" y="40"/>
                      <a:pt x="587" y="40"/>
                    </a:cubicBezTo>
                    <a:cubicBezTo>
                      <a:pt x="589" y="41"/>
                      <a:pt x="589" y="41"/>
                      <a:pt x="589" y="41"/>
                    </a:cubicBezTo>
                    <a:cubicBezTo>
                      <a:pt x="591" y="42"/>
                      <a:pt x="591" y="42"/>
                      <a:pt x="591" y="42"/>
                    </a:cubicBezTo>
                    <a:cubicBezTo>
                      <a:pt x="592" y="43"/>
                      <a:pt x="592" y="43"/>
                      <a:pt x="592" y="43"/>
                    </a:cubicBezTo>
                    <a:cubicBezTo>
                      <a:pt x="593" y="44"/>
                      <a:pt x="593" y="44"/>
                      <a:pt x="593" y="44"/>
                    </a:cubicBezTo>
                    <a:cubicBezTo>
                      <a:pt x="594" y="156"/>
                      <a:pt x="594" y="156"/>
                      <a:pt x="594" y="156"/>
                    </a:cubicBezTo>
                    <a:lnTo>
                      <a:pt x="593" y="1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4345411" y="5252035"/>
              <a:ext cx="508721" cy="533088"/>
              <a:chOff x="140649" y="3641210"/>
              <a:chExt cx="508721" cy="533088"/>
            </a:xfrm>
            <a:solidFill>
              <a:schemeClr val="bg1"/>
            </a:solidFill>
          </p:grpSpPr>
          <p:sp>
            <p:nvSpPr>
              <p:cNvPr id="154" name="Freeform 272"/>
              <p:cNvSpPr>
                <a:spLocks noEditPoints="1"/>
              </p:cNvSpPr>
              <p:nvPr/>
            </p:nvSpPr>
            <p:spPr bwMode="auto">
              <a:xfrm>
                <a:off x="140649" y="3872682"/>
                <a:ext cx="406978" cy="246670"/>
              </a:xfrm>
              <a:custGeom>
                <a:avLst/>
                <a:gdLst>
                  <a:gd name="T0" fmla="*/ 130 w 147"/>
                  <a:gd name="T1" fmla="*/ 17 h 89"/>
                  <a:gd name="T2" fmla="*/ 130 w 147"/>
                  <a:gd name="T3" fmla="*/ 50 h 89"/>
                  <a:gd name="T4" fmla="*/ 107 w 147"/>
                  <a:gd name="T5" fmla="*/ 73 h 89"/>
                  <a:gd name="T6" fmla="*/ 39 w 147"/>
                  <a:gd name="T7" fmla="*/ 73 h 89"/>
                  <a:gd name="T8" fmla="*/ 16 w 147"/>
                  <a:gd name="T9" fmla="*/ 50 h 89"/>
                  <a:gd name="T10" fmla="*/ 16 w 147"/>
                  <a:gd name="T11" fmla="*/ 17 h 89"/>
                  <a:gd name="T12" fmla="*/ 130 w 147"/>
                  <a:gd name="T13" fmla="*/ 17 h 89"/>
                  <a:gd name="T14" fmla="*/ 147 w 147"/>
                  <a:gd name="T15" fmla="*/ 0 h 89"/>
                  <a:gd name="T16" fmla="*/ 0 w 147"/>
                  <a:gd name="T17" fmla="*/ 0 h 89"/>
                  <a:gd name="T18" fmla="*/ 0 w 147"/>
                  <a:gd name="T19" fmla="*/ 50 h 89"/>
                  <a:gd name="T20" fmla="*/ 39 w 147"/>
                  <a:gd name="T21" fmla="*/ 89 h 89"/>
                  <a:gd name="T22" fmla="*/ 107 w 147"/>
                  <a:gd name="T23" fmla="*/ 89 h 89"/>
                  <a:gd name="T24" fmla="*/ 147 w 147"/>
                  <a:gd name="T25" fmla="*/ 50 h 89"/>
                  <a:gd name="T26" fmla="*/ 147 w 147"/>
                  <a:gd name="T2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7" h="89">
                    <a:moveTo>
                      <a:pt x="130" y="17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130" y="62"/>
                      <a:pt x="120" y="73"/>
                      <a:pt x="107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26" y="73"/>
                      <a:pt x="16" y="62"/>
                      <a:pt x="16" y="50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30" y="17"/>
                      <a:pt x="130" y="17"/>
                      <a:pt x="130" y="17"/>
                    </a:cubicBezTo>
                    <a:close/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71"/>
                      <a:pt x="17" y="89"/>
                      <a:pt x="39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29" y="89"/>
                      <a:pt x="147" y="71"/>
                      <a:pt x="147" y="50"/>
                    </a:cubicBezTo>
                    <a:cubicBezTo>
                      <a:pt x="147" y="0"/>
                      <a:pt x="147" y="0"/>
                      <a:pt x="1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5" name="Freeform 273"/>
              <p:cNvSpPr/>
              <p:nvPr/>
            </p:nvSpPr>
            <p:spPr bwMode="auto">
              <a:xfrm>
                <a:off x="140649" y="4135719"/>
                <a:ext cx="406978" cy="38579"/>
              </a:xfrm>
              <a:custGeom>
                <a:avLst/>
                <a:gdLst>
                  <a:gd name="T0" fmla="*/ 0 w 147"/>
                  <a:gd name="T1" fmla="*/ 0 h 14"/>
                  <a:gd name="T2" fmla="*/ 0 w 147"/>
                  <a:gd name="T3" fmla="*/ 8 h 14"/>
                  <a:gd name="T4" fmla="*/ 39 w 147"/>
                  <a:gd name="T5" fmla="*/ 14 h 14"/>
                  <a:gd name="T6" fmla="*/ 107 w 147"/>
                  <a:gd name="T7" fmla="*/ 14 h 14"/>
                  <a:gd name="T8" fmla="*/ 147 w 147"/>
                  <a:gd name="T9" fmla="*/ 8 h 14"/>
                  <a:gd name="T10" fmla="*/ 147 w 147"/>
                  <a:gd name="T11" fmla="*/ 0 h 14"/>
                  <a:gd name="T12" fmla="*/ 0 w 147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" h="14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17" y="14"/>
                      <a:pt x="39" y="14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29" y="14"/>
                      <a:pt x="147" y="11"/>
                      <a:pt x="147" y="8"/>
                    </a:cubicBezTo>
                    <a:cubicBezTo>
                      <a:pt x="147" y="0"/>
                      <a:pt x="147" y="0"/>
                      <a:pt x="14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6" name="Freeform 274"/>
              <p:cNvSpPr>
                <a:spLocks noEditPoints="1"/>
              </p:cNvSpPr>
              <p:nvPr/>
            </p:nvSpPr>
            <p:spPr bwMode="auto">
              <a:xfrm>
                <a:off x="500847" y="3903078"/>
                <a:ext cx="148523" cy="147301"/>
              </a:xfrm>
              <a:custGeom>
                <a:avLst/>
                <a:gdLst>
                  <a:gd name="T0" fmla="*/ 27 w 54"/>
                  <a:gd name="T1" fmla="*/ 53 h 53"/>
                  <a:gd name="T2" fmla="*/ 0 w 54"/>
                  <a:gd name="T3" fmla="*/ 27 h 53"/>
                  <a:gd name="T4" fmla="*/ 27 w 54"/>
                  <a:gd name="T5" fmla="*/ 0 h 53"/>
                  <a:gd name="T6" fmla="*/ 54 w 54"/>
                  <a:gd name="T7" fmla="*/ 27 h 53"/>
                  <a:gd name="T8" fmla="*/ 27 w 54"/>
                  <a:gd name="T9" fmla="*/ 53 h 53"/>
                  <a:gd name="T10" fmla="*/ 27 w 54"/>
                  <a:gd name="T11" fmla="*/ 12 h 53"/>
                  <a:gd name="T12" fmla="*/ 13 w 54"/>
                  <a:gd name="T13" fmla="*/ 27 h 53"/>
                  <a:gd name="T14" fmla="*/ 27 w 54"/>
                  <a:gd name="T15" fmla="*/ 41 h 53"/>
                  <a:gd name="T16" fmla="*/ 41 w 54"/>
                  <a:gd name="T17" fmla="*/ 27 h 53"/>
                  <a:gd name="T18" fmla="*/ 27 w 54"/>
                  <a:gd name="T19" fmla="*/ 1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53"/>
                    </a:moveTo>
                    <a:cubicBezTo>
                      <a:pt x="12" y="53"/>
                      <a:pt x="0" y="41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1"/>
                      <a:pt x="42" y="53"/>
                      <a:pt x="27" y="53"/>
                    </a:cubicBezTo>
                    <a:close/>
                    <a:moveTo>
                      <a:pt x="27" y="12"/>
                    </a:moveTo>
                    <a:cubicBezTo>
                      <a:pt x="19" y="12"/>
                      <a:pt x="13" y="19"/>
                      <a:pt x="13" y="27"/>
                    </a:cubicBezTo>
                    <a:cubicBezTo>
                      <a:pt x="13" y="34"/>
                      <a:pt x="19" y="41"/>
                      <a:pt x="27" y="41"/>
                    </a:cubicBezTo>
                    <a:cubicBezTo>
                      <a:pt x="35" y="41"/>
                      <a:pt x="41" y="34"/>
                      <a:pt x="41" y="27"/>
                    </a:cubicBezTo>
                    <a:cubicBezTo>
                      <a:pt x="41" y="19"/>
                      <a:pt x="35" y="12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7" name="Freeform 275"/>
              <p:cNvSpPr/>
              <p:nvPr/>
            </p:nvSpPr>
            <p:spPr bwMode="auto">
              <a:xfrm>
                <a:off x="365189" y="3690311"/>
                <a:ext cx="2339" cy="233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8" name="Rectangle 276"/>
              <p:cNvSpPr>
                <a:spLocks noChangeArrowheads="1"/>
              </p:cNvSpPr>
              <p:nvPr/>
            </p:nvSpPr>
            <p:spPr bwMode="auto">
              <a:xfrm>
                <a:off x="367527" y="3692648"/>
                <a:ext cx="116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9" name="Freeform 277"/>
              <p:cNvSpPr/>
              <p:nvPr/>
            </p:nvSpPr>
            <p:spPr bwMode="auto">
              <a:xfrm>
                <a:off x="367527" y="3692648"/>
                <a:ext cx="2339" cy="350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0" name="Freeform 278"/>
              <p:cNvSpPr/>
              <p:nvPr/>
            </p:nvSpPr>
            <p:spPr bwMode="auto">
              <a:xfrm>
                <a:off x="367527" y="3692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1" name="Freeform 279"/>
              <p:cNvSpPr/>
              <p:nvPr/>
            </p:nvSpPr>
            <p:spPr bwMode="auto">
              <a:xfrm>
                <a:off x="365188" y="3684465"/>
                <a:ext cx="24559" cy="19874"/>
              </a:xfrm>
              <a:custGeom>
                <a:avLst/>
                <a:gdLst>
                  <a:gd name="T0" fmla="*/ 7 w 9"/>
                  <a:gd name="T1" fmla="*/ 5 h 7"/>
                  <a:gd name="T2" fmla="*/ 9 w 9"/>
                  <a:gd name="T3" fmla="*/ 6 h 7"/>
                  <a:gd name="T4" fmla="*/ 5 w 9"/>
                  <a:gd name="T5" fmla="*/ 3 h 7"/>
                  <a:gd name="T6" fmla="*/ 1 w 9"/>
                  <a:gd name="T7" fmla="*/ 1 h 7"/>
                  <a:gd name="T8" fmla="*/ 0 w 9"/>
                  <a:gd name="T9" fmla="*/ 0 h 7"/>
                  <a:gd name="T10" fmla="*/ 1 w 9"/>
                  <a:gd name="T11" fmla="*/ 1 h 7"/>
                  <a:gd name="T12" fmla="*/ 4 w 9"/>
                  <a:gd name="T13" fmla="*/ 2 h 7"/>
                  <a:gd name="T14" fmla="*/ 4 w 9"/>
                  <a:gd name="T15" fmla="*/ 3 h 7"/>
                  <a:gd name="T16" fmla="*/ 6 w 9"/>
                  <a:gd name="T17" fmla="*/ 4 h 7"/>
                  <a:gd name="T18" fmla="*/ 7 w 9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7">
                    <a:moveTo>
                      <a:pt x="7" y="5"/>
                    </a:moveTo>
                    <a:cubicBezTo>
                      <a:pt x="7" y="5"/>
                      <a:pt x="9" y="7"/>
                      <a:pt x="9" y="6"/>
                    </a:cubicBezTo>
                    <a:cubicBezTo>
                      <a:pt x="7" y="4"/>
                      <a:pt x="7" y="4"/>
                      <a:pt x="5" y="3"/>
                    </a:cubicBezTo>
                    <a:cubicBezTo>
                      <a:pt x="4" y="2"/>
                      <a:pt x="3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4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2" name="Freeform 280"/>
              <p:cNvSpPr/>
              <p:nvPr/>
            </p:nvSpPr>
            <p:spPr bwMode="auto">
              <a:xfrm>
                <a:off x="345307" y="3679789"/>
                <a:ext cx="8186" cy="4676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1 w 3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3" name="Rectangle 281"/>
              <p:cNvSpPr>
                <a:spLocks noChangeArrowheads="1"/>
              </p:cNvSpPr>
              <p:nvPr/>
            </p:nvSpPr>
            <p:spPr bwMode="auto">
              <a:xfrm>
                <a:off x="345307" y="3679789"/>
                <a:ext cx="2339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4" name="Freeform 282"/>
              <p:cNvSpPr>
                <a:spLocks noEditPoints="1"/>
              </p:cNvSpPr>
              <p:nvPr/>
            </p:nvSpPr>
            <p:spPr bwMode="auto">
              <a:xfrm>
                <a:off x="292680" y="3698494"/>
                <a:ext cx="97067" cy="157822"/>
              </a:xfrm>
              <a:custGeom>
                <a:avLst/>
                <a:gdLst>
                  <a:gd name="T0" fmla="*/ 34 w 35"/>
                  <a:gd name="T1" fmla="*/ 11 h 57"/>
                  <a:gd name="T2" fmla="*/ 35 w 35"/>
                  <a:gd name="T3" fmla="*/ 9 h 57"/>
                  <a:gd name="T4" fmla="*/ 35 w 35"/>
                  <a:gd name="T5" fmla="*/ 8 h 57"/>
                  <a:gd name="T6" fmla="*/ 35 w 35"/>
                  <a:gd name="T7" fmla="*/ 6 h 57"/>
                  <a:gd name="T8" fmla="*/ 35 w 35"/>
                  <a:gd name="T9" fmla="*/ 5 h 57"/>
                  <a:gd name="T10" fmla="*/ 35 w 35"/>
                  <a:gd name="T11" fmla="*/ 4 h 57"/>
                  <a:gd name="T12" fmla="*/ 35 w 35"/>
                  <a:gd name="T13" fmla="*/ 3 h 57"/>
                  <a:gd name="T14" fmla="*/ 32 w 35"/>
                  <a:gd name="T15" fmla="*/ 0 h 57"/>
                  <a:gd name="T16" fmla="*/ 32 w 35"/>
                  <a:gd name="T17" fmla="*/ 0 h 57"/>
                  <a:gd name="T18" fmla="*/ 32 w 35"/>
                  <a:gd name="T19" fmla="*/ 2 h 57"/>
                  <a:gd name="T20" fmla="*/ 33 w 35"/>
                  <a:gd name="T21" fmla="*/ 2 h 57"/>
                  <a:gd name="T22" fmla="*/ 33 w 35"/>
                  <a:gd name="T23" fmla="*/ 2 h 57"/>
                  <a:gd name="T24" fmla="*/ 32 w 35"/>
                  <a:gd name="T25" fmla="*/ 1 h 57"/>
                  <a:gd name="T26" fmla="*/ 31 w 35"/>
                  <a:gd name="T27" fmla="*/ 0 h 57"/>
                  <a:gd name="T28" fmla="*/ 32 w 35"/>
                  <a:gd name="T29" fmla="*/ 0 h 57"/>
                  <a:gd name="T30" fmla="*/ 31 w 35"/>
                  <a:gd name="T31" fmla="*/ 0 h 57"/>
                  <a:gd name="T32" fmla="*/ 31 w 35"/>
                  <a:gd name="T33" fmla="*/ 1 h 57"/>
                  <a:gd name="T34" fmla="*/ 33 w 35"/>
                  <a:gd name="T35" fmla="*/ 6 h 57"/>
                  <a:gd name="T36" fmla="*/ 33 w 35"/>
                  <a:gd name="T37" fmla="*/ 6 h 57"/>
                  <a:gd name="T38" fmla="*/ 32 w 35"/>
                  <a:gd name="T39" fmla="*/ 7 h 57"/>
                  <a:gd name="T40" fmla="*/ 32 w 35"/>
                  <a:gd name="T41" fmla="*/ 7 h 57"/>
                  <a:gd name="T42" fmla="*/ 32 w 35"/>
                  <a:gd name="T43" fmla="*/ 7 h 57"/>
                  <a:gd name="T44" fmla="*/ 32 w 35"/>
                  <a:gd name="T45" fmla="*/ 7 h 57"/>
                  <a:gd name="T46" fmla="*/ 32 w 35"/>
                  <a:gd name="T47" fmla="*/ 8 h 57"/>
                  <a:gd name="T48" fmla="*/ 32 w 35"/>
                  <a:gd name="T49" fmla="*/ 8 h 57"/>
                  <a:gd name="T50" fmla="*/ 32 w 35"/>
                  <a:gd name="T51" fmla="*/ 8 h 57"/>
                  <a:gd name="T52" fmla="*/ 32 w 35"/>
                  <a:gd name="T53" fmla="*/ 8 h 57"/>
                  <a:gd name="T54" fmla="*/ 32 w 35"/>
                  <a:gd name="T55" fmla="*/ 8 h 57"/>
                  <a:gd name="T56" fmla="*/ 32 w 35"/>
                  <a:gd name="T57" fmla="*/ 7 h 57"/>
                  <a:gd name="T58" fmla="*/ 32 w 35"/>
                  <a:gd name="T59" fmla="*/ 7 h 57"/>
                  <a:gd name="T60" fmla="*/ 31 w 35"/>
                  <a:gd name="T61" fmla="*/ 9 h 57"/>
                  <a:gd name="T62" fmla="*/ 31 w 35"/>
                  <a:gd name="T63" fmla="*/ 9 h 57"/>
                  <a:gd name="T64" fmla="*/ 31 w 35"/>
                  <a:gd name="T65" fmla="*/ 10 h 57"/>
                  <a:gd name="T66" fmla="*/ 31 w 35"/>
                  <a:gd name="T67" fmla="*/ 10 h 57"/>
                  <a:gd name="T68" fmla="*/ 31 w 35"/>
                  <a:gd name="T69" fmla="*/ 10 h 57"/>
                  <a:gd name="T70" fmla="*/ 31 w 35"/>
                  <a:gd name="T71" fmla="*/ 10 h 57"/>
                  <a:gd name="T72" fmla="*/ 30 w 35"/>
                  <a:gd name="T73" fmla="*/ 11 h 57"/>
                  <a:gd name="T74" fmla="*/ 28 w 35"/>
                  <a:gd name="T75" fmla="*/ 13 h 57"/>
                  <a:gd name="T76" fmla="*/ 14 w 35"/>
                  <a:gd name="T77" fmla="*/ 26 h 57"/>
                  <a:gd name="T78" fmla="*/ 6 w 35"/>
                  <a:gd name="T79" fmla="*/ 32 h 57"/>
                  <a:gd name="T80" fmla="*/ 6 w 35"/>
                  <a:gd name="T81" fmla="*/ 51 h 57"/>
                  <a:gd name="T82" fmla="*/ 16 w 35"/>
                  <a:gd name="T83" fmla="*/ 57 h 57"/>
                  <a:gd name="T84" fmla="*/ 20 w 35"/>
                  <a:gd name="T85" fmla="*/ 54 h 57"/>
                  <a:gd name="T86" fmla="*/ 15 w 35"/>
                  <a:gd name="T87" fmla="*/ 49 h 57"/>
                  <a:gd name="T88" fmla="*/ 11 w 35"/>
                  <a:gd name="T89" fmla="*/ 46 h 57"/>
                  <a:gd name="T90" fmla="*/ 11 w 35"/>
                  <a:gd name="T91" fmla="*/ 37 h 57"/>
                  <a:gd name="T92" fmla="*/ 13 w 35"/>
                  <a:gd name="T93" fmla="*/ 35 h 57"/>
                  <a:gd name="T94" fmla="*/ 28 w 35"/>
                  <a:gd name="T95" fmla="*/ 20 h 57"/>
                  <a:gd name="T96" fmla="*/ 31 w 35"/>
                  <a:gd name="T97" fmla="*/ 16 h 57"/>
                  <a:gd name="T98" fmla="*/ 34 w 35"/>
                  <a:gd name="T99" fmla="*/ 13 h 57"/>
                  <a:gd name="T100" fmla="*/ 35 w 35"/>
                  <a:gd name="T101" fmla="*/ 9 h 57"/>
                  <a:gd name="T102" fmla="*/ 34 w 35"/>
                  <a:gd name="T103" fmla="*/ 13 h 57"/>
                  <a:gd name="T104" fmla="*/ 33 w 35"/>
                  <a:gd name="T105" fmla="*/ 11 h 57"/>
                  <a:gd name="T106" fmla="*/ 34 w 35"/>
                  <a:gd name="T107" fmla="*/ 11 h 57"/>
                  <a:gd name="T108" fmla="*/ 28 w 35"/>
                  <a:gd name="T109" fmla="*/ 14 h 57"/>
                  <a:gd name="T110" fmla="*/ 29 w 35"/>
                  <a:gd name="T111" fmla="*/ 13 h 57"/>
                  <a:gd name="T112" fmla="*/ 28 w 35"/>
                  <a:gd name="T113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" h="57">
                    <a:moveTo>
                      <a:pt x="34" y="11"/>
                    </a:moveTo>
                    <a:cubicBezTo>
                      <a:pt x="35" y="10"/>
                      <a:pt x="34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7"/>
                      <a:pt x="34" y="6"/>
                      <a:pt x="35" y="6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2"/>
                      <a:pt x="33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"/>
                      <a:pt x="33" y="1"/>
                      <a:pt x="32" y="2"/>
                    </a:cubicBez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2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2" y="3"/>
                      <a:pt x="33" y="4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8"/>
                      <a:pt x="32" y="8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9" y="13"/>
                      <a:pt x="28" y="13"/>
                    </a:cubicBezTo>
                    <a:cubicBezTo>
                      <a:pt x="24" y="18"/>
                      <a:pt x="19" y="21"/>
                      <a:pt x="14" y="26"/>
                    </a:cubicBezTo>
                    <a:cubicBezTo>
                      <a:pt x="12" y="28"/>
                      <a:pt x="9" y="30"/>
                      <a:pt x="6" y="32"/>
                    </a:cubicBezTo>
                    <a:cubicBezTo>
                      <a:pt x="0" y="37"/>
                      <a:pt x="1" y="45"/>
                      <a:pt x="6" y="51"/>
                    </a:cubicBezTo>
                    <a:cubicBezTo>
                      <a:pt x="8" y="53"/>
                      <a:pt x="13" y="56"/>
                      <a:pt x="16" y="57"/>
                    </a:cubicBezTo>
                    <a:cubicBezTo>
                      <a:pt x="21" y="57"/>
                      <a:pt x="20" y="54"/>
                      <a:pt x="20" y="54"/>
                    </a:cubicBezTo>
                    <a:cubicBezTo>
                      <a:pt x="20" y="52"/>
                      <a:pt x="17" y="52"/>
                      <a:pt x="15" y="49"/>
                    </a:cubicBezTo>
                    <a:cubicBezTo>
                      <a:pt x="16" y="51"/>
                      <a:pt x="11" y="49"/>
                      <a:pt x="11" y="46"/>
                    </a:cubicBezTo>
                    <a:cubicBezTo>
                      <a:pt x="12" y="43"/>
                      <a:pt x="9" y="41"/>
                      <a:pt x="11" y="37"/>
                    </a:cubicBezTo>
                    <a:cubicBezTo>
                      <a:pt x="12" y="37"/>
                      <a:pt x="12" y="36"/>
                      <a:pt x="13" y="35"/>
                    </a:cubicBezTo>
                    <a:cubicBezTo>
                      <a:pt x="18" y="31"/>
                      <a:pt x="23" y="26"/>
                      <a:pt x="28" y="20"/>
                    </a:cubicBezTo>
                    <a:cubicBezTo>
                      <a:pt x="30" y="19"/>
                      <a:pt x="30" y="17"/>
                      <a:pt x="31" y="16"/>
                    </a:cubicBezTo>
                    <a:cubicBezTo>
                      <a:pt x="32" y="15"/>
                      <a:pt x="33" y="14"/>
                      <a:pt x="34" y="13"/>
                    </a:cubicBezTo>
                    <a:cubicBezTo>
                      <a:pt x="35" y="12"/>
                      <a:pt x="35" y="10"/>
                      <a:pt x="35" y="9"/>
                    </a:cubicBezTo>
                    <a:cubicBezTo>
                      <a:pt x="35" y="11"/>
                      <a:pt x="34" y="12"/>
                      <a:pt x="34" y="13"/>
                    </a:cubicBezTo>
                    <a:cubicBezTo>
                      <a:pt x="33" y="14"/>
                      <a:pt x="33" y="12"/>
                      <a:pt x="33" y="11"/>
                    </a:cubicBezTo>
                    <a:cubicBezTo>
                      <a:pt x="33" y="11"/>
                      <a:pt x="34" y="11"/>
                      <a:pt x="34" y="11"/>
                    </a:cubicBezTo>
                    <a:close/>
                    <a:moveTo>
                      <a:pt x="28" y="14"/>
                    </a:move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5" name="Freeform 283"/>
              <p:cNvSpPr/>
              <p:nvPr/>
            </p:nvSpPr>
            <p:spPr bwMode="auto">
              <a:xfrm>
                <a:off x="306714" y="3649393"/>
                <a:ext cx="233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6" name="Freeform 284"/>
              <p:cNvSpPr/>
              <p:nvPr/>
            </p:nvSpPr>
            <p:spPr bwMode="auto">
              <a:xfrm>
                <a:off x="312562" y="3649393"/>
                <a:ext cx="2339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7" name="Freeform 285"/>
              <p:cNvSpPr/>
              <p:nvPr/>
            </p:nvSpPr>
            <p:spPr bwMode="auto">
              <a:xfrm>
                <a:off x="314901" y="36493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8" name="Freeform 286"/>
              <p:cNvSpPr/>
              <p:nvPr/>
            </p:nvSpPr>
            <p:spPr bwMode="auto">
              <a:xfrm>
                <a:off x="304375" y="3643548"/>
                <a:ext cx="38593" cy="5846"/>
              </a:xfrm>
              <a:custGeom>
                <a:avLst/>
                <a:gdLst>
                  <a:gd name="T0" fmla="*/ 5 w 14"/>
                  <a:gd name="T1" fmla="*/ 1 h 2"/>
                  <a:gd name="T2" fmla="*/ 6 w 14"/>
                  <a:gd name="T3" fmla="*/ 1 h 2"/>
                  <a:gd name="T4" fmla="*/ 9 w 14"/>
                  <a:gd name="T5" fmla="*/ 1 h 2"/>
                  <a:gd name="T6" fmla="*/ 10 w 14"/>
                  <a:gd name="T7" fmla="*/ 2 h 2"/>
                  <a:gd name="T8" fmla="*/ 12 w 14"/>
                  <a:gd name="T9" fmla="*/ 2 h 2"/>
                  <a:gd name="T10" fmla="*/ 6 w 14"/>
                  <a:gd name="T11" fmla="*/ 1 h 2"/>
                  <a:gd name="T12" fmla="*/ 1 w 14"/>
                  <a:gd name="T13" fmla="*/ 0 h 2"/>
                  <a:gd name="T14" fmla="*/ 0 w 14"/>
                  <a:gd name="T15" fmla="*/ 0 h 2"/>
                  <a:gd name="T16" fmla="*/ 2 w 14"/>
                  <a:gd name="T17" fmla="*/ 0 h 2"/>
                  <a:gd name="T18" fmla="*/ 5 w 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5" y="1"/>
                    </a:moveTo>
                    <a:cubicBezTo>
                      <a:pt x="5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9" y="1"/>
                    </a:cubicBezTo>
                    <a:cubicBezTo>
                      <a:pt x="9" y="1"/>
                      <a:pt x="9" y="2"/>
                      <a:pt x="10" y="2"/>
                    </a:cubicBezTo>
                    <a:cubicBezTo>
                      <a:pt x="11" y="2"/>
                      <a:pt x="14" y="2"/>
                      <a:pt x="12" y="2"/>
                    </a:cubicBezTo>
                    <a:cubicBezTo>
                      <a:pt x="10" y="1"/>
                      <a:pt x="8" y="1"/>
                      <a:pt x="6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9" name="Freeform 287"/>
              <p:cNvSpPr/>
              <p:nvPr/>
            </p:nvSpPr>
            <p:spPr bwMode="auto">
              <a:xfrm>
                <a:off x="282156" y="3641210"/>
                <a:ext cx="10525" cy="2338"/>
              </a:xfrm>
              <a:custGeom>
                <a:avLst/>
                <a:gdLst>
                  <a:gd name="T0" fmla="*/ 3 w 4"/>
                  <a:gd name="T1" fmla="*/ 1 h 1"/>
                  <a:gd name="T2" fmla="*/ 0 w 4"/>
                  <a:gd name="T3" fmla="*/ 0 h 1"/>
                  <a:gd name="T4" fmla="*/ 0 w 4"/>
                  <a:gd name="T5" fmla="*/ 1 h 1"/>
                  <a:gd name="T6" fmla="*/ 1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3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0" name="Rectangle 288"/>
              <p:cNvSpPr>
                <a:spLocks noChangeArrowheads="1"/>
              </p:cNvSpPr>
              <p:nvPr/>
            </p:nvSpPr>
            <p:spPr bwMode="auto">
              <a:xfrm>
                <a:off x="278647" y="3641210"/>
                <a:ext cx="3508" cy="116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1" name="Freeform 289"/>
              <p:cNvSpPr>
                <a:spLocks noEditPoints="1"/>
              </p:cNvSpPr>
              <p:nvPr/>
            </p:nvSpPr>
            <p:spPr bwMode="auto">
              <a:xfrm>
                <a:off x="326596" y="3649393"/>
                <a:ext cx="140337" cy="168344"/>
              </a:xfrm>
              <a:custGeom>
                <a:avLst/>
                <a:gdLst>
                  <a:gd name="T0" fmla="*/ 33 w 51"/>
                  <a:gd name="T1" fmla="*/ 10 h 61"/>
                  <a:gd name="T2" fmla="*/ 26 w 51"/>
                  <a:gd name="T3" fmla="*/ 7 h 61"/>
                  <a:gd name="T4" fmla="*/ 21 w 51"/>
                  <a:gd name="T5" fmla="*/ 5 h 61"/>
                  <a:gd name="T6" fmla="*/ 16 w 51"/>
                  <a:gd name="T7" fmla="*/ 3 h 61"/>
                  <a:gd name="T8" fmla="*/ 21 w 51"/>
                  <a:gd name="T9" fmla="*/ 5 h 61"/>
                  <a:gd name="T10" fmla="*/ 19 w 51"/>
                  <a:gd name="T11" fmla="*/ 5 h 61"/>
                  <a:gd name="T12" fmla="*/ 18 w 51"/>
                  <a:gd name="T13" fmla="*/ 4 h 61"/>
                  <a:gd name="T14" fmla="*/ 15 w 51"/>
                  <a:gd name="T15" fmla="*/ 3 h 61"/>
                  <a:gd name="T16" fmla="*/ 14 w 51"/>
                  <a:gd name="T17" fmla="*/ 3 h 61"/>
                  <a:gd name="T18" fmla="*/ 11 w 51"/>
                  <a:gd name="T19" fmla="*/ 2 h 61"/>
                  <a:gd name="T20" fmla="*/ 9 w 51"/>
                  <a:gd name="T21" fmla="*/ 2 h 61"/>
                  <a:gd name="T22" fmla="*/ 8 w 51"/>
                  <a:gd name="T23" fmla="*/ 1 h 61"/>
                  <a:gd name="T24" fmla="*/ 7 w 51"/>
                  <a:gd name="T25" fmla="*/ 1 h 61"/>
                  <a:gd name="T26" fmla="*/ 1 w 51"/>
                  <a:gd name="T27" fmla="*/ 0 h 61"/>
                  <a:gd name="T28" fmla="*/ 1 w 51"/>
                  <a:gd name="T29" fmla="*/ 0 h 61"/>
                  <a:gd name="T30" fmla="*/ 4 w 51"/>
                  <a:gd name="T31" fmla="*/ 1 h 61"/>
                  <a:gd name="T32" fmla="*/ 5 w 51"/>
                  <a:gd name="T33" fmla="*/ 1 h 61"/>
                  <a:gd name="T34" fmla="*/ 5 w 51"/>
                  <a:gd name="T35" fmla="*/ 2 h 61"/>
                  <a:gd name="T36" fmla="*/ 2 w 51"/>
                  <a:gd name="T37" fmla="*/ 1 h 61"/>
                  <a:gd name="T38" fmla="*/ 1 w 51"/>
                  <a:gd name="T39" fmla="*/ 1 h 61"/>
                  <a:gd name="T40" fmla="*/ 1 w 51"/>
                  <a:gd name="T41" fmla="*/ 0 h 61"/>
                  <a:gd name="T42" fmla="*/ 0 w 51"/>
                  <a:gd name="T43" fmla="*/ 0 h 61"/>
                  <a:gd name="T44" fmla="*/ 2 w 51"/>
                  <a:gd name="T45" fmla="*/ 1 h 61"/>
                  <a:gd name="T46" fmla="*/ 10 w 51"/>
                  <a:gd name="T47" fmla="*/ 4 h 61"/>
                  <a:gd name="T48" fmla="*/ 11 w 51"/>
                  <a:gd name="T49" fmla="*/ 4 h 61"/>
                  <a:gd name="T50" fmla="*/ 11 w 51"/>
                  <a:gd name="T51" fmla="*/ 4 h 61"/>
                  <a:gd name="T52" fmla="*/ 12 w 51"/>
                  <a:gd name="T53" fmla="*/ 4 h 61"/>
                  <a:gd name="T54" fmla="*/ 13 w 51"/>
                  <a:gd name="T55" fmla="*/ 4 h 61"/>
                  <a:gd name="T56" fmla="*/ 12 w 51"/>
                  <a:gd name="T57" fmla="*/ 4 h 61"/>
                  <a:gd name="T58" fmla="*/ 15 w 51"/>
                  <a:gd name="T59" fmla="*/ 5 h 61"/>
                  <a:gd name="T60" fmla="*/ 15 w 51"/>
                  <a:gd name="T61" fmla="*/ 6 h 61"/>
                  <a:gd name="T62" fmla="*/ 17 w 51"/>
                  <a:gd name="T63" fmla="*/ 6 h 61"/>
                  <a:gd name="T64" fmla="*/ 17 w 51"/>
                  <a:gd name="T65" fmla="*/ 6 h 61"/>
                  <a:gd name="T66" fmla="*/ 17 w 51"/>
                  <a:gd name="T67" fmla="*/ 6 h 61"/>
                  <a:gd name="T68" fmla="*/ 17 w 51"/>
                  <a:gd name="T69" fmla="*/ 6 h 61"/>
                  <a:gd name="T70" fmla="*/ 19 w 51"/>
                  <a:gd name="T71" fmla="*/ 7 h 61"/>
                  <a:gd name="T72" fmla="*/ 22 w 51"/>
                  <a:gd name="T73" fmla="*/ 9 h 61"/>
                  <a:gd name="T74" fmla="*/ 40 w 51"/>
                  <a:gd name="T75" fmla="*/ 22 h 61"/>
                  <a:gd name="T76" fmla="*/ 41 w 51"/>
                  <a:gd name="T77" fmla="*/ 31 h 61"/>
                  <a:gd name="T78" fmla="*/ 26 w 51"/>
                  <a:gd name="T79" fmla="*/ 46 h 61"/>
                  <a:gd name="T80" fmla="*/ 26 w 51"/>
                  <a:gd name="T81" fmla="*/ 59 h 61"/>
                  <a:gd name="T82" fmla="*/ 31 w 51"/>
                  <a:gd name="T83" fmla="*/ 58 h 61"/>
                  <a:gd name="T84" fmla="*/ 31 w 51"/>
                  <a:gd name="T85" fmla="*/ 51 h 61"/>
                  <a:gd name="T86" fmla="*/ 33 w 51"/>
                  <a:gd name="T87" fmla="*/ 47 h 61"/>
                  <a:gd name="T88" fmla="*/ 46 w 51"/>
                  <a:gd name="T89" fmla="*/ 36 h 61"/>
                  <a:gd name="T90" fmla="*/ 48 w 51"/>
                  <a:gd name="T91" fmla="*/ 31 h 61"/>
                  <a:gd name="T92" fmla="*/ 33 w 51"/>
                  <a:gd name="T93" fmla="*/ 10 h 61"/>
                  <a:gd name="T94" fmla="*/ 13 w 51"/>
                  <a:gd name="T95" fmla="*/ 4 h 61"/>
                  <a:gd name="T96" fmla="*/ 13 w 51"/>
                  <a:gd name="T97" fmla="*/ 5 h 61"/>
                  <a:gd name="T98" fmla="*/ 13 w 51"/>
                  <a:gd name="T99" fmla="*/ 4 h 61"/>
                  <a:gd name="T100" fmla="*/ 13 w 51"/>
                  <a:gd name="T101" fmla="*/ 4 h 61"/>
                  <a:gd name="T102" fmla="*/ 21 w 51"/>
                  <a:gd name="T103" fmla="*/ 8 h 61"/>
                  <a:gd name="T104" fmla="*/ 23 w 51"/>
                  <a:gd name="T105" fmla="*/ 9 h 61"/>
                  <a:gd name="T106" fmla="*/ 21 w 51"/>
                  <a:gd name="T107" fmla="*/ 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" h="61">
                    <a:moveTo>
                      <a:pt x="33" y="10"/>
                    </a:moveTo>
                    <a:cubicBezTo>
                      <a:pt x="31" y="9"/>
                      <a:pt x="28" y="8"/>
                      <a:pt x="26" y="7"/>
                    </a:cubicBezTo>
                    <a:cubicBezTo>
                      <a:pt x="24" y="6"/>
                      <a:pt x="23" y="5"/>
                      <a:pt x="21" y="5"/>
                    </a:cubicBezTo>
                    <a:cubicBezTo>
                      <a:pt x="19" y="4"/>
                      <a:pt x="17" y="4"/>
                      <a:pt x="16" y="3"/>
                    </a:cubicBezTo>
                    <a:cubicBezTo>
                      <a:pt x="17" y="4"/>
                      <a:pt x="19" y="4"/>
                      <a:pt x="21" y="5"/>
                    </a:cubicBezTo>
                    <a:cubicBezTo>
                      <a:pt x="23" y="6"/>
                      <a:pt x="20" y="5"/>
                      <a:pt x="19" y="5"/>
                    </a:cubicBezTo>
                    <a:cubicBezTo>
                      <a:pt x="18" y="5"/>
                      <a:pt x="18" y="4"/>
                      <a:pt x="18" y="4"/>
                    </a:cubicBezTo>
                    <a:cubicBezTo>
                      <a:pt x="17" y="4"/>
                      <a:pt x="16" y="4"/>
                      <a:pt x="15" y="3"/>
                    </a:cubicBezTo>
                    <a:cubicBezTo>
                      <a:pt x="14" y="3"/>
                      <a:pt x="15" y="3"/>
                      <a:pt x="14" y="3"/>
                    </a:cubicBezTo>
                    <a:cubicBezTo>
                      <a:pt x="13" y="2"/>
                      <a:pt x="11" y="3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5" y="2"/>
                      <a:pt x="7" y="3"/>
                      <a:pt x="10" y="4"/>
                    </a:cubicBezTo>
                    <a:cubicBezTo>
                      <a:pt x="10" y="4"/>
                      <a:pt x="10" y="3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9" y="12"/>
                      <a:pt x="36" y="16"/>
                      <a:pt x="40" y="22"/>
                    </a:cubicBezTo>
                    <a:cubicBezTo>
                      <a:pt x="42" y="25"/>
                      <a:pt x="42" y="28"/>
                      <a:pt x="41" y="31"/>
                    </a:cubicBezTo>
                    <a:cubicBezTo>
                      <a:pt x="39" y="36"/>
                      <a:pt x="32" y="40"/>
                      <a:pt x="26" y="46"/>
                    </a:cubicBezTo>
                    <a:cubicBezTo>
                      <a:pt x="24" y="48"/>
                      <a:pt x="21" y="55"/>
                      <a:pt x="26" y="59"/>
                    </a:cubicBezTo>
                    <a:cubicBezTo>
                      <a:pt x="33" y="61"/>
                      <a:pt x="31" y="57"/>
                      <a:pt x="31" y="58"/>
                    </a:cubicBezTo>
                    <a:cubicBezTo>
                      <a:pt x="31" y="55"/>
                      <a:pt x="29" y="55"/>
                      <a:pt x="31" y="51"/>
                    </a:cubicBezTo>
                    <a:cubicBezTo>
                      <a:pt x="29" y="53"/>
                      <a:pt x="30" y="49"/>
                      <a:pt x="33" y="47"/>
                    </a:cubicBezTo>
                    <a:cubicBezTo>
                      <a:pt x="38" y="45"/>
                      <a:pt x="41" y="41"/>
                      <a:pt x="46" y="36"/>
                    </a:cubicBezTo>
                    <a:cubicBezTo>
                      <a:pt x="47" y="35"/>
                      <a:pt x="48" y="33"/>
                      <a:pt x="48" y="31"/>
                    </a:cubicBezTo>
                    <a:cubicBezTo>
                      <a:pt x="51" y="22"/>
                      <a:pt x="41" y="15"/>
                      <a:pt x="33" y="10"/>
                    </a:cubicBezTo>
                    <a:close/>
                    <a:moveTo>
                      <a:pt x="13" y="4"/>
                    </a:move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lose/>
                    <a:moveTo>
                      <a:pt x="21" y="8"/>
                    </a:moveTo>
                    <a:cubicBezTo>
                      <a:pt x="22" y="8"/>
                      <a:pt x="22" y="8"/>
                      <a:pt x="23" y="9"/>
                    </a:cubicBezTo>
                    <a:cubicBezTo>
                      <a:pt x="22" y="9"/>
                      <a:pt x="22" y="8"/>
                      <a:pt x="2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315769" y="2754287"/>
            <a:ext cx="3227906" cy="1053000"/>
            <a:chOff x="4421026" y="3672383"/>
            <a:chExt cx="4303874" cy="1404000"/>
          </a:xfrm>
        </p:grpSpPr>
        <p:grpSp>
          <p:nvGrpSpPr>
            <p:cNvPr id="8" name="组合 7"/>
            <p:cNvGrpSpPr/>
            <p:nvPr/>
          </p:nvGrpSpPr>
          <p:grpSpPr>
            <a:xfrm>
              <a:off x="4421026" y="3672383"/>
              <a:ext cx="4303874" cy="1404000"/>
              <a:chOff x="3602962" y="3672383"/>
              <a:chExt cx="5940002" cy="1404000"/>
            </a:xfrm>
            <a:effectLst>
              <a:outerShdw blurRad="190500" dist="762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Freeform 9"/>
              <p:cNvSpPr/>
              <p:nvPr/>
            </p:nvSpPr>
            <p:spPr bwMode="auto">
              <a:xfrm>
                <a:off x="8423741" y="4042535"/>
                <a:ext cx="1119223" cy="1033848"/>
              </a:xfrm>
              <a:custGeom>
                <a:avLst/>
                <a:gdLst>
                  <a:gd name="T0" fmla="*/ 48 w 132"/>
                  <a:gd name="T1" fmla="*/ 132 h 132"/>
                  <a:gd name="T2" fmla="*/ 54 w 132"/>
                  <a:gd name="T3" fmla="*/ 132 h 132"/>
                  <a:gd name="T4" fmla="*/ 57 w 132"/>
                  <a:gd name="T5" fmla="*/ 132 h 132"/>
                  <a:gd name="T6" fmla="*/ 63 w 132"/>
                  <a:gd name="T7" fmla="*/ 132 h 132"/>
                  <a:gd name="T8" fmla="*/ 67 w 132"/>
                  <a:gd name="T9" fmla="*/ 131 h 132"/>
                  <a:gd name="T10" fmla="*/ 76 w 132"/>
                  <a:gd name="T11" fmla="*/ 131 h 132"/>
                  <a:gd name="T12" fmla="*/ 79 w 132"/>
                  <a:gd name="T13" fmla="*/ 131 h 132"/>
                  <a:gd name="T14" fmla="*/ 85 w 132"/>
                  <a:gd name="T15" fmla="*/ 130 h 132"/>
                  <a:gd name="T16" fmla="*/ 87 w 132"/>
                  <a:gd name="T17" fmla="*/ 130 h 132"/>
                  <a:gd name="T18" fmla="*/ 94 w 132"/>
                  <a:gd name="T19" fmla="*/ 129 h 132"/>
                  <a:gd name="T20" fmla="*/ 100 w 132"/>
                  <a:gd name="T21" fmla="*/ 128 h 132"/>
                  <a:gd name="T22" fmla="*/ 103 w 132"/>
                  <a:gd name="T23" fmla="*/ 128 h 132"/>
                  <a:gd name="T24" fmla="*/ 107 w 132"/>
                  <a:gd name="T25" fmla="*/ 127 h 132"/>
                  <a:gd name="T26" fmla="*/ 110 w 132"/>
                  <a:gd name="T27" fmla="*/ 126 h 132"/>
                  <a:gd name="T28" fmla="*/ 114 w 132"/>
                  <a:gd name="T29" fmla="*/ 125 h 132"/>
                  <a:gd name="T30" fmla="*/ 121 w 132"/>
                  <a:gd name="T31" fmla="*/ 123 h 132"/>
                  <a:gd name="T32" fmla="*/ 126 w 132"/>
                  <a:gd name="T33" fmla="*/ 121 h 132"/>
                  <a:gd name="T34" fmla="*/ 130 w 132"/>
                  <a:gd name="T35" fmla="*/ 118 h 132"/>
                  <a:gd name="T36" fmla="*/ 132 w 132"/>
                  <a:gd name="T37" fmla="*/ 115 h 132"/>
                  <a:gd name="T38" fmla="*/ 130 w 132"/>
                  <a:gd name="T39" fmla="*/ 3 h 132"/>
                  <a:gd name="T40" fmla="*/ 127 w 132"/>
                  <a:gd name="T41" fmla="*/ 6 h 132"/>
                  <a:gd name="T42" fmla="*/ 121 w 132"/>
                  <a:gd name="T43" fmla="*/ 8 h 132"/>
                  <a:gd name="T44" fmla="*/ 115 w 132"/>
                  <a:gd name="T45" fmla="*/ 10 h 132"/>
                  <a:gd name="T46" fmla="*/ 110 w 132"/>
                  <a:gd name="T47" fmla="*/ 12 h 132"/>
                  <a:gd name="T48" fmla="*/ 105 w 132"/>
                  <a:gd name="T49" fmla="*/ 13 h 132"/>
                  <a:gd name="T50" fmla="*/ 99 w 132"/>
                  <a:gd name="T51" fmla="*/ 13 h 132"/>
                  <a:gd name="T52" fmla="*/ 86 w 132"/>
                  <a:gd name="T53" fmla="*/ 15 h 132"/>
                  <a:gd name="T54" fmla="*/ 78 w 132"/>
                  <a:gd name="T55" fmla="*/ 16 h 132"/>
                  <a:gd name="T56" fmla="*/ 62 w 132"/>
                  <a:gd name="T57" fmla="*/ 17 h 132"/>
                  <a:gd name="T58" fmla="*/ 54 w 132"/>
                  <a:gd name="T59" fmla="*/ 17 h 132"/>
                  <a:gd name="T60" fmla="*/ 0 w 132"/>
                  <a:gd name="T61" fmla="*/ 17 h 132"/>
                  <a:gd name="T62" fmla="*/ 45 w 132"/>
                  <a:gd name="T63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132">
                    <a:moveTo>
                      <a:pt x="45" y="132"/>
                    </a:moveTo>
                    <a:cubicBezTo>
                      <a:pt x="46" y="132"/>
                      <a:pt x="48" y="132"/>
                      <a:pt x="48" y="132"/>
                    </a:cubicBezTo>
                    <a:cubicBezTo>
                      <a:pt x="50" y="132"/>
                      <a:pt x="51" y="132"/>
                      <a:pt x="53" y="132"/>
                    </a:cubicBezTo>
                    <a:cubicBezTo>
                      <a:pt x="53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5" y="132"/>
                    </a:cubicBezTo>
                    <a:cubicBezTo>
                      <a:pt x="56" y="132"/>
                      <a:pt x="57" y="132"/>
                      <a:pt x="57" y="132"/>
                    </a:cubicBezTo>
                    <a:cubicBezTo>
                      <a:pt x="59" y="132"/>
                      <a:pt x="61" y="132"/>
                      <a:pt x="62" y="132"/>
                    </a:cubicBezTo>
                    <a:cubicBezTo>
                      <a:pt x="62" y="132"/>
                      <a:pt x="62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4" y="132"/>
                      <a:pt x="65" y="132"/>
                      <a:pt x="67" y="131"/>
                    </a:cubicBezTo>
                    <a:cubicBezTo>
                      <a:pt x="68" y="131"/>
                      <a:pt x="70" y="131"/>
                      <a:pt x="71" y="131"/>
                    </a:cubicBezTo>
                    <a:cubicBezTo>
                      <a:pt x="73" y="131"/>
                      <a:pt x="74" y="131"/>
                      <a:pt x="76" y="131"/>
                    </a:cubicBezTo>
                    <a:cubicBezTo>
                      <a:pt x="77" y="131"/>
                      <a:pt x="78" y="131"/>
                      <a:pt x="78" y="131"/>
                    </a:cubicBezTo>
                    <a:cubicBezTo>
                      <a:pt x="79" y="131"/>
                      <a:pt x="79" y="131"/>
                      <a:pt x="79" y="131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0"/>
                      <a:pt x="83" y="130"/>
                      <a:pt x="85" y="130"/>
                    </a:cubicBezTo>
                    <a:cubicBezTo>
                      <a:pt x="85" y="130"/>
                      <a:pt x="86" y="130"/>
                      <a:pt x="86" y="130"/>
                    </a:cubicBezTo>
                    <a:cubicBezTo>
                      <a:pt x="86" y="130"/>
                      <a:pt x="87" y="130"/>
                      <a:pt x="87" y="130"/>
                    </a:cubicBezTo>
                    <a:cubicBezTo>
                      <a:pt x="88" y="130"/>
                      <a:pt x="89" y="130"/>
                      <a:pt x="89" y="130"/>
                    </a:cubicBezTo>
                    <a:cubicBezTo>
                      <a:pt x="91" y="129"/>
                      <a:pt x="92" y="129"/>
                      <a:pt x="94" y="129"/>
                    </a:cubicBezTo>
                    <a:cubicBezTo>
                      <a:pt x="95" y="129"/>
                      <a:pt x="97" y="129"/>
                      <a:pt x="98" y="128"/>
                    </a:cubicBezTo>
                    <a:cubicBezTo>
                      <a:pt x="99" y="128"/>
                      <a:pt x="99" y="128"/>
                      <a:pt x="100" y="128"/>
                    </a:cubicBezTo>
                    <a:cubicBezTo>
                      <a:pt x="100" y="128"/>
                      <a:pt x="101" y="128"/>
                      <a:pt x="101" y="128"/>
                    </a:cubicBezTo>
                    <a:cubicBezTo>
                      <a:pt x="102" y="128"/>
                      <a:pt x="103" y="128"/>
                      <a:pt x="103" y="128"/>
                    </a:cubicBezTo>
                    <a:cubicBezTo>
                      <a:pt x="104" y="127"/>
                      <a:pt x="104" y="127"/>
                      <a:pt x="105" y="127"/>
                    </a:cubicBezTo>
                    <a:cubicBezTo>
                      <a:pt x="106" y="127"/>
                      <a:pt x="107" y="127"/>
                      <a:pt x="107" y="127"/>
                    </a:cubicBezTo>
                    <a:cubicBezTo>
                      <a:pt x="108" y="127"/>
                      <a:pt x="108" y="127"/>
                      <a:pt x="108" y="127"/>
                    </a:cubicBezTo>
                    <a:cubicBezTo>
                      <a:pt x="109" y="126"/>
                      <a:pt x="109" y="126"/>
                      <a:pt x="110" y="126"/>
                    </a:cubicBezTo>
                    <a:cubicBezTo>
                      <a:pt x="111" y="126"/>
                      <a:pt x="112" y="126"/>
                      <a:pt x="113" y="126"/>
                    </a:cubicBezTo>
                    <a:cubicBezTo>
                      <a:pt x="113" y="125"/>
                      <a:pt x="114" y="125"/>
                      <a:pt x="114" y="125"/>
                    </a:cubicBezTo>
                    <a:cubicBezTo>
                      <a:pt x="114" y="125"/>
                      <a:pt x="115" y="125"/>
                      <a:pt x="115" y="125"/>
                    </a:cubicBezTo>
                    <a:cubicBezTo>
                      <a:pt x="117" y="124"/>
                      <a:pt x="119" y="124"/>
                      <a:pt x="121" y="123"/>
                    </a:cubicBezTo>
                    <a:cubicBezTo>
                      <a:pt x="122" y="123"/>
                      <a:pt x="122" y="123"/>
                      <a:pt x="122" y="123"/>
                    </a:cubicBezTo>
                    <a:cubicBezTo>
                      <a:pt x="124" y="122"/>
                      <a:pt x="125" y="122"/>
                      <a:pt x="126" y="121"/>
                    </a:cubicBezTo>
                    <a:cubicBezTo>
                      <a:pt x="127" y="121"/>
                      <a:pt x="127" y="121"/>
                      <a:pt x="127" y="120"/>
                    </a:cubicBezTo>
                    <a:cubicBezTo>
                      <a:pt x="128" y="120"/>
                      <a:pt x="129" y="119"/>
                      <a:pt x="130" y="118"/>
                    </a:cubicBezTo>
                    <a:cubicBezTo>
                      <a:pt x="130" y="118"/>
                      <a:pt x="130" y="118"/>
                      <a:pt x="131" y="118"/>
                    </a:cubicBezTo>
                    <a:cubicBezTo>
                      <a:pt x="131" y="117"/>
                      <a:pt x="132" y="116"/>
                      <a:pt x="132" y="115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1"/>
                      <a:pt x="131" y="2"/>
                      <a:pt x="130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129" y="4"/>
                      <a:pt x="128" y="5"/>
                      <a:pt x="127" y="6"/>
                    </a:cubicBezTo>
                    <a:cubicBezTo>
                      <a:pt x="127" y="6"/>
                      <a:pt x="126" y="6"/>
                      <a:pt x="126" y="6"/>
                    </a:cubicBezTo>
                    <a:cubicBezTo>
                      <a:pt x="125" y="7"/>
                      <a:pt x="123" y="8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19" y="9"/>
                      <a:pt x="117" y="10"/>
                      <a:pt x="115" y="10"/>
                    </a:cubicBezTo>
                    <a:cubicBezTo>
                      <a:pt x="114" y="10"/>
                      <a:pt x="113" y="11"/>
                      <a:pt x="113" y="11"/>
                    </a:cubicBezTo>
                    <a:cubicBezTo>
                      <a:pt x="112" y="11"/>
                      <a:pt x="111" y="11"/>
                      <a:pt x="110" y="12"/>
                    </a:cubicBezTo>
                    <a:cubicBezTo>
                      <a:pt x="109" y="12"/>
                      <a:pt x="108" y="12"/>
                      <a:pt x="107" y="12"/>
                    </a:cubicBezTo>
                    <a:cubicBezTo>
                      <a:pt x="106" y="12"/>
                      <a:pt x="105" y="12"/>
                      <a:pt x="105" y="13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0" y="13"/>
                      <a:pt x="100" y="13"/>
                      <a:pt x="99" y="13"/>
                    </a:cubicBezTo>
                    <a:cubicBezTo>
                      <a:pt x="96" y="14"/>
                      <a:pt x="91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3" y="15"/>
                      <a:pt x="81" y="16"/>
                      <a:pt x="79" y="16"/>
                    </a:cubicBezTo>
                    <a:cubicBezTo>
                      <a:pt x="79" y="16"/>
                      <a:pt x="78" y="16"/>
                      <a:pt x="78" y="16"/>
                    </a:cubicBezTo>
                    <a:cubicBezTo>
                      <a:pt x="73" y="16"/>
                      <a:pt x="68" y="17"/>
                      <a:pt x="63" y="17"/>
                    </a:cubicBezTo>
                    <a:cubicBezTo>
                      <a:pt x="63" y="17"/>
                      <a:pt x="63" y="17"/>
                      <a:pt x="62" y="17"/>
                    </a:cubicBezTo>
                    <a:cubicBezTo>
                      <a:pt x="60" y="17"/>
                      <a:pt x="57" y="17"/>
                      <a:pt x="55" y="17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1" y="17"/>
                      <a:pt x="48" y="17"/>
                      <a:pt x="45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2"/>
                      <a:pt x="0" y="132"/>
                      <a:pt x="0" y="132"/>
                    </a:cubicBezTo>
                    <a:lnTo>
                      <a:pt x="45" y="132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00" name="Freeform 10"/>
              <p:cNvSpPr/>
              <p:nvPr/>
            </p:nvSpPr>
            <p:spPr bwMode="auto">
              <a:xfrm>
                <a:off x="3602962" y="3672383"/>
                <a:ext cx="5939998" cy="1402379"/>
              </a:xfrm>
              <a:custGeom>
                <a:avLst/>
                <a:gdLst>
                  <a:gd name="T0" fmla="*/ 593 w 594"/>
                  <a:gd name="T1" fmla="*/ 157 h 179"/>
                  <a:gd name="T2" fmla="*/ 592 w 594"/>
                  <a:gd name="T3" fmla="*/ 156 h 179"/>
                  <a:gd name="T4" fmla="*/ 577 w 594"/>
                  <a:gd name="T5" fmla="*/ 149 h 179"/>
                  <a:gd name="T6" fmla="*/ 576 w 594"/>
                  <a:gd name="T7" fmla="*/ 148 h 179"/>
                  <a:gd name="T8" fmla="*/ 572 w 594"/>
                  <a:gd name="T9" fmla="*/ 147 h 179"/>
                  <a:gd name="T10" fmla="*/ 572 w 594"/>
                  <a:gd name="T11" fmla="*/ 148 h 179"/>
                  <a:gd name="T12" fmla="*/ 566 w 594"/>
                  <a:gd name="T13" fmla="*/ 147 h 179"/>
                  <a:gd name="T14" fmla="*/ 566 w 594"/>
                  <a:gd name="T15" fmla="*/ 146 h 179"/>
                  <a:gd name="T16" fmla="*/ 565 w 594"/>
                  <a:gd name="T17" fmla="*/ 146 h 179"/>
                  <a:gd name="T18" fmla="*/ 564 w 594"/>
                  <a:gd name="T19" fmla="*/ 146 h 179"/>
                  <a:gd name="T20" fmla="*/ 557 w 594"/>
                  <a:gd name="T21" fmla="*/ 145 h 179"/>
                  <a:gd name="T22" fmla="*/ 557 w 594"/>
                  <a:gd name="T23" fmla="*/ 145 h 179"/>
                  <a:gd name="T24" fmla="*/ 557 w 594"/>
                  <a:gd name="T25" fmla="*/ 145 h 179"/>
                  <a:gd name="T26" fmla="*/ 548 w 594"/>
                  <a:gd name="T27" fmla="*/ 144 h 179"/>
                  <a:gd name="T28" fmla="*/ 549 w 594"/>
                  <a:gd name="T29" fmla="*/ 143 h 179"/>
                  <a:gd name="T30" fmla="*/ 548 w 594"/>
                  <a:gd name="T31" fmla="*/ 144 h 179"/>
                  <a:gd name="T32" fmla="*/ 506 w 594"/>
                  <a:gd name="T33" fmla="*/ 142 h 179"/>
                  <a:gd name="T34" fmla="*/ 139 w 594"/>
                  <a:gd name="T35" fmla="*/ 143 h 179"/>
                  <a:gd name="T36" fmla="*/ 139 w 594"/>
                  <a:gd name="T37" fmla="*/ 166 h 179"/>
                  <a:gd name="T38" fmla="*/ 134 w 594"/>
                  <a:gd name="T39" fmla="*/ 178 h 179"/>
                  <a:gd name="T40" fmla="*/ 124 w 594"/>
                  <a:gd name="T41" fmla="*/ 176 h 179"/>
                  <a:gd name="T42" fmla="*/ 6 w 594"/>
                  <a:gd name="T43" fmla="*/ 100 h 179"/>
                  <a:gd name="T44" fmla="*/ 0 w 594"/>
                  <a:gd name="T45" fmla="*/ 90 h 179"/>
                  <a:gd name="T46" fmla="*/ 6 w 594"/>
                  <a:gd name="T47" fmla="*/ 80 h 179"/>
                  <a:gd name="T48" fmla="*/ 124 w 594"/>
                  <a:gd name="T49" fmla="*/ 3 h 179"/>
                  <a:gd name="T50" fmla="*/ 134 w 594"/>
                  <a:gd name="T51" fmla="*/ 1 h 179"/>
                  <a:gd name="T52" fmla="*/ 139 w 594"/>
                  <a:gd name="T53" fmla="*/ 13 h 179"/>
                  <a:gd name="T54" fmla="*/ 139 w 594"/>
                  <a:gd name="T55" fmla="*/ 31 h 179"/>
                  <a:gd name="T56" fmla="*/ 512 w 594"/>
                  <a:gd name="T57" fmla="*/ 30 h 179"/>
                  <a:gd name="T58" fmla="*/ 518 w 594"/>
                  <a:gd name="T59" fmla="*/ 30 h 179"/>
                  <a:gd name="T60" fmla="*/ 533 w 594"/>
                  <a:gd name="T61" fmla="*/ 31 h 179"/>
                  <a:gd name="T62" fmla="*/ 547 w 594"/>
                  <a:gd name="T63" fmla="*/ 32 h 179"/>
                  <a:gd name="T64" fmla="*/ 558 w 594"/>
                  <a:gd name="T65" fmla="*/ 33 h 179"/>
                  <a:gd name="T66" fmla="*/ 569 w 594"/>
                  <a:gd name="T67" fmla="*/ 35 h 179"/>
                  <a:gd name="T68" fmla="*/ 573 w 594"/>
                  <a:gd name="T69" fmla="*/ 36 h 179"/>
                  <a:gd name="T70" fmla="*/ 577 w 594"/>
                  <a:gd name="T71" fmla="*/ 37 h 179"/>
                  <a:gd name="T72" fmla="*/ 582 w 594"/>
                  <a:gd name="T73" fmla="*/ 38 h 179"/>
                  <a:gd name="T74" fmla="*/ 586 w 594"/>
                  <a:gd name="T75" fmla="*/ 39 h 179"/>
                  <a:gd name="T76" fmla="*/ 587 w 594"/>
                  <a:gd name="T77" fmla="*/ 40 h 179"/>
                  <a:gd name="T78" fmla="*/ 589 w 594"/>
                  <a:gd name="T79" fmla="*/ 41 h 179"/>
                  <a:gd name="T80" fmla="*/ 591 w 594"/>
                  <a:gd name="T81" fmla="*/ 42 h 179"/>
                  <a:gd name="T82" fmla="*/ 592 w 594"/>
                  <a:gd name="T83" fmla="*/ 43 h 179"/>
                  <a:gd name="T84" fmla="*/ 593 w 594"/>
                  <a:gd name="T85" fmla="*/ 44 h 179"/>
                  <a:gd name="T86" fmla="*/ 594 w 594"/>
                  <a:gd name="T87" fmla="*/ 156 h 179"/>
                  <a:gd name="T88" fmla="*/ 593 w 594"/>
                  <a:gd name="T89" fmla="*/ 15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4" h="179">
                    <a:moveTo>
                      <a:pt x="593" y="157"/>
                    </a:moveTo>
                    <a:cubicBezTo>
                      <a:pt x="592" y="156"/>
                      <a:pt x="592" y="156"/>
                      <a:pt x="592" y="156"/>
                    </a:cubicBezTo>
                    <a:cubicBezTo>
                      <a:pt x="589" y="153"/>
                      <a:pt x="584" y="151"/>
                      <a:pt x="577" y="149"/>
                    </a:cubicBezTo>
                    <a:cubicBezTo>
                      <a:pt x="576" y="148"/>
                      <a:pt x="576" y="148"/>
                      <a:pt x="576" y="148"/>
                    </a:cubicBezTo>
                    <a:cubicBezTo>
                      <a:pt x="572" y="147"/>
                      <a:pt x="572" y="147"/>
                      <a:pt x="572" y="147"/>
                    </a:cubicBezTo>
                    <a:cubicBezTo>
                      <a:pt x="572" y="148"/>
                      <a:pt x="572" y="148"/>
                      <a:pt x="572" y="148"/>
                    </a:cubicBezTo>
                    <a:cubicBezTo>
                      <a:pt x="570" y="147"/>
                      <a:pt x="568" y="147"/>
                      <a:pt x="566" y="147"/>
                    </a:cubicBezTo>
                    <a:cubicBezTo>
                      <a:pt x="566" y="146"/>
                      <a:pt x="566" y="146"/>
                      <a:pt x="566" y="146"/>
                    </a:cubicBezTo>
                    <a:cubicBezTo>
                      <a:pt x="565" y="146"/>
                      <a:pt x="565" y="146"/>
                      <a:pt x="565" y="146"/>
                    </a:cubicBezTo>
                    <a:cubicBezTo>
                      <a:pt x="564" y="146"/>
                      <a:pt x="564" y="146"/>
                      <a:pt x="564" y="146"/>
                    </a:cubicBezTo>
                    <a:cubicBezTo>
                      <a:pt x="562" y="146"/>
                      <a:pt x="560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7" y="145"/>
                      <a:pt x="557" y="145"/>
                      <a:pt x="557" y="145"/>
                    </a:cubicBezTo>
                    <a:cubicBezTo>
                      <a:pt x="554" y="145"/>
                      <a:pt x="551" y="144"/>
                      <a:pt x="548" y="144"/>
                    </a:cubicBezTo>
                    <a:cubicBezTo>
                      <a:pt x="549" y="143"/>
                      <a:pt x="549" y="143"/>
                      <a:pt x="549" y="143"/>
                    </a:cubicBezTo>
                    <a:cubicBezTo>
                      <a:pt x="548" y="144"/>
                      <a:pt x="548" y="144"/>
                      <a:pt x="548" y="144"/>
                    </a:cubicBezTo>
                    <a:cubicBezTo>
                      <a:pt x="536" y="143"/>
                      <a:pt x="521" y="142"/>
                      <a:pt x="506" y="142"/>
                    </a:cubicBezTo>
                    <a:cubicBezTo>
                      <a:pt x="139" y="143"/>
                      <a:pt x="139" y="143"/>
                      <a:pt x="139" y="143"/>
                    </a:cubicBezTo>
                    <a:cubicBezTo>
                      <a:pt x="139" y="166"/>
                      <a:pt x="139" y="166"/>
                      <a:pt x="139" y="166"/>
                    </a:cubicBezTo>
                    <a:cubicBezTo>
                      <a:pt x="139" y="172"/>
                      <a:pt x="138" y="176"/>
                      <a:pt x="134" y="178"/>
                    </a:cubicBezTo>
                    <a:cubicBezTo>
                      <a:pt x="132" y="179"/>
                      <a:pt x="128" y="179"/>
                      <a:pt x="124" y="176"/>
                    </a:cubicBezTo>
                    <a:cubicBezTo>
                      <a:pt x="6" y="100"/>
                      <a:pt x="6" y="100"/>
                      <a:pt x="6" y="100"/>
                    </a:cubicBezTo>
                    <a:cubicBezTo>
                      <a:pt x="2" y="97"/>
                      <a:pt x="0" y="93"/>
                      <a:pt x="0" y="90"/>
                    </a:cubicBezTo>
                    <a:cubicBezTo>
                      <a:pt x="0" y="86"/>
                      <a:pt x="2" y="82"/>
                      <a:pt x="6" y="80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8" y="1"/>
                      <a:pt x="132" y="0"/>
                      <a:pt x="134" y="1"/>
                    </a:cubicBezTo>
                    <a:cubicBezTo>
                      <a:pt x="138" y="3"/>
                      <a:pt x="139" y="7"/>
                      <a:pt x="139" y="13"/>
                    </a:cubicBezTo>
                    <a:cubicBezTo>
                      <a:pt x="139" y="31"/>
                      <a:pt x="139" y="31"/>
                      <a:pt x="139" y="31"/>
                    </a:cubicBezTo>
                    <a:cubicBezTo>
                      <a:pt x="512" y="30"/>
                      <a:pt x="512" y="30"/>
                      <a:pt x="512" y="30"/>
                    </a:cubicBezTo>
                    <a:cubicBezTo>
                      <a:pt x="518" y="30"/>
                      <a:pt x="518" y="30"/>
                      <a:pt x="518" y="30"/>
                    </a:cubicBezTo>
                    <a:cubicBezTo>
                      <a:pt x="524" y="30"/>
                      <a:pt x="529" y="30"/>
                      <a:pt x="533" y="31"/>
                    </a:cubicBezTo>
                    <a:cubicBezTo>
                      <a:pt x="547" y="32"/>
                      <a:pt x="547" y="32"/>
                      <a:pt x="547" y="32"/>
                    </a:cubicBezTo>
                    <a:cubicBezTo>
                      <a:pt x="550" y="32"/>
                      <a:pt x="558" y="33"/>
                      <a:pt x="558" y="33"/>
                    </a:cubicBezTo>
                    <a:cubicBezTo>
                      <a:pt x="569" y="35"/>
                      <a:pt x="569" y="35"/>
                      <a:pt x="569" y="35"/>
                    </a:cubicBezTo>
                    <a:cubicBezTo>
                      <a:pt x="570" y="35"/>
                      <a:pt x="572" y="35"/>
                      <a:pt x="573" y="36"/>
                    </a:cubicBezTo>
                    <a:cubicBezTo>
                      <a:pt x="577" y="37"/>
                      <a:pt x="577" y="37"/>
                      <a:pt x="577" y="37"/>
                    </a:cubicBezTo>
                    <a:cubicBezTo>
                      <a:pt x="582" y="38"/>
                      <a:pt x="582" y="38"/>
                      <a:pt x="582" y="38"/>
                    </a:cubicBezTo>
                    <a:cubicBezTo>
                      <a:pt x="586" y="39"/>
                      <a:pt x="586" y="39"/>
                      <a:pt x="586" y="39"/>
                    </a:cubicBezTo>
                    <a:cubicBezTo>
                      <a:pt x="587" y="40"/>
                      <a:pt x="587" y="40"/>
                      <a:pt x="587" y="40"/>
                    </a:cubicBezTo>
                    <a:cubicBezTo>
                      <a:pt x="589" y="41"/>
                      <a:pt x="589" y="41"/>
                      <a:pt x="589" y="41"/>
                    </a:cubicBezTo>
                    <a:cubicBezTo>
                      <a:pt x="591" y="42"/>
                      <a:pt x="591" y="42"/>
                      <a:pt x="591" y="42"/>
                    </a:cubicBezTo>
                    <a:cubicBezTo>
                      <a:pt x="592" y="43"/>
                      <a:pt x="592" y="43"/>
                      <a:pt x="592" y="43"/>
                    </a:cubicBezTo>
                    <a:cubicBezTo>
                      <a:pt x="593" y="44"/>
                      <a:pt x="593" y="44"/>
                      <a:pt x="593" y="44"/>
                    </a:cubicBezTo>
                    <a:cubicBezTo>
                      <a:pt x="594" y="156"/>
                      <a:pt x="594" y="156"/>
                      <a:pt x="594" y="156"/>
                    </a:cubicBezTo>
                    <a:lnTo>
                      <a:pt x="593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803221" y="4026037"/>
              <a:ext cx="500535" cy="616092"/>
              <a:chOff x="110242" y="4666624"/>
              <a:chExt cx="500535" cy="616092"/>
            </a:xfrm>
            <a:solidFill>
              <a:schemeClr val="bg1"/>
            </a:solidFill>
          </p:grpSpPr>
          <p:sp>
            <p:nvSpPr>
              <p:cNvPr id="173" name="Freeform 343"/>
              <p:cNvSpPr/>
              <p:nvPr/>
            </p:nvSpPr>
            <p:spPr bwMode="auto">
              <a:xfrm>
                <a:off x="265783" y="4815094"/>
                <a:ext cx="81864" cy="94693"/>
              </a:xfrm>
              <a:custGeom>
                <a:avLst/>
                <a:gdLst>
                  <a:gd name="T0" fmla="*/ 21 w 30"/>
                  <a:gd name="T1" fmla="*/ 31 h 34"/>
                  <a:gd name="T2" fmla="*/ 27 w 30"/>
                  <a:gd name="T3" fmla="*/ 12 h 34"/>
                  <a:gd name="T4" fmla="*/ 9 w 30"/>
                  <a:gd name="T5" fmla="*/ 3 h 34"/>
                  <a:gd name="T6" fmla="*/ 3 w 30"/>
                  <a:gd name="T7" fmla="*/ 22 h 34"/>
                  <a:gd name="T8" fmla="*/ 21 w 30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21" y="31"/>
                    </a:moveTo>
                    <a:cubicBezTo>
                      <a:pt x="27" y="29"/>
                      <a:pt x="30" y="20"/>
                      <a:pt x="27" y="12"/>
                    </a:cubicBezTo>
                    <a:cubicBezTo>
                      <a:pt x="23" y="4"/>
                      <a:pt x="15" y="0"/>
                      <a:pt x="9" y="3"/>
                    </a:cubicBezTo>
                    <a:cubicBezTo>
                      <a:pt x="2" y="5"/>
                      <a:pt x="0" y="14"/>
                      <a:pt x="3" y="22"/>
                    </a:cubicBezTo>
                    <a:cubicBezTo>
                      <a:pt x="7" y="30"/>
                      <a:pt x="14" y="34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4" name="Freeform 344"/>
              <p:cNvSpPr/>
              <p:nvPr/>
            </p:nvSpPr>
            <p:spPr bwMode="auto">
              <a:xfrm>
                <a:off x="555812" y="4826784"/>
                <a:ext cx="54965" cy="26888"/>
              </a:xfrm>
              <a:custGeom>
                <a:avLst/>
                <a:gdLst>
                  <a:gd name="T0" fmla="*/ 17 w 20"/>
                  <a:gd name="T1" fmla="*/ 2 h 10"/>
                  <a:gd name="T2" fmla="*/ 4 w 20"/>
                  <a:gd name="T3" fmla="*/ 0 h 10"/>
                  <a:gd name="T4" fmla="*/ 0 w 20"/>
                  <a:gd name="T5" fmla="*/ 4 h 10"/>
                  <a:gd name="T6" fmla="*/ 3 w 20"/>
                  <a:gd name="T7" fmla="*/ 8 h 10"/>
                  <a:gd name="T8" fmla="*/ 16 w 20"/>
                  <a:gd name="T9" fmla="*/ 10 h 10"/>
                  <a:gd name="T10" fmla="*/ 16 w 20"/>
                  <a:gd name="T11" fmla="*/ 10 h 10"/>
                  <a:gd name="T12" fmla="*/ 20 w 20"/>
                  <a:gd name="T13" fmla="*/ 7 h 10"/>
                  <a:gd name="T14" fmla="*/ 17 w 20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0">
                    <a:moveTo>
                      <a:pt x="17" y="2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8" y="10"/>
                      <a:pt x="20" y="9"/>
                      <a:pt x="20" y="7"/>
                    </a:cubicBezTo>
                    <a:cubicBezTo>
                      <a:pt x="20" y="5"/>
                      <a:pt x="19" y="3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5" name="Freeform 345"/>
              <p:cNvSpPr/>
              <p:nvPr/>
            </p:nvSpPr>
            <p:spPr bwMode="auto">
              <a:xfrm>
                <a:off x="547627" y="4740274"/>
                <a:ext cx="57304" cy="36241"/>
              </a:xfrm>
              <a:custGeom>
                <a:avLst/>
                <a:gdLst>
                  <a:gd name="T0" fmla="*/ 6 w 21"/>
                  <a:gd name="T1" fmla="*/ 12 h 13"/>
                  <a:gd name="T2" fmla="*/ 18 w 21"/>
                  <a:gd name="T3" fmla="*/ 8 h 13"/>
                  <a:gd name="T4" fmla="*/ 20 w 21"/>
                  <a:gd name="T5" fmla="*/ 3 h 13"/>
                  <a:gd name="T6" fmla="*/ 15 w 21"/>
                  <a:gd name="T7" fmla="*/ 1 h 13"/>
                  <a:gd name="T8" fmla="*/ 3 w 21"/>
                  <a:gd name="T9" fmla="*/ 5 h 13"/>
                  <a:gd name="T10" fmla="*/ 1 w 21"/>
                  <a:gd name="T11" fmla="*/ 10 h 13"/>
                  <a:gd name="T12" fmla="*/ 5 w 21"/>
                  <a:gd name="T13" fmla="*/ 13 h 13"/>
                  <a:gd name="T14" fmla="*/ 6 w 21"/>
                  <a:gd name="T1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3">
                    <a:moveTo>
                      <a:pt x="6" y="12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20" y="7"/>
                      <a:pt x="21" y="5"/>
                      <a:pt x="20" y="3"/>
                    </a:cubicBezTo>
                    <a:cubicBezTo>
                      <a:pt x="19" y="1"/>
                      <a:pt x="17" y="0"/>
                      <a:pt x="15" y="1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6"/>
                      <a:pt x="0" y="8"/>
                      <a:pt x="1" y="10"/>
                    </a:cubicBezTo>
                    <a:cubicBezTo>
                      <a:pt x="2" y="12"/>
                      <a:pt x="3" y="13"/>
                      <a:pt x="5" y="13"/>
                    </a:cubicBezTo>
                    <a:cubicBezTo>
                      <a:pt x="5" y="13"/>
                      <a:pt x="6" y="13"/>
                      <a:pt x="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6" name="Freeform 346"/>
              <p:cNvSpPr/>
              <p:nvPr/>
            </p:nvSpPr>
            <p:spPr bwMode="auto">
              <a:xfrm>
                <a:off x="509033" y="4666624"/>
                <a:ext cx="43271" cy="49101"/>
              </a:xfrm>
              <a:custGeom>
                <a:avLst/>
                <a:gdLst>
                  <a:gd name="T0" fmla="*/ 4 w 16"/>
                  <a:gd name="T1" fmla="*/ 18 h 18"/>
                  <a:gd name="T2" fmla="*/ 7 w 16"/>
                  <a:gd name="T3" fmla="*/ 16 h 18"/>
                  <a:gd name="T4" fmla="*/ 15 w 16"/>
                  <a:gd name="T5" fmla="*/ 6 h 18"/>
                  <a:gd name="T6" fmla="*/ 14 w 16"/>
                  <a:gd name="T7" fmla="*/ 1 h 18"/>
                  <a:gd name="T8" fmla="*/ 9 w 16"/>
                  <a:gd name="T9" fmla="*/ 1 h 18"/>
                  <a:gd name="T10" fmla="*/ 1 w 16"/>
                  <a:gd name="T11" fmla="*/ 11 h 18"/>
                  <a:gd name="T12" fmla="*/ 1 w 16"/>
                  <a:gd name="T13" fmla="*/ 17 h 18"/>
                  <a:gd name="T14" fmla="*/ 4 w 16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8">
                    <a:moveTo>
                      <a:pt x="4" y="18"/>
                    </a:moveTo>
                    <a:cubicBezTo>
                      <a:pt x="5" y="18"/>
                      <a:pt x="6" y="17"/>
                      <a:pt x="7" y="1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5"/>
                      <a:pt x="16" y="2"/>
                      <a:pt x="14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2" y="17"/>
                      <a:pt x="3" y="18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7" name="Freeform 347"/>
              <p:cNvSpPr>
                <a:spLocks noEditPoints="1"/>
              </p:cNvSpPr>
              <p:nvPr/>
            </p:nvSpPr>
            <p:spPr bwMode="auto">
              <a:xfrm>
                <a:off x="110242" y="4682992"/>
                <a:ext cx="442063" cy="599724"/>
              </a:xfrm>
              <a:custGeom>
                <a:avLst/>
                <a:gdLst>
                  <a:gd name="T0" fmla="*/ 87 w 160"/>
                  <a:gd name="T1" fmla="*/ 55 h 217"/>
                  <a:gd name="T2" fmla="*/ 92 w 160"/>
                  <a:gd name="T3" fmla="*/ 67 h 217"/>
                  <a:gd name="T4" fmla="*/ 105 w 160"/>
                  <a:gd name="T5" fmla="*/ 88 h 217"/>
                  <a:gd name="T6" fmla="*/ 89 w 160"/>
                  <a:gd name="T7" fmla="*/ 84 h 217"/>
                  <a:gd name="T8" fmla="*/ 82 w 160"/>
                  <a:gd name="T9" fmla="*/ 84 h 217"/>
                  <a:gd name="T10" fmla="*/ 82 w 160"/>
                  <a:gd name="T11" fmla="*/ 92 h 217"/>
                  <a:gd name="T12" fmla="*/ 79 w 160"/>
                  <a:gd name="T13" fmla="*/ 116 h 217"/>
                  <a:gd name="T14" fmla="*/ 76 w 160"/>
                  <a:gd name="T15" fmla="*/ 89 h 217"/>
                  <a:gd name="T16" fmla="*/ 69 w 160"/>
                  <a:gd name="T17" fmla="*/ 84 h 217"/>
                  <a:gd name="T18" fmla="*/ 69 w 160"/>
                  <a:gd name="T19" fmla="*/ 91 h 217"/>
                  <a:gd name="T20" fmla="*/ 61 w 160"/>
                  <a:gd name="T21" fmla="*/ 99 h 217"/>
                  <a:gd name="T22" fmla="*/ 56 w 160"/>
                  <a:gd name="T23" fmla="*/ 91 h 217"/>
                  <a:gd name="T24" fmla="*/ 61 w 160"/>
                  <a:gd name="T25" fmla="*/ 86 h 217"/>
                  <a:gd name="T26" fmla="*/ 42 w 160"/>
                  <a:gd name="T27" fmla="*/ 85 h 217"/>
                  <a:gd name="T28" fmla="*/ 34 w 160"/>
                  <a:gd name="T29" fmla="*/ 83 h 217"/>
                  <a:gd name="T30" fmla="*/ 0 w 160"/>
                  <a:gd name="T31" fmla="*/ 67 h 217"/>
                  <a:gd name="T32" fmla="*/ 23 w 160"/>
                  <a:gd name="T33" fmla="*/ 96 h 217"/>
                  <a:gd name="T34" fmla="*/ 24 w 160"/>
                  <a:gd name="T35" fmla="*/ 97 h 217"/>
                  <a:gd name="T36" fmla="*/ 31 w 160"/>
                  <a:gd name="T37" fmla="*/ 100 h 217"/>
                  <a:gd name="T38" fmla="*/ 31 w 160"/>
                  <a:gd name="T39" fmla="*/ 100 h 217"/>
                  <a:gd name="T40" fmla="*/ 31 w 160"/>
                  <a:gd name="T41" fmla="*/ 100 h 217"/>
                  <a:gd name="T42" fmla="*/ 41 w 160"/>
                  <a:gd name="T43" fmla="*/ 100 h 217"/>
                  <a:gd name="T44" fmla="*/ 56 w 160"/>
                  <a:gd name="T45" fmla="*/ 150 h 217"/>
                  <a:gd name="T46" fmla="*/ 60 w 160"/>
                  <a:gd name="T47" fmla="*/ 217 h 217"/>
                  <a:gd name="T48" fmla="*/ 79 w 160"/>
                  <a:gd name="T49" fmla="*/ 152 h 217"/>
                  <a:gd name="T50" fmla="*/ 93 w 160"/>
                  <a:gd name="T51" fmla="*/ 207 h 217"/>
                  <a:gd name="T52" fmla="*/ 105 w 160"/>
                  <a:gd name="T53" fmla="*/ 164 h 217"/>
                  <a:gd name="T54" fmla="*/ 99 w 160"/>
                  <a:gd name="T55" fmla="*/ 150 h 217"/>
                  <a:gd name="T56" fmla="*/ 101 w 160"/>
                  <a:gd name="T57" fmla="*/ 103 h 217"/>
                  <a:gd name="T58" fmla="*/ 111 w 160"/>
                  <a:gd name="T59" fmla="*/ 106 h 217"/>
                  <a:gd name="T60" fmla="*/ 111 w 160"/>
                  <a:gd name="T61" fmla="*/ 106 h 217"/>
                  <a:gd name="T62" fmla="*/ 121 w 160"/>
                  <a:gd name="T63" fmla="*/ 98 h 217"/>
                  <a:gd name="T64" fmla="*/ 121 w 160"/>
                  <a:gd name="T65" fmla="*/ 98 h 217"/>
                  <a:gd name="T66" fmla="*/ 121 w 160"/>
                  <a:gd name="T67" fmla="*/ 97 h 217"/>
                  <a:gd name="T68" fmla="*/ 121 w 160"/>
                  <a:gd name="T69" fmla="*/ 72 h 217"/>
                  <a:gd name="T70" fmla="*/ 151 w 160"/>
                  <a:gd name="T71" fmla="*/ 35 h 217"/>
                  <a:gd name="T72" fmla="*/ 134 w 160"/>
                  <a:gd name="T73" fmla="*/ 43 h 217"/>
                  <a:gd name="T74" fmla="*/ 145 w 160"/>
                  <a:gd name="T75" fmla="*/ 38 h 217"/>
                  <a:gd name="T76" fmla="*/ 134 w 160"/>
                  <a:gd name="T77" fmla="*/ 4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0" h="217">
                    <a:moveTo>
                      <a:pt x="125" y="0"/>
                    </a:moveTo>
                    <a:cubicBezTo>
                      <a:pt x="119" y="9"/>
                      <a:pt x="93" y="48"/>
                      <a:pt x="87" y="55"/>
                    </a:cubicBezTo>
                    <a:cubicBezTo>
                      <a:pt x="88" y="58"/>
                      <a:pt x="89" y="59"/>
                      <a:pt x="90" y="61"/>
                    </a:cubicBezTo>
                    <a:cubicBezTo>
                      <a:pt x="91" y="64"/>
                      <a:pt x="91" y="65"/>
                      <a:pt x="92" y="67"/>
                    </a:cubicBezTo>
                    <a:cubicBezTo>
                      <a:pt x="94" y="67"/>
                      <a:pt x="98" y="68"/>
                      <a:pt x="104" y="69"/>
                    </a:cubicBezTo>
                    <a:cubicBezTo>
                      <a:pt x="105" y="88"/>
                      <a:pt x="105" y="88"/>
                      <a:pt x="105" y="88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89" y="84"/>
                      <a:pt x="89" y="84"/>
                    </a:cubicBezTo>
                    <a:cubicBezTo>
                      <a:pt x="87" y="84"/>
                      <a:pt x="85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5" y="97"/>
                      <a:pt x="85" y="97"/>
                      <a:pt x="85" y="97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4" y="83"/>
                      <a:pt x="74" y="83"/>
                      <a:pt x="74" y="8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0" y="117"/>
                      <a:pt x="70" y="117"/>
                      <a:pt x="70" y="11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59" y="86"/>
                      <a:pt x="58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4" y="83"/>
                      <a:pt x="34" y="83"/>
                      <a:pt x="34" y="83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0" y="60"/>
                      <a:pt x="5" y="63"/>
                      <a:pt x="0" y="67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7" y="98"/>
                      <a:pt x="18" y="94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4" y="117"/>
                      <a:pt x="55" y="134"/>
                      <a:pt x="56" y="150"/>
                    </a:cubicBezTo>
                    <a:cubicBezTo>
                      <a:pt x="43" y="212"/>
                      <a:pt x="43" y="212"/>
                      <a:pt x="43" y="212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66" y="196"/>
                      <a:pt x="74" y="159"/>
                      <a:pt x="76" y="152"/>
                    </a:cubicBezTo>
                    <a:cubicBezTo>
                      <a:pt x="77" y="152"/>
                      <a:pt x="78" y="152"/>
                      <a:pt x="79" y="152"/>
                    </a:cubicBezTo>
                    <a:cubicBezTo>
                      <a:pt x="89" y="178"/>
                      <a:pt x="89" y="178"/>
                      <a:pt x="89" y="178"/>
                    </a:cubicBezTo>
                    <a:cubicBezTo>
                      <a:pt x="90" y="184"/>
                      <a:pt x="92" y="198"/>
                      <a:pt x="93" y="207"/>
                    </a:cubicBezTo>
                    <a:cubicBezTo>
                      <a:pt x="110" y="206"/>
                      <a:pt x="110" y="206"/>
                      <a:pt x="110" y="206"/>
                    </a:cubicBezTo>
                    <a:cubicBezTo>
                      <a:pt x="109" y="194"/>
                      <a:pt x="111" y="181"/>
                      <a:pt x="105" y="164"/>
                    </a:cubicBezTo>
                    <a:cubicBezTo>
                      <a:pt x="103" y="159"/>
                      <a:pt x="101" y="154"/>
                      <a:pt x="99" y="150"/>
                    </a:cubicBezTo>
                    <a:cubicBezTo>
                      <a:pt x="99" y="150"/>
                      <a:pt x="99" y="150"/>
                      <a:pt x="99" y="150"/>
                    </a:cubicBezTo>
                    <a:cubicBezTo>
                      <a:pt x="98" y="133"/>
                      <a:pt x="96" y="117"/>
                      <a:pt x="94" y="101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11" y="106"/>
                      <a:pt x="111" y="106"/>
                    </a:cubicBezTo>
                    <a:cubicBezTo>
                      <a:pt x="111" y="106"/>
                      <a:pt x="124" y="97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8"/>
                      <a:pt x="121" y="98"/>
                      <a:pt x="121" y="98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21" y="95"/>
                      <a:pt x="121" y="95"/>
                      <a:pt x="121" y="9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36" y="75"/>
                      <a:pt x="153" y="78"/>
                      <a:pt x="159" y="79"/>
                    </a:cubicBezTo>
                    <a:cubicBezTo>
                      <a:pt x="160" y="64"/>
                      <a:pt x="157" y="49"/>
                      <a:pt x="151" y="35"/>
                    </a:cubicBezTo>
                    <a:cubicBezTo>
                      <a:pt x="146" y="22"/>
                      <a:pt x="137" y="9"/>
                      <a:pt x="125" y="0"/>
                    </a:cubicBezTo>
                    <a:close/>
                    <a:moveTo>
                      <a:pt x="134" y="43"/>
                    </a:moveTo>
                    <a:cubicBezTo>
                      <a:pt x="130" y="32"/>
                      <a:pt x="127" y="20"/>
                      <a:pt x="126" y="8"/>
                    </a:cubicBezTo>
                    <a:cubicBezTo>
                      <a:pt x="134" y="17"/>
                      <a:pt x="141" y="27"/>
                      <a:pt x="145" y="38"/>
                    </a:cubicBezTo>
                    <a:cubicBezTo>
                      <a:pt x="150" y="49"/>
                      <a:pt x="153" y="61"/>
                      <a:pt x="153" y="72"/>
                    </a:cubicBezTo>
                    <a:cubicBezTo>
                      <a:pt x="145" y="64"/>
                      <a:pt x="139" y="54"/>
                      <a:pt x="13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3" name="文本框 35"/>
          <p:cNvSpPr txBox="1"/>
          <p:nvPr/>
        </p:nvSpPr>
        <p:spPr>
          <a:xfrm>
            <a:off x="3541753" y="1160426"/>
            <a:ext cx="600164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文本框 36"/>
          <p:cNvSpPr txBox="1"/>
          <p:nvPr/>
        </p:nvSpPr>
        <p:spPr>
          <a:xfrm>
            <a:off x="3529508" y="3000122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文本框 37"/>
          <p:cNvSpPr txBox="1"/>
          <p:nvPr/>
        </p:nvSpPr>
        <p:spPr>
          <a:xfrm>
            <a:off x="5282414" y="2086712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文本框 38"/>
          <p:cNvSpPr txBox="1"/>
          <p:nvPr/>
        </p:nvSpPr>
        <p:spPr>
          <a:xfrm>
            <a:off x="5282414" y="3914744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4214920" y="1246514"/>
            <a:ext cx="0" cy="42507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214920" y="3051586"/>
            <a:ext cx="0" cy="42507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148398" y="4000832"/>
            <a:ext cx="0" cy="42507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148398" y="2138175"/>
            <a:ext cx="0" cy="42507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45"/>
          <p:cNvSpPr txBox="1"/>
          <p:nvPr/>
        </p:nvSpPr>
        <p:spPr>
          <a:xfrm>
            <a:off x="4358705" y="1249284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练习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文本框 46"/>
          <p:cNvSpPr txBox="1"/>
          <p:nvPr/>
        </p:nvSpPr>
        <p:spPr>
          <a:xfrm>
            <a:off x="4358705" y="3077438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文本框 47"/>
          <p:cNvSpPr txBox="1"/>
          <p:nvPr/>
        </p:nvSpPr>
        <p:spPr>
          <a:xfrm>
            <a:off x="3987230" y="2144978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文本框 48"/>
          <p:cNvSpPr txBox="1"/>
          <p:nvPr/>
        </p:nvSpPr>
        <p:spPr>
          <a:xfrm>
            <a:off x="4015805" y="3996779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练习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8" name="Rectangle 47"/>
          <p:cNvSpPr>
            <a:spLocks noChangeArrowheads="1"/>
          </p:cNvSpPr>
          <p:nvPr/>
        </p:nvSpPr>
        <p:spPr bwMode="auto">
          <a:xfrm>
            <a:off x="869315" y="1135380"/>
            <a:ext cx="223774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将布局属性结合内容用户界面属性使用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9" name="Rectangle 47"/>
          <p:cNvSpPr>
            <a:spLocks noChangeArrowheads="1"/>
          </p:cNvSpPr>
          <p:nvPr/>
        </p:nvSpPr>
        <p:spPr bwMode="auto">
          <a:xfrm>
            <a:off x="805815" y="3001010"/>
            <a:ext cx="230124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将尺寸与补白结合内容用户界面属性使用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0" name="Rectangle 47"/>
          <p:cNvSpPr>
            <a:spLocks noChangeArrowheads="1"/>
          </p:cNvSpPr>
          <p:nvPr/>
        </p:nvSpPr>
        <p:spPr bwMode="auto">
          <a:xfrm>
            <a:off x="6239510" y="2085340"/>
            <a:ext cx="21463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将背景边框结合内容用户界面属性使用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1" name="Rectangle 47"/>
          <p:cNvSpPr>
            <a:spLocks noChangeArrowheads="1"/>
          </p:cNvSpPr>
          <p:nvPr/>
        </p:nvSpPr>
        <p:spPr bwMode="auto">
          <a:xfrm>
            <a:off x="6239570" y="3951496"/>
            <a:ext cx="1882776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将外轮廓与内容用户界面结合使用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/>
          <p:bldP spid="104" grpId="0"/>
          <p:bldP spid="105" grpId="0"/>
          <p:bldP spid="106" grpId="0"/>
          <p:bldP spid="111" grpId="0"/>
          <p:bldP spid="112" grpId="0"/>
          <p:bldP spid="113" grpId="0"/>
          <p:bldP spid="114" grpId="0"/>
          <p:bldP spid="178" grpId="0" bldLvl="0" animBg="1"/>
          <p:bldP spid="179" grpId="0" bldLvl="0" animBg="1"/>
          <p:bldP spid="180" grpId="0" bldLvl="0" animBg="1"/>
          <p:bldP spid="181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2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/>
          <p:bldP spid="104" grpId="0"/>
          <p:bldP spid="105" grpId="0"/>
          <p:bldP spid="106" grpId="0"/>
          <p:bldP spid="111" grpId="0"/>
          <p:bldP spid="112" grpId="0"/>
          <p:bldP spid="113" grpId="0"/>
          <p:bldP spid="114" grpId="0"/>
          <p:bldP spid="178" grpId="0" bldLvl="0" animBg="1"/>
          <p:bldP spid="179" grpId="0" bldLvl="0" animBg="1"/>
          <p:bldP spid="180" grpId="0" bldLvl="0" animBg="1"/>
          <p:bldP spid="181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29365" y="3430267"/>
            <a:ext cx="31381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000" dirty="0">
                <a:solidFill>
                  <a:srgbClr val="E11F75"/>
                </a:solidFill>
                <a:cs typeface="+mn-ea"/>
                <a:sym typeface="+mn-lt"/>
              </a:rPr>
              <a:t>THANK YOU</a:t>
            </a:r>
            <a:endParaRPr lang="en-US" altLang="zh-CN" sz="4000" dirty="0">
              <a:solidFill>
                <a:srgbClr val="E11F7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09" y="0"/>
            <a:ext cx="6319905" cy="3556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603351" y="2058787"/>
            <a:ext cx="3438525" cy="2189559"/>
            <a:chOff x="3035507" y="1687220"/>
            <a:chExt cx="3438525" cy="2189559"/>
          </a:xfrm>
        </p:grpSpPr>
        <p:sp>
          <p:nvSpPr>
            <p:cNvPr id="11" name="AutoShap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3035507" y="2244433"/>
              <a:ext cx="3438525" cy="47744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da-DK" altLang="zh-CN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02 </a:t>
              </a:r>
              <a:r>
                <a:rPr lang="zh-CN" altLang="da-DK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介绍属性</a:t>
              </a:r>
              <a:endParaRPr lang="zh-CN" altLang="da-DK" sz="15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3035507" y="1687220"/>
              <a:ext cx="3438525" cy="47625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01 </a:t>
              </a:r>
              <a:r>
                <a:rPr lang="zh-CN" altLang="da-DK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项目背景</a:t>
              </a:r>
              <a:endParaRPr lang="zh-CN" altLang="da-DK" sz="15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035507" y="2826648"/>
              <a:ext cx="3438525" cy="47744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da-DK" altLang="zh-CN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03 </a:t>
              </a:r>
              <a:r>
                <a:rPr lang="zh-CN" altLang="da-DK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项目练习</a:t>
              </a:r>
              <a:endParaRPr lang="zh-CN" altLang="da-DK" sz="15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3035507" y="3400529"/>
              <a:ext cx="3438525" cy="47625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da-DK" altLang="zh-CN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04 </a:t>
              </a:r>
              <a:r>
                <a:rPr lang="zh-CN" altLang="da-DK" sz="1500" dirty="0" smtClean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项目作业</a:t>
              </a:r>
              <a:endParaRPr lang="zh-CN" altLang="da-DK" sz="15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240669" y="1959872"/>
              <a:ext cx="138113" cy="13811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244241" y="2303963"/>
              <a:ext cx="138113" cy="13811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279960" y="2043217"/>
              <a:ext cx="57150" cy="3464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3129566" y="1957491"/>
              <a:ext cx="138113" cy="13811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3133138" y="2301582"/>
              <a:ext cx="138113" cy="13811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AutoShape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3167667" y="2040836"/>
              <a:ext cx="58340" cy="3464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6240669" y="3114779"/>
              <a:ext cx="138113" cy="139304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44241" y="3458870"/>
              <a:ext cx="138113" cy="13930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88294" y="3198123"/>
              <a:ext cx="58341" cy="3464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3129566" y="3112397"/>
              <a:ext cx="138113" cy="13811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3133138" y="3456489"/>
              <a:ext cx="138113" cy="139303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E6E6E6"/>
              </a:solidFill>
              <a:rou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AutoShape 2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3167667" y="3195742"/>
              <a:ext cx="58340" cy="34647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FFFFFF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35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文本框 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68507" y="3153567"/>
            <a:ext cx="1239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9A341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zh-CN" altLang="en-US" sz="3600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600" b="1" dirty="0">
                <a:solidFill>
                  <a:srgbClr val="69E1AB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sz="3600" b="1" dirty="0">
              <a:solidFill>
                <a:srgbClr val="69E1A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1597563" y="3799898"/>
            <a:ext cx="222527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spc="600" dirty="0">
                <a:solidFill>
                  <a:srgbClr val="F9A341"/>
                </a:solidFill>
                <a:cs typeface="+mn-ea"/>
                <a:sym typeface="+mn-lt"/>
              </a:rPr>
              <a:t>C</a:t>
            </a:r>
            <a:r>
              <a:rPr lang="en-US" altLang="zh-CN" sz="2000" spc="600" dirty="0">
                <a:solidFill>
                  <a:srgbClr val="D5D5D5"/>
                </a:solidFill>
                <a:cs typeface="+mn-ea"/>
                <a:sym typeface="+mn-lt"/>
              </a:rPr>
              <a:t>O</a:t>
            </a:r>
            <a:r>
              <a:rPr lang="en-US" altLang="zh-CN" sz="2000" spc="600" dirty="0">
                <a:solidFill>
                  <a:srgbClr val="69E1AB"/>
                </a:solidFill>
                <a:cs typeface="+mn-ea"/>
                <a:sym typeface="+mn-lt"/>
              </a:rPr>
              <a:t>N</a:t>
            </a:r>
            <a:r>
              <a:rPr lang="en-US" altLang="zh-CN" sz="2000" spc="600" dirty="0">
                <a:solidFill>
                  <a:srgbClr val="D5D5D5"/>
                </a:solidFill>
                <a:cs typeface="+mn-ea"/>
                <a:sym typeface="+mn-lt"/>
              </a:rPr>
              <a:t>T</a:t>
            </a:r>
            <a:r>
              <a:rPr lang="en-US" altLang="zh-CN" sz="2000" spc="600" dirty="0">
                <a:solidFill>
                  <a:srgbClr val="F9A341"/>
                </a:solidFill>
                <a:cs typeface="+mn-ea"/>
                <a:sym typeface="+mn-lt"/>
              </a:rPr>
              <a:t>E</a:t>
            </a:r>
            <a:r>
              <a:rPr lang="en-US" altLang="zh-CN" sz="2000" spc="600" dirty="0">
                <a:solidFill>
                  <a:srgbClr val="D5D5D5"/>
                </a:solidFill>
                <a:cs typeface="+mn-ea"/>
                <a:sym typeface="+mn-lt"/>
              </a:rPr>
              <a:t>N</a:t>
            </a:r>
            <a:r>
              <a:rPr lang="en-US" altLang="zh-CN" sz="2000" spc="600" dirty="0">
                <a:solidFill>
                  <a:srgbClr val="69E1AB"/>
                </a:solidFill>
                <a:cs typeface="+mn-ea"/>
                <a:sym typeface="+mn-lt"/>
              </a:rPr>
              <a:t>T</a:t>
            </a:r>
            <a:r>
              <a:rPr lang="en-US" altLang="zh-CN" sz="2000" spc="600" dirty="0">
                <a:solidFill>
                  <a:srgbClr val="D5D5D5"/>
                </a:solidFill>
                <a:cs typeface="+mn-ea"/>
                <a:sym typeface="+mn-lt"/>
              </a:rPr>
              <a:t>S</a:t>
            </a:r>
            <a:endParaRPr lang="zh-CN" altLang="en-US" sz="2000" spc="600" dirty="0">
              <a:solidFill>
                <a:srgbClr val="D5D5D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09" y="0"/>
            <a:ext cx="6319905" cy="35560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930110" y="2178097"/>
            <a:ext cx="765244" cy="1012253"/>
            <a:chOff x="3464168" y="1490587"/>
            <a:chExt cx="765244" cy="1012253"/>
          </a:xfrm>
        </p:grpSpPr>
        <p:grpSp>
          <p:nvGrpSpPr>
            <p:cNvPr id="30" name="组合 29"/>
            <p:cNvGrpSpPr/>
            <p:nvPr>
              <p:custDataLst>
                <p:tags r:id="rId2"/>
              </p:custDataLst>
            </p:nvPr>
          </p:nvGrpSpPr>
          <p:grpSpPr>
            <a:xfrm>
              <a:off x="3464168" y="1490587"/>
              <a:ext cx="765244" cy="1012253"/>
              <a:chOff x="2611314" y="1802422"/>
              <a:chExt cx="852855" cy="112814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3546708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第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32240" y="2178097"/>
            <a:ext cx="765244" cy="1012253"/>
            <a:chOff x="4166298" y="1490587"/>
            <a:chExt cx="765244" cy="1012253"/>
          </a:xfrm>
        </p:grpSpPr>
        <p:grpSp>
          <p:nvGrpSpPr>
            <p:cNvPr id="36" name="组合 35"/>
            <p:cNvGrpSpPr/>
            <p:nvPr>
              <p:custDataLst>
                <p:tags r:id="rId4"/>
              </p:custDataLst>
            </p:nvPr>
          </p:nvGrpSpPr>
          <p:grpSpPr>
            <a:xfrm>
              <a:off x="4166298" y="1490587"/>
              <a:ext cx="765244" cy="1012253"/>
              <a:chOff x="2611314" y="1802422"/>
              <a:chExt cx="852855" cy="1128144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4349827" y="1621812"/>
              <a:ext cx="398186" cy="692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50" dirty="0">
                  <a:solidFill>
                    <a:srgbClr val="E11F75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+mn-ea"/>
                  <a:sym typeface="+mn-lt"/>
                </a:rPr>
                <a:t>1</a:t>
              </a:r>
              <a:endParaRPr lang="zh-CN" altLang="en-US" sz="4050" dirty="0">
                <a:solidFill>
                  <a:srgbClr val="E11F75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34369" y="2178097"/>
            <a:ext cx="765244" cy="1012253"/>
            <a:chOff x="4868427" y="1490587"/>
            <a:chExt cx="765244" cy="1012253"/>
          </a:xfrm>
        </p:grpSpPr>
        <p:grpSp>
          <p:nvGrpSpPr>
            <p:cNvPr id="42" name="组合 41"/>
            <p:cNvGrpSpPr/>
            <p:nvPr>
              <p:custDataLst>
                <p:tags r:id="rId6"/>
              </p:custDataLst>
            </p:nvPr>
          </p:nvGrpSpPr>
          <p:grpSpPr>
            <a:xfrm>
              <a:off x="4868427" y="1490587"/>
              <a:ext cx="765244" cy="1012253"/>
              <a:chOff x="2611314" y="1802422"/>
              <a:chExt cx="852855" cy="1128144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>
              <p:custDataLst>
                <p:tags r:id="rId7"/>
              </p:custDataLst>
            </p:nvPr>
          </p:nvSpPr>
          <p:spPr>
            <a:xfrm>
              <a:off x="4950967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环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>
            <p:custDataLst>
              <p:tags r:id="rId8"/>
            </p:custDataLst>
          </p:nvPr>
        </p:nvSpPr>
        <p:spPr>
          <a:xfrm>
            <a:off x="4623468" y="3674335"/>
            <a:ext cx="2842138" cy="4293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E11F75"/>
                </a:solidFill>
                <a:cs typeface="+mn-ea"/>
                <a:sym typeface="+mn-lt"/>
              </a:rPr>
              <a:t>项目背景</a:t>
            </a:r>
            <a:endParaRPr lang="zh-CN" altLang="en-US" sz="2000" b="1" dirty="0">
              <a:solidFill>
                <a:srgbClr val="E11F75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9"/>
            </p:custDataLst>
          </p:nvPr>
        </p:nvCxnSpPr>
        <p:spPr>
          <a:xfrm>
            <a:off x="4455327" y="3556000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  <p:cxnSp>
        <p:nvCxnSpPr>
          <p:cNvPr id="49" name="直接连接符 48"/>
          <p:cNvCxnSpPr/>
          <p:nvPr>
            <p:custDataLst>
              <p:tags r:id="rId10"/>
            </p:custDataLst>
          </p:nvPr>
        </p:nvCxnSpPr>
        <p:spPr>
          <a:xfrm>
            <a:off x="4455327" y="4222017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340557" y="2098438"/>
            <a:ext cx="910077" cy="927095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97226" y="3597996"/>
            <a:ext cx="574531" cy="585275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74282" y="951946"/>
            <a:ext cx="574531" cy="585275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96638" y="3894578"/>
            <a:ext cx="910077" cy="927095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1353" y="1948408"/>
            <a:ext cx="1042204" cy="1061692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29048" y="2844406"/>
            <a:ext cx="910077" cy="927095"/>
          </a:xfrm>
          <a:prstGeom prst="roundRect">
            <a:avLst>
              <a:gd name="adj" fmla="val 7843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</a:gra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19651" y="1674283"/>
            <a:ext cx="454631" cy="486059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98400" y="1462349"/>
            <a:ext cx="454631" cy="486059"/>
          </a:xfrm>
          <a:prstGeom prst="roundRect">
            <a:avLst>
              <a:gd name="adj" fmla="val 7843"/>
            </a:avLst>
          </a:prstGeom>
          <a:solidFill>
            <a:schemeClr val="accent1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92454" y="1176202"/>
            <a:ext cx="454631" cy="486059"/>
          </a:xfrm>
          <a:prstGeom prst="roundRect">
            <a:avLst>
              <a:gd name="adj" fmla="val 7843"/>
            </a:avLst>
          </a:prstGeom>
          <a:solidFill>
            <a:schemeClr val="accent3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40507" y="3833154"/>
            <a:ext cx="454631" cy="486059"/>
          </a:xfrm>
          <a:prstGeom prst="roundRect">
            <a:avLst>
              <a:gd name="adj" fmla="val 7843"/>
            </a:avLst>
          </a:prstGeom>
          <a:solidFill>
            <a:schemeClr val="accent4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358640" y="2623820"/>
            <a:ext cx="1863725" cy="1991995"/>
          </a:xfrm>
          <a:prstGeom prst="roundRect">
            <a:avLst>
              <a:gd name="adj" fmla="val 7843"/>
            </a:avLst>
          </a:prstGeom>
          <a:solidFill>
            <a:schemeClr val="accent3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文本框 36"/>
          <p:cNvSpPr txBox="1"/>
          <p:nvPr/>
        </p:nvSpPr>
        <p:spPr>
          <a:xfrm>
            <a:off x="5980600" y="1113925"/>
            <a:ext cx="242632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中再集团</a:t>
            </a:r>
            <a:endParaRPr lang="zh-CN" altLang="en-US" sz="21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094020" y="1625685"/>
            <a:ext cx="225889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13"/>
          <p:cNvSpPr txBox="1"/>
          <p:nvPr/>
        </p:nvSpPr>
        <p:spPr>
          <a:xfrm>
            <a:off x="6406515" y="1706245"/>
            <a:ext cx="2353310" cy="186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中再集团网址：https://www.chinare.com.cn/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官网首页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调整列表图标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27828" y="1840885"/>
            <a:ext cx="1456266" cy="1556936"/>
            <a:chOff x="2703419" y="2455080"/>
            <a:chExt cx="1941430" cy="2076396"/>
          </a:xfrm>
        </p:grpSpPr>
        <p:sp>
          <p:nvSpPr>
            <p:cNvPr id="10" name="圆角矩形 9"/>
            <p:cNvSpPr/>
            <p:nvPr/>
          </p:nvSpPr>
          <p:spPr>
            <a:xfrm>
              <a:off x="2703419" y="2455080"/>
              <a:ext cx="1941430" cy="2076396"/>
            </a:xfrm>
            <a:prstGeom prst="roundRect">
              <a:avLst>
                <a:gd name="adj" fmla="val 7843"/>
              </a:avLst>
            </a:prstGeom>
            <a:solidFill>
              <a:schemeClr val="accent1"/>
            </a:solidFill>
            <a:ln w="635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93700" dist="1016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22"/>
            <p:cNvSpPr txBox="1"/>
            <p:nvPr/>
          </p:nvSpPr>
          <p:spPr>
            <a:xfrm>
              <a:off x="2830403" y="2827078"/>
              <a:ext cx="801322" cy="615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23"/>
            <p:cNvSpPr txBox="1"/>
            <p:nvPr/>
          </p:nvSpPr>
          <p:spPr>
            <a:xfrm>
              <a:off x="3359498" y="3057200"/>
              <a:ext cx="1285069" cy="42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b="1" dirty="0">
                  <a:solidFill>
                    <a:prstClr val="white"/>
                  </a:solidFill>
                  <a:cs typeface="+mn-ea"/>
                  <a:sym typeface="+mn-lt"/>
                </a:rPr>
                <a:t>项目背景</a:t>
              </a:r>
              <a:endParaRPr lang="zh-CN" altLang="en-US" sz="15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74214" y="3475420"/>
              <a:ext cx="161566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810260" y="2291080"/>
            <a:ext cx="1003300" cy="1106805"/>
          </a:xfrm>
          <a:prstGeom prst="roundRect">
            <a:avLst>
              <a:gd name="adj" fmla="val 7843"/>
            </a:avLst>
          </a:prstGeom>
          <a:solidFill>
            <a:schemeClr val="accent4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685540" y="2291080"/>
            <a:ext cx="1003300" cy="1106805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 w="635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</a:ln>
          <a:effectLst>
            <a:outerShdw blurRad="393700" dist="1016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09" y="0"/>
            <a:ext cx="6319905" cy="35560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930110" y="2178097"/>
            <a:ext cx="765244" cy="1012253"/>
            <a:chOff x="3464168" y="1490587"/>
            <a:chExt cx="765244" cy="1012253"/>
          </a:xfrm>
        </p:grpSpPr>
        <p:grpSp>
          <p:nvGrpSpPr>
            <p:cNvPr id="30" name="组合 29"/>
            <p:cNvGrpSpPr/>
            <p:nvPr>
              <p:custDataLst>
                <p:tags r:id="rId2"/>
              </p:custDataLst>
            </p:nvPr>
          </p:nvGrpSpPr>
          <p:grpSpPr>
            <a:xfrm>
              <a:off x="3464168" y="1490587"/>
              <a:ext cx="765244" cy="1012253"/>
              <a:chOff x="2611314" y="1802422"/>
              <a:chExt cx="852855" cy="112814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3546708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第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32240" y="2178097"/>
            <a:ext cx="765244" cy="1012253"/>
            <a:chOff x="4166298" y="1490587"/>
            <a:chExt cx="765244" cy="1012253"/>
          </a:xfrm>
        </p:grpSpPr>
        <p:grpSp>
          <p:nvGrpSpPr>
            <p:cNvPr id="36" name="组合 35"/>
            <p:cNvGrpSpPr/>
            <p:nvPr>
              <p:custDataLst>
                <p:tags r:id="rId4"/>
              </p:custDataLst>
            </p:nvPr>
          </p:nvGrpSpPr>
          <p:grpSpPr>
            <a:xfrm>
              <a:off x="4166298" y="1490587"/>
              <a:ext cx="765244" cy="1012253"/>
              <a:chOff x="2611314" y="1802422"/>
              <a:chExt cx="852855" cy="1128144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4349827" y="1621812"/>
              <a:ext cx="398186" cy="692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50" dirty="0" smtClean="0">
                  <a:solidFill>
                    <a:srgbClr val="E11F75"/>
                  </a:solidFill>
                  <a:cs typeface="+mn-ea"/>
                  <a:sym typeface="+mn-lt"/>
                </a:rPr>
                <a:t>2</a:t>
              </a:r>
              <a:endParaRPr lang="zh-CN" altLang="en-US" sz="405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34369" y="2178097"/>
            <a:ext cx="765244" cy="1012253"/>
            <a:chOff x="4868427" y="1490587"/>
            <a:chExt cx="765244" cy="1012253"/>
          </a:xfrm>
        </p:grpSpPr>
        <p:grpSp>
          <p:nvGrpSpPr>
            <p:cNvPr id="42" name="组合 41"/>
            <p:cNvGrpSpPr/>
            <p:nvPr>
              <p:custDataLst>
                <p:tags r:id="rId6"/>
              </p:custDataLst>
            </p:nvPr>
          </p:nvGrpSpPr>
          <p:grpSpPr>
            <a:xfrm>
              <a:off x="4868427" y="1490587"/>
              <a:ext cx="765244" cy="1012253"/>
              <a:chOff x="2611314" y="1802422"/>
              <a:chExt cx="852855" cy="1128144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>
              <p:custDataLst>
                <p:tags r:id="rId7"/>
              </p:custDataLst>
            </p:nvPr>
          </p:nvSpPr>
          <p:spPr>
            <a:xfrm>
              <a:off x="4950967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环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>
            <p:custDataLst>
              <p:tags r:id="rId8"/>
            </p:custDataLst>
          </p:nvPr>
        </p:nvSpPr>
        <p:spPr>
          <a:xfrm>
            <a:off x="4623468" y="3674335"/>
            <a:ext cx="2842138" cy="4293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E11F75"/>
                </a:solidFill>
                <a:cs typeface="+mn-ea"/>
                <a:sym typeface="+mn-lt"/>
              </a:rPr>
              <a:t>内容与用户界面</a:t>
            </a:r>
            <a:endParaRPr lang="zh-CN" altLang="en-US" sz="2000" b="1" dirty="0">
              <a:solidFill>
                <a:srgbClr val="E11F75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9"/>
            </p:custDataLst>
          </p:nvPr>
        </p:nvCxnSpPr>
        <p:spPr>
          <a:xfrm>
            <a:off x="4455327" y="3556000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  <p:cxnSp>
        <p:nvCxnSpPr>
          <p:cNvPr id="49" name="直接连接符 48"/>
          <p:cNvCxnSpPr/>
          <p:nvPr>
            <p:custDataLst>
              <p:tags r:id="rId10"/>
            </p:custDataLst>
          </p:nvPr>
        </p:nvCxnSpPr>
        <p:spPr>
          <a:xfrm>
            <a:off x="4455327" y="4222017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2581990">
            <a:off x="2726031" y="1357215"/>
            <a:ext cx="1249797" cy="1249345"/>
          </a:xfrm>
          <a:prstGeom prst="roundRect">
            <a:avLst>
              <a:gd name="adj" fmla="val 12985"/>
            </a:avLst>
          </a:prstGeom>
          <a:solidFill>
            <a:schemeClr val="accent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2581990">
            <a:off x="4696067" y="1807430"/>
            <a:ext cx="1198913" cy="1198480"/>
          </a:xfrm>
          <a:prstGeom prst="roundRect">
            <a:avLst>
              <a:gd name="adj" fmla="val 12985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39829" y="1622094"/>
            <a:ext cx="1249797" cy="1249345"/>
            <a:chOff x="1424679" y="2162791"/>
            <a:chExt cx="1666396" cy="1665793"/>
          </a:xfrm>
        </p:grpSpPr>
        <p:sp>
          <p:nvSpPr>
            <p:cNvPr id="58" name="圆角矩形 57"/>
            <p:cNvSpPr/>
            <p:nvPr/>
          </p:nvSpPr>
          <p:spPr>
            <a:xfrm rot="2581990">
              <a:off x="1424679" y="2162791"/>
              <a:ext cx="1666396" cy="1665793"/>
            </a:xfrm>
            <a:prstGeom prst="roundRect">
              <a:avLst>
                <a:gd name="adj" fmla="val 12985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006318" y="2223159"/>
              <a:ext cx="472468" cy="420860"/>
              <a:chOff x="9030568" y="-1120753"/>
              <a:chExt cx="472468" cy="420860"/>
            </a:xfrm>
            <a:solidFill>
              <a:srgbClr val="00B0F0"/>
            </a:solidFill>
          </p:grpSpPr>
          <p:sp>
            <p:nvSpPr>
              <p:cNvPr id="74" name="Freeform 270"/>
              <p:cNvSpPr>
                <a:spLocks noEditPoints="1"/>
              </p:cNvSpPr>
              <p:nvPr/>
            </p:nvSpPr>
            <p:spPr bwMode="auto">
              <a:xfrm>
                <a:off x="9030568" y="-1120753"/>
                <a:ext cx="472468" cy="420860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75" name="Freeform 271"/>
              <p:cNvSpPr/>
              <p:nvPr/>
            </p:nvSpPr>
            <p:spPr bwMode="auto">
              <a:xfrm>
                <a:off x="9156871" y="-960593"/>
                <a:ext cx="216353" cy="185880"/>
              </a:xfrm>
              <a:custGeom>
                <a:avLst/>
                <a:gdLst>
                  <a:gd name="T0" fmla="*/ 57 w 78"/>
                  <a:gd name="T1" fmla="*/ 0 h 67"/>
                  <a:gd name="T2" fmla="*/ 57 w 78"/>
                  <a:gd name="T3" fmla="*/ 0 h 67"/>
                  <a:gd name="T4" fmla="*/ 39 w 78"/>
                  <a:gd name="T5" fmla="*/ 10 h 67"/>
                  <a:gd name="T6" fmla="*/ 21 w 78"/>
                  <a:gd name="T7" fmla="*/ 0 h 67"/>
                  <a:gd name="T8" fmla="*/ 20 w 78"/>
                  <a:gd name="T9" fmla="*/ 0 h 67"/>
                  <a:gd name="T10" fmla="*/ 0 w 78"/>
                  <a:gd name="T11" fmla="*/ 23 h 67"/>
                  <a:gd name="T12" fmla="*/ 1 w 78"/>
                  <a:gd name="T13" fmla="*/ 30 h 67"/>
                  <a:gd name="T14" fmla="*/ 25 w 78"/>
                  <a:gd name="T15" fmla="*/ 56 h 67"/>
                  <a:gd name="T16" fmla="*/ 39 w 78"/>
                  <a:gd name="T17" fmla="*/ 67 h 67"/>
                  <a:gd name="T18" fmla="*/ 53 w 78"/>
                  <a:gd name="T19" fmla="*/ 56 h 67"/>
                  <a:gd name="T20" fmla="*/ 77 w 78"/>
                  <a:gd name="T21" fmla="*/ 29 h 67"/>
                  <a:gd name="T22" fmla="*/ 78 w 78"/>
                  <a:gd name="T23" fmla="*/ 22 h 67"/>
                  <a:gd name="T24" fmla="*/ 57 w 78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67"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49" y="0"/>
                      <a:pt x="42" y="4"/>
                      <a:pt x="39" y="10"/>
                    </a:cubicBezTo>
                    <a:cubicBezTo>
                      <a:pt x="35" y="4"/>
                      <a:pt x="28" y="0"/>
                      <a:pt x="21" y="0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9" y="0"/>
                      <a:pt x="0" y="11"/>
                      <a:pt x="0" y="23"/>
                    </a:cubicBezTo>
                    <a:cubicBezTo>
                      <a:pt x="0" y="26"/>
                      <a:pt x="0" y="28"/>
                      <a:pt x="1" y="30"/>
                    </a:cubicBezTo>
                    <a:cubicBezTo>
                      <a:pt x="2" y="37"/>
                      <a:pt x="14" y="48"/>
                      <a:pt x="25" y="56"/>
                    </a:cubicBezTo>
                    <a:cubicBezTo>
                      <a:pt x="30" y="60"/>
                      <a:pt x="39" y="67"/>
                      <a:pt x="39" y="67"/>
                    </a:cubicBezTo>
                    <a:cubicBezTo>
                      <a:pt x="43" y="64"/>
                      <a:pt x="48" y="60"/>
                      <a:pt x="53" y="56"/>
                    </a:cubicBezTo>
                    <a:cubicBezTo>
                      <a:pt x="64" y="47"/>
                      <a:pt x="75" y="36"/>
                      <a:pt x="77" y="29"/>
                    </a:cubicBezTo>
                    <a:cubicBezTo>
                      <a:pt x="78" y="27"/>
                      <a:pt x="78" y="25"/>
                      <a:pt x="78" y="22"/>
                    </a:cubicBezTo>
                    <a:cubicBezTo>
                      <a:pt x="78" y="10"/>
                      <a:pt x="68" y="0"/>
                      <a:pt x="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sp>
          <p:nvSpPr>
            <p:cNvPr id="85" name="文本框 96"/>
            <p:cNvSpPr txBox="1"/>
            <p:nvPr/>
          </p:nvSpPr>
          <p:spPr>
            <a:xfrm>
              <a:off x="1574359" y="2934910"/>
              <a:ext cx="1411849" cy="42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cs typeface="+mn-ea"/>
                  <a:sym typeface="+mn-lt"/>
                </a:rPr>
                <a:t>content</a:t>
              </a:r>
              <a:endParaRPr lang="en-US" altLang="zh-CN" sz="1500" dirty="0">
                <a:cs typeface="+mn-ea"/>
                <a:sym typeface="+mn-lt"/>
              </a:endParaRPr>
            </a:p>
          </p:txBody>
        </p:sp>
      </p:grpSp>
      <p:sp>
        <p:nvSpPr>
          <p:cNvPr id="86" name="文本框 113"/>
          <p:cNvSpPr txBox="1"/>
          <p:nvPr/>
        </p:nvSpPr>
        <p:spPr>
          <a:xfrm>
            <a:off x="2660015" y="3457575"/>
            <a:ext cx="17881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content: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内容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counter-increment: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计数器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counter-reset: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计数器复位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quotes: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嵌入标记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43656" y="2052079"/>
            <a:ext cx="1138147" cy="1137737"/>
            <a:chOff x="4096447" y="2736106"/>
            <a:chExt cx="1517529" cy="1516982"/>
          </a:xfrm>
        </p:grpSpPr>
        <p:sp>
          <p:nvSpPr>
            <p:cNvPr id="63" name="圆角矩形 62"/>
            <p:cNvSpPr/>
            <p:nvPr/>
          </p:nvSpPr>
          <p:spPr>
            <a:xfrm rot="2581990">
              <a:off x="4096447" y="2736106"/>
              <a:ext cx="1517529" cy="1516982"/>
            </a:xfrm>
            <a:prstGeom prst="roundRect">
              <a:avLst>
                <a:gd name="adj" fmla="val 12985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4579502" y="2756967"/>
              <a:ext cx="464282" cy="429627"/>
              <a:chOff x="10191858" y="-1173361"/>
              <a:chExt cx="464282" cy="469959"/>
            </a:xfrm>
            <a:solidFill>
              <a:srgbClr val="00B0F0"/>
            </a:solidFill>
          </p:grpSpPr>
          <p:sp>
            <p:nvSpPr>
              <p:cNvPr id="77" name="Freeform 328"/>
              <p:cNvSpPr/>
              <p:nvPr/>
            </p:nvSpPr>
            <p:spPr bwMode="auto">
              <a:xfrm>
                <a:off x="10321670" y="-1084513"/>
                <a:ext cx="157880" cy="317982"/>
              </a:xfrm>
              <a:custGeom>
                <a:avLst/>
                <a:gdLst>
                  <a:gd name="T0" fmla="*/ 35 w 135"/>
                  <a:gd name="T1" fmla="*/ 272 h 272"/>
                  <a:gd name="T2" fmla="*/ 99 w 135"/>
                  <a:gd name="T3" fmla="*/ 272 h 272"/>
                  <a:gd name="T4" fmla="*/ 99 w 135"/>
                  <a:gd name="T5" fmla="*/ 68 h 272"/>
                  <a:gd name="T6" fmla="*/ 135 w 135"/>
                  <a:gd name="T7" fmla="*/ 68 h 272"/>
                  <a:gd name="T8" fmla="*/ 66 w 135"/>
                  <a:gd name="T9" fmla="*/ 0 h 272"/>
                  <a:gd name="T10" fmla="*/ 0 w 135"/>
                  <a:gd name="T11" fmla="*/ 68 h 272"/>
                  <a:gd name="T12" fmla="*/ 35 w 135"/>
                  <a:gd name="T13" fmla="*/ 68 h 272"/>
                  <a:gd name="T14" fmla="*/ 35 w 135"/>
                  <a:gd name="T15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5" h="272">
                    <a:moveTo>
                      <a:pt x="35" y="272"/>
                    </a:moveTo>
                    <a:lnTo>
                      <a:pt x="99" y="272"/>
                    </a:lnTo>
                    <a:lnTo>
                      <a:pt x="99" y="68"/>
                    </a:lnTo>
                    <a:lnTo>
                      <a:pt x="135" y="68"/>
                    </a:lnTo>
                    <a:lnTo>
                      <a:pt x="66" y="0"/>
                    </a:lnTo>
                    <a:lnTo>
                      <a:pt x="0" y="68"/>
                    </a:lnTo>
                    <a:lnTo>
                      <a:pt x="35" y="68"/>
                    </a:lnTo>
                    <a:lnTo>
                      <a:pt x="35" y="2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78" name="Freeform 329"/>
              <p:cNvSpPr/>
              <p:nvPr/>
            </p:nvSpPr>
            <p:spPr bwMode="auto">
              <a:xfrm>
                <a:off x="10194196" y="-960594"/>
                <a:ext cx="155540" cy="194063"/>
              </a:xfrm>
              <a:custGeom>
                <a:avLst/>
                <a:gdLst>
                  <a:gd name="T0" fmla="*/ 36 w 133"/>
                  <a:gd name="T1" fmla="*/ 166 h 166"/>
                  <a:gd name="T2" fmla="*/ 97 w 133"/>
                  <a:gd name="T3" fmla="*/ 166 h 166"/>
                  <a:gd name="T4" fmla="*/ 97 w 133"/>
                  <a:gd name="T5" fmla="*/ 69 h 166"/>
                  <a:gd name="T6" fmla="*/ 133 w 133"/>
                  <a:gd name="T7" fmla="*/ 69 h 166"/>
                  <a:gd name="T8" fmla="*/ 66 w 133"/>
                  <a:gd name="T9" fmla="*/ 0 h 166"/>
                  <a:gd name="T10" fmla="*/ 0 w 133"/>
                  <a:gd name="T11" fmla="*/ 69 h 166"/>
                  <a:gd name="T12" fmla="*/ 36 w 133"/>
                  <a:gd name="T13" fmla="*/ 69 h 166"/>
                  <a:gd name="T14" fmla="*/ 36 w 133"/>
                  <a:gd name="T15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66">
                    <a:moveTo>
                      <a:pt x="36" y="166"/>
                    </a:moveTo>
                    <a:lnTo>
                      <a:pt x="97" y="166"/>
                    </a:lnTo>
                    <a:lnTo>
                      <a:pt x="97" y="69"/>
                    </a:lnTo>
                    <a:lnTo>
                      <a:pt x="133" y="69"/>
                    </a:lnTo>
                    <a:lnTo>
                      <a:pt x="66" y="0"/>
                    </a:lnTo>
                    <a:lnTo>
                      <a:pt x="0" y="69"/>
                    </a:lnTo>
                    <a:lnTo>
                      <a:pt x="36" y="69"/>
                    </a:lnTo>
                    <a:lnTo>
                      <a:pt x="3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79" name="Rectangle 330"/>
              <p:cNvSpPr>
                <a:spLocks noChangeArrowheads="1"/>
              </p:cNvSpPr>
              <p:nvPr/>
            </p:nvSpPr>
            <p:spPr bwMode="auto">
              <a:xfrm>
                <a:off x="10191858" y="-747826"/>
                <a:ext cx="464282" cy="444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80" name="Oval 331"/>
              <p:cNvSpPr>
                <a:spLocks noChangeArrowheads="1"/>
              </p:cNvSpPr>
              <p:nvPr/>
            </p:nvSpPr>
            <p:spPr bwMode="auto">
              <a:xfrm>
                <a:off x="10532175" y="-1173361"/>
                <a:ext cx="63152" cy="806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81" name="Freeform 332"/>
              <p:cNvSpPr/>
              <p:nvPr/>
            </p:nvSpPr>
            <p:spPr bwMode="auto">
              <a:xfrm>
                <a:off x="10487736" y="-1088020"/>
                <a:ext cx="149693" cy="321490"/>
              </a:xfrm>
              <a:custGeom>
                <a:avLst/>
                <a:gdLst>
                  <a:gd name="T0" fmla="*/ 7 w 54"/>
                  <a:gd name="T1" fmla="*/ 61 h 116"/>
                  <a:gd name="T2" fmla="*/ 8 w 54"/>
                  <a:gd name="T3" fmla="*/ 61 h 116"/>
                  <a:gd name="T4" fmla="*/ 9 w 54"/>
                  <a:gd name="T5" fmla="*/ 61 h 116"/>
                  <a:gd name="T6" fmla="*/ 11 w 54"/>
                  <a:gd name="T7" fmla="*/ 116 h 116"/>
                  <a:gd name="T8" fmla="*/ 26 w 54"/>
                  <a:gd name="T9" fmla="*/ 116 h 116"/>
                  <a:gd name="T10" fmla="*/ 26 w 54"/>
                  <a:gd name="T11" fmla="*/ 61 h 116"/>
                  <a:gd name="T12" fmla="*/ 28 w 54"/>
                  <a:gd name="T13" fmla="*/ 61 h 116"/>
                  <a:gd name="T14" fmla="*/ 30 w 54"/>
                  <a:gd name="T15" fmla="*/ 116 h 116"/>
                  <a:gd name="T16" fmla="*/ 45 w 54"/>
                  <a:gd name="T17" fmla="*/ 116 h 116"/>
                  <a:gd name="T18" fmla="*/ 45 w 54"/>
                  <a:gd name="T19" fmla="*/ 61 h 116"/>
                  <a:gd name="T20" fmla="*/ 46 w 54"/>
                  <a:gd name="T21" fmla="*/ 61 h 116"/>
                  <a:gd name="T22" fmla="*/ 47 w 54"/>
                  <a:gd name="T23" fmla="*/ 61 h 116"/>
                  <a:gd name="T24" fmla="*/ 47 w 54"/>
                  <a:gd name="T25" fmla="*/ 61 h 116"/>
                  <a:gd name="T26" fmla="*/ 54 w 54"/>
                  <a:gd name="T27" fmla="*/ 61 h 116"/>
                  <a:gd name="T28" fmla="*/ 50 w 54"/>
                  <a:gd name="T29" fmla="*/ 8 h 116"/>
                  <a:gd name="T30" fmla="*/ 43 w 54"/>
                  <a:gd name="T31" fmla="*/ 1 h 116"/>
                  <a:gd name="T32" fmla="*/ 37 w 54"/>
                  <a:gd name="T33" fmla="*/ 0 h 116"/>
                  <a:gd name="T34" fmla="*/ 37 w 54"/>
                  <a:gd name="T35" fmla="*/ 1 h 116"/>
                  <a:gd name="T36" fmla="*/ 41 w 54"/>
                  <a:gd name="T37" fmla="*/ 5 h 116"/>
                  <a:gd name="T38" fmla="*/ 36 w 54"/>
                  <a:gd name="T39" fmla="*/ 8 h 116"/>
                  <a:gd name="T40" fmla="*/ 38 w 54"/>
                  <a:gd name="T41" fmla="*/ 12 h 116"/>
                  <a:gd name="T42" fmla="*/ 31 w 54"/>
                  <a:gd name="T43" fmla="*/ 28 h 116"/>
                  <a:gd name="T44" fmla="*/ 30 w 54"/>
                  <a:gd name="T45" fmla="*/ 6 h 116"/>
                  <a:gd name="T46" fmla="*/ 31 w 54"/>
                  <a:gd name="T47" fmla="*/ 5 h 116"/>
                  <a:gd name="T48" fmla="*/ 30 w 54"/>
                  <a:gd name="T49" fmla="*/ 0 h 116"/>
                  <a:gd name="T50" fmla="*/ 25 w 54"/>
                  <a:gd name="T51" fmla="*/ 0 h 116"/>
                  <a:gd name="T52" fmla="*/ 23 w 54"/>
                  <a:gd name="T53" fmla="*/ 5 h 116"/>
                  <a:gd name="T54" fmla="*/ 24 w 54"/>
                  <a:gd name="T55" fmla="*/ 6 h 116"/>
                  <a:gd name="T56" fmla="*/ 23 w 54"/>
                  <a:gd name="T57" fmla="*/ 29 h 116"/>
                  <a:gd name="T58" fmla="*/ 16 w 54"/>
                  <a:gd name="T59" fmla="*/ 12 h 116"/>
                  <a:gd name="T60" fmla="*/ 18 w 54"/>
                  <a:gd name="T61" fmla="*/ 8 h 116"/>
                  <a:gd name="T62" fmla="*/ 13 w 54"/>
                  <a:gd name="T63" fmla="*/ 5 h 116"/>
                  <a:gd name="T64" fmla="*/ 17 w 54"/>
                  <a:gd name="T65" fmla="*/ 1 h 116"/>
                  <a:gd name="T66" fmla="*/ 17 w 54"/>
                  <a:gd name="T67" fmla="*/ 0 h 116"/>
                  <a:gd name="T68" fmla="*/ 11 w 54"/>
                  <a:gd name="T69" fmla="*/ 1 h 116"/>
                  <a:gd name="T70" fmla="*/ 4 w 54"/>
                  <a:gd name="T71" fmla="*/ 8 h 116"/>
                  <a:gd name="T72" fmla="*/ 0 w 54"/>
                  <a:gd name="T73" fmla="*/ 61 h 116"/>
                  <a:gd name="T74" fmla="*/ 7 w 54"/>
                  <a:gd name="T75" fmla="*/ 61 h 116"/>
                  <a:gd name="T76" fmla="*/ 7 w 54"/>
                  <a:gd name="T77" fmla="*/ 6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116">
                    <a:moveTo>
                      <a:pt x="7" y="61"/>
                    </a:moveTo>
                    <a:cubicBezTo>
                      <a:pt x="8" y="61"/>
                      <a:pt x="8" y="61"/>
                      <a:pt x="8" y="61"/>
                    </a:cubicBezTo>
                    <a:cubicBezTo>
                      <a:pt x="8" y="61"/>
                      <a:pt x="9" y="61"/>
                      <a:pt x="9" y="61"/>
                    </a:cubicBezTo>
                    <a:cubicBezTo>
                      <a:pt x="11" y="116"/>
                      <a:pt x="11" y="116"/>
                      <a:pt x="11" y="116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27" y="100"/>
                      <a:pt x="27" y="72"/>
                      <a:pt x="26" y="61"/>
                    </a:cubicBezTo>
                    <a:cubicBezTo>
                      <a:pt x="27" y="61"/>
                      <a:pt x="27" y="61"/>
                      <a:pt x="28" y="61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46" y="100"/>
                      <a:pt x="45" y="72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7" y="61"/>
                      <a:pt x="47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9" y="61"/>
                      <a:pt x="52" y="61"/>
                      <a:pt x="54" y="61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4"/>
                      <a:pt x="47" y="1"/>
                      <a:pt x="43" y="1"/>
                    </a:cubicBezTo>
                    <a:cubicBezTo>
                      <a:pt x="43" y="1"/>
                      <a:pt x="38" y="1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1" y="1"/>
                      <a:pt x="11" y="1"/>
                    </a:cubicBezTo>
                    <a:cubicBezTo>
                      <a:pt x="8" y="1"/>
                      <a:pt x="5" y="4"/>
                      <a:pt x="4" y="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61"/>
                      <a:pt x="5" y="61"/>
                      <a:pt x="7" y="61"/>
                    </a:cubicBezTo>
                    <a:cubicBezTo>
                      <a:pt x="7" y="61"/>
                      <a:pt x="7" y="61"/>
                      <a:pt x="7" y="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sp>
          <p:nvSpPr>
            <p:cNvPr id="87" name="文本框 96"/>
            <p:cNvSpPr txBox="1"/>
            <p:nvPr/>
          </p:nvSpPr>
          <p:spPr>
            <a:xfrm>
              <a:off x="4149286" y="3466328"/>
              <a:ext cx="1411849" cy="42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cs typeface="+mn-ea"/>
                  <a:sym typeface="+mn-lt"/>
                </a:rPr>
                <a:t>userface</a:t>
              </a:r>
              <a:endParaRPr lang="en-US" altLang="zh-CN" sz="1500" dirty="0">
                <a:cs typeface="+mn-ea"/>
                <a:sym typeface="+mn-lt"/>
              </a:endParaRPr>
            </a:p>
          </p:txBody>
        </p:sp>
      </p:grpSp>
      <p:sp>
        <p:nvSpPr>
          <p:cNvPr id="90" name="文本框 113"/>
          <p:cNvSpPr txBox="1"/>
          <p:nvPr/>
        </p:nvSpPr>
        <p:spPr>
          <a:xfrm>
            <a:off x="4591050" y="3457575"/>
            <a:ext cx="1765300" cy="130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外轮廓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outline-width: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外轮廓宽度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outline-style: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外轮廓风格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outline-color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：外轮廓颜色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cursor: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指针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86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09" y="0"/>
            <a:ext cx="6319905" cy="35560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930110" y="2178097"/>
            <a:ext cx="765244" cy="1012253"/>
            <a:chOff x="3464168" y="1490587"/>
            <a:chExt cx="765244" cy="1012253"/>
          </a:xfrm>
        </p:grpSpPr>
        <p:grpSp>
          <p:nvGrpSpPr>
            <p:cNvPr id="30" name="组合 29"/>
            <p:cNvGrpSpPr/>
            <p:nvPr>
              <p:custDataLst>
                <p:tags r:id="rId2"/>
              </p:custDataLst>
            </p:nvPr>
          </p:nvGrpSpPr>
          <p:grpSpPr>
            <a:xfrm>
              <a:off x="3464168" y="1490587"/>
              <a:ext cx="765244" cy="1012253"/>
              <a:chOff x="2611314" y="1802422"/>
              <a:chExt cx="852855" cy="112814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3546708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第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32240" y="2178097"/>
            <a:ext cx="765244" cy="1012253"/>
            <a:chOff x="4166298" y="1490587"/>
            <a:chExt cx="765244" cy="1012253"/>
          </a:xfrm>
        </p:grpSpPr>
        <p:grpSp>
          <p:nvGrpSpPr>
            <p:cNvPr id="36" name="组合 35"/>
            <p:cNvGrpSpPr/>
            <p:nvPr>
              <p:custDataLst>
                <p:tags r:id="rId4"/>
              </p:custDataLst>
            </p:nvPr>
          </p:nvGrpSpPr>
          <p:grpSpPr>
            <a:xfrm>
              <a:off x="4166298" y="1490587"/>
              <a:ext cx="765244" cy="1012253"/>
              <a:chOff x="2611314" y="1802422"/>
              <a:chExt cx="852855" cy="1128144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4349827" y="1621812"/>
              <a:ext cx="398186" cy="692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50" dirty="0" smtClean="0">
                  <a:solidFill>
                    <a:srgbClr val="E11F75"/>
                  </a:solidFill>
                  <a:cs typeface="+mn-ea"/>
                  <a:sym typeface="+mn-lt"/>
                </a:rPr>
                <a:t>3</a:t>
              </a:r>
              <a:endParaRPr lang="zh-CN" altLang="en-US" sz="405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34369" y="2178097"/>
            <a:ext cx="765244" cy="1012253"/>
            <a:chOff x="4868427" y="1490587"/>
            <a:chExt cx="765244" cy="1012253"/>
          </a:xfrm>
        </p:grpSpPr>
        <p:grpSp>
          <p:nvGrpSpPr>
            <p:cNvPr id="42" name="组合 41"/>
            <p:cNvGrpSpPr/>
            <p:nvPr>
              <p:custDataLst>
                <p:tags r:id="rId6"/>
              </p:custDataLst>
            </p:nvPr>
          </p:nvGrpSpPr>
          <p:grpSpPr>
            <a:xfrm>
              <a:off x="4868427" y="1490587"/>
              <a:ext cx="765244" cy="1012253"/>
              <a:chOff x="2611314" y="1802422"/>
              <a:chExt cx="852855" cy="1128144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>
              <p:custDataLst>
                <p:tags r:id="rId7"/>
              </p:custDataLst>
            </p:nvPr>
          </p:nvSpPr>
          <p:spPr>
            <a:xfrm>
              <a:off x="4950967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环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>
            <p:custDataLst>
              <p:tags r:id="rId8"/>
            </p:custDataLst>
          </p:nvPr>
        </p:nvSpPr>
        <p:spPr>
          <a:xfrm>
            <a:off x="4623468" y="3674335"/>
            <a:ext cx="2842138" cy="4293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E11F75"/>
                </a:solidFill>
                <a:cs typeface="+mn-ea"/>
                <a:sym typeface="+mn-lt"/>
              </a:rPr>
              <a:t>项目练习</a:t>
            </a:r>
            <a:endParaRPr lang="zh-CN" altLang="en-US" sz="2000" b="1" dirty="0">
              <a:solidFill>
                <a:srgbClr val="E11F75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9"/>
            </p:custDataLst>
          </p:nvPr>
        </p:nvCxnSpPr>
        <p:spPr>
          <a:xfrm>
            <a:off x="4455327" y="3556000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  <p:cxnSp>
        <p:nvCxnSpPr>
          <p:cNvPr id="49" name="直接连接符 48"/>
          <p:cNvCxnSpPr/>
          <p:nvPr>
            <p:custDataLst>
              <p:tags r:id="rId10"/>
            </p:custDataLst>
          </p:nvPr>
        </p:nvCxnSpPr>
        <p:spPr>
          <a:xfrm>
            <a:off x="4455327" y="4222017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5912" y="1133475"/>
            <a:ext cx="3623867" cy="3286125"/>
            <a:chOff x="1344836" y="1511300"/>
            <a:chExt cx="4831822" cy="4381500"/>
          </a:xfrm>
        </p:grpSpPr>
        <p:sp>
          <p:nvSpPr>
            <p:cNvPr id="65" name="圆角矩形 64"/>
            <p:cNvSpPr/>
            <p:nvPr/>
          </p:nvSpPr>
          <p:spPr>
            <a:xfrm>
              <a:off x="1600200" y="15113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79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600200" y="3683000"/>
              <a:ext cx="1968500" cy="838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00200" y="3492500"/>
              <a:ext cx="19685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0800000">
              <a:off x="1600200" y="4521200"/>
              <a:ext cx="19685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 flipV="1">
              <a:off x="1344836" y="1553386"/>
              <a:ext cx="2479228" cy="1113607"/>
              <a:chOff x="837732" y="2078700"/>
              <a:chExt cx="4394668" cy="1766999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10"/>
            <p:cNvSpPr txBox="1"/>
            <p:nvPr/>
          </p:nvSpPr>
          <p:spPr>
            <a:xfrm>
              <a:off x="2142831" y="1930204"/>
              <a:ext cx="938107" cy="33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5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修改图标</a:t>
              </a:r>
              <a:endParaRPr lang="zh-CN" altLang="en-US" sz="1015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 flipV="1">
              <a:off x="1344836" y="4540936"/>
              <a:ext cx="2479228" cy="1113607"/>
              <a:chOff x="837732" y="2078700"/>
              <a:chExt cx="4394668" cy="1766999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0" name="Freeform 123"/>
            <p:cNvSpPr>
              <a:spLocks noEditPoints="1"/>
            </p:cNvSpPr>
            <p:nvPr/>
          </p:nvSpPr>
          <p:spPr bwMode="auto">
            <a:xfrm>
              <a:off x="2426062" y="4887974"/>
              <a:ext cx="316777" cy="353035"/>
            </a:xfrm>
            <a:custGeom>
              <a:avLst/>
              <a:gdLst>
                <a:gd name="T0" fmla="*/ 13 w 77"/>
                <a:gd name="T1" fmla="*/ 8 h 86"/>
                <a:gd name="T2" fmla="*/ 38 w 77"/>
                <a:gd name="T3" fmla="*/ 1 h 86"/>
                <a:gd name="T4" fmla="*/ 59 w 77"/>
                <a:gd name="T5" fmla="*/ 13 h 86"/>
                <a:gd name="T6" fmla="*/ 66 w 77"/>
                <a:gd name="T7" fmla="*/ 38 h 86"/>
                <a:gd name="T8" fmla="*/ 58 w 77"/>
                <a:gd name="T9" fmla="*/ 55 h 86"/>
                <a:gd name="T10" fmla="*/ 64 w 77"/>
                <a:gd name="T11" fmla="*/ 59 h 86"/>
                <a:gd name="T12" fmla="*/ 74 w 77"/>
                <a:gd name="T13" fmla="*/ 72 h 86"/>
                <a:gd name="T14" fmla="*/ 73 w 77"/>
                <a:gd name="T15" fmla="*/ 84 h 86"/>
                <a:gd name="T16" fmla="*/ 73 w 77"/>
                <a:gd name="T17" fmla="*/ 84 h 86"/>
                <a:gd name="T18" fmla="*/ 62 w 77"/>
                <a:gd name="T19" fmla="*/ 82 h 86"/>
                <a:gd name="T20" fmla="*/ 51 w 77"/>
                <a:gd name="T21" fmla="*/ 68 h 86"/>
                <a:gd name="T22" fmla="*/ 49 w 77"/>
                <a:gd name="T23" fmla="*/ 63 h 86"/>
                <a:gd name="T24" fmla="*/ 30 w 77"/>
                <a:gd name="T25" fmla="*/ 66 h 86"/>
                <a:gd name="T26" fmla="*/ 8 w 77"/>
                <a:gd name="T27" fmla="*/ 54 h 86"/>
                <a:gd name="T28" fmla="*/ 1 w 77"/>
                <a:gd name="T29" fmla="*/ 30 h 86"/>
                <a:gd name="T30" fmla="*/ 13 w 77"/>
                <a:gd name="T31" fmla="*/ 8 h 86"/>
                <a:gd name="T32" fmla="*/ 30 w 77"/>
                <a:gd name="T33" fmla="*/ 49 h 86"/>
                <a:gd name="T34" fmla="*/ 38 w 77"/>
                <a:gd name="T35" fmla="*/ 49 h 86"/>
                <a:gd name="T36" fmla="*/ 38 w 77"/>
                <a:gd name="T37" fmla="*/ 40 h 86"/>
                <a:gd name="T38" fmla="*/ 47 w 77"/>
                <a:gd name="T39" fmla="*/ 40 h 86"/>
                <a:gd name="T40" fmla="*/ 47 w 77"/>
                <a:gd name="T41" fmla="*/ 32 h 86"/>
                <a:gd name="T42" fmla="*/ 38 w 77"/>
                <a:gd name="T43" fmla="*/ 32 h 86"/>
                <a:gd name="T44" fmla="*/ 38 w 77"/>
                <a:gd name="T45" fmla="*/ 23 h 86"/>
                <a:gd name="T46" fmla="*/ 30 w 77"/>
                <a:gd name="T47" fmla="*/ 23 h 86"/>
                <a:gd name="T48" fmla="*/ 30 w 77"/>
                <a:gd name="T49" fmla="*/ 32 h 86"/>
                <a:gd name="T50" fmla="*/ 21 w 77"/>
                <a:gd name="T51" fmla="*/ 32 h 86"/>
                <a:gd name="T52" fmla="*/ 21 w 77"/>
                <a:gd name="T53" fmla="*/ 40 h 86"/>
                <a:gd name="T54" fmla="*/ 30 w 77"/>
                <a:gd name="T55" fmla="*/ 40 h 86"/>
                <a:gd name="T56" fmla="*/ 30 w 77"/>
                <a:gd name="T57" fmla="*/ 49 h 86"/>
                <a:gd name="T58" fmla="*/ 18 w 77"/>
                <a:gd name="T59" fmla="*/ 36 h 86"/>
                <a:gd name="T60" fmla="*/ 43 w 77"/>
                <a:gd name="T61" fmla="*/ 19 h 86"/>
                <a:gd name="T62" fmla="*/ 18 w 77"/>
                <a:gd name="T63" fmla="*/ 36 h 86"/>
                <a:gd name="T64" fmla="*/ 36 w 77"/>
                <a:gd name="T65" fmla="*/ 12 h 86"/>
                <a:gd name="T66" fmla="*/ 20 w 77"/>
                <a:gd name="T67" fmla="*/ 16 h 86"/>
                <a:gd name="T68" fmla="*/ 12 w 77"/>
                <a:gd name="T69" fmla="*/ 31 h 86"/>
                <a:gd name="T70" fmla="*/ 16 w 77"/>
                <a:gd name="T71" fmla="*/ 47 h 86"/>
                <a:gd name="T72" fmla="*/ 31 w 77"/>
                <a:gd name="T73" fmla="*/ 55 h 86"/>
                <a:gd name="T74" fmla="*/ 47 w 77"/>
                <a:gd name="T75" fmla="*/ 51 h 86"/>
                <a:gd name="T76" fmla="*/ 55 w 77"/>
                <a:gd name="T77" fmla="*/ 36 h 86"/>
                <a:gd name="T78" fmla="*/ 51 w 77"/>
                <a:gd name="T79" fmla="*/ 20 h 86"/>
                <a:gd name="T80" fmla="*/ 36 w 77"/>
                <a:gd name="T81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81" name="文本框 18"/>
            <p:cNvSpPr txBox="1"/>
            <p:nvPr/>
          </p:nvSpPr>
          <p:spPr>
            <a:xfrm>
              <a:off x="2157837" y="3703361"/>
              <a:ext cx="853225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3952794" y="1511300"/>
              <a:ext cx="1968500" cy="4381500"/>
            </a:xfrm>
            <a:prstGeom prst="roundRect">
              <a:avLst>
                <a:gd name="adj" fmla="val 69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79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952794" y="3683000"/>
              <a:ext cx="1968500" cy="8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952794" y="3492500"/>
              <a:ext cx="19685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st="50800" dir="5400000" sx="97000" sy="97000" algn="t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10800000">
              <a:off x="3952794" y="4521200"/>
              <a:ext cx="1968500" cy="190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6200" dist="50800" dir="16200000" sx="97000" sy="97000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 flipV="1">
              <a:off x="3697430" y="1553386"/>
              <a:ext cx="2479228" cy="1113607"/>
              <a:chOff x="837732" y="2078700"/>
              <a:chExt cx="4394668" cy="1766999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32"/>
            <p:cNvSpPr txBox="1"/>
            <p:nvPr/>
          </p:nvSpPr>
          <p:spPr>
            <a:xfrm>
              <a:off x="4495424" y="1930204"/>
              <a:ext cx="938107" cy="33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5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设置轮廓</a:t>
              </a:r>
              <a:endParaRPr lang="zh-CN" altLang="en-US" sz="1015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 flipV="1">
              <a:off x="3697430" y="4540936"/>
              <a:ext cx="2479228" cy="1113607"/>
              <a:chOff x="837732" y="2078700"/>
              <a:chExt cx="4394668" cy="1766999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837732" y="2078700"/>
                <a:ext cx="4394668" cy="1110829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37732" y="2734869"/>
                <a:ext cx="4394668" cy="1110830"/>
              </a:xfrm>
              <a:prstGeom prst="ellipse">
                <a:avLst/>
              </a:prstGeom>
              <a:gradFill flip="none" rotWithShape="1">
                <a:gsLst>
                  <a:gs pos="86000">
                    <a:schemeClr val="bg1">
                      <a:alpha val="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290389" y="2513202"/>
                <a:ext cx="3489354" cy="9531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3" name="文本框 40"/>
            <p:cNvSpPr txBox="1"/>
            <p:nvPr/>
          </p:nvSpPr>
          <p:spPr>
            <a:xfrm>
              <a:off x="4510432" y="3703361"/>
              <a:ext cx="853225" cy="779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7" name="Freeform 147"/>
            <p:cNvSpPr>
              <a:spLocks noEditPoints="1"/>
            </p:cNvSpPr>
            <p:nvPr/>
          </p:nvSpPr>
          <p:spPr bwMode="auto">
            <a:xfrm>
              <a:off x="4816173" y="4867433"/>
              <a:ext cx="241739" cy="381783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3287194" y="2034407"/>
              <a:ext cx="905630" cy="203200"/>
              <a:chOff x="2819400" y="387818"/>
              <a:chExt cx="1384660" cy="310682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chemeClr val="bg1">
                      <a:lumMod val="85000"/>
                    </a:scheme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chemeClr val="tx1">
                      <a:alpha val="2000"/>
                    </a:schemeClr>
                  </a:gs>
                  <a:gs pos="100000">
                    <a:schemeClr val="tx1">
                      <a:alpha val="13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3287194" y="5034772"/>
              <a:ext cx="905630" cy="203200"/>
              <a:chOff x="2819400" y="387818"/>
              <a:chExt cx="1384660" cy="310682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2819400" y="393700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899260" y="387818"/>
                <a:ext cx="304800" cy="304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7" name="圆角矩形 156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/>
                  </a:gs>
                  <a:gs pos="25000">
                    <a:srgbClr val="FBFBFB"/>
                  </a:gs>
                  <a:gs pos="37000">
                    <a:srgbClr val="F8F8F8"/>
                  </a:gs>
                  <a:gs pos="89000">
                    <a:schemeClr val="bg1">
                      <a:lumMod val="85000"/>
                    </a:schemeClr>
                  </a:gs>
                  <a:gs pos="78000">
                    <a:srgbClr val="E7E7E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88900" sx="101000" sy="101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8" name="圆角矩形 157"/>
              <p:cNvSpPr/>
              <p:nvPr/>
            </p:nvSpPr>
            <p:spPr>
              <a:xfrm>
                <a:off x="2883260" y="466379"/>
                <a:ext cx="1256939" cy="15944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chemeClr val="tx1">
                      <a:alpha val="2000"/>
                    </a:schemeClr>
                  </a:gs>
                  <a:gs pos="100000">
                    <a:schemeClr val="tx1">
                      <a:alpha val="13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709" y="0"/>
            <a:ext cx="6319905" cy="35560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4930110" y="2178097"/>
            <a:ext cx="765244" cy="1012253"/>
            <a:chOff x="3464168" y="1490587"/>
            <a:chExt cx="765244" cy="1012253"/>
          </a:xfrm>
        </p:grpSpPr>
        <p:grpSp>
          <p:nvGrpSpPr>
            <p:cNvPr id="30" name="组合 29"/>
            <p:cNvGrpSpPr/>
            <p:nvPr>
              <p:custDataLst>
                <p:tags r:id="rId2"/>
              </p:custDataLst>
            </p:nvPr>
          </p:nvGrpSpPr>
          <p:grpSpPr>
            <a:xfrm>
              <a:off x="3464168" y="1490587"/>
              <a:ext cx="765244" cy="1012253"/>
              <a:chOff x="2611314" y="1802422"/>
              <a:chExt cx="852855" cy="112814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3546708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第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32240" y="2178097"/>
            <a:ext cx="765244" cy="1012253"/>
            <a:chOff x="4166298" y="1490587"/>
            <a:chExt cx="765244" cy="1012253"/>
          </a:xfrm>
        </p:grpSpPr>
        <p:grpSp>
          <p:nvGrpSpPr>
            <p:cNvPr id="36" name="组合 35"/>
            <p:cNvGrpSpPr/>
            <p:nvPr>
              <p:custDataLst>
                <p:tags r:id="rId4"/>
              </p:custDataLst>
            </p:nvPr>
          </p:nvGrpSpPr>
          <p:grpSpPr>
            <a:xfrm>
              <a:off x="4166298" y="1490587"/>
              <a:ext cx="765244" cy="1012253"/>
              <a:chOff x="2611314" y="1802422"/>
              <a:chExt cx="852855" cy="1128144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>
              <p:custDataLst>
                <p:tags r:id="rId5"/>
              </p:custDataLst>
            </p:nvPr>
          </p:nvSpPr>
          <p:spPr>
            <a:xfrm>
              <a:off x="4349827" y="1621812"/>
              <a:ext cx="398186" cy="692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4050" dirty="0" smtClean="0">
                  <a:solidFill>
                    <a:srgbClr val="E11F75"/>
                  </a:solidFill>
                  <a:cs typeface="+mn-ea"/>
                  <a:sym typeface="+mn-lt"/>
                </a:rPr>
                <a:t>4</a:t>
              </a:r>
              <a:endParaRPr lang="zh-CN" altLang="en-US" sz="405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34369" y="2178097"/>
            <a:ext cx="765244" cy="1012253"/>
            <a:chOff x="4868427" y="1490587"/>
            <a:chExt cx="765244" cy="1012253"/>
          </a:xfrm>
        </p:grpSpPr>
        <p:grpSp>
          <p:nvGrpSpPr>
            <p:cNvPr id="42" name="组合 41"/>
            <p:cNvGrpSpPr/>
            <p:nvPr>
              <p:custDataLst>
                <p:tags r:id="rId6"/>
              </p:custDataLst>
            </p:nvPr>
          </p:nvGrpSpPr>
          <p:grpSpPr>
            <a:xfrm>
              <a:off x="4868427" y="1490587"/>
              <a:ext cx="765244" cy="1012253"/>
              <a:chOff x="2611314" y="1802422"/>
              <a:chExt cx="852855" cy="1128144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2691684" y="1872127"/>
                <a:ext cx="692115" cy="98873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2648941" y="1837294"/>
                <a:ext cx="777600" cy="10584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2611314" y="1802422"/>
                <a:ext cx="852855" cy="1128144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kern="0">
                  <a:solidFill>
                    <a:srgbClr val="E11F75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>
              <p:custDataLst>
                <p:tags r:id="rId7"/>
              </p:custDataLst>
            </p:nvPr>
          </p:nvSpPr>
          <p:spPr>
            <a:xfrm>
              <a:off x="4950967" y="1679130"/>
              <a:ext cx="600164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3600" dirty="0">
                  <a:solidFill>
                    <a:srgbClr val="E11F75"/>
                  </a:solidFill>
                  <a:cs typeface="+mn-ea"/>
                  <a:sym typeface="+mn-lt"/>
                </a:rPr>
                <a:t>环</a:t>
              </a:r>
              <a:endParaRPr lang="zh-CN" altLang="en-US" sz="3600" dirty="0">
                <a:solidFill>
                  <a:srgbClr val="E11F7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>
            <p:custDataLst>
              <p:tags r:id="rId8"/>
            </p:custDataLst>
          </p:nvPr>
        </p:nvSpPr>
        <p:spPr>
          <a:xfrm>
            <a:off x="4623468" y="3674335"/>
            <a:ext cx="2842138" cy="42934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E11F75"/>
                </a:solidFill>
                <a:cs typeface="+mn-ea"/>
                <a:sym typeface="+mn-lt"/>
              </a:rPr>
              <a:t>兴趣练习</a:t>
            </a:r>
            <a:endParaRPr lang="zh-CN" altLang="en-US" sz="2000" b="1" dirty="0">
              <a:solidFill>
                <a:srgbClr val="E11F75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9"/>
            </p:custDataLst>
          </p:nvPr>
        </p:nvCxnSpPr>
        <p:spPr>
          <a:xfrm>
            <a:off x="4455327" y="3556000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  <p:cxnSp>
        <p:nvCxnSpPr>
          <p:cNvPr id="49" name="直接连接符 48"/>
          <p:cNvCxnSpPr/>
          <p:nvPr>
            <p:custDataLst>
              <p:tags r:id="rId10"/>
            </p:custDataLst>
          </p:nvPr>
        </p:nvCxnSpPr>
        <p:spPr>
          <a:xfrm>
            <a:off x="4455327" y="4222017"/>
            <a:ext cx="3178419" cy="0"/>
          </a:xfrm>
          <a:prstGeom prst="line">
            <a:avLst/>
          </a:prstGeom>
          <a:noFill/>
          <a:ln w="12700" cap="flat" cmpd="sng" algn="ctr">
            <a:solidFill>
              <a:srgbClr val="25990A"/>
            </a:solidFill>
            <a:prstDash val="solid"/>
            <a:miter lim="800000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MH" val="20170412171328"/>
  <p:tag name="MH_LIBRARY" val="GRAPHIC"/>
  <p:tag name="MH_ORDER" val="AutoShape 3"/>
</p:tagLst>
</file>

<file path=ppt/tags/tag10.xml><?xml version="1.0" encoding="utf-8"?>
<p:tagLst xmlns:p="http://schemas.openxmlformats.org/presentationml/2006/main">
  <p:tag name="MH" val="20170412171328"/>
  <p:tag name="MH_LIBRARY" val="GRAPHIC"/>
  <p:tag name="MH_ORDER" val="AutoShape 12"/>
</p:tagLst>
</file>

<file path=ppt/tags/tag11.xml><?xml version="1.0" encoding="utf-8"?>
<p:tagLst xmlns:p="http://schemas.openxmlformats.org/presentationml/2006/main">
  <p:tag name="MH" val="20170412171328"/>
  <p:tag name="MH_LIBRARY" val="GRAPHIC"/>
  <p:tag name="MH_ORDER" val="Oval 17"/>
</p:tagLst>
</file>

<file path=ppt/tags/tag12.xml><?xml version="1.0" encoding="utf-8"?>
<p:tagLst xmlns:p="http://schemas.openxmlformats.org/presentationml/2006/main">
  <p:tag name="MH" val="20170412171328"/>
  <p:tag name="MH_LIBRARY" val="GRAPHIC"/>
  <p:tag name="MH_ORDER" val="Oval 18"/>
</p:tagLst>
</file>

<file path=ppt/tags/tag13.xml><?xml version="1.0" encoding="utf-8"?>
<p:tagLst xmlns:p="http://schemas.openxmlformats.org/presentationml/2006/main">
  <p:tag name="MH" val="20170412171328"/>
  <p:tag name="MH_LIBRARY" val="GRAPHIC"/>
  <p:tag name="MH_ORDER" val="AutoShape 19"/>
</p:tagLst>
</file>

<file path=ppt/tags/tag14.xml><?xml version="1.0" encoding="utf-8"?>
<p:tagLst xmlns:p="http://schemas.openxmlformats.org/presentationml/2006/main">
  <p:tag name="MH" val="20170412171328"/>
  <p:tag name="MH_LIBRARY" val="GRAPHIC"/>
  <p:tag name="MH_ORDER" val="Oval 21"/>
</p:tagLst>
</file>

<file path=ppt/tags/tag15.xml><?xml version="1.0" encoding="utf-8"?>
<p:tagLst xmlns:p="http://schemas.openxmlformats.org/presentationml/2006/main">
  <p:tag name="MH" val="20170412171328"/>
  <p:tag name="MH_LIBRARY" val="GRAPHIC"/>
  <p:tag name="MH_ORDER" val="Oval 22"/>
</p:tagLst>
</file>

<file path=ppt/tags/tag16.xml><?xml version="1.0" encoding="utf-8"?>
<p:tagLst xmlns:p="http://schemas.openxmlformats.org/presentationml/2006/main">
  <p:tag name="MH" val="20170412171328"/>
  <p:tag name="MH_LIBRARY" val="GRAPHIC"/>
  <p:tag name="MH_ORDER" val="AutoShape 23"/>
</p:tagLst>
</file>

<file path=ppt/tags/tag17.xml><?xml version="1.0" encoding="utf-8"?>
<p:tagLst xmlns:p="http://schemas.openxmlformats.org/presentationml/2006/main">
  <p:tag name="MH" val="20170412171328"/>
  <p:tag name="MH_LIBRARY" val="GRAPHIC"/>
  <p:tag name="MH_ORDER" val="文本框 1"/>
</p:tagLst>
</file>

<file path=ppt/tags/tag18.xml><?xml version="1.0" encoding="utf-8"?>
<p:tagLst xmlns:p="http://schemas.openxmlformats.org/presentationml/2006/main">
  <p:tag name="MH" val="20170412171328"/>
  <p:tag name="MH_LIBRARY" val="GRAPHIC"/>
  <p:tag name="MH_ORDER" val="TextBox 19"/>
</p:tagLst>
</file>

<file path=ppt/tags/tag19.xml><?xml version="1.0" encoding="utf-8"?>
<p:tagLst xmlns:p="http://schemas.openxmlformats.org/presentationml/2006/main">
  <p:tag name="MH" val="20170412171601"/>
  <p:tag name="MH_LIBRARY" val="GRAPHIC"/>
  <p:tag name="MH_ORDER" val="Group 48"/>
</p:tagLst>
</file>

<file path=ppt/tags/tag2.xml><?xml version="1.0" encoding="utf-8"?>
<p:tagLst xmlns:p="http://schemas.openxmlformats.org/presentationml/2006/main">
  <p:tag name="MH" val="20170412171328"/>
  <p:tag name="MH_LIBRARY" val="GRAPHIC"/>
  <p:tag name="MH_ORDER" val="AutoShape 4"/>
</p:tagLst>
</file>

<file path=ppt/tags/tag20.xml><?xml version="1.0" encoding="utf-8"?>
<p:tagLst xmlns:p="http://schemas.openxmlformats.org/presentationml/2006/main">
  <p:tag name="MH" val="20170412171601"/>
  <p:tag name="MH_LIBRARY" val="GRAPHIC"/>
  <p:tag name="MH_ORDER" val="TextBox 60"/>
</p:tagLst>
</file>

<file path=ppt/tags/tag21.xml><?xml version="1.0" encoding="utf-8"?>
<p:tagLst xmlns:p="http://schemas.openxmlformats.org/presentationml/2006/main">
  <p:tag name="MH" val="20170412171601"/>
  <p:tag name="MH_LIBRARY" val="GRAPHIC"/>
  <p:tag name="MH_ORDER" val="Group 52"/>
</p:tagLst>
</file>

<file path=ppt/tags/tag22.xml><?xml version="1.0" encoding="utf-8"?>
<p:tagLst xmlns:p="http://schemas.openxmlformats.org/presentationml/2006/main">
  <p:tag name="MH" val="20170412171601"/>
  <p:tag name="MH_LIBRARY" val="GRAPHIC"/>
  <p:tag name="MH_ORDER" val="TextBox 61"/>
</p:tagLst>
</file>

<file path=ppt/tags/tag23.xml><?xml version="1.0" encoding="utf-8"?>
<p:tagLst xmlns:p="http://schemas.openxmlformats.org/presentationml/2006/main">
  <p:tag name="MH" val="20170412171601"/>
  <p:tag name="MH_LIBRARY" val="GRAPHIC"/>
  <p:tag name="MH_ORDER" val="Group 56"/>
</p:tagLst>
</file>

<file path=ppt/tags/tag24.xml><?xml version="1.0" encoding="utf-8"?>
<p:tagLst xmlns:p="http://schemas.openxmlformats.org/presentationml/2006/main">
  <p:tag name="MH" val="20170412171601"/>
  <p:tag name="MH_LIBRARY" val="GRAPHIC"/>
  <p:tag name="MH_ORDER" val="TextBox 62"/>
</p:tagLst>
</file>

<file path=ppt/tags/tag25.xml><?xml version="1.0" encoding="utf-8"?>
<p:tagLst xmlns:p="http://schemas.openxmlformats.org/presentationml/2006/main">
  <p:tag name="MH" val="20170412171601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412171601"/>
  <p:tag name="MH_LIBRARY" val="GRAPHIC"/>
  <p:tag name="MH_ORDER" val="Straight Connector 64"/>
</p:tagLst>
</file>

<file path=ppt/tags/tag27.xml><?xml version="1.0" encoding="utf-8"?>
<p:tagLst xmlns:p="http://schemas.openxmlformats.org/presentationml/2006/main">
  <p:tag name="MH" val="20170412171601"/>
  <p:tag name="MH_LIBRARY" val="GRAPHIC"/>
  <p:tag name="MH_ORDER" val="Straight Connector 65"/>
</p:tagLst>
</file>

<file path=ppt/tags/tag28.xml><?xml version="1.0" encoding="utf-8"?>
<p:tagLst xmlns:p="http://schemas.openxmlformats.org/presentationml/2006/main">
  <p:tag name="MH" val="20170412171601"/>
  <p:tag name="MH_LIBRARY" val="GRAPHIC"/>
  <p:tag name="MH_ORDER" val="Group 48"/>
</p:tagLst>
</file>

<file path=ppt/tags/tag29.xml><?xml version="1.0" encoding="utf-8"?>
<p:tagLst xmlns:p="http://schemas.openxmlformats.org/presentationml/2006/main">
  <p:tag name="MH" val="20170412171601"/>
  <p:tag name="MH_LIBRARY" val="GRAPHIC"/>
  <p:tag name="MH_ORDER" val="TextBox 60"/>
</p:tagLst>
</file>

<file path=ppt/tags/tag3.xml><?xml version="1.0" encoding="utf-8"?>
<p:tagLst xmlns:p="http://schemas.openxmlformats.org/presentationml/2006/main">
  <p:tag name="MH" val="20170412171328"/>
  <p:tag name="MH_LIBRARY" val="GRAPHIC"/>
  <p:tag name="MH_ORDER" val="AutoShape 14"/>
</p:tagLst>
</file>

<file path=ppt/tags/tag30.xml><?xml version="1.0" encoding="utf-8"?>
<p:tagLst xmlns:p="http://schemas.openxmlformats.org/presentationml/2006/main">
  <p:tag name="MH" val="20170412171601"/>
  <p:tag name="MH_LIBRARY" val="GRAPHIC"/>
  <p:tag name="MH_ORDER" val="Group 52"/>
</p:tagLst>
</file>

<file path=ppt/tags/tag31.xml><?xml version="1.0" encoding="utf-8"?>
<p:tagLst xmlns:p="http://schemas.openxmlformats.org/presentationml/2006/main">
  <p:tag name="MH" val="20170412171601"/>
  <p:tag name="MH_LIBRARY" val="GRAPHIC"/>
  <p:tag name="MH_ORDER" val="TextBox 61"/>
</p:tagLst>
</file>

<file path=ppt/tags/tag32.xml><?xml version="1.0" encoding="utf-8"?>
<p:tagLst xmlns:p="http://schemas.openxmlformats.org/presentationml/2006/main">
  <p:tag name="MH" val="20170412171601"/>
  <p:tag name="MH_LIBRARY" val="GRAPHIC"/>
  <p:tag name="MH_ORDER" val="Group 56"/>
</p:tagLst>
</file>

<file path=ppt/tags/tag33.xml><?xml version="1.0" encoding="utf-8"?>
<p:tagLst xmlns:p="http://schemas.openxmlformats.org/presentationml/2006/main">
  <p:tag name="MH" val="20170412171601"/>
  <p:tag name="MH_LIBRARY" val="GRAPHIC"/>
  <p:tag name="MH_ORDER" val="TextBox 62"/>
</p:tagLst>
</file>

<file path=ppt/tags/tag34.xml><?xml version="1.0" encoding="utf-8"?>
<p:tagLst xmlns:p="http://schemas.openxmlformats.org/presentationml/2006/main">
  <p:tag name="MH" val="20170412171601"/>
  <p:tag name="MH_LIBRARY" val="GRAPHIC"/>
  <p:tag name="MH_ORDER" val="TextBox 63"/>
</p:tagLst>
</file>

<file path=ppt/tags/tag35.xml><?xml version="1.0" encoding="utf-8"?>
<p:tagLst xmlns:p="http://schemas.openxmlformats.org/presentationml/2006/main">
  <p:tag name="MH" val="20170412171601"/>
  <p:tag name="MH_LIBRARY" val="GRAPHIC"/>
  <p:tag name="MH_ORDER" val="Straight Connector 64"/>
</p:tagLst>
</file>

<file path=ppt/tags/tag36.xml><?xml version="1.0" encoding="utf-8"?>
<p:tagLst xmlns:p="http://schemas.openxmlformats.org/presentationml/2006/main">
  <p:tag name="MH" val="20170412171601"/>
  <p:tag name="MH_LIBRARY" val="GRAPHIC"/>
  <p:tag name="MH_ORDER" val="Straight Connector 65"/>
</p:tagLst>
</file>

<file path=ppt/tags/tag37.xml><?xml version="1.0" encoding="utf-8"?>
<p:tagLst xmlns:p="http://schemas.openxmlformats.org/presentationml/2006/main">
  <p:tag name="MH" val="20170412171601"/>
  <p:tag name="MH_LIBRARY" val="GRAPHIC"/>
  <p:tag name="MH_ORDER" val="Group 48"/>
</p:tagLst>
</file>

<file path=ppt/tags/tag38.xml><?xml version="1.0" encoding="utf-8"?>
<p:tagLst xmlns:p="http://schemas.openxmlformats.org/presentationml/2006/main">
  <p:tag name="MH" val="20170412171601"/>
  <p:tag name="MH_LIBRARY" val="GRAPHIC"/>
  <p:tag name="MH_ORDER" val="TextBox 60"/>
</p:tagLst>
</file>

<file path=ppt/tags/tag39.xml><?xml version="1.0" encoding="utf-8"?>
<p:tagLst xmlns:p="http://schemas.openxmlformats.org/presentationml/2006/main">
  <p:tag name="MH" val="20170412171601"/>
  <p:tag name="MH_LIBRARY" val="GRAPHIC"/>
  <p:tag name="MH_ORDER" val="Group 52"/>
</p:tagLst>
</file>

<file path=ppt/tags/tag4.xml><?xml version="1.0" encoding="utf-8"?>
<p:tagLst xmlns:p="http://schemas.openxmlformats.org/presentationml/2006/main">
  <p:tag name="MH" val="20170412171328"/>
  <p:tag name="MH_LIBRARY" val="GRAPHIC"/>
  <p:tag name="MH_ORDER" val="AutoShape 15"/>
</p:tagLst>
</file>

<file path=ppt/tags/tag40.xml><?xml version="1.0" encoding="utf-8"?>
<p:tagLst xmlns:p="http://schemas.openxmlformats.org/presentationml/2006/main">
  <p:tag name="MH" val="20170412171601"/>
  <p:tag name="MH_LIBRARY" val="GRAPHIC"/>
  <p:tag name="MH_ORDER" val="TextBox 61"/>
</p:tagLst>
</file>

<file path=ppt/tags/tag41.xml><?xml version="1.0" encoding="utf-8"?>
<p:tagLst xmlns:p="http://schemas.openxmlformats.org/presentationml/2006/main">
  <p:tag name="MH" val="20170412171601"/>
  <p:tag name="MH_LIBRARY" val="GRAPHIC"/>
  <p:tag name="MH_ORDER" val="Group 56"/>
</p:tagLst>
</file>

<file path=ppt/tags/tag42.xml><?xml version="1.0" encoding="utf-8"?>
<p:tagLst xmlns:p="http://schemas.openxmlformats.org/presentationml/2006/main">
  <p:tag name="MH" val="20170412171601"/>
  <p:tag name="MH_LIBRARY" val="GRAPHIC"/>
  <p:tag name="MH_ORDER" val="TextBox 62"/>
</p:tagLst>
</file>

<file path=ppt/tags/tag43.xml><?xml version="1.0" encoding="utf-8"?>
<p:tagLst xmlns:p="http://schemas.openxmlformats.org/presentationml/2006/main">
  <p:tag name="MH" val="20170412171601"/>
  <p:tag name="MH_LIBRARY" val="GRAPHIC"/>
  <p:tag name="MH_ORDER" val="TextBox 63"/>
</p:tagLst>
</file>

<file path=ppt/tags/tag44.xml><?xml version="1.0" encoding="utf-8"?>
<p:tagLst xmlns:p="http://schemas.openxmlformats.org/presentationml/2006/main">
  <p:tag name="MH" val="20170412171601"/>
  <p:tag name="MH_LIBRARY" val="GRAPHIC"/>
  <p:tag name="MH_ORDER" val="Straight Connector 64"/>
</p:tagLst>
</file>

<file path=ppt/tags/tag45.xml><?xml version="1.0" encoding="utf-8"?>
<p:tagLst xmlns:p="http://schemas.openxmlformats.org/presentationml/2006/main">
  <p:tag name="MH" val="20170412171601"/>
  <p:tag name="MH_LIBRARY" val="GRAPHIC"/>
  <p:tag name="MH_ORDER" val="Straight Connector 65"/>
</p:tagLst>
</file>

<file path=ppt/tags/tag46.xml><?xml version="1.0" encoding="utf-8"?>
<p:tagLst xmlns:p="http://schemas.openxmlformats.org/presentationml/2006/main">
  <p:tag name="MH" val="20170412171601"/>
  <p:tag name="MH_LIBRARY" val="GRAPHIC"/>
  <p:tag name="MH_ORDER" val="Group 48"/>
</p:tagLst>
</file>

<file path=ppt/tags/tag47.xml><?xml version="1.0" encoding="utf-8"?>
<p:tagLst xmlns:p="http://schemas.openxmlformats.org/presentationml/2006/main">
  <p:tag name="MH" val="20170412171601"/>
  <p:tag name="MH_LIBRARY" val="GRAPHIC"/>
  <p:tag name="MH_ORDER" val="TextBox 60"/>
</p:tagLst>
</file>

<file path=ppt/tags/tag48.xml><?xml version="1.0" encoding="utf-8"?>
<p:tagLst xmlns:p="http://schemas.openxmlformats.org/presentationml/2006/main">
  <p:tag name="MH" val="20170412171601"/>
  <p:tag name="MH_LIBRARY" val="GRAPHIC"/>
  <p:tag name="MH_ORDER" val="Group 52"/>
</p:tagLst>
</file>

<file path=ppt/tags/tag49.xml><?xml version="1.0" encoding="utf-8"?>
<p:tagLst xmlns:p="http://schemas.openxmlformats.org/presentationml/2006/main">
  <p:tag name="MH" val="20170412171601"/>
  <p:tag name="MH_LIBRARY" val="GRAPHIC"/>
  <p:tag name="MH_ORDER" val="TextBox 61"/>
</p:tagLst>
</file>

<file path=ppt/tags/tag5.xml><?xml version="1.0" encoding="utf-8"?>
<p:tagLst xmlns:p="http://schemas.openxmlformats.org/presentationml/2006/main">
  <p:tag name="MH" val="20170412171328"/>
  <p:tag name="MH_LIBRARY" val="GRAPHIC"/>
  <p:tag name="MH_ORDER" val="Oval 6"/>
</p:tagLst>
</file>

<file path=ppt/tags/tag50.xml><?xml version="1.0" encoding="utf-8"?>
<p:tagLst xmlns:p="http://schemas.openxmlformats.org/presentationml/2006/main">
  <p:tag name="MH" val="20170412171601"/>
  <p:tag name="MH_LIBRARY" val="GRAPHIC"/>
  <p:tag name="MH_ORDER" val="Group 56"/>
</p:tagLst>
</file>

<file path=ppt/tags/tag51.xml><?xml version="1.0" encoding="utf-8"?>
<p:tagLst xmlns:p="http://schemas.openxmlformats.org/presentationml/2006/main">
  <p:tag name="MH" val="20170412171601"/>
  <p:tag name="MH_LIBRARY" val="GRAPHIC"/>
  <p:tag name="MH_ORDER" val="TextBox 62"/>
</p:tagLst>
</file>

<file path=ppt/tags/tag52.xml><?xml version="1.0" encoding="utf-8"?>
<p:tagLst xmlns:p="http://schemas.openxmlformats.org/presentationml/2006/main">
  <p:tag name="MH" val="20170412171601"/>
  <p:tag name="MH_LIBRARY" val="GRAPHIC"/>
  <p:tag name="MH_ORDER" val="TextBox 63"/>
</p:tagLst>
</file>

<file path=ppt/tags/tag53.xml><?xml version="1.0" encoding="utf-8"?>
<p:tagLst xmlns:p="http://schemas.openxmlformats.org/presentationml/2006/main">
  <p:tag name="MH" val="20170412171601"/>
  <p:tag name="MH_LIBRARY" val="GRAPHIC"/>
  <p:tag name="MH_ORDER" val="Straight Connector 64"/>
</p:tagLst>
</file>

<file path=ppt/tags/tag54.xml><?xml version="1.0" encoding="utf-8"?>
<p:tagLst xmlns:p="http://schemas.openxmlformats.org/presentationml/2006/main">
  <p:tag name="MH" val="20170412171601"/>
  <p:tag name="MH_LIBRARY" val="GRAPHIC"/>
  <p:tag name="MH_ORDER" val="Straight Connector 65"/>
</p:tagLst>
</file>

<file path=ppt/tags/tag55.xml><?xml version="1.0" encoding="utf-8"?>
<p:tagLst xmlns:p="http://schemas.openxmlformats.org/presentationml/2006/main">
  <p:tag name="ISPRING_ULTRA_SCORM_COURSE_ID" val="0647CA97-692B-404D-A143-465048AE0D3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A5ns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OZ7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A5ns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Dmew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Dmew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Dmew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Dmew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Dmew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D2ewSiISRfi9EAAAWz4AABcAAAB1bml2ZXJzYWwvdW5pdmVyc2FsLnBuZ+3ba1RSWd8AcE0iy9ScykvmJZ3XLqbmZFqoqKnRvOWltLG84SXHrEkrRVQSUktnNKHmncluKulTmBqO5o2bOJHR5LW84AXENEVBIC+AgMCD7/PMTF+eT+9a7ydYi3PWYf/OPnvvxTn7/1/r7J+CAyH6m3Zs0tLS0v/2uN9pLS0dHy2tdc91gepfskp356p32qmnIUe18D0759QHgESfALWox+itxq5XH2+8cvxcqpaWAW3tq01PqTqvpeX5+Vs/n9CMaD6rszASNvbmI9jOsF3nyr7DW3b//OBHdGhwcOjRSe8Ka8AtLNqmcE9gru732K/W77LRNnJ+4KeT+8f+HW4DEnC3xNC+szr60uAzUo3Avm+l7TlXMBrJOkMluY48gimZbdmIdIVMNDJYEybxwkcSJmkJ7Vo6mw/8uYlIxB4KEAXAAiW90XIvqlLGGyp1vmt32izmhjbQ9F+bmNs53FJxoldu8jh5740Bzy9O3zzfmMMtk72Ec3pKS8GV8dV9V2s3fFF83rRKOVLDeUt4dRB/hfGS9+CvSq1Z3qLecYyXck+ux/wfXzbJCFiNEn840Sdtyf+7ogN3ErwBe5U/TkqKHHgmj3hjou5/F20w2+Jjcxzg/DfdoqbaVuvH953fHvdXL/4TWoyXxmqQBmmQBmmQBmmQBmmQBmmQBmmQBmmQBmmQBmmQBmmQBmmQBmmQBmmQBmmQBmmQBmmQBmmQBmmQBmmQBmmQBmmQBv1/ohghxkt5X3rF7It3ptu9C7WNvl7nf+CLt6tPAf22fD41ETKkz+n/mf4n3e9qnet3R/fv16VjrN/d0F0H3kT2f73vzV8V/ic0TV+k/V9R+2mjNN7Qi5FbeibfJ/aWlZaCYBfFXQd7d5IwoCiYjJs2NHdmtbD8zzOGL+uw5FX0BeXccH+oJJY3VYkBP0zzau5BZQfKV+vZwsOWKf2Sqd2QvmJzt++dyJ9f1ReV5eHJIAqMqJgc40Ov46EMp381hwDER5HSf6BLz9hUCuhDmeYNUfSRZvlsvGNJVkx8l9SKeF1WEITGLnF6U85oNem1BEoG9BK7FrxWP9POZd8+Ikjt9XQjZYm4KLR8MAzaPZ4xVazAwMczEwcYO5YUOxNX8ifkQioVMYKSzeEkkWIW7ym6ZXaxllcbhaIqxGOe9EdZFMdvGtBC57TwwHKwp/vsdTw3iYWxRjTChyXVjAe9cLOD7e3NplX18lawe1KXheLJFFl9Zp7EkHfYF5oYYVjHS2cZXjiJxl526AKxeEofvPszCQvOVlpMOEPlr3/aqjoSvT5Ukc36iMdssMyIUVHj28qmapFToSXZHUFRM0Fg6SelCt/ZFPcsygQ27Gvo2XgghrfEPSwiwMjplF+KNhUZh4ioBfiXmcdGkyKmETvTwrnkocw9nY8aWuYgdzxHSbLeV3cCCki3zWImWndU3eV3PTjobq7lEJnvqLqs/7geR8JPwdpeJ1wDFHs+oS9k+GY82xkN38EzSFHATwIGbb2XBADGIpsyNTIk24vruFpCir14td+RmrXtH69wSlRRfvrZ9SlRYSKVfeQYbMim2qLOoxECtN9HxGxmoVSKVN/qbIGNbScSAzLk36XnBZ4o5cxkhhilmWKsU7jvo72gnYrrBGZk8uYDV84CuSI2fQHJIQb1900TBEL4Tmp0FMO3hDZM8+/7WQj4UObq4hrODUxTzX23hP8aA7AYLz6GKDwnyao6W6ViY/oL88R7Ajp+0Cvd9EjAcTPcbqWAwEZtkUXIwyZm58SIAYk9zhf39NaHvjlz+YmE8QWDKaNPAR6jpHeZYkKB5OV8Q/q5g3cuYaPtr+0U1qZMuugfYb+WeCRDU+d5lfmONaBIgIOZD/+VhblPU6ME6vSBmstFwxGNsV2/cg7XKD6Uw1lNutwNPm65M/4hbBp5ytD/jY0t38VB7vmm7N6T/pbCFprsv4jvkpYJNQoPwmokUt3rYSD3+SnSKgirvMzpm0acbWmCKLK5SVd9Szruq7u9y7+PzMhqtK+arDIw8S5A6Fxj2ly4a2TkonRYoa9+SH1MUxxJzSSRzWJiQoDp0mKtmVtv+qYzBq5eu8+mjgOvzy6aqpttcRQw2D9hTEmuWlcVHeEy47/kG/aMhmP1DYSMEj+OZAcEK7IlUSpi3UZudI9ouUPgrmxiAAbZTQyTpimr5YfYvNu1MnUnjDGAgKUpTvd0h/p5sbM050SJY4eHfo+5bZeVrxO0jXxa1+IcoDsLRRRl9MXWhM7YIc8VZ4KYPimekfBm+9xREm0QxaEUi+0CETJGbSfh1T8obTXytNebsMTofacjqpr3cNucj0pSubw0X9zkU/kRxR5utNL3WHhtgNSS5XbMNDUcHQHIFo8kpqZMcCW0CrbO3LNSVSXJd6YBPnLwSgbQVYGurGEymJ84BmZjnyRgNBQxCM/f7mMP/splhr0xfNkFJ3ZpBZHlzmK2xQ5Z7JWVz06fiLW8ue9F7ytwUcnbLfm/Zd3EqYej2CjcumkKVkcy3g872/HeR0h2XU77A3Q5hApBxN8EseIDO+1Updi9VA9eyWivl4pMvdUl9zBymR/tbev8URuYPtK+L6UgSidCNaW+4ykIREjLLRbNS/rpf0YepbQdQfCbGAJCwEMJjCscV98pikRJo4pFtaipO1MwiMIxXYeuFuD7n0Pr0FDc0554SepYUu3SKRSUk/Re+oLGW6yhkUriFdnZLJmcGAVdlnZGG/OX8Ysya6PGOIB+TlqruQ1QaaooakMujLdlywV5vysgP/JURdZeIchn6mc7w5tifP6Bu5yfKut1vaii3vJmGTjIUqff/UpiI95fvfi6RjiY3CkTomWdTtR51EW923s5CW8Vv9QNUj2Ip76LPY0aZTfFXhvPxNeF5JxFcT1aliJ8QlGj0/WfjyrY2kVlUmfx6n65uj1f5wJLbj2xAhVwxk2LKQJDmX96n9Mxo9dDZ+PR9E06pJSJAivk2b03Ru8MCe63QOyJ8KEIAEx4P+w3JjlzqSxjDtlDHmtNoSrSVSssyDkub6B805N6+GcS3fybti7GDy2/w5SjHKdCbF4bUv4YxN5+1GGdvJ7hyBbAfuuaE6ACR0zX5ooiayMXs+7Q82iq3O2kL2Nhn9GApXROBR9n7ARZGCTeXZu/onV4GW6tmQsfLEufj/2aaRSKUnWYQJlLs2+DAU0QCPH3EHUXuXMJncwFqwZSF2Pe4K7D6r2fsLJx/rUfMDu7ETcTQ4xCXfMdrYy+zrKzfVD4bqFFAvw+hFGqGxcX0nw9qtn0rfNvXaWrSk4jJI7bk5Hd2Poc4kg0CoV/GuOdldGTMHu6EXa+EjQKsVxFKavyf9WgurFyR5TgWG6cChvlfnOhLrGaapUFilS9f2yMFBFYkHtE3CX1Rdnxs4tGPlttZnHlyIcU0VCE3JpoJYLDhgf0xhZSkadIeCEF779FjrRTz9U5Z/T3p+5GRQO6i0rEFcr03ZT1Jy1aJrHRhgPZF8Pk8k05AojkVJlxkIgtDm3NIg43cNTVR8zwmnUvckg9nApIrozT1BMmQaSXA1tm55JtZlVQJtN/GCVQVdDuEXLHOJs/JhWETWwb2l2WESd+Z1/XFY1SiBDgwDKPI4j5eroYY5u/etqKt0+aYfO299sGFKcUBRyKnxh4HnJigx/Jguv11QCqpFnZ/zF8y7Lws6GnBb4NKtHXGQ35KBNiXaeR/DuVe6E1iMzGmKS6+ItBiTyvr1yWRfbY0UpvEVtJ6hFZJZnLskIMnMx9SzCQXKDlRplCwk4M8hQN1B7FYR1lh+ECpvIqt1V0JMQpgw7tdfIrmUqPRNf4BUtMYIhNryrq6LT0jCuehDLTmBgzHROn6MgTAIvlitXMuo0Xg+J5VHfmfRMJ3OpU+PK2+nq4uMDxZT0Up2r3dbdiQa7NeFoIsHVQzI2mA/NvoKoXHW6i48Frf0S/Pm/AYCW4Fyyfz9Ee0K8EJWf3DOiNL7C0vjYzlRcRHJL5dyeUTheNPnHs5jhvMqdLc1Q7DiPE8/+9y2VZt6cCXnCp5QT//V3/oAJewSkEoArNRrkkzV+eGk50CVBk8V2bEA/HIiJ6i7DqseOqwj4NHKzk7s3jH/IXwcakAurWcTubqpP7l15Osj6CToWqsOc9u/lYyI0ZC/FbW0wXWLkyNQJnZ3PiOx3zDMErMaokDNgYChTpJT+AOrJ6HywWEeQp67vlZFnH/F1ruEHYobkls7gYd30mEcYTUP0PTjc/tWgRtFpts4U9CqPPUfMiWM9TUu4FQy9Fb2mk8srwm26KJZ2rY96sukPn06NKIJ4O+PWB2d1EsnEpm0i+2F5LkwehLkFx8m3t6VL8jpt88lBlWELcbMMDeKsu1y+Y8tGHAqyyAsGmkdLpErkVH/qab8mZLoGWUVYmi9Zd6FxX5V+jtQPdnoAk7Df3ERW9QD53yHqYozva4+5Ys2NRiocDTS8AhxaE6x22boYojvh66UCyZehJObTteuZzrerOxbc2s3scq3Z5qMP3FeWYdroOrrpZpRukiJIcFh1g0gy99uf69fWAK1yWXx5MW4lVkA1LDQpIW9dmxfn8HD0Tx9rlxlYaMSqcIzFrIPUIm/ShvFXp0okNd3S5FPDsWuCXue3C+xCmDGPsuTKRp04cfsKuryO410Kf+bptMWAXu3vhIQxbnc2/5BxM7PG71XdHTiO+8DRg48b1k0dwvzd1vrf1KXW/bLNn6VBAmQF8tcygZd5p+Im5bgFp6vVaM9A55m7JtcsybELKJTR3KX/ecnAOVChE8EebfrVcv3g8OKWpTJLWmqUfrHqPVfJyPSySSVPfAi6Dc+8pGPW41bgX6rhX5+NnFmFpipgW9U27t1kV4+ZJwovhmSmDB+yZJdfpRigxLcmhRWK5kXszmDIoIrsdW1ld6hXmByuEypCP3GIj7osGijsz/c0d3dHrgMGldNxqbsRMaw3YLWP2TcdHwZW1bIne3x7LfLM/ldQo6DVbbPnfsG8clMJTZwmx+4mPWvvota+h6meH8hLoWZu/WJ1SgBBCisSvz7jNblY9k46MMBZq7QVlSNncryYlAV4JT5BtPMRmlvfh1YzxnKuU1mj1/XtGp0Yp93nUKiT01J2ryzEj3uYe5q2W0fmXHORCbQci0w7S1zwkHr52XSnlJO4OKttpcRTGlD3edd9AogdmeXui4FvdTosOMRaYE8s8ulTiXqgNbB5pf0ZvrjTIdZbEt4jAsvud6VvjOZ90R4+dD3Fs5THqerlNPk6U5Q85u9IETIJiauAqL7VZalLQL8jH/DtnamZ568eNyW4/zTsaM68YvkzGgF1vuDqnB6KxMu2RgQr3mdz7WY8TvpssfJiVHeypX6UcQ2Uxa+raiKpt1aCTWoT3w2JzfVx57Fp1OVHOvwVITtGZuNIsL1fFatBVciggQAocu84sMnHqWUtialp6BMgB9mDs2PXxx+luGX8noc+Bfn25KKbz9ptL/JJdf2Wn7XhzdWL71jb8ixXEfmZbfNohOWzRGZr0JfOvlJcGFCtXl4Lgube2fLkc2W9tvbGcV0e16am1sXSMK7m7Fh79uY6ZoR+qmleoMzGb46KDX6bJN3O45ZQRlTLD5fiCMGvBHXX77+JQyUC5QrfaSx03wf2kvxt6fXG9TGA1fLScpJ67F9RRWZd64G3zPba9+3I1s3ssVvYMhJNzVFrstO2pHl+N3NZSf771D/TDH43J/SdQSwMEFAACAAgAD2ewSgR8V/xKAAAAagAAABsAAAB1bml2ZXJzYWwvdW5pdmVyc2FsLnBuZy54bWyzsa/IzVEoSy0qzszPs1Uy1DNQsrfj5bIpKEoty0wtV6gAihnpGUCAkkIlKrc8M6Ukw1bJwsASIZaRmpmeUWKrZGZgDhfUBxoJAFBLAQIAABQAAgAIAA5nsEoVDq0oZAQAAAcRAAAdAAAAAAAAAAEAAAAAAAAAAAB1bml2ZXJzYWwvY29tbW9uX21lc3NhZ2VzLmxuZ1BLAQIAABQAAgAIAA5nsEoIfgsjKQMAAIYMAAAnAAAAAAAAAAEAAAAAAJ8EAAB1bml2ZXJzYWwvZmxhc2hfcHVibGlzaGluZ19zZXR0aW5ncy54bWxQSwECAAAUAAIACAAOZ7BKtfwJZLoCAABVCgAAIQAAAAAAAAABAAAAAAANCAAAdW5pdmVyc2FsL2ZsYXNoX3NraW5fc2V0dGluZ3MueG1sUEsBAgAAFAACAAgADmewSiqWD2f+AgAAlwsAACYAAAAAAAAAAQAAAAAABgsAAHVuaXZlcnNhbC9odG1sX3B1Ymxpc2hpbmdfc2V0dGluZ3MueG1sUEsBAgAAFAACAAgADmewSmhxUpGaAQAAHwYAAB8AAAAAAAAAAQAAAAAASA4AAHVuaXZlcnNhbC9odG1sX3NraW5fc2V0dGluZ3MuanNQSwECAAAUAAIACAAOZ7BKPTwv0cEAAADlAQAAGgAAAAAAAAABAAAAAAAfEAAAdW5pdmVyc2FsL2kxOG5fcHJlc2V0cy54bWxQSwECAAAUAAIACAAOZ7BKmvmWZGsAAABrAAAAHAAAAAAAAAABAAAAAAAYEQAAdW5pdmVyc2FsL2xvY2FsX3NldHRpbmdzLnhtbFBLAQIAABQAAgAIAESUV0cjtE77+wIAALAIAAAUAAAAAAAAAAEAAAAAAL0RAAB1bml2ZXJzYWwvcGxheWVyLnhtbFBLAQIAABQAAgAIAA5nsEqwhyP0bAEAAPcCAAApAAAAAAAAAAEAAAAAAOoUAAB1bml2ZXJzYWwvc2tpbl9jdXN0b21pemF0aW9uX3NldHRpbmdzLnhtbFBLAQIAABQAAgAIAA9nsEoiEkX4vRAAAFs+AAAXAAAAAAAAAAAAAAAAAJ0WAAB1bml2ZXJzYWwvdW5pdmVyc2FsLnBuZ1BLAQIAABQAAgAIAA9nsEoEfFf8SgAAAGoAAAAbAAAAAAAAAAEAAAAAAI8nAAB1bml2ZXJzYWwvdW5pdmVyc2FsLnBuZy54bWxQSwUGAAAAAAsACwBJAwAAEigAAAAA"/>
  <p:tag name="ISPRING_OUTPUT_FOLDER" val="C:\Users\admin\Desktop"/>
  <p:tag name="ISPRING_PRESENTATION_TITLE" val="le05"/>
</p:tagLst>
</file>

<file path=ppt/tags/tag6.xml><?xml version="1.0" encoding="utf-8"?>
<p:tagLst xmlns:p="http://schemas.openxmlformats.org/presentationml/2006/main">
  <p:tag name="MH" val="20170412171328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70412171328"/>
  <p:tag name="MH_LIBRARY" val="GRAPHIC"/>
  <p:tag name="MH_ORDER" val="AutoShape 8"/>
</p:tagLst>
</file>

<file path=ppt/tags/tag8.xml><?xml version="1.0" encoding="utf-8"?>
<p:tagLst xmlns:p="http://schemas.openxmlformats.org/presentationml/2006/main">
  <p:tag name="MH" val="20170412171328"/>
  <p:tag name="MH_LIBRARY" val="GRAPHIC"/>
  <p:tag name="MH_ORDER" val="Oval 10"/>
</p:tagLst>
</file>

<file path=ppt/tags/tag9.xml><?xml version="1.0" encoding="utf-8"?>
<p:tagLst xmlns:p="http://schemas.openxmlformats.org/presentationml/2006/main">
  <p:tag name="MH" val="20170412171328"/>
  <p:tag name="MH_LIBRARY" val="GRAPHIC"/>
  <p:tag name="MH_ORDER" val="Oval 11"/>
</p:tagLst>
</file>

<file path=ppt/theme/theme1.xml><?xml version="1.0" encoding="utf-8"?>
<a:theme xmlns:a="http://schemas.openxmlformats.org/drawingml/2006/main" name="江西新华电脑学院-网页设计肖老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D973"/>
      </a:accent1>
      <a:accent2>
        <a:srgbClr val="ED78AC"/>
      </a:accent2>
      <a:accent3>
        <a:srgbClr val="A7D973"/>
      </a:accent3>
      <a:accent4>
        <a:srgbClr val="ED78AC"/>
      </a:accent4>
      <a:accent5>
        <a:srgbClr val="A7D973"/>
      </a:accent5>
      <a:accent6>
        <a:srgbClr val="600000"/>
      </a:accent6>
      <a:hlink>
        <a:srgbClr val="0563C1"/>
      </a:hlink>
      <a:folHlink>
        <a:srgbClr val="954F72"/>
      </a:folHlink>
    </a:clrScheme>
    <a:fontScheme name="m54moa1l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WPS 演示</Application>
  <PresentationFormat>全屏显示(16:9)</PresentationFormat>
  <Paragraphs>107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方正正黑简体</vt:lpstr>
      <vt:lpstr>黑体</vt:lpstr>
      <vt:lpstr>Calibri</vt:lpstr>
      <vt:lpstr>仿宋</vt:lpstr>
      <vt:lpstr>楷体</vt:lpstr>
      <vt:lpstr>微软雅黑</vt:lpstr>
      <vt:lpstr>Arial Unicode MS</vt:lpstr>
      <vt:lpstr>等线</vt:lpstr>
      <vt:lpstr>迷你简粗倩</vt:lpstr>
      <vt:lpstr>时尚中黑简体</vt:lpstr>
      <vt:lpstr>Arial</vt:lpstr>
      <vt:lpstr>江西新华电脑学院-网页设计肖老师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美容养生</dc:title>
  <dc:creator>第一PPT</dc:creator>
  <cp:keywords>www.1ppt.com</cp:keywords>
  <dc:description>www.1ppt.com</dc:description>
  <cp:lastModifiedBy>Administrator</cp:lastModifiedBy>
  <cp:revision>48</cp:revision>
  <dcterms:created xsi:type="dcterms:W3CDTF">2017-03-04T06:55:00Z</dcterms:created>
  <dcterms:modified xsi:type="dcterms:W3CDTF">2020-11-04T03:34:54Z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