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77" r:id="rId7"/>
    <p:sldId id="262" r:id="rId8"/>
    <p:sldId id="264" r:id="rId9"/>
    <p:sldId id="266" r:id="rId10"/>
    <p:sldId id="268" r:id="rId11"/>
    <p:sldId id="27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402" y="-1608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8DE-4D45-4FE7-B81D-2C9A7790D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58B71-0D48-45FB-B243-DD6921CBC3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58B71-0D48-45FB-B243-DD6921CBC3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58B71-0D48-45FB-B243-DD6921CBC3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58B71-0D48-45FB-B243-DD6921CBC3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58B71-0D48-45FB-B243-DD6921CBC3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58B71-0D48-45FB-B243-DD6921CBC3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58B71-0D48-45FB-B243-DD6921CBC3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58B71-0D48-45FB-B243-DD6921CBC3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58B71-0D48-45FB-B243-DD6921CBC3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58B71-0D48-45FB-B243-DD6921CBC3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736-EB73-4543-897D-DCCE0DFD6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EBB9-4227-472B-AC35-B82F7D9A4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736-EB73-4543-897D-DCCE0DFD6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EBB9-4227-472B-AC35-B82F7D9A4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736-EB73-4543-897D-DCCE0DFD6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EBB9-4227-472B-AC35-B82F7D9A4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70126" y="1656720"/>
            <a:ext cx="4111690" cy="3544560"/>
          </a:xfrm>
          <a:custGeom>
            <a:avLst/>
            <a:gdLst>
              <a:gd name="connsiteX0" fmla="*/ 0 w 3477532"/>
              <a:gd name="connsiteY0" fmla="*/ 0 h 2997872"/>
              <a:gd name="connsiteX1" fmla="*/ 3477532 w 3477532"/>
              <a:gd name="connsiteY1" fmla="*/ 0 h 2997872"/>
              <a:gd name="connsiteX2" fmla="*/ 1738766 w 3477532"/>
              <a:gd name="connsiteY2" fmla="*/ 2997872 h 299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32" h="2997872">
                <a:moveTo>
                  <a:pt x="0" y="0"/>
                </a:moveTo>
                <a:lnTo>
                  <a:pt x="3477532" y="0"/>
                </a:lnTo>
                <a:lnTo>
                  <a:pt x="1738766" y="29978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33547" y="0"/>
            <a:ext cx="7558454" cy="6858000"/>
          </a:xfrm>
          <a:custGeom>
            <a:avLst/>
            <a:gdLst>
              <a:gd name="connsiteX0" fmla="*/ 0 w 7558454"/>
              <a:gd name="connsiteY0" fmla="*/ 0 h 6858000"/>
              <a:gd name="connsiteX1" fmla="*/ 7558454 w 7558454"/>
              <a:gd name="connsiteY1" fmla="*/ 0 h 6858000"/>
              <a:gd name="connsiteX2" fmla="*/ 7558454 w 7558454"/>
              <a:gd name="connsiteY2" fmla="*/ 6858000 h 6858000"/>
              <a:gd name="connsiteX3" fmla="*/ 0 w 75584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454" h="6858000">
                <a:moveTo>
                  <a:pt x="0" y="0"/>
                </a:moveTo>
                <a:lnTo>
                  <a:pt x="7558454" y="0"/>
                </a:lnTo>
                <a:lnTo>
                  <a:pt x="755845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81799" cy="6858000"/>
          </a:xfrm>
          <a:custGeom>
            <a:avLst/>
            <a:gdLst>
              <a:gd name="connsiteX0" fmla="*/ 0 w 6781799"/>
              <a:gd name="connsiteY0" fmla="*/ 0 h 6858000"/>
              <a:gd name="connsiteX1" fmla="*/ 3618136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0" y="0"/>
                </a:moveTo>
                <a:lnTo>
                  <a:pt x="3618136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145815" y="1939554"/>
            <a:ext cx="2412472" cy="2119217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5145815" y="4140907"/>
            <a:ext cx="2412472" cy="2119217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658100" y="1939555"/>
            <a:ext cx="3962400" cy="4320570"/>
          </a:xfrm>
          <a:custGeom>
            <a:avLst/>
            <a:gdLst>
              <a:gd name="connsiteX0" fmla="*/ 0 w 3962400"/>
              <a:gd name="connsiteY0" fmla="*/ 0 h 4918445"/>
              <a:gd name="connsiteX1" fmla="*/ 3962400 w 3962400"/>
              <a:gd name="connsiteY1" fmla="*/ 0 h 4918445"/>
              <a:gd name="connsiteX2" fmla="*/ 3962400 w 3962400"/>
              <a:gd name="connsiteY2" fmla="*/ 4918445 h 4918445"/>
              <a:gd name="connsiteX3" fmla="*/ 0 w 3962400"/>
              <a:gd name="connsiteY3" fmla="*/ 4918445 h 491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4918445">
                <a:moveTo>
                  <a:pt x="0" y="0"/>
                </a:moveTo>
                <a:lnTo>
                  <a:pt x="3962400" y="0"/>
                </a:lnTo>
                <a:lnTo>
                  <a:pt x="3962400" y="4918445"/>
                </a:lnTo>
                <a:lnTo>
                  <a:pt x="0" y="49184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736-EB73-4543-897D-DCCE0DFD6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EBB9-4227-472B-AC35-B82F7D9A4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558454" cy="6858000"/>
          </a:xfrm>
          <a:custGeom>
            <a:avLst/>
            <a:gdLst>
              <a:gd name="connsiteX0" fmla="*/ 0 w 7558454"/>
              <a:gd name="connsiteY0" fmla="*/ 0 h 6858000"/>
              <a:gd name="connsiteX1" fmla="*/ 7558454 w 7558454"/>
              <a:gd name="connsiteY1" fmla="*/ 0 h 6858000"/>
              <a:gd name="connsiteX2" fmla="*/ 7558454 w 7558454"/>
              <a:gd name="connsiteY2" fmla="*/ 6858000 h 6858000"/>
              <a:gd name="connsiteX3" fmla="*/ 0 w 75584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454" h="6858000">
                <a:moveTo>
                  <a:pt x="0" y="0"/>
                </a:moveTo>
                <a:lnTo>
                  <a:pt x="7558454" y="0"/>
                </a:lnTo>
                <a:lnTo>
                  <a:pt x="755845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1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6" y="1776318"/>
            <a:ext cx="2947686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4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736-EB73-4543-897D-DCCE0DFD6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EBB9-4227-472B-AC35-B82F7D9A4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09600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0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1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0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1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0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1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0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1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10201" y="-1"/>
            <a:ext cx="6781799" cy="6858000"/>
          </a:xfrm>
          <a:custGeom>
            <a:avLst/>
            <a:gdLst>
              <a:gd name="connsiteX0" fmla="*/ 3163663 w 6781799"/>
              <a:gd name="connsiteY0" fmla="*/ 0 h 6858000"/>
              <a:gd name="connsiteX1" fmla="*/ 6781799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3163663" y="0"/>
                </a:moveTo>
                <a:lnTo>
                  <a:pt x="6781799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85262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81212" y="2644228"/>
            <a:ext cx="5083531" cy="3211279"/>
          </a:xfrm>
          <a:custGeom>
            <a:avLst/>
            <a:gdLst>
              <a:gd name="connsiteX0" fmla="*/ 0 w 5083531"/>
              <a:gd name="connsiteY0" fmla="*/ 0 h 3211279"/>
              <a:gd name="connsiteX1" fmla="*/ 5083531 w 5083531"/>
              <a:gd name="connsiteY1" fmla="*/ 0 h 3211279"/>
              <a:gd name="connsiteX2" fmla="*/ 5083531 w 5083531"/>
              <a:gd name="connsiteY2" fmla="*/ 3211279 h 3211279"/>
              <a:gd name="connsiteX3" fmla="*/ 0 w 5083531"/>
              <a:gd name="connsiteY3" fmla="*/ 3211279 h 321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3531" h="3211279">
                <a:moveTo>
                  <a:pt x="0" y="0"/>
                </a:moveTo>
                <a:lnTo>
                  <a:pt x="5083531" y="0"/>
                </a:lnTo>
                <a:lnTo>
                  <a:pt x="5083531" y="3211279"/>
                </a:lnTo>
                <a:lnTo>
                  <a:pt x="0" y="32112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736-EB73-4543-897D-DCCE0DFD6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EBB9-4227-472B-AC35-B82F7D9A4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736-EB73-4543-897D-DCCE0DFD6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EBB9-4227-472B-AC35-B82F7D9A4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736-EB73-4543-897D-DCCE0DFD6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EBB9-4227-472B-AC35-B82F7D9A4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736-EB73-4543-897D-DCCE0DFD6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EBB9-4227-472B-AC35-B82F7D9A4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736-EB73-4543-897D-DCCE0DFD6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EBB9-4227-472B-AC35-B82F7D9A4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736-EB73-4543-897D-DCCE0DFD6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EBB9-4227-472B-AC35-B82F7D9A4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736-EB73-4543-897D-DCCE0DFD6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EBB9-4227-472B-AC35-B82F7D9A4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D736-EB73-4543-897D-DCCE0DFD6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EBB9-4227-472B-AC35-B82F7D9A49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9.xml"/><Relationship Id="rId10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9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41776"/>
            <a:ext cx="12192000" cy="201622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latinLnBrk="1"/>
            <a:endParaRPr lang="ko-KR" altLang="en-US" sz="2400">
              <a:solidFill>
                <a:prstClr val="white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949499"/>
            <a:ext cx="12192000" cy="31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200" latinLnBrk="1">
              <a:defRPr/>
            </a:pPr>
            <a:r>
              <a:rPr lang="en-US" altLang="ko-KR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transition  &amp;&amp;  animation</a:t>
            </a:r>
            <a:endParaRPr lang="en-US" altLang="ko-KR" sz="1465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5035872"/>
            <a:ext cx="12192000" cy="748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1219200" latinLnBrk="1"/>
            <a:r>
              <a:rPr lang="zh-CN" altLang="en-US" sz="42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过渡与动画</a:t>
            </a:r>
            <a:endParaRPr lang="zh-CN" altLang="en-US" sz="4265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-2"/>
          <a:ext cx="12192000" cy="4841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6139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alpha val="1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39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39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9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00">
        <p:fade/>
      </p:transition>
    </mc:Choice>
    <mc:Fallback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99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99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18" name="PA_Triangle 17"/>
          <p:cNvSpPr/>
          <p:nvPr>
            <p:custDataLst>
              <p:tags r:id="rId2"/>
            </p:custDataLst>
          </p:nvPr>
        </p:nvSpPr>
        <p:spPr>
          <a:xfrm rot="10800000">
            <a:off x="2959125" y="3067026"/>
            <a:ext cx="1973362" cy="1701180"/>
          </a:xfrm>
          <a:prstGeom prst="triangl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_Triangle 16"/>
          <p:cNvSpPr/>
          <p:nvPr>
            <p:custDataLst>
              <p:tags r:id="rId3"/>
            </p:custDataLst>
          </p:nvPr>
        </p:nvSpPr>
        <p:spPr>
          <a:xfrm rot="10800000">
            <a:off x="3852445" y="3581213"/>
            <a:ext cx="872684" cy="752316"/>
          </a:xfrm>
          <a:prstGeom prst="triangle">
            <a:avLst/>
          </a:prstGeom>
          <a:noFill/>
          <a:ln w="114300" cap="flat" cmpd="sng" algn="ctr">
            <a:solidFill>
              <a:srgbClr val="0EA9E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918673" y="2671138"/>
            <a:ext cx="4553321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一，项目背景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二，过渡与动画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三，项目练习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四，兴趣练习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94543" y="1963744"/>
            <a:ext cx="3245530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过渡与动画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04174" y="4204667"/>
            <a:ext cx="457200" cy="457200"/>
            <a:chOff x="5746844" y="3962348"/>
            <a:chExt cx="457200" cy="457200"/>
          </a:xfrm>
        </p:grpSpPr>
        <p:sp>
          <p:nvSpPr>
            <p:cNvPr id="20" name="椭圆 19"/>
            <p:cNvSpPr/>
            <p:nvPr/>
          </p:nvSpPr>
          <p:spPr>
            <a:xfrm>
              <a:off x="5746844" y="396234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clerk-with-tie_73199"/>
            <p:cNvSpPr>
              <a:spLocks noChangeAspect="1"/>
            </p:cNvSpPr>
            <p:nvPr/>
          </p:nvSpPr>
          <p:spPr bwMode="auto">
            <a:xfrm>
              <a:off x="5870040" y="4072717"/>
              <a:ext cx="210809" cy="236463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22" name="组合 21"/>
          <p:cNvGrpSpPr/>
          <p:nvPr/>
        </p:nvGrpSpPr>
        <p:grpSpPr>
          <a:xfrm>
            <a:off x="6707754" y="4204667"/>
            <a:ext cx="457200" cy="457200"/>
            <a:chOff x="5746844" y="3962348"/>
            <a:chExt cx="457200" cy="457200"/>
          </a:xfrm>
        </p:grpSpPr>
        <p:sp>
          <p:nvSpPr>
            <p:cNvPr id="23" name="椭圆 22"/>
            <p:cNvSpPr/>
            <p:nvPr/>
          </p:nvSpPr>
          <p:spPr>
            <a:xfrm>
              <a:off x="5746844" y="3962348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clerk-with-tie_73199"/>
            <p:cNvSpPr>
              <a:spLocks noChangeAspect="1"/>
            </p:cNvSpPr>
            <p:nvPr/>
          </p:nvSpPr>
          <p:spPr bwMode="auto">
            <a:xfrm>
              <a:off x="5857213" y="4103246"/>
              <a:ext cx="236463" cy="175404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411334" y="4204667"/>
            <a:ext cx="457200" cy="457200"/>
            <a:chOff x="5746844" y="3962348"/>
            <a:chExt cx="457200" cy="457200"/>
          </a:xfrm>
        </p:grpSpPr>
        <p:sp>
          <p:nvSpPr>
            <p:cNvPr id="26" name="椭圆 25"/>
            <p:cNvSpPr/>
            <p:nvPr/>
          </p:nvSpPr>
          <p:spPr>
            <a:xfrm>
              <a:off x="5746844" y="3962348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clerk-with-tie_73199"/>
            <p:cNvSpPr>
              <a:spLocks noChangeAspect="1"/>
            </p:cNvSpPr>
            <p:nvPr/>
          </p:nvSpPr>
          <p:spPr bwMode="auto">
            <a:xfrm>
              <a:off x="5860746" y="4072717"/>
              <a:ext cx="229396" cy="236463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114914" y="4204667"/>
            <a:ext cx="457200" cy="457200"/>
            <a:chOff x="5746844" y="3962348"/>
            <a:chExt cx="457200" cy="457200"/>
          </a:xfrm>
        </p:grpSpPr>
        <p:sp>
          <p:nvSpPr>
            <p:cNvPr id="29" name="椭圆 28"/>
            <p:cNvSpPr/>
            <p:nvPr/>
          </p:nvSpPr>
          <p:spPr>
            <a:xfrm>
              <a:off x="5746844" y="3962348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clerk-with-tie_73199"/>
            <p:cNvSpPr>
              <a:spLocks noChangeAspect="1"/>
            </p:cNvSpPr>
            <p:nvPr/>
          </p:nvSpPr>
          <p:spPr bwMode="auto">
            <a:xfrm>
              <a:off x="5857213" y="4072717"/>
              <a:ext cx="236463" cy="236463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15" name="PA_Triangle 9"/>
          <p:cNvSpPr/>
          <p:nvPr/>
        </p:nvSpPr>
        <p:spPr>
          <a:xfrm rot="10800000" flipV="1">
            <a:off x="9893646" y="818040"/>
            <a:ext cx="1060704" cy="966379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chemeClr val="accent3"/>
          </a:solidFill>
          <a:ln w="1143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7148830" y="2696210"/>
            <a:ext cx="4286250" cy="1737247"/>
            <a:chOff x="7148513" y="3823759"/>
            <a:chExt cx="3327636" cy="713987"/>
          </a:xfrm>
        </p:grpSpPr>
        <p:sp>
          <p:nvSpPr>
            <p:cNvPr id="13" name="矩形 12"/>
            <p:cNvSpPr/>
            <p:nvPr/>
          </p:nvSpPr>
          <p:spPr>
            <a:xfrm>
              <a:off x="7148513" y="4227183"/>
              <a:ext cx="3327636" cy="310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江西中水联科技有限公司打算对官网首页进行修改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首页主要采用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css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动画效果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。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48513" y="3823759"/>
              <a:ext cx="2241974" cy="310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项目背景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5703885" y="1796204"/>
            <a:ext cx="784230" cy="127219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PA_组合 4"/>
          <p:cNvGrpSpPr/>
          <p:nvPr>
            <p:custDataLst>
              <p:tags r:id="rId2"/>
            </p:custDataLst>
          </p:nvPr>
        </p:nvGrpSpPr>
        <p:grpSpPr>
          <a:xfrm>
            <a:off x="2714045" y="2409067"/>
            <a:ext cx="6763910" cy="3874352"/>
            <a:chOff x="2007321" y="1438226"/>
            <a:chExt cx="8493758" cy="4865206"/>
          </a:xfrm>
        </p:grpSpPr>
        <p:sp>
          <p:nvSpPr>
            <p:cNvPr id="6" name="PA_任意多边形 5"/>
            <p:cNvSpPr/>
            <p:nvPr>
              <p:custDataLst>
                <p:tags r:id="rId3"/>
              </p:custDataLst>
            </p:nvPr>
          </p:nvSpPr>
          <p:spPr bwMode="auto">
            <a:xfrm>
              <a:off x="2007321" y="6114631"/>
              <a:ext cx="4278336" cy="188801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7" name="PA_任意多边形 6"/>
            <p:cNvSpPr/>
            <p:nvPr>
              <p:custDataLst>
                <p:tags r:id="rId4"/>
              </p:custDataLst>
            </p:nvPr>
          </p:nvSpPr>
          <p:spPr bwMode="auto">
            <a:xfrm>
              <a:off x="6222740" y="6114631"/>
              <a:ext cx="4278336" cy="188801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8" name="PA_任意多边形 7"/>
            <p:cNvSpPr/>
            <p:nvPr>
              <p:custDataLst>
                <p:tags r:id="rId5"/>
              </p:custDataLst>
            </p:nvPr>
          </p:nvSpPr>
          <p:spPr bwMode="auto">
            <a:xfrm>
              <a:off x="2868796" y="1438226"/>
              <a:ext cx="6838568" cy="4666723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9" name="PA_矩形 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07321" y="6037175"/>
              <a:ext cx="8493758" cy="154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0" name="PA_任意多边形 9"/>
            <p:cNvSpPr/>
            <p:nvPr>
              <p:custDataLst>
                <p:tags r:id="rId7"/>
              </p:custDataLst>
            </p:nvPr>
          </p:nvSpPr>
          <p:spPr bwMode="auto">
            <a:xfrm>
              <a:off x="5641969" y="6037175"/>
              <a:ext cx="1219616" cy="87138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1" name="PA_矩形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96263" y="1733529"/>
              <a:ext cx="6383628" cy="4032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2" name="PA_椭圆 11"/>
            <p:cNvSpPr/>
            <p:nvPr>
              <p:custDataLst>
                <p:tags r:id="rId9"/>
              </p:custDataLst>
            </p:nvPr>
          </p:nvSpPr>
          <p:spPr>
            <a:xfrm>
              <a:off x="6251777" y="1546335"/>
              <a:ext cx="79086" cy="790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3914775" y="342900"/>
            <a:ext cx="459295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中水联科技有限公司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图片占位符 14"/>
          <p:cNvPicPr>
            <a:picLocks noChangeAspect="1"/>
          </p:cNvPicPr>
          <p:nvPr>
            <p:ph type="pic" sz="quarter" idx="10"/>
          </p:nvPr>
        </p:nvPicPr>
        <p:blipFill>
          <a:blip r:embed="rId10"/>
          <a:stretch>
            <a:fillRect/>
          </a:stretch>
        </p:blipFill>
        <p:spPr>
          <a:xfrm>
            <a:off x="3581400" y="2644140"/>
            <a:ext cx="5084445" cy="3211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-1" y="0"/>
            <a:ext cx="529557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_矩形 9"/>
          <p:cNvSpPr/>
          <p:nvPr>
            <p:custDataLst>
              <p:tags r:id="rId3"/>
            </p:custDataLst>
          </p:nvPr>
        </p:nvSpPr>
        <p:spPr>
          <a:xfrm>
            <a:off x="729946" y="6109376"/>
            <a:ext cx="784230" cy="127219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746125" y="1304290"/>
            <a:ext cx="4188460" cy="274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过渡与动画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媒体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  <a:r>
              <a:rPr lang="zh-CN" altLang="en-US" sz="3200" dirty="0">
                <a:solidFill>
                  <a:schemeClr val="bg1"/>
                </a:solidFill>
              </a:rPr>
              <a:t>转换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endParaRPr lang="zh-CN" altLang="en-US" sz="3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transition:all 1s ease;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@keyframes ani{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from{}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to{}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}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animation:ani 3s ease infinite;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@media screen and (width:800px){ … }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-2147482623" name="图片 -21474826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" y="4405630"/>
            <a:ext cx="1724025" cy="836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" y="5347970"/>
            <a:ext cx="1768475" cy="630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7790" y="4396105"/>
            <a:ext cx="1831975" cy="851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_十字形 7"/>
          <p:cNvSpPr/>
          <p:nvPr>
            <p:custDataLst>
              <p:tags r:id="rId2"/>
            </p:custDataLst>
          </p:nvPr>
        </p:nvSpPr>
        <p:spPr>
          <a:xfrm>
            <a:off x="492371" y="5772466"/>
            <a:ext cx="601958" cy="601958"/>
          </a:xfrm>
          <a:prstGeom prst="plus">
            <a:avLst>
              <a:gd name="adj" fmla="val 474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03843" y="1894447"/>
            <a:ext cx="3245530" cy="1641475"/>
            <a:chOff x="1703843" y="1894447"/>
            <a:chExt cx="3245530" cy="1641475"/>
          </a:xfrm>
        </p:grpSpPr>
        <p:sp>
          <p:nvSpPr>
            <p:cNvPr id="13" name="PA_矩形 3"/>
            <p:cNvSpPr/>
            <p:nvPr>
              <p:custDataLst>
                <p:tags r:id="rId3"/>
              </p:custDataLst>
            </p:nvPr>
          </p:nvSpPr>
          <p:spPr>
            <a:xfrm>
              <a:off x="4020000" y="2697654"/>
              <a:ext cx="784230" cy="127219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703843" y="1894447"/>
              <a:ext cx="3245530" cy="164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项目练习</a:t>
              </a:r>
              <a:endParaRPr lang="zh-CN" altLang="en-US" sz="3200" b="1" dirty="0">
                <a:solidFill>
                  <a:schemeClr val="bg1"/>
                </a:solidFill>
              </a:endParaRPr>
            </a:p>
            <a:p>
              <a:pPr algn="r">
                <a:lnSpc>
                  <a:spcPct val="120000"/>
                </a:lnSpc>
              </a:pPr>
              <a:endParaRPr lang="zh-CN" altLang="en-US" sz="3200" b="1" dirty="0">
                <a:solidFill>
                  <a:schemeClr val="bg1"/>
                </a:solidFill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修改动效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图片占位符 5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/>
          <a:srcRect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635" cy="6858000"/>
          </a:xfr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-1" y="0"/>
            <a:ext cx="454814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_十字形 16"/>
          <p:cNvSpPr/>
          <p:nvPr>
            <p:custDataLst>
              <p:tags r:id="rId3"/>
            </p:custDataLst>
          </p:nvPr>
        </p:nvSpPr>
        <p:spPr>
          <a:xfrm>
            <a:off x="492371" y="5772466"/>
            <a:ext cx="601958" cy="601958"/>
          </a:xfrm>
          <a:prstGeom prst="plus">
            <a:avLst>
              <a:gd name="adj" fmla="val 474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862014" y="1901047"/>
            <a:ext cx="3245530" cy="930426"/>
            <a:chOff x="862014" y="1901047"/>
            <a:chExt cx="3245530" cy="930426"/>
          </a:xfrm>
        </p:grpSpPr>
        <p:sp>
          <p:nvSpPr>
            <p:cNvPr id="13" name="PA_矩形 3"/>
            <p:cNvSpPr/>
            <p:nvPr>
              <p:custDataLst>
                <p:tags r:id="rId4"/>
              </p:custDataLst>
            </p:nvPr>
          </p:nvSpPr>
          <p:spPr>
            <a:xfrm>
              <a:off x="3178171" y="2704254"/>
              <a:ext cx="784230" cy="127219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62014" y="1901047"/>
              <a:ext cx="3245530" cy="681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兴趣练习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PA_直接连接符 11"/>
          <p:cNvCxnSpPr/>
          <p:nvPr>
            <p:custDataLst>
              <p:tags r:id="rId1"/>
            </p:custDataLst>
          </p:nvPr>
        </p:nvCxnSpPr>
        <p:spPr>
          <a:xfrm>
            <a:off x="5639003" y="6831074"/>
            <a:ext cx="9048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482963" y="1549128"/>
            <a:ext cx="3245530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制作个人动画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/>
          <a:srcRect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/>
          <a:srcRect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5" name="PA_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_任意多边形 27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06500" y="2050651"/>
            <a:ext cx="522569" cy="373258"/>
          </a:xfrm>
          <a:custGeom>
            <a:avLst/>
            <a:gdLst>
              <a:gd name="T0" fmla="*/ 199 w 216"/>
              <a:gd name="T1" fmla="*/ 117 h 153"/>
              <a:gd name="T2" fmla="*/ 199 w 216"/>
              <a:gd name="T3" fmla="*/ 16 h 153"/>
              <a:gd name="T4" fmla="*/ 199 w 216"/>
              <a:gd name="T5" fmla="*/ 16 h 153"/>
              <a:gd name="T6" fmla="*/ 183 w 216"/>
              <a:gd name="T7" fmla="*/ 0 h 153"/>
              <a:gd name="T8" fmla="*/ 33 w 216"/>
              <a:gd name="T9" fmla="*/ 0 h 153"/>
              <a:gd name="T10" fmla="*/ 33 w 216"/>
              <a:gd name="T11" fmla="*/ 0 h 153"/>
              <a:gd name="T12" fmla="*/ 16 w 216"/>
              <a:gd name="T13" fmla="*/ 16 h 153"/>
              <a:gd name="T14" fmla="*/ 16 w 216"/>
              <a:gd name="T15" fmla="*/ 117 h 153"/>
              <a:gd name="T16" fmla="*/ 0 w 216"/>
              <a:gd name="T17" fmla="*/ 117 h 153"/>
              <a:gd name="T18" fmla="*/ 0 w 216"/>
              <a:gd name="T19" fmla="*/ 136 h 153"/>
              <a:gd name="T20" fmla="*/ 0 w 216"/>
              <a:gd name="T21" fmla="*/ 136 h 153"/>
              <a:gd name="T22" fmla="*/ 16 w 216"/>
              <a:gd name="T23" fmla="*/ 152 h 153"/>
              <a:gd name="T24" fmla="*/ 199 w 216"/>
              <a:gd name="T25" fmla="*/ 152 h 153"/>
              <a:gd name="T26" fmla="*/ 199 w 216"/>
              <a:gd name="T27" fmla="*/ 152 h 153"/>
              <a:gd name="T28" fmla="*/ 215 w 216"/>
              <a:gd name="T29" fmla="*/ 136 h 153"/>
              <a:gd name="T30" fmla="*/ 215 w 216"/>
              <a:gd name="T31" fmla="*/ 117 h 153"/>
              <a:gd name="T32" fmla="*/ 199 w 216"/>
              <a:gd name="T33" fmla="*/ 117 h 153"/>
              <a:gd name="T34" fmla="*/ 25 w 216"/>
              <a:gd name="T35" fmla="*/ 16 h 153"/>
              <a:gd name="T36" fmla="*/ 25 w 216"/>
              <a:gd name="T37" fmla="*/ 16 h 153"/>
              <a:gd name="T38" fmla="*/ 33 w 216"/>
              <a:gd name="T39" fmla="*/ 8 h 153"/>
              <a:gd name="T40" fmla="*/ 183 w 216"/>
              <a:gd name="T41" fmla="*/ 8 h 153"/>
              <a:gd name="T42" fmla="*/ 183 w 216"/>
              <a:gd name="T43" fmla="*/ 8 h 153"/>
              <a:gd name="T44" fmla="*/ 191 w 216"/>
              <a:gd name="T45" fmla="*/ 16 h 153"/>
              <a:gd name="T46" fmla="*/ 191 w 216"/>
              <a:gd name="T47" fmla="*/ 117 h 153"/>
              <a:gd name="T48" fmla="*/ 25 w 216"/>
              <a:gd name="T49" fmla="*/ 117 h 153"/>
              <a:gd name="T50" fmla="*/ 25 w 216"/>
              <a:gd name="T51" fmla="*/ 16 h 153"/>
              <a:gd name="T52" fmla="*/ 207 w 216"/>
              <a:gd name="T53" fmla="*/ 136 h 153"/>
              <a:gd name="T54" fmla="*/ 207 w 216"/>
              <a:gd name="T55" fmla="*/ 136 h 153"/>
              <a:gd name="T56" fmla="*/ 199 w 216"/>
              <a:gd name="T57" fmla="*/ 143 h 153"/>
              <a:gd name="T58" fmla="*/ 16 w 216"/>
              <a:gd name="T59" fmla="*/ 143 h 153"/>
              <a:gd name="T60" fmla="*/ 16 w 216"/>
              <a:gd name="T61" fmla="*/ 143 h 153"/>
              <a:gd name="T62" fmla="*/ 9 w 216"/>
              <a:gd name="T63" fmla="*/ 136 h 153"/>
              <a:gd name="T64" fmla="*/ 9 w 216"/>
              <a:gd name="T65" fmla="*/ 125 h 153"/>
              <a:gd name="T66" fmla="*/ 68 w 216"/>
              <a:gd name="T67" fmla="*/ 125 h 153"/>
              <a:gd name="T68" fmla="*/ 68 w 216"/>
              <a:gd name="T69" fmla="*/ 125 h 153"/>
              <a:gd name="T70" fmla="*/ 78 w 216"/>
              <a:gd name="T71" fmla="*/ 132 h 153"/>
              <a:gd name="T72" fmla="*/ 137 w 216"/>
              <a:gd name="T73" fmla="*/ 132 h 153"/>
              <a:gd name="T74" fmla="*/ 137 w 216"/>
              <a:gd name="T75" fmla="*/ 132 h 153"/>
              <a:gd name="T76" fmla="*/ 147 w 216"/>
              <a:gd name="T77" fmla="*/ 125 h 153"/>
              <a:gd name="T78" fmla="*/ 207 w 216"/>
              <a:gd name="T79" fmla="*/ 125 h 153"/>
              <a:gd name="T80" fmla="*/ 207 w 216"/>
              <a:gd name="T81" fmla="*/ 1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6" h="153">
                <a:moveTo>
                  <a:pt x="199" y="117"/>
                </a:moveTo>
                <a:lnTo>
                  <a:pt x="199" y="16"/>
                </a:lnTo>
                <a:lnTo>
                  <a:pt x="199" y="16"/>
                </a:lnTo>
                <a:cubicBezTo>
                  <a:pt x="199" y="7"/>
                  <a:pt x="192" y="0"/>
                  <a:pt x="183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4" y="0"/>
                  <a:pt x="16" y="7"/>
                  <a:pt x="16" y="16"/>
                </a:cubicBezTo>
                <a:lnTo>
                  <a:pt x="16" y="117"/>
                </a:lnTo>
                <a:lnTo>
                  <a:pt x="0" y="117"/>
                </a:lnTo>
                <a:lnTo>
                  <a:pt x="0" y="136"/>
                </a:lnTo>
                <a:lnTo>
                  <a:pt x="0" y="136"/>
                </a:lnTo>
                <a:cubicBezTo>
                  <a:pt x="0" y="145"/>
                  <a:pt x="7" y="152"/>
                  <a:pt x="16" y="152"/>
                </a:cubicBezTo>
                <a:lnTo>
                  <a:pt x="199" y="152"/>
                </a:lnTo>
                <a:lnTo>
                  <a:pt x="199" y="152"/>
                </a:lnTo>
                <a:cubicBezTo>
                  <a:pt x="208" y="152"/>
                  <a:pt x="215" y="145"/>
                  <a:pt x="215" y="136"/>
                </a:cubicBezTo>
                <a:lnTo>
                  <a:pt x="215" y="117"/>
                </a:lnTo>
                <a:lnTo>
                  <a:pt x="199" y="117"/>
                </a:lnTo>
                <a:close/>
                <a:moveTo>
                  <a:pt x="25" y="16"/>
                </a:moveTo>
                <a:lnTo>
                  <a:pt x="25" y="16"/>
                </a:lnTo>
                <a:cubicBezTo>
                  <a:pt x="25" y="12"/>
                  <a:pt x="28" y="8"/>
                  <a:pt x="33" y="8"/>
                </a:cubicBezTo>
                <a:lnTo>
                  <a:pt x="183" y="8"/>
                </a:lnTo>
                <a:lnTo>
                  <a:pt x="183" y="8"/>
                </a:lnTo>
                <a:cubicBezTo>
                  <a:pt x="187" y="8"/>
                  <a:pt x="191" y="12"/>
                  <a:pt x="191" y="16"/>
                </a:cubicBezTo>
                <a:lnTo>
                  <a:pt x="191" y="117"/>
                </a:lnTo>
                <a:lnTo>
                  <a:pt x="25" y="117"/>
                </a:lnTo>
                <a:lnTo>
                  <a:pt x="25" y="16"/>
                </a:lnTo>
                <a:close/>
                <a:moveTo>
                  <a:pt x="207" y="136"/>
                </a:moveTo>
                <a:lnTo>
                  <a:pt x="207" y="136"/>
                </a:lnTo>
                <a:cubicBezTo>
                  <a:pt x="207" y="140"/>
                  <a:pt x="204" y="143"/>
                  <a:pt x="199" y="143"/>
                </a:cubicBezTo>
                <a:lnTo>
                  <a:pt x="16" y="143"/>
                </a:lnTo>
                <a:lnTo>
                  <a:pt x="16" y="143"/>
                </a:lnTo>
                <a:cubicBezTo>
                  <a:pt x="12" y="143"/>
                  <a:pt x="9" y="140"/>
                  <a:pt x="9" y="136"/>
                </a:cubicBezTo>
                <a:lnTo>
                  <a:pt x="9" y="125"/>
                </a:lnTo>
                <a:lnTo>
                  <a:pt x="68" y="125"/>
                </a:lnTo>
                <a:lnTo>
                  <a:pt x="68" y="125"/>
                </a:lnTo>
                <a:cubicBezTo>
                  <a:pt x="70" y="129"/>
                  <a:pt x="74" y="132"/>
                  <a:pt x="78" y="132"/>
                </a:cubicBezTo>
                <a:lnTo>
                  <a:pt x="137" y="132"/>
                </a:lnTo>
                <a:lnTo>
                  <a:pt x="137" y="132"/>
                </a:lnTo>
                <a:cubicBezTo>
                  <a:pt x="142" y="132"/>
                  <a:pt x="146" y="129"/>
                  <a:pt x="147" y="125"/>
                </a:cubicBezTo>
                <a:lnTo>
                  <a:pt x="207" y="125"/>
                </a:lnTo>
                <a:lnTo>
                  <a:pt x="207" y="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PA_文本框 30"/>
          <p:cNvSpPr txBox="1"/>
          <p:nvPr>
            <p:custDataLst>
              <p:tags r:id="rId4"/>
            </p:custDataLst>
          </p:nvPr>
        </p:nvSpPr>
        <p:spPr>
          <a:xfrm>
            <a:off x="7150160" y="2583927"/>
            <a:ext cx="2635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chemeClr val="bg1"/>
                </a:solidFill>
                <a:latin typeface="+mn-ea"/>
                <a:cs typeface="Nexa Bold" charset="0"/>
              </a:rPr>
              <a:t>THANK YOU</a:t>
            </a:r>
            <a:endParaRPr lang="en-US" altLang="zh-CN" sz="2800" spc="300" dirty="0">
              <a:solidFill>
                <a:schemeClr val="bg1"/>
              </a:solidFill>
              <a:latin typeface="+mn-ea"/>
              <a:cs typeface="Nexa Bold" charset="0"/>
            </a:endParaRPr>
          </a:p>
        </p:txBody>
      </p:sp>
      <p:cxnSp>
        <p:nvCxnSpPr>
          <p:cNvPr id="16" name="PA_直接连接符 31"/>
          <p:cNvCxnSpPr/>
          <p:nvPr>
            <p:custDataLst>
              <p:tags r:id="rId5"/>
            </p:custDataLst>
          </p:nvPr>
        </p:nvCxnSpPr>
        <p:spPr>
          <a:xfrm>
            <a:off x="8149731" y="3241607"/>
            <a:ext cx="636105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PA" val="v3.2.0"/>
</p:tagLst>
</file>

<file path=ppt/tags/tag13.xml><?xml version="1.0" encoding="utf-8"?>
<p:tagLst xmlns:p="http://schemas.openxmlformats.org/presentationml/2006/main">
  <p:tag name="PA" val="v3.2.0"/>
</p:tagLst>
</file>

<file path=ppt/tags/tag14.xml><?xml version="1.0" encoding="utf-8"?>
<p:tagLst xmlns:p="http://schemas.openxmlformats.org/presentationml/2006/main">
  <p:tag name="PA" val="v3.2.0"/>
</p:tagLst>
</file>

<file path=ppt/tags/tag15.xml><?xml version="1.0" encoding="utf-8"?>
<p:tagLst xmlns:p="http://schemas.openxmlformats.org/presentationml/2006/main">
  <p:tag name="PA" val="v3.2.0"/>
</p:tagLst>
</file>

<file path=ppt/tags/tag16.xml><?xml version="1.0" encoding="utf-8"?>
<p:tagLst xmlns:p="http://schemas.openxmlformats.org/presentationml/2006/main">
  <p:tag name="PA" val="v3.2.0"/>
</p:tagLst>
</file>

<file path=ppt/tags/tag17.xml><?xml version="1.0" encoding="utf-8"?>
<p:tagLst xmlns:p="http://schemas.openxmlformats.org/presentationml/2006/main">
  <p:tag name="PA" val="v3.2.0"/>
</p:tagLst>
</file>

<file path=ppt/tags/tag18.xml><?xml version="1.0" encoding="utf-8"?>
<p:tagLst xmlns:p="http://schemas.openxmlformats.org/presentationml/2006/main">
  <p:tag name="PA" val="v3.2.0"/>
</p:tagLst>
</file>

<file path=ppt/tags/tag19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20.xml><?xml version="1.0" encoding="utf-8"?>
<p:tagLst xmlns:p="http://schemas.openxmlformats.org/presentationml/2006/main">
  <p:tag name="PA" val="v3.2.0"/>
</p:tagLst>
</file>

<file path=ppt/tags/tag21.xml><?xml version="1.0" encoding="utf-8"?>
<p:tagLst xmlns:p="http://schemas.openxmlformats.org/presentationml/2006/main">
  <p:tag name="PA" val="v3.2.0"/>
</p:tagLst>
</file>

<file path=ppt/tags/tag22.xml><?xml version="1.0" encoding="utf-8"?>
<p:tagLst xmlns:p="http://schemas.openxmlformats.org/presentationml/2006/main">
  <p:tag name="PA" val="v3.2.0"/>
</p:tagLst>
</file>

<file path=ppt/tags/tag23.xml><?xml version="1.0" encoding="utf-8"?>
<p:tagLst xmlns:p="http://schemas.openxmlformats.org/presentationml/2006/main">
  <p:tag name="PA" val="v3.2.0"/>
</p:tagLst>
</file>

<file path=ppt/tags/tag24.xml><?xml version="1.0" encoding="utf-8"?>
<p:tagLst xmlns:p="http://schemas.openxmlformats.org/presentationml/2006/main">
  <p:tag name="PA" val="v3.2.0"/>
</p:tagLst>
</file>

<file path=ppt/tags/tag25.xml><?xml version="1.0" encoding="utf-8"?>
<p:tagLst xmlns:p="http://schemas.openxmlformats.org/presentationml/2006/main">
  <p:tag name="ISPRING_PRESENTATION_TITLE" val="16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江西新华电脑学院-网页设计肖老师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WPS 演示</Application>
  <PresentationFormat>自定义</PresentationFormat>
  <Paragraphs>36</Paragraphs>
  <Slides>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Malgun Gothic</vt:lpstr>
      <vt:lpstr>微软雅黑</vt:lpstr>
      <vt:lpstr>Nexa Bold</vt:lpstr>
      <vt:lpstr>Segoe Print</vt:lpstr>
      <vt:lpstr>BoldBrush</vt:lpstr>
      <vt:lpstr>Roboto Light</vt:lpstr>
      <vt:lpstr>Roboto</vt:lpstr>
      <vt:lpstr>Lato Light</vt:lpstr>
      <vt:lpstr>Arial Unicode MS</vt:lpstr>
      <vt:lpstr>等线</vt:lpstr>
      <vt:lpstr>Roboto Light</vt:lpstr>
      <vt:lpstr>Roboto Medium</vt:lpstr>
      <vt:lpstr>Roboto Thin</vt:lpstr>
      <vt:lpstr>Signerica Fat</vt:lpstr>
      <vt:lpstr>Open Sans Light</vt:lpstr>
      <vt:lpstr>NumberOnly</vt:lpstr>
      <vt:lpstr>Arial</vt:lpstr>
      <vt:lpstr>江西新华电脑学院-网页设计肖老师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家居装修</dc:title>
  <dc:creator>第一PPT</dc:creator>
  <cp:keywords>www.1ppt.com</cp:keywords>
  <dc:description>www.1ppt.com</dc:description>
  <cp:lastModifiedBy>Administrator</cp:lastModifiedBy>
  <cp:revision>17</cp:revision>
  <dcterms:created xsi:type="dcterms:W3CDTF">2017-04-26T04:34:00Z</dcterms:created>
  <dcterms:modified xsi:type="dcterms:W3CDTF">2020-11-04T13:14:06Z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