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9"/>
  </p:notesMasterIdLst>
  <p:handoutMasterIdLst>
    <p:handoutMasterId r:id="rId10"/>
  </p:handoutMasterIdLst>
  <p:sldIdLst>
    <p:sldId id="5300107" r:id="rId3"/>
    <p:sldId id="5299662" r:id="rId4"/>
    <p:sldId id="5300112" r:id="rId5"/>
    <p:sldId id="5300134" r:id="rId6"/>
    <p:sldId id="5299820" r:id="rId7"/>
    <p:sldId id="530012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2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483"/>
    <a:srgbClr val="EEEBE7"/>
    <a:srgbClr val="222A35"/>
    <a:srgbClr val="AC998B"/>
    <a:srgbClr val="A00104"/>
    <a:srgbClr val="BFBFBF"/>
    <a:srgbClr val="063557"/>
    <a:srgbClr val="5F686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093" autoAdjust="0"/>
  </p:normalViewPr>
  <p:slideViewPr>
    <p:cSldViewPr snapToGrid="0">
      <p:cViewPr varScale="1">
        <p:scale>
          <a:sx n="63" d="100"/>
          <a:sy n="63" d="100"/>
        </p:scale>
        <p:origin x="820" y="44"/>
      </p:cViewPr>
      <p:guideLst>
        <p:guide orient="horz" pos="3592"/>
        <p:guide pos="3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43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D78C4-A6EF-4C18-A879-C8B15D31F9BC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1D00-798A-4423-999E-94316F3B1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6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1D00-798A-4423-999E-94316F3B12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3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97BE90-4F17-4A65-8A29-CB02327E87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4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9DDBE-0FBB-4FDA-B2CE-316D576915E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52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1D00-798A-4423-999E-94316F3B12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9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766A34-6341-4BA1-A96A-3BB8BA09DF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05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1D00-798A-4423-999E-94316F3B12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235C46-D8A1-475E-A123-9E9D86CDDE8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176315-7954-4B46-8114-91C152ABA0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235C46-D8A1-475E-A123-9E9D86CDDE8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176315-7954-4B46-8114-91C152ABA0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5" y="6691101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6405334"/>
      </p:ext>
    </p:extLst>
  </p:cSld>
  <p:clrMapOvr>
    <a:masterClrMapping/>
  </p:clrMapOvr>
  <p:transition spd="slow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3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62" r:id="rId6"/>
  </p:sldLayoutIdLst>
  <p:transition spd="slow" advClick="0" advTm="2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1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ps稻壳儿佳誉设计原创链接：http://chn.docer.com/works?userid=219874625" descr="G:\ppt文档和图片\#U6b63#U97.jpg#U6b63#U9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36195"/>
            <a:ext cx="12204700" cy="6894195"/>
          </a:xfrm>
          <a:prstGeom prst="rect">
            <a:avLst/>
          </a:prstGeom>
        </p:spPr>
      </p:pic>
      <p:pic>
        <p:nvPicPr>
          <p:cNvPr id="4" name="wps稻壳儿佳誉设计原创链接：http://chn.docer.com/works?userid=2198746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r="37498" b="63524"/>
          <a:stretch>
            <a:fillRect/>
          </a:stretch>
        </p:blipFill>
        <p:spPr>
          <a:xfrm>
            <a:off x="0" y="1970"/>
            <a:ext cx="5355586" cy="2779486"/>
          </a:xfrm>
          <a:prstGeom prst="rect">
            <a:avLst/>
          </a:prstGeom>
        </p:spPr>
      </p:pic>
      <p:sp>
        <p:nvSpPr>
          <p:cNvPr id="5" name="wps稻壳儿佳誉设计原创链接：http://chn.docer.com/works?userid=219874625"/>
          <p:cNvSpPr txBox="1"/>
          <p:nvPr/>
        </p:nvSpPr>
        <p:spPr>
          <a:xfrm>
            <a:off x="4357196" y="539154"/>
            <a:ext cx="1415772" cy="41960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1218565">
              <a:defRPr/>
            </a:pPr>
            <a:r>
              <a: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背景渐变</a:t>
            </a:r>
          </a:p>
        </p:txBody>
      </p:sp>
      <p:pic>
        <p:nvPicPr>
          <p:cNvPr id="7" name="wps稻壳儿佳誉设计原创链接：http://chn.docer.com/works?userid=219874625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001834" y="4271595"/>
            <a:ext cx="309485" cy="299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ps稻壳儿佳誉设计原创链接：http://chn.docer.com/works?userid=219874625"/>
          <p:cNvSpPr/>
          <p:nvPr/>
        </p:nvSpPr>
        <p:spPr>
          <a:xfrm>
            <a:off x="8427022" y="569686"/>
            <a:ext cx="1166209" cy="324663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2902" y="858299"/>
            <a:ext cx="1200329" cy="22778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新蒂文徵明體" panose="03000409000000000000" pitchFamily="65" charset="-120"/>
                <a:ea typeface="新蒂文徵明體" panose="03000409000000000000" pitchFamily="65" charset="-120"/>
                <a:cs typeface="+mn-cs"/>
              </a:rPr>
              <a:t>背景</a:t>
            </a:r>
          </a:p>
        </p:txBody>
      </p:sp>
      <p:sp>
        <p:nvSpPr>
          <p:cNvPr id="19" name="wps稻壳儿佳誉设计原创链接：http://chn.docer.com/works?userid=219874625"/>
          <p:cNvSpPr txBox="1">
            <a:spLocks noChangeArrowheads="1"/>
          </p:cNvSpPr>
          <p:nvPr/>
        </p:nvSpPr>
        <p:spPr bwMode="auto">
          <a:xfrm>
            <a:off x="6050793" y="1367845"/>
            <a:ext cx="1292662" cy="355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lang="zh-CN" altLang="en-US" sz="1800" b="1" dirty="0"/>
              <a:t>线性渐变（</a:t>
            </a:r>
            <a:r>
              <a:rPr lang="en-US" altLang="zh-CN" sz="1800" b="1" dirty="0"/>
              <a:t>Linear Gradients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向下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向上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向左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向右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对角方向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3413054" y="1367844"/>
            <a:ext cx="1292662" cy="355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lang="zh-CN" altLang="en-US" sz="1800" b="1" dirty="0"/>
              <a:t>径向渐变（</a:t>
            </a:r>
            <a:r>
              <a:rPr lang="en-US" altLang="zh-CN" sz="1800" b="1" dirty="0"/>
              <a:t>Radial Gradients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由它们的中心定义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" name="wps稻壳儿佳誉设计原创链接：http://chn.docer.com/works?userid=2198746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1" t="43577" r="4987" b="33695"/>
          <a:stretch>
            <a:fillRect/>
          </a:stretch>
        </p:blipFill>
        <p:spPr>
          <a:xfrm>
            <a:off x="8784528" y="3436155"/>
            <a:ext cx="1588378" cy="680198"/>
          </a:xfrm>
          <a:prstGeom prst="rect">
            <a:avLst/>
          </a:prstGeom>
        </p:spPr>
      </p:pic>
      <p:pic>
        <p:nvPicPr>
          <p:cNvPr id="7" name="wps稻壳儿佳誉设计原创链接：http://chn.docer.com/works?userid=2198746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2143" b="52097"/>
          <a:stretch>
            <a:fillRect/>
          </a:stretch>
        </p:blipFill>
        <p:spPr>
          <a:xfrm>
            <a:off x="0" y="3886024"/>
            <a:ext cx="12192000" cy="297543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4949" y="3211880"/>
            <a:ext cx="4612971" cy="309274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wps稻壳儿佳誉设计原创链接：http://chn.docer.com/works?userid=219874625"/>
          <p:cNvSpPr/>
          <p:nvPr/>
        </p:nvSpPr>
        <p:spPr>
          <a:xfrm>
            <a:off x="2062480" y="1838299"/>
            <a:ext cx="7833360" cy="94352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语法：</a:t>
            </a:r>
            <a:r>
              <a:rPr lang="en-US" altLang="zh-CN" sz="2000" kern="0" dirty="0">
                <a:solidFill>
                  <a:srgbClr val="222A3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background-image: linear-gradient(direction, color-stop1, color-stop2, ...);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22A35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759673" y="2052494"/>
            <a:ext cx="1240837" cy="50897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wps稻壳儿佳誉设计原创链接：http://chn.docer.com/works?userid=219874625"/>
          <p:cNvSpPr txBox="1"/>
          <p:nvPr/>
        </p:nvSpPr>
        <p:spPr>
          <a:xfrm>
            <a:off x="1142136" y="1838299"/>
            <a:ext cx="492443" cy="10185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SuXinShiLiuKaiS-R-GB" panose="02000000000000000000" pitchFamily="2" charset="-122"/>
                <a:ea typeface="FZSuXinShiLiuKaiS-R-GB" panose="02000000000000000000" pitchFamily="2" charset="-122"/>
                <a:cs typeface="+mn-cs"/>
              </a:rPr>
              <a:t>线性</a:t>
            </a:r>
          </a:p>
        </p:txBody>
      </p:sp>
    </p:spTree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005348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0" y="466725"/>
            <a:ext cx="11277600" cy="5346700"/>
          </a:xfrm>
          <a:prstGeom prst="rect">
            <a:avLst/>
          </a:prstGeom>
        </p:spPr>
      </p:pic>
      <p:sp>
        <p:nvSpPr>
          <p:cNvPr id="36" name="矩形 35"/>
          <p:cNvSpPr/>
          <p:nvPr>
            <p:custDataLst>
              <p:tags r:id="rId1"/>
            </p:custDataLst>
          </p:nvPr>
        </p:nvSpPr>
        <p:spPr>
          <a:xfrm>
            <a:off x="325120" y="1920240"/>
            <a:ext cx="4815840" cy="1334136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线性渐变 </a:t>
            </a:r>
            <a:r>
              <a:rPr lang="en-US" altLang="zh-CN" sz="2000" dirty="0">
                <a:sym typeface="Arial" panose="020B0604020202020204" pitchFamily="34" charset="0"/>
              </a:rPr>
              <a:t>- </a:t>
            </a:r>
            <a:r>
              <a:rPr lang="zh-CN" altLang="en-US" sz="2000" dirty="0">
                <a:sym typeface="Arial" panose="020B0604020202020204" pitchFamily="34" charset="0"/>
              </a:rPr>
              <a:t>从上到下（默认情况下）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线性渐变 </a:t>
            </a:r>
            <a:r>
              <a:rPr lang="en-US" altLang="zh-CN" sz="2000" dirty="0">
                <a:sym typeface="Arial" panose="020B0604020202020204" pitchFamily="34" charset="0"/>
              </a:rPr>
              <a:t>- </a:t>
            </a:r>
            <a:r>
              <a:rPr lang="zh-CN" altLang="en-US" sz="2000" dirty="0">
                <a:sym typeface="Arial" panose="020B0604020202020204" pitchFamily="34" charset="0"/>
              </a:rPr>
              <a:t>从左到右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线性渐变 </a:t>
            </a:r>
            <a:r>
              <a:rPr lang="en-US" altLang="zh-CN" sz="2000" dirty="0">
                <a:sym typeface="Arial" panose="020B0604020202020204" pitchFamily="34" charset="0"/>
              </a:rPr>
              <a:t>- </a:t>
            </a:r>
            <a:r>
              <a:rPr lang="zh-CN" altLang="en-US" sz="2000" dirty="0">
                <a:sym typeface="Arial" panose="020B0604020202020204" pitchFamily="34" charset="0"/>
              </a:rPr>
              <a:t>对角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使用角度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重复的线性渐变</a:t>
            </a:r>
          </a:p>
        </p:txBody>
      </p:sp>
      <p:sp>
        <p:nvSpPr>
          <p:cNvPr id="37" name="矩形 36"/>
          <p:cNvSpPr/>
          <p:nvPr>
            <p:custDataLst>
              <p:tags r:id="rId2"/>
            </p:custDataLst>
          </p:nvPr>
        </p:nvSpPr>
        <p:spPr>
          <a:xfrm>
            <a:off x="4906906" y="2217617"/>
            <a:ext cx="7285094" cy="1717479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ym typeface="Arial" panose="020B0604020202020204" pitchFamily="34" charset="0"/>
              </a:rPr>
              <a:t>background-image: linear-gradient(#e66465, #9198e5);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background-image: linear-gradient(to right, red , yellow);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background-image: linear-gradient(to bottom right, red, yellow);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ym typeface="Arial" panose="020B0604020202020204" pitchFamily="34" charset="0"/>
              </a:rPr>
              <a:t>background-image: linear-gradient(angle, color-stop1, color-stop2);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background-image: repeating-linear-gradient(red, yellow 10%, green 20%);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0318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2420" y="417830"/>
            <a:ext cx="10058400" cy="6738620"/>
          </a:xfrm>
          <a:prstGeom prst="rect">
            <a:avLst/>
          </a:prstGeom>
        </p:spPr>
      </p:pic>
      <p:sp>
        <p:nvSpPr>
          <p:cNvPr id="9" name="wps稻壳儿佳誉设计原创链接：http://chn.docer.com/works?userid=219874625"/>
          <p:cNvSpPr txBox="1">
            <a:spLocks noChangeArrowheads="1"/>
          </p:cNvSpPr>
          <p:nvPr/>
        </p:nvSpPr>
        <p:spPr bwMode="auto">
          <a:xfrm>
            <a:off x="3048001" y="420027"/>
            <a:ext cx="8015210" cy="69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4400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语法：</a:t>
            </a:r>
            <a:r>
              <a:rPr lang="en-US" altLang="zh-CN" sz="20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background-image: radial-gradient(shape size at position, start-color, ..., last-color);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径向渐变 </a:t>
            </a: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- </a:t>
            </a: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颜色节点均匀分布（默认情况下）：</a:t>
            </a: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background-image: radial-gradient(red, yellow, green);</a:t>
            </a:r>
          </a:p>
          <a:p>
            <a:pPr lvl="0" defTabSz="914400">
              <a:lnSpc>
                <a:spcPct val="150000"/>
              </a:lnSpc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QingKeBenYueSongS-R-GB" charset="0"/>
              <a:ea typeface="FZQingKeBenYueSongS-R-GB" charset="0"/>
              <a:cs typeface="FZQingKeBenYueSongS-R-GB" charset="0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径向渐变 </a:t>
            </a: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- </a:t>
            </a: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颜色节点不均匀分布：</a:t>
            </a: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background-image: radial-gradient(red 5%, yellow 15%, green 60%);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ja-JP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设置形状</a:t>
            </a: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background-image: radial-gradient(circle, red, yellow, green);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不同尺寸大小关键字的使用：</a:t>
            </a:r>
            <a:endParaRPr lang="en-US" altLang="zh-CN" sz="2000" dirty="0">
              <a:solidFill>
                <a:prstClr val="black"/>
              </a:solidFill>
              <a:latin typeface="FZQingKeBenYueSongS-R-GB" charset="0"/>
              <a:ea typeface="FZQingKeBenYueSongS-R-GB" charset="0"/>
              <a:cs typeface="FZQingKeBenYueSongS-R-GB" charset="0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background-image: radial-gradient(closest-side at 60% 55%, red, yellow, black);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closest-side / farthest-side / closest-corner /farthest-corner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重复的径向渐变：</a:t>
            </a:r>
            <a:endParaRPr lang="en-US" altLang="zh-CN" sz="2000" dirty="0">
              <a:solidFill>
                <a:prstClr val="black"/>
              </a:solidFill>
              <a:latin typeface="FZQingKeBenYueSongS-R-GB" charset="0"/>
              <a:ea typeface="FZQingKeBenYueSongS-R-GB" charset="0"/>
              <a:cs typeface="FZQingKeBenYueSongS-R-GB" charset="0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FZQingKeBenYueSongS-R-GB" charset="0"/>
                <a:ea typeface="FZQingKeBenYueSongS-R-GB" charset="0"/>
                <a:cs typeface="FZQingKeBenYueSongS-R-GB" charset="0"/>
              </a:rPr>
              <a:t>background-image: repeating-radial-gradient(red, yellow 10%, green 15%);</a:t>
            </a:r>
          </a:p>
          <a:p>
            <a:pPr lvl="0" defTabSz="914400">
              <a:lnSpc>
                <a:spcPct val="150000"/>
              </a:lnSpc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QingKeBenYueSongS-R-GB" charset="0"/>
              <a:ea typeface="FZQingKeBenYueSongS-R-GB" charset="0"/>
              <a:cs typeface="FZQingKeBenYueSongS-R-GB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527224" y="1546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2400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FZSuXinShiLiuKaiS-R-GB" panose="02000000000000000000" pitchFamily="2" charset="-122"/>
                <a:ea typeface="FZSuXinShiLiuKaiS-R-GB" panose="02000000000000000000" pitchFamily="2" charset="-122"/>
              </a:rPr>
              <a:t>径向渐变</a:t>
            </a:r>
            <a:endParaRPr kumimoji="0" lang="en-US" altLang="zh-CN" sz="24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ZSuXinShiLiuKaiS-R-GB" panose="02000000000000000000" pitchFamily="2" charset="-122"/>
              <a:ea typeface="FZSuXinShiLiuKaiS-R-GB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 advTm="2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ps稻壳儿佳誉设计原创链接：http://chn.docer.com/works?userid=219874625" descr="G:\ppt文档和图片\#U80cc#U9762.jpg#U80cc#U976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3175"/>
            <a:ext cx="12174855" cy="6863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r="37498" b="63524"/>
          <a:stretch>
            <a:fillRect/>
          </a:stretch>
        </p:blipFill>
        <p:spPr>
          <a:xfrm>
            <a:off x="0" y="1970"/>
            <a:ext cx="5355586" cy="2779486"/>
          </a:xfrm>
          <a:prstGeom prst="rect">
            <a:avLst/>
          </a:prstGeom>
        </p:spPr>
      </p:pic>
      <p:sp>
        <p:nvSpPr>
          <p:cNvPr id="5" name="wps稻壳儿佳誉设计原创链接：http://chn.docer.com/works?userid=219874625"/>
          <p:cNvSpPr txBox="1"/>
          <p:nvPr/>
        </p:nvSpPr>
        <p:spPr>
          <a:xfrm>
            <a:off x="2672080" y="2185074"/>
            <a:ext cx="6553199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dist">
              <a:defRPr/>
            </a:pPr>
            <a:r>
              <a:rPr lang="en-US" altLang="zh-CN" sz="8000" dirty="0">
                <a:solidFill>
                  <a:srgbClr val="222A35"/>
                </a:solidFill>
                <a:latin typeface="新蒂文徵明體" panose="03000409000000000000" pitchFamily="65" charset="-120"/>
                <a:ea typeface="新蒂文徵明體" panose="03000409000000000000" pitchFamily="65" charset="-120"/>
              </a:rPr>
              <a:t>THANK YOU</a:t>
            </a:r>
            <a:endParaRPr lang="zh-CN" altLang="en-US" sz="8000" dirty="0">
              <a:solidFill>
                <a:srgbClr val="222A35"/>
              </a:solidFill>
              <a:latin typeface="新蒂文徵明體" panose="03000409000000000000" pitchFamily="65" charset="-120"/>
              <a:ea typeface="新蒂文徵明體" panose="03000409000000000000" pitchFamily="65" charset="-120"/>
            </a:endParaRPr>
          </a:p>
        </p:txBody>
      </p:sp>
      <p:pic>
        <p:nvPicPr>
          <p:cNvPr id="7" name="wps稻壳儿佳誉设计原创链接：http://chn.docer.com/works?userid=219874625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7259134" y="4324935"/>
            <a:ext cx="309485" cy="299165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0"/>
  <p:tag name="KSO_WM_UNIT_TYPE" val="l_h_f"/>
  <p:tag name="KSO_WM_UNIT_INDEX" val="1_1_1"/>
  <p:tag name="KSO_WM_UNIT_ID" val="diagram680_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0"/>
  <p:tag name="KSO_WM_UNIT_TYPE" val="l_h_f"/>
  <p:tag name="KSO_WM_UNIT_INDEX" val="1_2_1"/>
  <p:tag name="KSO_WM_UNIT_ID" val="diagram680_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江西新华电脑学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257</Words>
  <Application>Microsoft Office PowerPoint</Application>
  <PresentationFormat>宽屏</PresentationFormat>
  <Paragraphs>35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FZQingKeBenYueSongS-R-GB</vt:lpstr>
      <vt:lpstr>FZSuXinShiLiuKaiS-R-GB</vt:lpstr>
      <vt:lpstr>等线</vt:lpstr>
      <vt:lpstr>等线 Light</vt:lpstr>
      <vt:lpstr>楷体</vt:lpstr>
      <vt:lpstr>微软雅黑</vt:lpstr>
      <vt:lpstr>新蒂文徵明體</vt:lpstr>
      <vt:lpstr>Arial</vt:lpstr>
      <vt:lpstr>Calibri</vt:lpstr>
      <vt:lpstr>江西新华电脑学院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水墨山水</dc:title>
  <dc:creator>第一PPT</dc:creator>
  <cp:keywords>www.1ppt.com</cp:keywords>
  <dc:description>www.1ppt.com</dc:description>
  <cp:lastModifiedBy>xiaoj</cp:lastModifiedBy>
  <cp:revision>86</cp:revision>
  <dcterms:created xsi:type="dcterms:W3CDTF">2018-05-29T08:34:00Z</dcterms:created>
  <dcterms:modified xsi:type="dcterms:W3CDTF">2020-11-25T23:56:27Z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