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3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0B0"/>
    <a:srgbClr val="404040"/>
    <a:srgbClr val="C8D8E1"/>
    <a:srgbClr val="A1BBCB"/>
    <a:srgbClr val="CD6739"/>
    <a:srgbClr val="EBDCB3"/>
    <a:srgbClr val="E5B970"/>
    <a:srgbClr val="FEFCB8"/>
    <a:srgbClr val="72C2C3"/>
    <a:srgbClr val="668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2BF82D2-7A68-459D-A996-9BDDA2518FA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E01EE5D-26FB-46D5-A381-ECFB35BF1D3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618618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111\Desktop\photo-1475694867812-f82b8696d610.jpgphoto-1475694867812-f82b8696d610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3493" y="0"/>
            <a:ext cx="12185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/>
          <p:cNvSpPr txBox="1"/>
          <p:nvPr/>
        </p:nvSpPr>
        <p:spPr>
          <a:xfrm>
            <a:off x="1612900" y="2996549"/>
            <a:ext cx="91312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2pPr>
            <a:lvl3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3pPr>
            <a:lvl4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4pPr>
            <a:lvl5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400" b="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+mn-ea"/>
                <a:sym typeface="微软雅黑 Light" panose="020B0502040204020203" pitchFamily="34" charset="-122"/>
              </a:rPr>
              <a:t>CSSS filter</a:t>
            </a:r>
            <a:r>
              <a:rPr lang="zh-CN" altLang="en-US" sz="2400" b="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+mn-ea"/>
                <a:sym typeface="微软雅黑 Light" panose="020B0502040204020203" pitchFamily="34" charset="-122"/>
              </a:rPr>
              <a:t>滤镜</a:t>
            </a:r>
            <a:endParaRPr lang="zh-CN" altLang="en-US" sz="2400" b="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+mn-ea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88007" y="205099"/>
            <a:ext cx="11793197" cy="6426437"/>
          </a:xfrm>
          <a:prstGeom prst="rect">
            <a:avLst/>
          </a:prstGeom>
          <a:noFill/>
          <a:ln w="57150" cmpd="thickThin">
            <a:solidFill>
              <a:srgbClr val="C8D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10796" y="3556000"/>
            <a:ext cx="117931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677589" y="3295650"/>
            <a:ext cx="520700" cy="520700"/>
            <a:chOff x="7366000" y="965200"/>
            <a:chExt cx="774700" cy="774700"/>
          </a:xfrm>
        </p:grpSpPr>
        <p:sp>
          <p:nvSpPr>
            <p:cNvPr id="10" name="椭圆 9"/>
            <p:cNvSpPr/>
            <p:nvPr/>
          </p:nvSpPr>
          <p:spPr>
            <a:xfrm>
              <a:off x="7366000" y="965200"/>
              <a:ext cx="774700" cy="774700"/>
            </a:xfrm>
            <a:prstGeom prst="ellipse">
              <a:avLst/>
            </a:prstGeom>
            <a:solidFill>
              <a:srgbClr val="0180B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493000" y="1092200"/>
              <a:ext cx="520700" cy="520700"/>
            </a:xfrm>
            <a:prstGeom prst="ellipse">
              <a:avLst/>
            </a:prstGeom>
            <a:solidFill>
              <a:srgbClr val="0180B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45401" y="1244599"/>
              <a:ext cx="196862" cy="215901"/>
            </a:xfrm>
            <a:prstGeom prst="ellipse">
              <a:avLst/>
            </a:prstGeom>
            <a:solidFill>
              <a:srgbClr val="018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97254" y="3381011"/>
            <a:ext cx="349979" cy="349979"/>
            <a:chOff x="7493000" y="1092200"/>
            <a:chExt cx="520700" cy="520700"/>
          </a:xfrm>
        </p:grpSpPr>
        <p:sp>
          <p:nvSpPr>
            <p:cNvPr id="15" name="椭圆 14"/>
            <p:cNvSpPr/>
            <p:nvPr/>
          </p:nvSpPr>
          <p:spPr>
            <a:xfrm>
              <a:off x="7493000" y="1092200"/>
              <a:ext cx="520700" cy="520700"/>
            </a:xfrm>
            <a:prstGeom prst="ellipse">
              <a:avLst/>
            </a:prstGeom>
            <a:solidFill>
              <a:srgbClr val="C8D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645401" y="1244600"/>
              <a:ext cx="215899" cy="2158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55213" y="3381011"/>
            <a:ext cx="349979" cy="349979"/>
            <a:chOff x="7493000" y="1092200"/>
            <a:chExt cx="520700" cy="520700"/>
          </a:xfrm>
        </p:grpSpPr>
        <p:sp>
          <p:nvSpPr>
            <p:cNvPr id="19" name="椭圆 18"/>
            <p:cNvSpPr/>
            <p:nvPr/>
          </p:nvSpPr>
          <p:spPr>
            <a:xfrm>
              <a:off x="7493000" y="1092200"/>
              <a:ext cx="520700" cy="520700"/>
            </a:xfrm>
            <a:prstGeom prst="ellipse">
              <a:avLst/>
            </a:prstGeom>
            <a:solidFill>
              <a:srgbClr val="C8D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645401" y="1244600"/>
              <a:ext cx="215899" cy="2158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78572" y="3381011"/>
            <a:ext cx="349979" cy="349979"/>
            <a:chOff x="7493000" y="1092200"/>
            <a:chExt cx="520700" cy="520700"/>
          </a:xfrm>
        </p:grpSpPr>
        <p:sp>
          <p:nvSpPr>
            <p:cNvPr id="23" name="椭圆 22"/>
            <p:cNvSpPr/>
            <p:nvPr/>
          </p:nvSpPr>
          <p:spPr>
            <a:xfrm>
              <a:off x="7493000" y="1092200"/>
              <a:ext cx="520700" cy="520700"/>
            </a:xfrm>
            <a:prstGeom prst="ellipse">
              <a:avLst/>
            </a:prstGeom>
            <a:solidFill>
              <a:srgbClr val="C8D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645401" y="1244600"/>
              <a:ext cx="215899" cy="2158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825" y="1152125"/>
            <a:ext cx="9144000" cy="347662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grayscale灰度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sepia褐色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saturate饱和度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hue-rotate色相旋转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invert反色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opacity透明度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brightness亮度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contrast对比度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blur模糊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drop-shadow阴影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111\Desktop\photo-1475694867812-f82b8696d610.jpgphoto-1475694867812-f82b8696d610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3493" y="0"/>
            <a:ext cx="12185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/>
          <p:cNvSpPr txBox="1"/>
          <p:nvPr/>
        </p:nvSpPr>
        <p:spPr>
          <a:xfrm>
            <a:off x="1612900" y="2996549"/>
            <a:ext cx="91312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2pPr>
            <a:lvl3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3pPr>
            <a:lvl4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4pPr>
            <a:lvl5pPr>
              <a:defRPr sz="2400">
                <a:solidFill>
                  <a:schemeClr val="tx2"/>
                </a:solidFill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400" b="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+mn-ea"/>
                <a:sym typeface="微软雅黑 Light" panose="020B0502040204020203" pitchFamily="34" charset="-122"/>
              </a:rPr>
              <a:t>THANK YOU</a:t>
            </a:r>
            <a:endParaRPr lang="zh-CN" altLang="en-US" sz="2400" b="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+mn-ea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江西新华电脑学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方正楷体简体</vt:lpstr>
      <vt:lpstr>微软雅黑 Light</vt:lpstr>
      <vt:lpstr>Arial Unicode MS</vt:lpstr>
      <vt:lpstr>Calibri</vt:lpstr>
      <vt:lpstr>Calibri Light</vt:lpstr>
      <vt:lpstr>黑体</vt:lpstr>
      <vt:lpstr>江西新华电脑学院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群山</dc:title>
  <dc:creator>第一PPT</dc:creator>
  <cp:keywords>www.1ppt.com</cp:keywords>
  <dc:description>第一PPT，www.1ppt.com</dc:description>
  <cp:lastModifiedBy>Administrator</cp:lastModifiedBy>
  <cp:revision>81</cp:revision>
  <dcterms:created xsi:type="dcterms:W3CDTF">2018-07-27T03:03:00Z</dcterms:created>
  <dcterms:modified xsi:type="dcterms:W3CDTF">2020-11-27T00:14:20Z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