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349" r:id="rId6"/>
    <p:sldId id="341" r:id="rId7"/>
    <p:sldId id="356" r:id="rId8"/>
    <p:sldId id="343" r:id="rId9"/>
    <p:sldId id="364" r:id="rId10"/>
    <p:sldId id="344" r:id="rId11"/>
    <p:sldId id="362" r:id="rId12"/>
    <p:sldId id="322" r:id="rId13"/>
    <p:sldId id="363" r:id="rId14"/>
    <p:sldId id="308" r:id="rId1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8000"/>
    <a:srgbClr val="F66B5E"/>
    <a:srgbClr val="C0483F"/>
    <a:srgbClr val="DE4477"/>
    <a:srgbClr val="513087"/>
    <a:srgbClr val="961A43"/>
    <a:srgbClr val="442872"/>
    <a:srgbClr val="140C22"/>
    <a:srgbClr val="2BA854"/>
    <a:srgbClr val="F4B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5" autoAdjust="0"/>
    <p:restoredTop sz="93002" autoAdjust="0"/>
  </p:normalViewPr>
  <p:slideViewPr>
    <p:cSldViewPr snapToGrid="0">
      <p:cViewPr>
        <p:scale>
          <a:sx n="70" d="100"/>
          <a:sy n="70" d="100"/>
        </p:scale>
        <p:origin x="-420" y="-1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2C5B1C-1ADE-445A-8161-1B6C093A2C29}" type="datetimeFigureOut">
              <a:rPr lang="zh-CN" altLang="en-US"/>
            </a:fld>
            <a:endParaRPr lang="zh-CN" altLang="en-US"/>
          </a:p>
        </p:txBody>
      </p:sp>
      <p:sp>
        <p:nvSpPr>
          <p:cNvPr id="512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34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FE3FF8-11E2-4583-B2F8-69A064B9DDE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4468C-12ED-4F0F-92C4-E6C904EE9A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818-F0F7-4A95-A58A-B2195AA81F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28590-BDB2-4176-A5A6-235281FFC8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7201B-742B-4427-92B2-087C489A15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D0ECF-D28F-482F-B7EA-9E708B8268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B54B0-E2C6-4C30-8A9A-A6671CC483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878BC-2910-47C5-8546-A995B2B64F2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C0E53-7A0F-4FFA-999F-EF148E64E1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38D74-754E-41FD-8B0A-E5BC32252E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7DDA3-C33D-4F83-B653-4F05450681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350B-3067-44DE-8C25-D6C1B9B0B9E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AE1CC-244D-4B06-B789-586EA12A4B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3979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3979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151335"/>
            <a:ext cx="4042172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1631156"/>
            <a:ext cx="4042172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A666F-001B-4A4C-BF15-B17B18901B1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E54A5-8365-4D72-9182-FDBB63FAE8A5}" type="slidenum">
              <a:rPr lang="zh-CN" altLang="en-US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028691" y="477121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BDFC7-9500-4623-880F-2804ED79063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4BFC-0B1D-4642-8790-92686A0155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22AF-2D79-44DC-8887-05E5D10022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403C-2ACC-4EA5-B3F6-D5A6709EB2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710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8" y="204788"/>
            <a:ext cx="511135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710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BC02F-52A8-460A-BCE4-6E6F0EAB917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1367-FA5E-4FAF-A1F3-21F244A204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9F6EE-1198-4592-8FEC-E9DAF3FC537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BB656-BB5C-445B-BEB3-459FDCC37C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378FFD-BE70-47B1-BFEE-E03EB0084A1F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040B58-9208-4C2A-B907-9E8222C2711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2009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-4018" y="1514417"/>
            <a:ext cx="5517714" cy="1433015"/>
          </a:xfrm>
          <a:prstGeom prst="rect">
            <a:avLst/>
          </a:prstGeom>
          <a:solidFill>
            <a:srgbClr val="0080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896683" y="1879531"/>
            <a:ext cx="4752779" cy="6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字符格式化标签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737344" y="1514417"/>
            <a:ext cx="204602" cy="186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4966079"/>
            <a:ext cx="9144000" cy="191069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ounded Rectangle 30"/>
          <p:cNvSpPr>
            <a:spLocks noChangeArrowheads="1"/>
          </p:cNvSpPr>
          <p:nvPr/>
        </p:nvSpPr>
        <p:spPr bwMode="auto">
          <a:xfrm>
            <a:off x="3015854" y="852189"/>
            <a:ext cx="1524000" cy="2286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ounded Rectangle 9"/>
          <p:cNvSpPr>
            <a:spLocks noChangeArrowheads="1"/>
          </p:cNvSpPr>
          <p:nvPr/>
        </p:nvSpPr>
        <p:spPr bwMode="auto">
          <a:xfrm>
            <a:off x="1371600" y="861714"/>
            <a:ext cx="1524000" cy="2286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ounded Rectangle 11"/>
          <p:cNvSpPr>
            <a:spLocks noChangeArrowheads="1"/>
          </p:cNvSpPr>
          <p:nvPr/>
        </p:nvSpPr>
        <p:spPr bwMode="auto">
          <a:xfrm>
            <a:off x="4623197" y="861714"/>
            <a:ext cx="1524000" cy="2286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ounded Rectangle 12"/>
          <p:cNvSpPr>
            <a:spLocks noChangeArrowheads="1"/>
          </p:cNvSpPr>
          <p:nvPr/>
        </p:nvSpPr>
        <p:spPr bwMode="auto">
          <a:xfrm>
            <a:off x="6248400" y="852189"/>
            <a:ext cx="1524000" cy="2286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3600451" y="1129604"/>
            <a:ext cx="317897" cy="388144"/>
          </a:xfrm>
          <a:custGeom>
            <a:avLst/>
            <a:gdLst>
              <a:gd name="T0" fmla="*/ 34166831 w 781"/>
              <a:gd name="T1" fmla="*/ 231497676 h 953"/>
              <a:gd name="T2" fmla="*/ 108097548 w 781"/>
              <a:gd name="T3" fmla="*/ 231497676 h 953"/>
              <a:gd name="T4" fmla="*/ 108097548 w 781"/>
              <a:gd name="T5" fmla="*/ 247422023 h 953"/>
              <a:gd name="T6" fmla="*/ 34166831 w 781"/>
              <a:gd name="T7" fmla="*/ 247422023 h 953"/>
              <a:gd name="T8" fmla="*/ 34166831 w 781"/>
              <a:gd name="T9" fmla="*/ 231497676 h 953"/>
              <a:gd name="T10" fmla="*/ 34166831 w 781"/>
              <a:gd name="T11" fmla="*/ 205841360 h 953"/>
              <a:gd name="T12" fmla="*/ 108097548 w 781"/>
              <a:gd name="T13" fmla="*/ 205841360 h 953"/>
              <a:gd name="T14" fmla="*/ 108097548 w 781"/>
              <a:gd name="T15" fmla="*/ 221765708 h 953"/>
              <a:gd name="T16" fmla="*/ 34166831 w 781"/>
              <a:gd name="T17" fmla="*/ 221765708 h 953"/>
              <a:gd name="T18" fmla="*/ 34166831 w 781"/>
              <a:gd name="T19" fmla="*/ 205841360 h 953"/>
              <a:gd name="T20" fmla="*/ 34166831 w 781"/>
              <a:gd name="T21" fmla="*/ 178415250 h 953"/>
              <a:gd name="T22" fmla="*/ 108097548 w 781"/>
              <a:gd name="T23" fmla="*/ 178415250 h 953"/>
              <a:gd name="T24" fmla="*/ 108097548 w 781"/>
              <a:gd name="T25" fmla="*/ 194340141 h 953"/>
              <a:gd name="T26" fmla="*/ 34166831 w 781"/>
              <a:gd name="T27" fmla="*/ 194340141 h 953"/>
              <a:gd name="T28" fmla="*/ 34166831 w 781"/>
              <a:gd name="T29" fmla="*/ 178415250 h 953"/>
              <a:gd name="T30" fmla="*/ 34166831 w 781"/>
              <a:gd name="T31" fmla="*/ 154233311 h 953"/>
              <a:gd name="T32" fmla="*/ 108097548 w 781"/>
              <a:gd name="T33" fmla="*/ 154233311 h 953"/>
              <a:gd name="T34" fmla="*/ 108097548 w 781"/>
              <a:gd name="T35" fmla="*/ 169863326 h 953"/>
              <a:gd name="T36" fmla="*/ 34166831 w 781"/>
              <a:gd name="T37" fmla="*/ 169863326 h 953"/>
              <a:gd name="T38" fmla="*/ 34166831 w 781"/>
              <a:gd name="T39" fmla="*/ 154233311 h 953"/>
              <a:gd name="T40" fmla="*/ 34166831 w 781"/>
              <a:gd name="T41" fmla="*/ 127987245 h 953"/>
              <a:gd name="T42" fmla="*/ 108097548 w 781"/>
              <a:gd name="T43" fmla="*/ 127987245 h 953"/>
              <a:gd name="T44" fmla="*/ 108097548 w 781"/>
              <a:gd name="T45" fmla="*/ 143912136 h 953"/>
              <a:gd name="T46" fmla="*/ 34166831 w 781"/>
              <a:gd name="T47" fmla="*/ 143912136 h 953"/>
              <a:gd name="T48" fmla="*/ 34166831 w 781"/>
              <a:gd name="T49" fmla="*/ 127987245 h 953"/>
              <a:gd name="T50" fmla="*/ 156991583 w 781"/>
              <a:gd name="T51" fmla="*/ 49838255 h 953"/>
              <a:gd name="T52" fmla="*/ 188801931 w 781"/>
              <a:gd name="T53" fmla="*/ 49838255 h 953"/>
              <a:gd name="T54" fmla="*/ 188801931 w 781"/>
              <a:gd name="T55" fmla="*/ 241819394 h 953"/>
              <a:gd name="T56" fmla="*/ 156991583 w 781"/>
              <a:gd name="T57" fmla="*/ 241819394 h 953"/>
              <a:gd name="T58" fmla="*/ 156991583 w 781"/>
              <a:gd name="T59" fmla="*/ 49838255 h 953"/>
              <a:gd name="T60" fmla="*/ 79821381 w 781"/>
              <a:gd name="T61" fmla="*/ 19758268 h 953"/>
              <a:gd name="T62" fmla="*/ 82766713 w 781"/>
              <a:gd name="T63" fmla="*/ 31259487 h 953"/>
              <a:gd name="T64" fmla="*/ 83355562 w 781"/>
              <a:gd name="T65" fmla="*/ 43350457 h 953"/>
              <a:gd name="T66" fmla="*/ 81883168 w 781"/>
              <a:gd name="T67" fmla="*/ 56031177 h 953"/>
              <a:gd name="T68" fmla="*/ 78053747 w 781"/>
              <a:gd name="T69" fmla="*/ 68122147 h 953"/>
              <a:gd name="T70" fmla="*/ 71574233 w 781"/>
              <a:gd name="T71" fmla="*/ 80213117 h 953"/>
              <a:gd name="T72" fmla="*/ 63032390 w 781"/>
              <a:gd name="T73" fmla="*/ 91419461 h 953"/>
              <a:gd name="T74" fmla="*/ 52428760 w 781"/>
              <a:gd name="T75" fmla="*/ 101741179 h 953"/>
              <a:gd name="T76" fmla="*/ 50661669 w 781"/>
              <a:gd name="T77" fmla="*/ 96138007 h 953"/>
              <a:gd name="T78" fmla="*/ 47715794 w 781"/>
              <a:gd name="T79" fmla="*/ 90239960 h 953"/>
              <a:gd name="T80" fmla="*/ 44475765 w 781"/>
              <a:gd name="T81" fmla="*/ 84931663 h 953"/>
              <a:gd name="T82" fmla="*/ 39763342 w 781"/>
              <a:gd name="T83" fmla="*/ 79918242 h 953"/>
              <a:gd name="T84" fmla="*/ 36523314 w 781"/>
              <a:gd name="T85" fmla="*/ 77559240 h 953"/>
              <a:gd name="T86" fmla="*/ 31810891 w 781"/>
              <a:gd name="T87" fmla="*/ 74609945 h 953"/>
              <a:gd name="T88" fmla="*/ 25624988 w 781"/>
              <a:gd name="T89" fmla="*/ 71956068 h 953"/>
              <a:gd name="T90" fmla="*/ 16788991 w 781"/>
              <a:gd name="T91" fmla="*/ 80802867 h 953"/>
              <a:gd name="T92" fmla="*/ 15905446 w 781"/>
              <a:gd name="T93" fmla="*/ 260987912 h 953"/>
              <a:gd name="T94" fmla="*/ 212954524 w 781"/>
              <a:gd name="T95" fmla="*/ 260987912 h 953"/>
              <a:gd name="T96" fmla="*/ 213543916 w 781"/>
              <a:gd name="T97" fmla="*/ 19758268 h 953"/>
              <a:gd name="T98" fmla="*/ 79821381 w 781"/>
              <a:gd name="T99" fmla="*/ 19758268 h 953"/>
              <a:gd name="T100" fmla="*/ 73046628 w 781"/>
              <a:gd name="T101" fmla="*/ 0 h 953"/>
              <a:gd name="T102" fmla="*/ 230038211 w 781"/>
              <a:gd name="T103" fmla="*/ 0 h 953"/>
              <a:gd name="T104" fmla="*/ 228859970 w 781"/>
              <a:gd name="T105" fmla="*/ 281041055 h 953"/>
              <a:gd name="T106" fmla="*/ 0 w 781"/>
              <a:gd name="T107" fmla="*/ 281041055 h 953"/>
              <a:gd name="T108" fmla="*/ 883545 w 781"/>
              <a:gd name="T109" fmla="*/ 71071442 h 953"/>
              <a:gd name="T110" fmla="*/ 73046628 w 781"/>
              <a:gd name="T111" fmla="*/ 0 h 95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781" h="953">
                <a:moveTo>
                  <a:pt x="116" y="785"/>
                </a:moveTo>
                <a:lnTo>
                  <a:pt x="367" y="785"/>
                </a:lnTo>
                <a:lnTo>
                  <a:pt x="367" y="839"/>
                </a:lnTo>
                <a:lnTo>
                  <a:pt x="116" y="839"/>
                </a:lnTo>
                <a:lnTo>
                  <a:pt x="116" y="785"/>
                </a:lnTo>
                <a:close/>
                <a:moveTo>
                  <a:pt x="116" y="698"/>
                </a:moveTo>
                <a:lnTo>
                  <a:pt x="367" y="698"/>
                </a:lnTo>
                <a:lnTo>
                  <a:pt x="367" y="752"/>
                </a:lnTo>
                <a:lnTo>
                  <a:pt x="116" y="752"/>
                </a:lnTo>
                <a:lnTo>
                  <a:pt x="116" y="698"/>
                </a:lnTo>
                <a:close/>
                <a:moveTo>
                  <a:pt x="116" y="605"/>
                </a:moveTo>
                <a:lnTo>
                  <a:pt x="367" y="605"/>
                </a:lnTo>
                <a:lnTo>
                  <a:pt x="367" y="659"/>
                </a:lnTo>
                <a:lnTo>
                  <a:pt x="116" y="659"/>
                </a:lnTo>
                <a:lnTo>
                  <a:pt x="116" y="605"/>
                </a:lnTo>
                <a:close/>
                <a:moveTo>
                  <a:pt x="116" y="523"/>
                </a:moveTo>
                <a:lnTo>
                  <a:pt x="367" y="523"/>
                </a:lnTo>
                <a:lnTo>
                  <a:pt x="367" y="576"/>
                </a:lnTo>
                <a:lnTo>
                  <a:pt x="116" y="576"/>
                </a:lnTo>
                <a:lnTo>
                  <a:pt x="116" y="523"/>
                </a:lnTo>
                <a:close/>
                <a:moveTo>
                  <a:pt x="116" y="434"/>
                </a:moveTo>
                <a:lnTo>
                  <a:pt x="367" y="434"/>
                </a:lnTo>
                <a:lnTo>
                  <a:pt x="367" y="488"/>
                </a:lnTo>
                <a:lnTo>
                  <a:pt x="116" y="488"/>
                </a:lnTo>
                <a:lnTo>
                  <a:pt x="116" y="434"/>
                </a:lnTo>
                <a:close/>
                <a:moveTo>
                  <a:pt x="533" y="169"/>
                </a:moveTo>
                <a:lnTo>
                  <a:pt x="641" y="169"/>
                </a:lnTo>
                <a:lnTo>
                  <a:pt x="641" y="820"/>
                </a:lnTo>
                <a:lnTo>
                  <a:pt x="533" y="820"/>
                </a:lnTo>
                <a:lnTo>
                  <a:pt x="533" y="169"/>
                </a:lnTo>
                <a:close/>
                <a:moveTo>
                  <a:pt x="271" y="67"/>
                </a:moveTo>
                <a:lnTo>
                  <a:pt x="281" y="106"/>
                </a:lnTo>
                <a:lnTo>
                  <a:pt x="283" y="147"/>
                </a:lnTo>
                <a:lnTo>
                  <a:pt x="278" y="190"/>
                </a:lnTo>
                <a:lnTo>
                  <a:pt x="265" y="231"/>
                </a:lnTo>
                <a:lnTo>
                  <a:pt x="243" y="272"/>
                </a:lnTo>
                <a:lnTo>
                  <a:pt x="214" y="310"/>
                </a:lnTo>
                <a:lnTo>
                  <a:pt x="178" y="345"/>
                </a:lnTo>
                <a:lnTo>
                  <a:pt x="172" y="326"/>
                </a:lnTo>
                <a:lnTo>
                  <a:pt x="162" y="306"/>
                </a:lnTo>
                <a:lnTo>
                  <a:pt x="151" y="288"/>
                </a:lnTo>
                <a:lnTo>
                  <a:pt x="135" y="271"/>
                </a:lnTo>
                <a:lnTo>
                  <a:pt x="124" y="263"/>
                </a:lnTo>
                <a:lnTo>
                  <a:pt x="108" y="253"/>
                </a:lnTo>
                <a:lnTo>
                  <a:pt x="87" y="244"/>
                </a:lnTo>
                <a:lnTo>
                  <a:pt x="57" y="274"/>
                </a:lnTo>
                <a:lnTo>
                  <a:pt x="54" y="885"/>
                </a:lnTo>
                <a:lnTo>
                  <a:pt x="723" y="885"/>
                </a:lnTo>
                <a:lnTo>
                  <a:pt x="725" y="67"/>
                </a:lnTo>
                <a:lnTo>
                  <a:pt x="271" y="67"/>
                </a:lnTo>
                <a:close/>
                <a:moveTo>
                  <a:pt x="248" y="0"/>
                </a:moveTo>
                <a:lnTo>
                  <a:pt x="781" y="0"/>
                </a:lnTo>
                <a:lnTo>
                  <a:pt x="777" y="953"/>
                </a:lnTo>
                <a:lnTo>
                  <a:pt x="0" y="953"/>
                </a:lnTo>
                <a:lnTo>
                  <a:pt x="3" y="241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1918098" y="1060548"/>
            <a:ext cx="431006" cy="526256"/>
          </a:xfrm>
          <a:custGeom>
            <a:avLst/>
            <a:gdLst>
              <a:gd name="T0" fmla="*/ 101505696 w 1061"/>
              <a:gd name="T1" fmla="*/ 311117934 h 1297"/>
              <a:gd name="T2" fmla="*/ 104146167 w 1061"/>
              <a:gd name="T3" fmla="*/ 328678744 h 1297"/>
              <a:gd name="T4" fmla="*/ 99451815 w 1061"/>
              <a:gd name="T5" fmla="*/ 333654307 h 1297"/>
              <a:gd name="T6" fmla="*/ 93877846 w 1061"/>
              <a:gd name="T7" fmla="*/ 338922550 h 1297"/>
              <a:gd name="T8" fmla="*/ 74809036 w 1061"/>
              <a:gd name="T9" fmla="*/ 339800590 h 1297"/>
              <a:gd name="T10" fmla="*/ 72168564 w 1061"/>
              <a:gd name="T11" fmla="*/ 337751829 h 1297"/>
              <a:gd name="T12" fmla="*/ 64541256 w 1061"/>
              <a:gd name="T13" fmla="*/ 332776266 h 1297"/>
              <a:gd name="T14" fmla="*/ 61900785 w 1061"/>
              <a:gd name="T15" fmla="*/ 314630096 h 1297"/>
              <a:gd name="T16" fmla="*/ 66594596 w 1061"/>
              <a:gd name="T17" fmla="*/ 309947214 h 1297"/>
              <a:gd name="T18" fmla="*/ 27576817 w 1061"/>
              <a:gd name="T19" fmla="*/ 286532800 h 1297"/>
              <a:gd name="T20" fmla="*/ 146977600 w 1061"/>
              <a:gd name="T21" fmla="*/ 280094378 h 1297"/>
              <a:gd name="T22" fmla="*/ 27576817 w 1061"/>
              <a:gd name="T23" fmla="*/ 213655980 h 1297"/>
              <a:gd name="T24" fmla="*/ 0 w 1061"/>
              <a:gd name="T25" fmla="*/ 213655980 h 1297"/>
              <a:gd name="T26" fmla="*/ 141403631 w 1061"/>
              <a:gd name="T27" fmla="*/ 222143705 h 1297"/>
              <a:gd name="T28" fmla="*/ 75982759 w 1061"/>
              <a:gd name="T29" fmla="*/ 177656320 h 1297"/>
              <a:gd name="T30" fmla="*/ 49872691 w 1061"/>
              <a:gd name="T31" fmla="*/ 194631769 h 1297"/>
              <a:gd name="T32" fmla="*/ 43712131 w 1061"/>
              <a:gd name="T33" fmla="*/ 225655867 h 1297"/>
              <a:gd name="T34" fmla="*/ 61900785 w 1061"/>
              <a:gd name="T35" fmla="*/ 252289762 h 1297"/>
              <a:gd name="T36" fmla="*/ 68354910 w 1061"/>
              <a:gd name="T37" fmla="*/ 262240888 h 1297"/>
              <a:gd name="T38" fmla="*/ 98278633 w 1061"/>
              <a:gd name="T39" fmla="*/ 259021406 h 1297"/>
              <a:gd name="T40" fmla="*/ 111186884 w 1061"/>
              <a:gd name="T41" fmla="*/ 247606879 h 1297"/>
              <a:gd name="T42" fmla="*/ 124095135 w 1061"/>
              <a:gd name="T43" fmla="*/ 217460822 h 1297"/>
              <a:gd name="T44" fmla="*/ 112067041 w 1061"/>
              <a:gd name="T45" fmla="*/ 188778166 h 1297"/>
              <a:gd name="T46" fmla="*/ 83610067 w 1061"/>
              <a:gd name="T47" fmla="*/ 176485599 h 1297"/>
              <a:gd name="T48" fmla="*/ 112653632 w 1061"/>
              <a:gd name="T49" fmla="*/ 173851477 h 1297"/>
              <a:gd name="T50" fmla="*/ 134362915 w 1061"/>
              <a:gd name="T51" fmla="*/ 207217016 h 1297"/>
              <a:gd name="T52" fmla="*/ 126148475 w 1061"/>
              <a:gd name="T53" fmla="*/ 247899559 h 1297"/>
              <a:gd name="T54" fmla="*/ 109720136 w 1061"/>
              <a:gd name="T55" fmla="*/ 262826248 h 1297"/>
              <a:gd name="T56" fmla="*/ 104732758 w 1061"/>
              <a:gd name="T57" fmla="*/ 306435052 h 1297"/>
              <a:gd name="T58" fmla="*/ 58087131 w 1061"/>
              <a:gd name="T59" fmla="*/ 303215570 h 1297"/>
              <a:gd name="T60" fmla="*/ 55740225 w 1061"/>
              <a:gd name="T61" fmla="*/ 261948207 h 1297"/>
              <a:gd name="T62" fmla="*/ 35791257 w 1061"/>
              <a:gd name="T63" fmla="*/ 238241114 h 1297"/>
              <a:gd name="T64" fmla="*/ 36670873 w 1061"/>
              <a:gd name="T65" fmla="*/ 194339089 h 1297"/>
              <a:gd name="T66" fmla="*/ 71581973 w 1061"/>
              <a:gd name="T67" fmla="*/ 166534473 h 1297"/>
              <a:gd name="T68" fmla="*/ 41365226 w 1061"/>
              <a:gd name="T69" fmla="*/ 177070959 h 1297"/>
              <a:gd name="T70" fmla="*/ 146977600 w 1061"/>
              <a:gd name="T71" fmla="*/ 155412627 h 1297"/>
              <a:gd name="T72" fmla="*/ 88303878 w 1061"/>
              <a:gd name="T73" fmla="*/ 125266570 h 1297"/>
              <a:gd name="T74" fmla="*/ 88303878 w 1061"/>
              <a:gd name="T75" fmla="*/ 125266570 h 1297"/>
              <a:gd name="T76" fmla="*/ 234108296 w 1061"/>
              <a:gd name="T77" fmla="*/ 96876594 h 1297"/>
              <a:gd name="T78" fmla="*/ 269312421 w 1061"/>
              <a:gd name="T79" fmla="*/ 75218803 h 1297"/>
              <a:gd name="T80" fmla="*/ 285741301 w 1061"/>
              <a:gd name="T81" fmla="*/ 86340649 h 1297"/>
              <a:gd name="T82" fmla="*/ 305103678 w 1061"/>
              <a:gd name="T83" fmla="*/ 231216790 h 1297"/>
              <a:gd name="T84" fmla="*/ 285741301 w 1061"/>
              <a:gd name="T85" fmla="*/ 227704628 h 1297"/>
              <a:gd name="T86" fmla="*/ 241442579 w 1061"/>
              <a:gd name="T87" fmla="*/ 257850685 h 1297"/>
              <a:gd name="T88" fmla="*/ 78622690 w 1061"/>
              <a:gd name="T89" fmla="*/ 103900918 h 1297"/>
              <a:gd name="T90" fmla="*/ 64247690 w 1061"/>
              <a:gd name="T91" fmla="*/ 89852811 h 1297"/>
              <a:gd name="T92" fmla="*/ 78622690 w 1061"/>
              <a:gd name="T93" fmla="*/ 76096843 h 1297"/>
              <a:gd name="T94" fmla="*/ 223253384 w 1061"/>
              <a:gd name="T95" fmla="*/ 122047088 h 1297"/>
              <a:gd name="T96" fmla="*/ 248776862 w 1061"/>
              <a:gd name="T97" fmla="*/ 75511483 h 1297"/>
              <a:gd name="T98" fmla="*/ 233521705 w 1061"/>
              <a:gd name="T99" fmla="*/ 1463401 h 1297"/>
              <a:gd name="T100" fmla="*/ 257284327 w 1061"/>
              <a:gd name="T101" fmla="*/ 28389976 h 1297"/>
              <a:gd name="T102" fmla="*/ 248776862 w 1061"/>
              <a:gd name="T103" fmla="*/ 65853037 h 1297"/>
              <a:gd name="T104" fmla="*/ 215332510 w 1061"/>
              <a:gd name="T105" fmla="*/ 76096843 h 1297"/>
              <a:gd name="T106" fmla="*/ 191569888 w 1061"/>
              <a:gd name="T107" fmla="*/ 49170268 h 1297"/>
              <a:gd name="T108" fmla="*/ 200664486 w 1061"/>
              <a:gd name="T109" fmla="*/ 11121846 h 12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61" h="1297">
                <a:moveTo>
                  <a:pt x="235" y="1059"/>
                </a:moveTo>
                <a:lnTo>
                  <a:pt x="331" y="1059"/>
                </a:lnTo>
                <a:lnTo>
                  <a:pt x="339" y="1059"/>
                </a:lnTo>
                <a:lnTo>
                  <a:pt x="346" y="1063"/>
                </a:lnTo>
                <a:lnTo>
                  <a:pt x="350" y="1066"/>
                </a:lnTo>
                <a:lnTo>
                  <a:pt x="354" y="1071"/>
                </a:lnTo>
                <a:lnTo>
                  <a:pt x="355" y="1075"/>
                </a:lnTo>
                <a:lnTo>
                  <a:pt x="355" y="1123"/>
                </a:lnTo>
                <a:lnTo>
                  <a:pt x="354" y="1129"/>
                </a:lnTo>
                <a:lnTo>
                  <a:pt x="350" y="1134"/>
                </a:lnTo>
                <a:lnTo>
                  <a:pt x="346" y="1137"/>
                </a:lnTo>
                <a:lnTo>
                  <a:pt x="339" y="1140"/>
                </a:lnTo>
                <a:lnTo>
                  <a:pt x="331" y="1140"/>
                </a:lnTo>
                <a:lnTo>
                  <a:pt x="320" y="1140"/>
                </a:lnTo>
                <a:lnTo>
                  <a:pt x="320" y="1154"/>
                </a:lnTo>
                <a:lnTo>
                  <a:pt x="320" y="1158"/>
                </a:lnTo>
                <a:lnTo>
                  <a:pt x="317" y="1159"/>
                </a:lnTo>
                <a:lnTo>
                  <a:pt x="314" y="1161"/>
                </a:lnTo>
                <a:lnTo>
                  <a:pt x="311" y="1161"/>
                </a:lnTo>
                <a:lnTo>
                  <a:pt x="255" y="1161"/>
                </a:lnTo>
                <a:lnTo>
                  <a:pt x="252" y="1161"/>
                </a:lnTo>
                <a:lnTo>
                  <a:pt x="247" y="1159"/>
                </a:lnTo>
                <a:lnTo>
                  <a:pt x="246" y="1158"/>
                </a:lnTo>
                <a:lnTo>
                  <a:pt x="246" y="1154"/>
                </a:lnTo>
                <a:lnTo>
                  <a:pt x="246" y="1140"/>
                </a:lnTo>
                <a:lnTo>
                  <a:pt x="235" y="1140"/>
                </a:lnTo>
                <a:lnTo>
                  <a:pt x="227" y="1140"/>
                </a:lnTo>
                <a:lnTo>
                  <a:pt x="220" y="1137"/>
                </a:lnTo>
                <a:lnTo>
                  <a:pt x="216" y="1134"/>
                </a:lnTo>
                <a:lnTo>
                  <a:pt x="211" y="1129"/>
                </a:lnTo>
                <a:lnTo>
                  <a:pt x="211" y="1123"/>
                </a:lnTo>
                <a:lnTo>
                  <a:pt x="211" y="1075"/>
                </a:lnTo>
                <a:lnTo>
                  <a:pt x="211" y="1071"/>
                </a:lnTo>
                <a:lnTo>
                  <a:pt x="216" y="1066"/>
                </a:lnTo>
                <a:lnTo>
                  <a:pt x="220" y="1063"/>
                </a:lnTo>
                <a:lnTo>
                  <a:pt x="227" y="1059"/>
                </a:lnTo>
                <a:lnTo>
                  <a:pt x="235" y="1059"/>
                </a:lnTo>
                <a:close/>
                <a:moveTo>
                  <a:pt x="141" y="885"/>
                </a:moveTo>
                <a:lnTo>
                  <a:pt x="160" y="906"/>
                </a:lnTo>
                <a:lnTo>
                  <a:pt x="94" y="979"/>
                </a:lnTo>
                <a:lnTo>
                  <a:pt x="76" y="958"/>
                </a:lnTo>
                <a:lnTo>
                  <a:pt x="141" y="885"/>
                </a:lnTo>
                <a:close/>
                <a:moveTo>
                  <a:pt x="435" y="884"/>
                </a:moveTo>
                <a:lnTo>
                  <a:pt x="501" y="957"/>
                </a:lnTo>
                <a:lnTo>
                  <a:pt x="482" y="977"/>
                </a:lnTo>
                <a:lnTo>
                  <a:pt x="416" y="904"/>
                </a:lnTo>
                <a:lnTo>
                  <a:pt x="435" y="884"/>
                </a:lnTo>
                <a:close/>
                <a:moveTo>
                  <a:pt x="94" y="730"/>
                </a:moveTo>
                <a:lnTo>
                  <a:pt x="94" y="760"/>
                </a:lnTo>
                <a:lnTo>
                  <a:pt x="0" y="760"/>
                </a:lnTo>
                <a:lnTo>
                  <a:pt x="0" y="733"/>
                </a:lnTo>
                <a:lnTo>
                  <a:pt x="0" y="730"/>
                </a:lnTo>
                <a:lnTo>
                  <a:pt x="94" y="730"/>
                </a:lnTo>
                <a:close/>
                <a:moveTo>
                  <a:pt x="576" y="729"/>
                </a:moveTo>
                <a:lnTo>
                  <a:pt x="576" y="759"/>
                </a:lnTo>
                <a:lnTo>
                  <a:pt x="482" y="759"/>
                </a:lnTo>
                <a:lnTo>
                  <a:pt x="482" y="729"/>
                </a:lnTo>
                <a:lnTo>
                  <a:pt x="576" y="729"/>
                </a:lnTo>
                <a:close/>
                <a:moveTo>
                  <a:pt x="285" y="603"/>
                </a:moveTo>
                <a:lnTo>
                  <a:pt x="259" y="607"/>
                </a:lnTo>
                <a:lnTo>
                  <a:pt x="232" y="615"/>
                </a:lnTo>
                <a:lnTo>
                  <a:pt x="208" y="627"/>
                </a:lnTo>
                <a:lnTo>
                  <a:pt x="187" y="645"/>
                </a:lnTo>
                <a:lnTo>
                  <a:pt x="170" y="665"/>
                </a:lnTo>
                <a:lnTo>
                  <a:pt x="157" y="691"/>
                </a:lnTo>
                <a:lnTo>
                  <a:pt x="149" y="716"/>
                </a:lnTo>
                <a:lnTo>
                  <a:pt x="146" y="743"/>
                </a:lnTo>
                <a:lnTo>
                  <a:pt x="149" y="771"/>
                </a:lnTo>
                <a:lnTo>
                  <a:pt x="157" y="798"/>
                </a:lnTo>
                <a:lnTo>
                  <a:pt x="171" y="822"/>
                </a:lnTo>
                <a:lnTo>
                  <a:pt x="189" y="844"/>
                </a:lnTo>
                <a:lnTo>
                  <a:pt x="211" y="862"/>
                </a:lnTo>
                <a:lnTo>
                  <a:pt x="216" y="865"/>
                </a:lnTo>
                <a:lnTo>
                  <a:pt x="225" y="873"/>
                </a:lnTo>
                <a:lnTo>
                  <a:pt x="232" y="884"/>
                </a:lnTo>
                <a:lnTo>
                  <a:pt x="233" y="896"/>
                </a:lnTo>
                <a:lnTo>
                  <a:pt x="233" y="1012"/>
                </a:lnTo>
                <a:lnTo>
                  <a:pt x="333" y="1012"/>
                </a:lnTo>
                <a:lnTo>
                  <a:pt x="333" y="898"/>
                </a:lnTo>
                <a:lnTo>
                  <a:pt x="335" y="885"/>
                </a:lnTo>
                <a:lnTo>
                  <a:pt x="341" y="874"/>
                </a:lnTo>
                <a:lnTo>
                  <a:pt x="350" y="866"/>
                </a:lnTo>
                <a:lnTo>
                  <a:pt x="355" y="863"/>
                </a:lnTo>
                <a:lnTo>
                  <a:pt x="379" y="846"/>
                </a:lnTo>
                <a:lnTo>
                  <a:pt x="398" y="824"/>
                </a:lnTo>
                <a:lnTo>
                  <a:pt x="412" y="800"/>
                </a:lnTo>
                <a:lnTo>
                  <a:pt x="420" y="773"/>
                </a:lnTo>
                <a:lnTo>
                  <a:pt x="423" y="743"/>
                </a:lnTo>
                <a:lnTo>
                  <a:pt x="420" y="716"/>
                </a:lnTo>
                <a:lnTo>
                  <a:pt x="412" y="691"/>
                </a:lnTo>
                <a:lnTo>
                  <a:pt x="400" y="665"/>
                </a:lnTo>
                <a:lnTo>
                  <a:pt x="382" y="645"/>
                </a:lnTo>
                <a:lnTo>
                  <a:pt x="362" y="627"/>
                </a:lnTo>
                <a:lnTo>
                  <a:pt x="338" y="615"/>
                </a:lnTo>
                <a:lnTo>
                  <a:pt x="312" y="607"/>
                </a:lnTo>
                <a:lnTo>
                  <a:pt x="285" y="603"/>
                </a:lnTo>
                <a:close/>
                <a:moveTo>
                  <a:pt x="285" y="564"/>
                </a:moveTo>
                <a:lnTo>
                  <a:pt x="320" y="567"/>
                </a:lnTo>
                <a:lnTo>
                  <a:pt x="352" y="578"/>
                </a:lnTo>
                <a:lnTo>
                  <a:pt x="384" y="594"/>
                </a:lnTo>
                <a:lnTo>
                  <a:pt x="411" y="616"/>
                </a:lnTo>
                <a:lnTo>
                  <a:pt x="433" y="643"/>
                </a:lnTo>
                <a:lnTo>
                  <a:pt x="449" y="675"/>
                </a:lnTo>
                <a:lnTo>
                  <a:pt x="458" y="708"/>
                </a:lnTo>
                <a:lnTo>
                  <a:pt x="463" y="743"/>
                </a:lnTo>
                <a:lnTo>
                  <a:pt x="458" y="781"/>
                </a:lnTo>
                <a:lnTo>
                  <a:pt x="447" y="816"/>
                </a:lnTo>
                <a:lnTo>
                  <a:pt x="430" y="847"/>
                </a:lnTo>
                <a:lnTo>
                  <a:pt x="406" y="874"/>
                </a:lnTo>
                <a:lnTo>
                  <a:pt x="376" y="898"/>
                </a:lnTo>
                <a:lnTo>
                  <a:pt x="374" y="898"/>
                </a:lnTo>
                <a:lnTo>
                  <a:pt x="373" y="900"/>
                </a:lnTo>
                <a:lnTo>
                  <a:pt x="373" y="1018"/>
                </a:lnTo>
                <a:lnTo>
                  <a:pt x="368" y="1036"/>
                </a:lnTo>
                <a:lnTo>
                  <a:pt x="357" y="1047"/>
                </a:lnTo>
                <a:lnTo>
                  <a:pt x="341" y="1052"/>
                </a:lnTo>
                <a:lnTo>
                  <a:pt x="225" y="1052"/>
                </a:lnTo>
                <a:lnTo>
                  <a:pt x="209" y="1047"/>
                </a:lnTo>
                <a:lnTo>
                  <a:pt x="198" y="1036"/>
                </a:lnTo>
                <a:lnTo>
                  <a:pt x="193" y="1018"/>
                </a:lnTo>
                <a:lnTo>
                  <a:pt x="193" y="898"/>
                </a:lnTo>
                <a:lnTo>
                  <a:pt x="192" y="896"/>
                </a:lnTo>
                <a:lnTo>
                  <a:pt x="190" y="895"/>
                </a:lnTo>
                <a:lnTo>
                  <a:pt x="162" y="873"/>
                </a:lnTo>
                <a:lnTo>
                  <a:pt x="138" y="846"/>
                </a:lnTo>
                <a:lnTo>
                  <a:pt x="122" y="814"/>
                </a:lnTo>
                <a:lnTo>
                  <a:pt x="111" y="779"/>
                </a:lnTo>
                <a:lnTo>
                  <a:pt x="108" y="743"/>
                </a:lnTo>
                <a:lnTo>
                  <a:pt x="113" y="702"/>
                </a:lnTo>
                <a:lnTo>
                  <a:pt x="125" y="664"/>
                </a:lnTo>
                <a:lnTo>
                  <a:pt x="146" y="630"/>
                </a:lnTo>
                <a:lnTo>
                  <a:pt x="174" y="603"/>
                </a:lnTo>
                <a:lnTo>
                  <a:pt x="206" y="581"/>
                </a:lnTo>
                <a:lnTo>
                  <a:pt x="244" y="569"/>
                </a:lnTo>
                <a:lnTo>
                  <a:pt x="285" y="564"/>
                </a:lnTo>
                <a:close/>
                <a:moveTo>
                  <a:pt x="94" y="512"/>
                </a:moveTo>
                <a:lnTo>
                  <a:pt x="160" y="584"/>
                </a:lnTo>
                <a:lnTo>
                  <a:pt x="141" y="605"/>
                </a:lnTo>
                <a:lnTo>
                  <a:pt x="75" y="532"/>
                </a:lnTo>
                <a:lnTo>
                  <a:pt x="94" y="512"/>
                </a:lnTo>
                <a:close/>
                <a:moveTo>
                  <a:pt x="482" y="510"/>
                </a:moveTo>
                <a:lnTo>
                  <a:pt x="501" y="531"/>
                </a:lnTo>
                <a:lnTo>
                  <a:pt x="435" y="603"/>
                </a:lnTo>
                <a:lnTo>
                  <a:pt x="416" y="583"/>
                </a:lnTo>
                <a:lnTo>
                  <a:pt x="482" y="510"/>
                </a:lnTo>
                <a:close/>
                <a:moveTo>
                  <a:pt x="301" y="428"/>
                </a:moveTo>
                <a:lnTo>
                  <a:pt x="301" y="532"/>
                </a:lnTo>
                <a:lnTo>
                  <a:pt x="274" y="532"/>
                </a:lnTo>
                <a:lnTo>
                  <a:pt x="274" y="429"/>
                </a:lnTo>
                <a:lnTo>
                  <a:pt x="301" y="428"/>
                </a:lnTo>
                <a:close/>
                <a:moveTo>
                  <a:pt x="764" y="273"/>
                </a:moveTo>
                <a:lnTo>
                  <a:pt x="798" y="273"/>
                </a:lnTo>
                <a:lnTo>
                  <a:pt x="815" y="301"/>
                </a:lnTo>
                <a:lnTo>
                  <a:pt x="798" y="331"/>
                </a:lnTo>
                <a:lnTo>
                  <a:pt x="764" y="331"/>
                </a:lnTo>
                <a:lnTo>
                  <a:pt x="747" y="301"/>
                </a:lnTo>
                <a:lnTo>
                  <a:pt x="764" y="273"/>
                </a:lnTo>
                <a:close/>
                <a:moveTo>
                  <a:pt x="918" y="257"/>
                </a:moveTo>
                <a:lnTo>
                  <a:pt x="937" y="257"/>
                </a:lnTo>
                <a:lnTo>
                  <a:pt x="955" y="265"/>
                </a:lnTo>
                <a:lnTo>
                  <a:pt x="967" y="277"/>
                </a:lnTo>
                <a:lnTo>
                  <a:pt x="974" y="295"/>
                </a:lnTo>
                <a:lnTo>
                  <a:pt x="1061" y="743"/>
                </a:lnTo>
                <a:lnTo>
                  <a:pt x="1061" y="762"/>
                </a:lnTo>
                <a:lnTo>
                  <a:pt x="1053" y="778"/>
                </a:lnTo>
                <a:lnTo>
                  <a:pt x="1040" y="790"/>
                </a:lnTo>
                <a:lnTo>
                  <a:pt x="1023" y="798"/>
                </a:lnTo>
                <a:lnTo>
                  <a:pt x="1004" y="798"/>
                </a:lnTo>
                <a:lnTo>
                  <a:pt x="986" y="790"/>
                </a:lnTo>
                <a:lnTo>
                  <a:pt x="974" y="778"/>
                </a:lnTo>
                <a:lnTo>
                  <a:pt x="967" y="760"/>
                </a:lnTo>
                <a:lnTo>
                  <a:pt x="936" y="602"/>
                </a:lnTo>
                <a:lnTo>
                  <a:pt x="936" y="1297"/>
                </a:lnTo>
                <a:lnTo>
                  <a:pt x="823" y="881"/>
                </a:lnTo>
                <a:lnTo>
                  <a:pt x="763" y="881"/>
                </a:lnTo>
                <a:lnTo>
                  <a:pt x="630" y="1297"/>
                </a:lnTo>
                <a:lnTo>
                  <a:pt x="630" y="355"/>
                </a:lnTo>
                <a:lnTo>
                  <a:pt x="268" y="355"/>
                </a:lnTo>
                <a:lnTo>
                  <a:pt x="249" y="352"/>
                </a:lnTo>
                <a:lnTo>
                  <a:pt x="233" y="341"/>
                </a:lnTo>
                <a:lnTo>
                  <a:pt x="224" y="326"/>
                </a:lnTo>
                <a:lnTo>
                  <a:pt x="219" y="307"/>
                </a:lnTo>
                <a:lnTo>
                  <a:pt x="224" y="288"/>
                </a:lnTo>
                <a:lnTo>
                  <a:pt x="233" y="274"/>
                </a:lnTo>
                <a:lnTo>
                  <a:pt x="249" y="263"/>
                </a:lnTo>
                <a:lnTo>
                  <a:pt x="268" y="260"/>
                </a:lnTo>
                <a:lnTo>
                  <a:pt x="630" y="260"/>
                </a:lnTo>
                <a:lnTo>
                  <a:pt x="630" y="258"/>
                </a:lnTo>
                <a:lnTo>
                  <a:pt x="706" y="258"/>
                </a:lnTo>
                <a:lnTo>
                  <a:pt x="761" y="417"/>
                </a:lnTo>
                <a:lnTo>
                  <a:pt x="768" y="337"/>
                </a:lnTo>
                <a:lnTo>
                  <a:pt x="799" y="337"/>
                </a:lnTo>
                <a:lnTo>
                  <a:pt x="806" y="406"/>
                </a:lnTo>
                <a:lnTo>
                  <a:pt x="848" y="258"/>
                </a:lnTo>
                <a:lnTo>
                  <a:pt x="912" y="258"/>
                </a:lnTo>
                <a:lnTo>
                  <a:pt x="918" y="257"/>
                </a:lnTo>
                <a:close/>
                <a:moveTo>
                  <a:pt x="766" y="0"/>
                </a:moveTo>
                <a:lnTo>
                  <a:pt x="796" y="5"/>
                </a:lnTo>
                <a:lnTo>
                  <a:pt x="825" y="18"/>
                </a:lnTo>
                <a:lnTo>
                  <a:pt x="848" y="38"/>
                </a:lnTo>
                <a:lnTo>
                  <a:pt x="866" y="65"/>
                </a:lnTo>
                <a:lnTo>
                  <a:pt x="877" y="97"/>
                </a:lnTo>
                <a:lnTo>
                  <a:pt x="882" y="132"/>
                </a:lnTo>
                <a:lnTo>
                  <a:pt x="877" y="168"/>
                </a:lnTo>
                <a:lnTo>
                  <a:pt x="866" y="198"/>
                </a:lnTo>
                <a:lnTo>
                  <a:pt x="848" y="225"/>
                </a:lnTo>
                <a:lnTo>
                  <a:pt x="825" y="246"/>
                </a:lnTo>
                <a:lnTo>
                  <a:pt x="796" y="260"/>
                </a:lnTo>
                <a:lnTo>
                  <a:pt x="766" y="265"/>
                </a:lnTo>
                <a:lnTo>
                  <a:pt x="734" y="260"/>
                </a:lnTo>
                <a:lnTo>
                  <a:pt x="707" y="246"/>
                </a:lnTo>
                <a:lnTo>
                  <a:pt x="684" y="225"/>
                </a:lnTo>
                <a:lnTo>
                  <a:pt x="666" y="198"/>
                </a:lnTo>
                <a:lnTo>
                  <a:pt x="653" y="168"/>
                </a:lnTo>
                <a:lnTo>
                  <a:pt x="650" y="132"/>
                </a:lnTo>
                <a:lnTo>
                  <a:pt x="653" y="97"/>
                </a:lnTo>
                <a:lnTo>
                  <a:pt x="666" y="65"/>
                </a:lnTo>
                <a:lnTo>
                  <a:pt x="684" y="38"/>
                </a:lnTo>
                <a:lnTo>
                  <a:pt x="707" y="18"/>
                </a:lnTo>
                <a:lnTo>
                  <a:pt x="734" y="5"/>
                </a:lnTo>
                <a:lnTo>
                  <a:pt x="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133975" y="1131986"/>
            <a:ext cx="501254" cy="383381"/>
          </a:xfrm>
          <a:custGeom>
            <a:avLst/>
            <a:gdLst>
              <a:gd name="T0" fmla="*/ 80634546 w 1232"/>
              <a:gd name="T1" fmla="*/ 236336130 h 944"/>
              <a:gd name="T2" fmla="*/ 104766321 w 1232"/>
              <a:gd name="T3" fmla="*/ 237802509 h 944"/>
              <a:gd name="T4" fmla="*/ 135666104 w 1232"/>
              <a:gd name="T5" fmla="*/ 232231026 h 944"/>
              <a:gd name="T6" fmla="*/ 135372079 w 1232"/>
              <a:gd name="T7" fmla="*/ 194992144 h 944"/>
              <a:gd name="T8" fmla="*/ 168332209 w 1232"/>
              <a:gd name="T9" fmla="*/ 166549371 h 944"/>
              <a:gd name="T10" fmla="*/ 111828896 w 1232"/>
              <a:gd name="T11" fmla="*/ 198803755 h 944"/>
              <a:gd name="T12" fmla="*/ 135372079 w 1232"/>
              <a:gd name="T13" fmla="*/ 166549371 h 944"/>
              <a:gd name="T14" fmla="*/ 72688810 w 1232"/>
              <a:gd name="T15" fmla="*/ 186488445 h 944"/>
              <a:gd name="T16" fmla="*/ 92405866 w 1232"/>
              <a:gd name="T17" fmla="*/ 166549371 h 944"/>
              <a:gd name="T18" fmla="*/ 49734220 w 1232"/>
              <a:gd name="T19" fmla="*/ 187661331 h 944"/>
              <a:gd name="T20" fmla="*/ 48557577 w 1232"/>
              <a:gd name="T21" fmla="*/ 166549371 h 944"/>
              <a:gd name="T22" fmla="*/ 158620694 w 1232"/>
              <a:gd name="T23" fmla="*/ 276800721 h 944"/>
              <a:gd name="T24" fmla="*/ 192758010 w 1232"/>
              <a:gd name="T25" fmla="*/ 192646371 h 944"/>
              <a:gd name="T26" fmla="*/ 205706516 w 1232"/>
              <a:gd name="T27" fmla="*/ 173000248 h 944"/>
              <a:gd name="T28" fmla="*/ 213652252 w 1232"/>
              <a:gd name="T29" fmla="*/ 153647617 h 944"/>
              <a:gd name="T30" fmla="*/ 176277945 w 1232"/>
              <a:gd name="T31" fmla="*/ 154234060 h 944"/>
              <a:gd name="T32" fmla="*/ 156266321 w 1232"/>
              <a:gd name="T33" fmla="*/ 124325991 h 944"/>
              <a:gd name="T34" fmla="*/ 141846061 w 1232"/>
              <a:gd name="T35" fmla="*/ 139572976 h 944"/>
              <a:gd name="T36" fmla="*/ 55914719 w 1232"/>
              <a:gd name="T37" fmla="*/ 139572976 h 944"/>
              <a:gd name="T38" fmla="*/ 54442965 w 1232"/>
              <a:gd name="T39" fmla="*/ 124325991 h 944"/>
              <a:gd name="T40" fmla="*/ 44731450 w 1232"/>
              <a:gd name="T41" fmla="*/ 154234060 h 944"/>
              <a:gd name="T42" fmla="*/ 152440737 w 1232"/>
              <a:gd name="T43" fmla="*/ 82102069 h 944"/>
              <a:gd name="T44" fmla="*/ 182751927 w 1232"/>
              <a:gd name="T45" fmla="*/ 101747651 h 944"/>
              <a:gd name="T46" fmla="*/ 104766321 w 1232"/>
              <a:gd name="T47" fmla="*/ 82102069 h 944"/>
              <a:gd name="T48" fmla="*/ 138903638 w 1232"/>
              <a:gd name="T49" fmla="*/ 82102069 h 944"/>
              <a:gd name="T50" fmla="*/ 54442965 w 1232"/>
              <a:gd name="T51" fmla="*/ 111717188 h 944"/>
              <a:gd name="T52" fmla="*/ 20894242 w 1232"/>
              <a:gd name="T53" fmla="*/ 82102069 h 944"/>
              <a:gd name="T54" fmla="*/ 40905866 w 1232"/>
              <a:gd name="T55" fmla="*/ 111717188 h 944"/>
              <a:gd name="T56" fmla="*/ 229543724 w 1232"/>
              <a:gd name="T57" fmla="*/ 70666153 h 944"/>
              <a:gd name="T58" fmla="*/ 229543724 w 1232"/>
              <a:gd name="T59" fmla="*/ 70666153 h 944"/>
              <a:gd name="T60" fmla="*/ 148909178 w 1232"/>
              <a:gd name="T61" fmla="*/ 69493267 h 944"/>
              <a:gd name="T62" fmla="*/ 144495001 w 1232"/>
              <a:gd name="T63" fmla="*/ 46915468 h 944"/>
              <a:gd name="T64" fmla="*/ 43848832 w 1232"/>
              <a:gd name="T65" fmla="*/ 53366345 h 944"/>
              <a:gd name="T66" fmla="*/ 52677186 w 1232"/>
              <a:gd name="T67" fmla="*/ 58937286 h 944"/>
              <a:gd name="T68" fmla="*/ 104766321 w 1232"/>
              <a:gd name="T69" fmla="*/ 69493267 h 944"/>
              <a:gd name="T70" fmla="*/ 118892014 w 1232"/>
              <a:gd name="T71" fmla="*/ 42810365 h 944"/>
              <a:gd name="T72" fmla="*/ 85343291 w 1232"/>
              <a:gd name="T73" fmla="*/ 37532375 h 944"/>
              <a:gd name="T74" fmla="*/ 62388701 w 1232"/>
              <a:gd name="T75" fmla="*/ 69493267 h 944"/>
              <a:gd name="T76" fmla="*/ 104766321 w 1232"/>
              <a:gd name="T77" fmla="*/ 19939074 h 944"/>
              <a:gd name="T78" fmla="*/ 145083594 w 1232"/>
              <a:gd name="T79" fmla="*/ 31667941 h 944"/>
              <a:gd name="T80" fmla="*/ 184223681 w 1232"/>
              <a:gd name="T81" fmla="*/ 69493267 h 944"/>
              <a:gd name="T82" fmla="*/ 190697663 w 1232"/>
              <a:gd name="T83" fmla="*/ 82102069 h 944"/>
              <a:gd name="T84" fmla="*/ 197760780 w 1232"/>
              <a:gd name="T85" fmla="*/ 124325991 h 944"/>
              <a:gd name="T86" fmla="*/ 191286256 w 1232"/>
              <a:gd name="T87" fmla="*/ 154234060 h 944"/>
              <a:gd name="T88" fmla="*/ 176277945 w 1232"/>
              <a:gd name="T89" fmla="*/ 178571730 h 944"/>
              <a:gd name="T90" fmla="*/ 132429113 w 1232"/>
              <a:gd name="T91" fmla="*/ 210239671 h 944"/>
              <a:gd name="T92" fmla="*/ 92405866 w 1232"/>
              <a:gd name="T93" fmla="*/ 216397056 h 944"/>
              <a:gd name="T94" fmla="*/ 52677186 w 1232"/>
              <a:gd name="T95" fmla="*/ 204668189 h 944"/>
              <a:gd name="T96" fmla="*/ 12948506 w 1232"/>
              <a:gd name="T97" fmla="*/ 166549371 h 944"/>
              <a:gd name="T98" fmla="*/ 6768550 w 1232"/>
              <a:gd name="T99" fmla="*/ 154234060 h 944"/>
              <a:gd name="T100" fmla="*/ 0 w 1232"/>
              <a:gd name="T101" fmla="*/ 111717188 h 944"/>
              <a:gd name="T102" fmla="*/ 5885931 w 1232"/>
              <a:gd name="T103" fmla="*/ 82102069 h 944"/>
              <a:gd name="T104" fmla="*/ 20894242 w 1232"/>
              <a:gd name="T105" fmla="*/ 58057892 h 944"/>
              <a:gd name="T106" fmla="*/ 65331667 w 1232"/>
              <a:gd name="T107" fmla="*/ 26096458 h 944"/>
              <a:gd name="T108" fmla="*/ 307529872 w 1232"/>
              <a:gd name="T109" fmla="*/ 0 h 944"/>
              <a:gd name="T110" fmla="*/ 307529872 w 1232"/>
              <a:gd name="T111" fmla="*/ 0 h 94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32" h="944">
                <a:moveTo>
                  <a:pt x="461" y="792"/>
                </a:moveTo>
                <a:lnTo>
                  <a:pt x="461" y="944"/>
                </a:lnTo>
                <a:lnTo>
                  <a:pt x="274" y="944"/>
                </a:lnTo>
                <a:lnTo>
                  <a:pt x="274" y="806"/>
                </a:lnTo>
                <a:lnTo>
                  <a:pt x="295" y="809"/>
                </a:lnTo>
                <a:lnTo>
                  <a:pt x="304" y="811"/>
                </a:lnTo>
                <a:lnTo>
                  <a:pt x="314" y="811"/>
                </a:lnTo>
                <a:lnTo>
                  <a:pt x="356" y="811"/>
                </a:lnTo>
                <a:lnTo>
                  <a:pt x="368" y="811"/>
                </a:lnTo>
                <a:lnTo>
                  <a:pt x="377" y="809"/>
                </a:lnTo>
                <a:lnTo>
                  <a:pt x="420" y="803"/>
                </a:lnTo>
                <a:lnTo>
                  <a:pt x="461" y="792"/>
                </a:lnTo>
                <a:close/>
                <a:moveTo>
                  <a:pt x="506" y="568"/>
                </a:moveTo>
                <a:lnTo>
                  <a:pt x="493" y="605"/>
                </a:lnTo>
                <a:lnTo>
                  <a:pt x="477" y="636"/>
                </a:lnTo>
                <a:lnTo>
                  <a:pt x="460" y="665"/>
                </a:lnTo>
                <a:lnTo>
                  <a:pt x="491" y="646"/>
                </a:lnTo>
                <a:lnTo>
                  <a:pt x="521" y="624"/>
                </a:lnTo>
                <a:lnTo>
                  <a:pt x="548" y="598"/>
                </a:lnTo>
                <a:lnTo>
                  <a:pt x="572" y="568"/>
                </a:lnTo>
                <a:lnTo>
                  <a:pt x="506" y="568"/>
                </a:lnTo>
                <a:close/>
                <a:moveTo>
                  <a:pt x="356" y="568"/>
                </a:moveTo>
                <a:lnTo>
                  <a:pt x="356" y="689"/>
                </a:lnTo>
                <a:lnTo>
                  <a:pt x="380" y="678"/>
                </a:lnTo>
                <a:lnTo>
                  <a:pt x="404" y="660"/>
                </a:lnTo>
                <a:lnTo>
                  <a:pt x="425" y="636"/>
                </a:lnTo>
                <a:lnTo>
                  <a:pt x="444" y="605"/>
                </a:lnTo>
                <a:lnTo>
                  <a:pt x="460" y="568"/>
                </a:lnTo>
                <a:lnTo>
                  <a:pt x="356" y="568"/>
                </a:lnTo>
                <a:close/>
                <a:moveTo>
                  <a:pt x="212" y="568"/>
                </a:moveTo>
                <a:lnTo>
                  <a:pt x="228" y="605"/>
                </a:lnTo>
                <a:lnTo>
                  <a:pt x="247" y="636"/>
                </a:lnTo>
                <a:lnTo>
                  <a:pt x="268" y="660"/>
                </a:lnTo>
                <a:lnTo>
                  <a:pt x="290" y="678"/>
                </a:lnTo>
                <a:lnTo>
                  <a:pt x="314" y="689"/>
                </a:lnTo>
                <a:lnTo>
                  <a:pt x="314" y="568"/>
                </a:lnTo>
                <a:lnTo>
                  <a:pt x="212" y="568"/>
                </a:lnTo>
                <a:close/>
                <a:moveTo>
                  <a:pt x="98" y="568"/>
                </a:moveTo>
                <a:lnTo>
                  <a:pt x="131" y="608"/>
                </a:lnTo>
                <a:lnTo>
                  <a:pt x="169" y="640"/>
                </a:lnTo>
                <a:lnTo>
                  <a:pt x="212" y="665"/>
                </a:lnTo>
                <a:lnTo>
                  <a:pt x="195" y="636"/>
                </a:lnTo>
                <a:lnTo>
                  <a:pt x="179" y="605"/>
                </a:lnTo>
                <a:lnTo>
                  <a:pt x="165" y="568"/>
                </a:lnTo>
                <a:lnTo>
                  <a:pt x="98" y="568"/>
                </a:lnTo>
                <a:close/>
                <a:moveTo>
                  <a:pt x="726" y="524"/>
                </a:moveTo>
                <a:lnTo>
                  <a:pt x="726" y="944"/>
                </a:lnTo>
                <a:lnTo>
                  <a:pt x="539" y="944"/>
                </a:lnTo>
                <a:lnTo>
                  <a:pt x="539" y="757"/>
                </a:lnTo>
                <a:lnTo>
                  <a:pt x="582" y="728"/>
                </a:lnTo>
                <a:lnTo>
                  <a:pt x="620" y="695"/>
                </a:lnTo>
                <a:lnTo>
                  <a:pt x="655" y="657"/>
                </a:lnTo>
                <a:lnTo>
                  <a:pt x="685" y="616"/>
                </a:lnTo>
                <a:lnTo>
                  <a:pt x="688" y="609"/>
                </a:lnTo>
                <a:lnTo>
                  <a:pt x="693" y="603"/>
                </a:lnTo>
                <a:lnTo>
                  <a:pt x="699" y="590"/>
                </a:lnTo>
                <a:lnTo>
                  <a:pt x="715" y="559"/>
                </a:lnTo>
                <a:lnTo>
                  <a:pt x="720" y="546"/>
                </a:lnTo>
                <a:lnTo>
                  <a:pt x="723" y="533"/>
                </a:lnTo>
                <a:lnTo>
                  <a:pt x="726" y="524"/>
                </a:lnTo>
                <a:close/>
                <a:moveTo>
                  <a:pt x="531" y="424"/>
                </a:moveTo>
                <a:lnTo>
                  <a:pt x="528" y="476"/>
                </a:lnTo>
                <a:lnTo>
                  <a:pt x="518" y="526"/>
                </a:lnTo>
                <a:lnTo>
                  <a:pt x="599" y="526"/>
                </a:lnTo>
                <a:lnTo>
                  <a:pt x="612" y="492"/>
                </a:lnTo>
                <a:lnTo>
                  <a:pt x="621" y="459"/>
                </a:lnTo>
                <a:lnTo>
                  <a:pt x="626" y="424"/>
                </a:lnTo>
                <a:lnTo>
                  <a:pt x="531" y="424"/>
                </a:lnTo>
                <a:close/>
                <a:moveTo>
                  <a:pt x="356" y="424"/>
                </a:moveTo>
                <a:lnTo>
                  <a:pt x="356" y="526"/>
                </a:lnTo>
                <a:lnTo>
                  <a:pt x="472" y="526"/>
                </a:lnTo>
                <a:lnTo>
                  <a:pt x="482" y="476"/>
                </a:lnTo>
                <a:lnTo>
                  <a:pt x="485" y="424"/>
                </a:lnTo>
                <a:lnTo>
                  <a:pt x="356" y="424"/>
                </a:lnTo>
                <a:close/>
                <a:moveTo>
                  <a:pt x="185" y="424"/>
                </a:moveTo>
                <a:lnTo>
                  <a:pt x="190" y="476"/>
                </a:lnTo>
                <a:lnTo>
                  <a:pt x="199" y="526"/>
                </a:lnTo>
                <a:lnTo>
                  <a:pt x="314" y="526"/>
                </a:lnTo>
                <a:lnTo>
                  <a:pt x="314" y="424"/>
                </a:lnTo>
                <a:lnTo>
                  <a:pt x="185" y="424"/>
                </a:lnTo>
                <a:close/>
                <a:moveTo>
                  <a:pt x="46" y="424"/>
                </a:moveTo>
                <a:lnTo>
                  <a:pt x="54" y="476"/>
                </a:lnTo>
                <a:lnTo>
                  <a:pt x="71" y="526"/>
                </a:lnTo>
                <a:lnTo>
                  <a:pt x="152" y="526"/>
                </a:lnTo>
                <a:lnTo>
                  <a:pt x="144" y="476"/>
                </a:lnTo>
                <a:lnTo>
                  <a:pt x="139" y="424"/>
                </a:lnTo>
                <a:lnTo>
                  <a:pt x="46" y="424"/>
                </a:lnTo>
                <a:close/>
                <a:moveTo>
                  <a:pt x="518" y="280"/>
                </a:moveTo>
                <a:lnTo>
                  <a:pt x="528" y="329"/>
                </a:lnTo>
                <a:lnTo>
                  <a:pt x="531" y="381"/>
                </a:lnTo>
                <a:lnTo>
                  <a:pt x="626" y="381"/>
                </a:lnTo>
                <a:lnTo>
                  <a:pt x="621" y="347"/>
                </a:lnTo>
                <a:lnTo>
                  <a:pt x="612" y="313"/>
                </a:lnTo>
                <a:lnTo>
                  <a:pt x="599" y="280"/>
                </a:lnTo>
                <a:lnTo>
                  <a:pt x="518" y="280"/>
                </a:lnTo>
                <a:close/>
                <a:moveTo>
                  <a:pt x="356" y="280"/>
                </a:moveTo>
                <a:lnTo>
                  <a:pt x="356" y="381"/>
                </a:lnTo>
                <a:lnTo>
                  <a:pt x="485" y="381"/>
                </a:lnTo>
                <a:lnTo>
                  <a:pt x="482" y="329"/>
                </a:lnTo>
                <a:lnTo>
                  <a:pt x="472" y="280"/>
                </a:lnTo>
                <a:lnTo>
                  <a:pt x="356" y="280"/>
                </a:lnTo>
                <a:close/>
                <a:moveTo>
                  <a:pt x="199" y="280"/>
                </a:moveTo>
                <a:lnTo>
                  <a:pt x="190" y="329"/>
                </a:lnTo>
                <a:lnTo>
                  <a:pt x="185" y="381"/>
                </a:lnTo>
                <a:lnTo>
                  <a:pt x="314" y="381"/>
                </a:lnTo>
                <a:lnTo>
                  <a:pt x="314" y="280"/>
                </a:lnTo>
                <a:lnTo>
                  <a:pt x="199" y="280"/>
                </a:lnTo>
                <a:close/>
                <a:moveTo>
                  <a:pt x="71" y="280"/>
                </a:moveTo>
                <a:lnTo>
                  <a:pt x="58" y="313"/>
                </a:lnTo>
                <a:lnTo>
                  <a:pt x="50" y="347"/>
                </a:lnTo>
                <a:lnTo>
                  <a:pt x="46" y="381"/>
                </a:lnTo>
                <a:lnTo>
                  <a:pt x="139" y="381"/>
                </a:lnTo>
                <a:lnTo>
                  <a:pt x="144" y="329"/>
                </a:lnTo>
                <a:lnTo>
                  <a:pt x="152" y="280"/>
                </a:lnTo>
                <a:lnTo>
                  <a:pt x="71" y="280"/>
                </a:lnTo>
                <a:close/>
                <a:moveTo>
                  <a:pt x="780" y="241"/>
                </a:moveTo>
                <a:lnTo>
                  <a:pt x="967" y="241"/>
                </a:lnTo>
                <a:lnTo>
                  <a:pt x="967" y="944"/>
                </a:lnTo>
                <a:lnTo>
                  <a:pt x="780" y="944"/>
                </a:lnTo>
                <a:lnTo>
                  <a:pt x="780" y="241"/>
                </a:lnTo>
                <a:close/>
                <a:moveTo>
                  <a:pt x="460" y="141"/>
                </a:moveTo>
                <a:lnTo>
                  <a:pt x="477" y="169"/>
                </a:lnTo>
                <a:lnTo>
                  <a:pt x="493" y="201"/>
                </a:lnTo>
                <a:lnTo>
                  <a:pt x="506" y="237"/>
                </a:lnTo>
                <a:lnTo>
                  <a:pt x="572" y="237"/>
                </a:lnTo>
                <a:lnTo>
                  <a:pt x="548" y="207"/>
                </a:lnTo>
                <a:lnTo>
                  <a:pt x="521" y="182"/>
                </a:lnTo>
                <a:lnTo>
                  <a:pt x="491" y="160"/>
                </a:lnTo>
                <a:lnTo>
                  <a:pt x="460" y="141"/>
                </a:lnTo>
                <a:close/>
                <a:moveTo>
                  <a:pt x="212" y="141"/>
                </a:moveTo>
                <a:lnTo>
                  <a:pt x="179" y="160"/>
                </a:lnTo>
                <a:lnTo>
                  <a:pt x="149" y="182"/>
                </a:lnTo>
                <a:lnTo>
                  <a:pt x="122" y="207"/>
                </a:lnTo>
                <a:lnTo>
                  <a:pt x="98" y="237"/>
                </a:lnTo>
                <a:lnTo>
                  <a:pt x="165" y="237"/>
                </a:lnTo>
                <a:lnTo>
                  <a:pt x="179" y="201"/>
                </a:lnTo>
                <a:lnTo>
                  <a:pt x="195" y="169"/>
                </a:lnTo>
                <a:lnTo>
                  <a:pt x="212" y="141"/>
                </a:lnTo>
                <a:close/>
                <a:moveTo>
                  <a:pt x="356" y="117"/>
                </a:moveTo>
                <a:lnTo>
                  <a:pt x="356" y="237"/>
                </a:lnTo>
                <a:lnTo>
                  <a:pt x="460" y="237"/>
                </a:lnTo>
                <a:lnTo>
                  <a:pt x="444" y="201"/>
                </a:lnTo>
                <a:lnTo>
                  <a:pt x="425" y="169"/>
                </a:lnTo>
                <a:lnTo>
                  <a:pt x="404" y="146"/>
                </a:lnTo>
                <a:lnTo>
                  <a:pt x="380" y="128"/>
                </a:lnTo>
                <a:lnTo>
                  <a:pt x="356" y="117"/>
                </a:lnTo>
                <a:close/>
                <a:moveTo>
                  <a:pt x="314" y="117"/>
                </a:moveTo>
                <a:lnTo>
                  <a:pt x="290" y="128"/>
                </a:lnTo>
                <a:lnTo>
                  <a:pt x="268" y="146"/>
                </a:lnTo>
                <a:lnTo>
                  <a:pt x="247" y="169"/>
                </a:lnTo>
                <a:lnTo>
                  <a:pt x="228" y="201"/>
                </a:lnTo>
                <a:lnTo>
                  <a:pt x="212" y="237"/>
                </a:lnTo>
                <a:lnTo>
                  <a:pt x="314" y="237"/>
                </a:lnTo>
                <a:lnTo>
                  <a:pt x="314" y="117"/>
                </a:lnTo>
                <a:close/>
                <a:moveTo>
                  <a:pt x="314" y="68"/>
                </a:moveTo>
                <a:lnTo>
                  <a:pt x="356" y="68"/>
                </a:lnTo>
                <a:lnTo>
                  <a:pt x="356" y="70"/>
                </a:lnTo>
                <a:lnTo>
                  <a:pt x="404" y="76"/>
                </a:lnTo>
                <a:lnTo>
                  <a:pt x="450" y="89"/>
                </a:lnTo>
                <a:lnTo>
                  <a:pt x="493" y="108"/>
                </a:lnTo>
                <a:lnTo>
                  <a:pt x="533" y="131"/>
                </a:lnTo>
                <a:lnTo>
                  <a:pt x="569" y="161"/>
                </a:lnTo>
                <a:lnTo>
                  <a:pt x="599" y="198"/>
                </a:lnTo>
                <a:lnTo>
                  <a:pt x="626" y="237"/>
                </a:lnTo>
                <a:lnTo>
                  <a:pt x="628" y="237"/>
                </a:lnTo>
                <a:lnTo>
                  <a:pt x="634" y="248"/>
                </a:lnTo>
                <a:lnTo>
                  <a:pt x="650" y="280"/>
                </a:lnTo>
                <a:lnTo>
                  <a:pt x="648" y="280"/>
                </a:lnTo>
                <a:lnTo>
                  <a:pt x="663" y="329"/>
                </a:lnTo>
                <a:lnTo>
                  <a:pt x="671" y="381"/>
                </a:lnTo>
                <a:lnTo>
                  <a:pt x="672" y="381"/>
                </a:lnTo>
                <a:lnTo>
                  <a:pt x="672" y="424"/>
                </a:lnTo>
                <a:lnTo>
                  <a:pt x="671" y="424"/>
                </a:lnTo>
                <a:lnTo>
                  <a:pt x="663" y="476"/>
                </a:lnTo>
                <a:lnTo>
                  <a:pt x="648" y="526"/>
                </a:lnTo>
                <a:lnTo>
                  <a:pt x="650" y="526"/>
                </a:lnTo>
                <a:lnTo>
                  <a:pt x="634" y="557"/>
                </a:lnTo>
                <a:lnTo>
                  <a:pt x="628" y="568"/>
                </a:lnTo>
                <a:lnTo>
                  <a:pt x="626" y="568"/>
                </a:lnTo>
                <a:lnTo>
                  <a:pt x="599" y="609"/>
                </a:lnTo>
                <a:lnTo>
                  <a:pt x="569" y="644"/>
                </a:lnTo>
                <a:lnTo>
                  <a:pt x="533" y="674"/>
                </a:lnTo>
                <a:lnTo>
                  <a:pt x="493" y="698"/>
                </a:lnTo>
                <a:lnTo>
                  <a:pt x="450" y="717"/>
                </a:lnTo>
                <a:lnTo>
                  <a:pt x="404" y="730"/>
                </a:lnTo>
                <a:lnTo>
                  <a:pt x="356" y="736"/>
                </a:lnTo>
                <a:lnTo>
                  <a:pt x="356" y="738"/>
                </a:lnTo>
                <a:lnTo>
                  <a:pt x="314" y="738"/>
                </a:lnTo>
                <a:lnTo>
                  <a:pt x="314" y="736"/>
                </a:lnTo>
                <a:lnTo>
                  <a:pt x="266" y="730"/>
                </a:lnTo>
                <a:lnTo>
                  <a:pt x="222" y="717"/>
                </a:lnTo>
                <a:lnTo>
                  <a:pt x="179" y="698"/>
                </a:lnTo>
                <a:lnTo>
                  <a:pt x="139" y="674"/>
                </a:lnTo>
                <a:lnTo>
                  <a:pt x="103" y="644"/>
                </a:lnTo>
                <a:lnTo>
                  <a:pt x="71" y="609"/>
                </a:lnTo>
                <a:lnTo>
                  <a:pt x="44" y="568"/>
                </a:lnTo>
                <a:lnTo>
                  <a:pt x="38" y="557"/>
                </a:lnTo>
                <a:lnTo>
                  <a:pt x="20" y="526"/>
                </a:lnTo>
                <a:lnTo>
                  <a:pt x="23" y="526"/>
                </a:lnTo>
                <a:lnTo>
                  <a:pt x="8" y="476"/>
                </a:lnTo>
                <a:lnTo>
                  <a:pt x="1" y="424"/>
                </a:lnTo>
                <a:lnTo>
                  <a:pt x="0" y="424"/>
                </a:lnTo>
                <a:lnTo>
                  <a:pt x="0" y="381"/>
                </a:lnTo>
                <a:lnTo>
                  <a:pt x="1" y="381"/>
                </a:lnTo>
                <a:lnTo>
                  <a:pt x="8" y="329"/>
                </a:lnTo>
                <a:lnTo>
                  <a:pt x="23" y="280"/>
                </a:lnTo>
                <a:lnTo>
                  <a:pt x="20" y="280"/>
                </a:lnTo>
                <a:lnTo>
                  <a:pt x="38" y="248"/>
                </a:lnTo>
                <a:lnTo>
                  <a:pt x="44" y="237"/>
                </a:lnTo>
                <a:lnTo>
                  <a:pt x="71" y="198"/>
                </a:lnTo>
                <a:lnTo>
                  <a:pt x="103" y="161"/>
                </a:lnTo>
                <a:lnTo>
                  <a:pt x="139" y="131"/>
                </a:lnTo>
                <a:lnTo>
                  <a:pt x="179" y="108"/>
                </a:lnTo>
                <a:lnTo>
                  <a:pt x="222" y="89"/>
                </a:lnTo>
                <a:lnTo>
                  <a:pt x="266" y="76"/>
                </a:lnTo>
                <a:lnTo>
                  <a:pt x="314" y="70"/>
                </a:lnTo>
                <a:lnTo>
                  <a:pt x="314" y="68"/>
                </a:lnTo>
                <a:close/>
                <a:moveTo>
                  <a:pt x="1045" y="0"/>
                </a:moveTo>
                <a:lnTo>
                  <a:pt x="1232" y="0"/>
                </a:lnTo>
                <a:lnTo>
                  <a:pt x="1232" y="944"/>
                </a:lnTo>
                <a:lnTo>
                  <a:pt x="1045" y="944"/>
                </a:lnTo>
                <a:lnTo>
                  <a:pt x="10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802041" y="1116507"/>
            <a:ext cx="416719" cy="414338"/>
          </a:xfrm>
          <a:custGeom>
            <a:avLst/>
            <a:gdLst>
              <a:gd name="T0" fmla="*/ 174136467 w 1021"/>
              <a:gd name="T1" fmla="*/ 194666991 h 1018"/>
              <a:gd name="T2" fmla="*/ 173840424 w 1021"/>
              <a:gd name="T3" fmla="*/ 276833346 h 1018"/>
              <a:gd name="T4" fmla="*/ 174728553 w 1021"/>
              <a:gd name="T5" fmla="*/ 277716832 h 1018"/>
              <a:gd name="T6" fmla="*/ 243139541 w 1021"/>
              <a:gd name="T7" fmla="*/ 277422156 h 1018"/>
              <a:gd name="T8" fmla="*/ 243731627 w 1021"/>
              <a:gd name="T9" fmla="*/ 195255801 h 1018"/>
              <a:gd name="T10" fmla="*/ 242842954 w 1021"/>
              <a:gd name="T11" fmla="*/ 194666991 h 1018"/>
              <a:gd name="T12" fmla="*/ 80849152 w 1021"/>
              <a:gd name="T13" fmla="*/ 194666991 h 1018"/>
              <a:gd name="T14" fmla="*/ 79368392 w 1021"/>
              <a:gd name="T15" fmla="*/ 195255801 h 1018"/>
              <a:gd name="T16" fmla="*/ 71371963 w 1021"/>
              <a:gd name="T17" fmla="*/ 203501850 h 1018"/>
              <a:gd name="T18" fmla="*/ 71371963 w 1021"/>
              <a:gd name="T19" fmla="*/ 229418158 h 1018"/>
              <a:gd name="T20" fmla="*/ 71371963 w 1021"/>
              <a:gd name="T21" fmla="*/ 230301644 h 1018"/>
              <a:gd name="T22" fmla="*/ 79960478 w 1021"/>
              <a:gd name="T23" fmla="*/ 238253559 h 1018"/>
              <a:gd name="T24" fmla="*/ 124086681 w 1021"/>
              <a:gd name="T25" fmla="*/ 238253559 h 1018"/>
              <a:gd name="T26" fmla="*/ 124975354 w 1021"/>
              <a:gd name="T27" fmla="*/ 238253559 h 1018"/>
              <a:gd name="T28" fmla="*/ 133267826 w 1021"/>
              <a:gd name="T29" fmla="*/ 229712834 h 1018"/>
              <a:gd name="T30" fmla="*/ 133267826 w 1021"/>
              <a:gd name="T31" fmla="*/ 204090659 h 1018"/>
              <a:gd name="T32" fmla="*/ 132971239 w 1021"/>
              <a:gd name="T33" fmla="*/ 202618364 h 1018"/>
              <a:gd name="T34" fmla="*/ 124383268 w 1021"/>
              <a:gd name="T35" fmla="*/ 194666991 h 1018"/>
              <a:gd name="T36" fmla="*/ 80849152 w 1021"/>
              <a:gd name="T37" fmla="*/ 194666991 h 1018"/>
              <a:gd name="T38" fmla="*/ 263869632 w 1021"/>
              <a:gd name="T39" fmla="*/ 146368317 h 1018"/>
              <a:gd name="T40" fmla="*/ 264462262 w 1021"/>
              <a:gd name="T41" fmla="*/ 146662993 h 1018"/>
              <a:gd name="T42" fmla="*/ 264462262 w 1021"/>
              <a:gd name="T43" fmla="*/ 299804521 h 1018"/>
              <a:gd name="T44" fmla="*/ 37907121 w 1021"/>
              <a:gd name="T45" fmla="*/ 299804521 h 1018"/>
              <a:gd name="T46" fmla="*/ 37611078 w 1021"/>
              <a:gd name="T47" fmla="*/ 299215711 h 1018"/>
              <a:gd name="T48" fmla="*/ 37611078 w 1021"/>
              <a:gd name="T49" fmla="*/ 146368317 h 1018"/>
              <a:gd name="T50" fmla="*/ 231885550 w 1021"/>
              <a:gd name="T51" fmla="*/ 0 h 1018"/>
              <a:gd name="T52" fmla="*/ 231885550 w 1021"/>
              <a:gd name="T53" fmla="*/ 66557743 h 1018"/>
              <a:gd name="T54" fmla="*/ 233366309 w 1021"/>
              <a:gd name="T55" fmla="*/ 68914067 h 1018"/>
              <a:gd name="T56" fmla="*/ 302369384 w 1021"/>
              <a:gd name="T57" fmla="*/ 124869438 h 1018"/>
              <a:gd name="T58" fmla="*/ 302073340 w 1021"/>
              <a:gd name="T59" fmla="*/ 125164114 h 1018"/>
              <a:gd name="T60" fmla="*/ 888673 w 1021"/>
              <a:gd name="T61" fmla="*/ 125164114 h 1018"/>
              <a:gd name="T62" fmla="*/ 0 w 1021"/>
              <a:gd name="T63" fmla="*/ 125164114 h 1018"/>
              <a:gd name="T64" fmla="*/ 296043 w 1021"/>
              <a:gd name="T65" fmla="*/ 124280628 h 1018"/>
              <a:gd name="T66" fmla="*/ 142151840 w 1021"/>
              <a:gd name="T67" fmla="*/ 9129535 h 1018"/>
              <a:gd name="T68" fmla="*/ 145113359 w 1021"/>
              <a:gd name="T69" fmla="*/ 8246049 h 1018"/>
              <a:gd name="T70" fmla="*/ 158144153 w 1021"/>
              <a:gd name="T71" fmla="*/ 8834859 h 1018"/>
              <a:gd name="T72" fmla="*/ 160513587 w 1021"/>
              <a:gd name="T73" fmla="*/ 9718344 h 1018"/>
              <a:gd name="T74" fmla="*/ 200493554 w 1021"/>
              <a:gd name="T75" fmla="*/ 41819597 h 1018"/>
              <a:gd name="T76" fmla="*/ 201974313 w 1021"/>
              <a:gd name="T77" fmla="*/ 40936111 h 1018"/>
              <a:gd name="T78" fmla="*/ 231885550 w 1021"/>
              <a:gd name="T79" fmla="*/ 0 h 101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21" h="1018">
                <a:moveTo>
                  <a:pt x="590" y="661"/>
                </a:moveTo>
                <a:lnTo>
                  <a:pt x="588" y="661"/>
                </a:lnTo>
                <a:lnTo>
                  <a:pt x="587" y="663"/>
                </a:lnTo>
                <a:lnTo>
                  <a:pt x="587" y="940"/>
                </a:lnTo>
                <a:lnTo>
                  <a:pt x="588" y="942"/>
                </a:lnTo>
                <a:lnTo>
                  <a:pt x="590" y="943"/>
                </a:lnTo>
                <a:lnTo>
                  <a:pt x="820" y="943"/>
                </a:lnTo>
                <a:lnTo>
                  <a:pt x="821" y="942"/>
                </a:lnTo>
                <a:lnTo>
                  <a:pt x="823" y="940"/>
                </a:lnTo>
                <a:lnTo>
                  <a:pt x="823" y="663"/>
                </a:lnTo>
                <a:lnTo>
                  <a:pt x="821" y="661"/>
                </a:lnTo>
                <a:lnTo>
                  <a:pt x="820" y="661"/>
                </a:lnTo>
                <a:lnTo>
                  <a:pt x="590" y="661"/>
                </a:lnTo>
                <a:close/>
                <a:moveTo>
                  <a:pt x="273" y="661"/>
                </a:moveTo>
                <a:lnTo>
                  <a:pt x="270" y="661"/>
                </a:lnTo>
                <a:lnTo>
                  <a:pt x="268" y="663"/>
                </a:lnTo>
                <a:lnTo>
                  <a:pt x="241" y="688"/>
                </a:lnTo>
                <a:lnTo>
                  <a:pt x="241" y="691"/>
                </a:lnTo>
                <a:lnTo>
                  <a:pt x="241" y="693"/>
                </a:lnTo>
                <a:lnTo>
                  <a:pt x="241" y="779"/>
                </a:lnTo>
                <a:lnTo>
                  <a:pt x="241" y="780"/>
                </a:lnTo>
                <a:lnTo>
                  <a:pt x="241" y="782"/>
                </a:lnTo>
                <a:lnTo>
                  <a:pt x="268" y="809"/>
                </a:lnTo>
                <a:lnTo>
                  <a:pt x="270" y="809"/>
                </a:lnTo>
                <a:lnTo>
                  <a:pt x="273" y="809"/>
                </a:lnTo>
                <a:lnTo>
                  <a:pt x="419" y="809"/>
                </a:lnTo>
                <a:lnTo>
                  <a:pt x="420" y="809"/>
                </a:lnTo>
                <a:lnTo>
                  <a:pt x="422" y="809"/>
                </a:lnTo>
                <a:lnTo>
                  <a:pt x="449" y="782"/>
                </a:lnTo>
                <a:lnTo>
                  <a:pt x="450" y="780"/>
                </a:lnTo>
                <a:lnTo>
                  <a:pt x="450" y="779"/>
                </a:lnTo>
                <a:lnTo>
                  <a:pt x="450" y="693"/>
                </a:lnTo>
                <a:lnTo>
                  <a:pt x="450" y="691"/>
                </a:lnTo>
                <a:lnTo>
                  <a:pt x="449" y="688"/>
                </a:lnTo>
                <a:lnTo>
                  <a:pt x="422" y="663"/>
                </a:lnTo>
                <a:lnTo>
                  <a:pt x="420" y="661"/>
                </a:lnTo>
                <a:lnTo>
                  <a:pt x="419" y="661"/>
                </a:lnTo>
                <a:lnTo>
                  <a:pt x="273" y="661"/>
                </a:lnTo>
                <a:close/>
                <a:moveTo>
                  <a:pt x="128" y="497"/>
                </a:moveTo>
                <a:lnTo>
                  <a:pt x="891" y="497"/>
                </a:lnTo>
                <a:lnTo>
                  <a:pt x="893" y="497"/>
                </a:lnTo>
                <a:lnTo>
                  <a:pt x="893" y="498"/>
                </a:lnTo>
                <a:lnTo>
                  <a:pt x="893" y="1016"/>
                </a:lnTo>
                <a:lnTo>
                  <a:pt x="893" y="1018"/>
                </a:lnTo>
                <a:lnTo>
                  <a:pt x="891" y="1018"/>
                </a:lnTo>
                <a:lnTo>
                  <a:pt x="128" y="1018"/>
                </a:lnTo>
                <a:lnTo>
                  <a:pt x="127" y="1018"/>
                </a:lnTo>
                <a:lnTo>
                  <a:pt x="127" y="1016"/>
                </a:lnTo>
                <a:lnTo>
                  <a:pt x="127" y="498"/>
                </a:lnTo>
                <a:lnTo>
                  <a:pt x="127" y="497"/>
                </a:lnTo>
                <a:lnTo>
                  <a:pt x="128" y="497"/>
                </a:lnTo>
                <a:close/>
                <a:moveTo>
                  <a:pt x="783" y="0"/>
                </a:moveTo>
                <a:lnTo>
                  <a:pt x="783" y="223"/>
                </a:lnTo>
                <a:lnTo>
                  <a:pt x="783" y="226"/>
                </a:lnTo>
                <a:lnTo>
                  <a:pt x="787" y="231"/>
                </a:lnTo>
                <a:lnTo>
                  <a:pt x="788" y="234"/>
                </a:lnTo>
                <a:lnTo>
                  <a:pt x="1020" y="422"/>
                </a:lnTo>
                <a:lnTo>
                  <a:pt x="1021" y="424"/>
                </a:lnTo>
                <a:lnTo>
                  <a:pt x="1021" y="425"/>
                </a:lnTo>
                <a:lnTo>
                  <a:pt x="1020" y="425"/>
                </a:lnTo>
                <a:lnTo>
                  <a:pt x="1018" y="425"/>
                </a:lnTo>
                <a:lnTo>
                  <a:pt x="3" y="425"/>
                </a:lnTo>
                <a:lnTo>
                  <a:pt x="0" y="425"/>
                </a:lnTo>
                <a:lnTo>
                  <a:pt x="0" y="424"/>
                </a:lnTo>
                <a:lnTo>
                  <a:pt x="1" y="422"/>
                </a:lnTo>
                <a:lnTo>
                  <a:pt x="477" y="33"/>
                </a:lnTo>
                <a:lnTo>
                  <a:pt x="480" y="31"/>
                </a:lnTo>
                <a:lnTo>
                  <a:pt x="485" y="30"/>
                </a:lnTo>
                <a:lnTo>
                  <a:pt x="490" y="28"/>
                </a:lnTo>
                <a:lnTo>
                  <a:pt x="531" y="28"/>
                </a:lnTo>
                <a:lnTo>
                  <a:pt x="534" y="30"/>
                </a:lnTo>
                <a:lnTo>
                  <a:pt x="539" y="31"/>
                </a:lnTo>
                <a:lnTo>
                  <a:pt x="542" y="33"/>
                </a:lnTo>
                <a:lnTo>
                  <a:pt x="674" y="140"/>
                </a:lnTo>
                <a:lnTo>
                  <a:pt x="677" y="142"/>
                </a:lnTo>
                <a:lnTo>
                  <a:pt x="680" y="140"/>
                </a:lnTo>
                <a:lnTo>
                  <a:pt x="682" y="139"/>
                </a:lnTo>
                <a:lnTo>
                  <a:pt x="715" y="3"/>
                </a:lnTo>
                <a:lnTo>
                  <a:pt x="7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19" name="文本框 180"/>
          <p:cNvSpPr txBox="1">
            <a:spLocks noChangeArrowheads="1"/>
          </p:cNvSpPr>
          <p:nvPr/>
        </p:nvSpPr>
        <p:spPr bwMode="auto">
          <a:xfrm>
            <a:off x="1525795" y="1810230"/>
            <a:ext cx="1244701" cy="10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化妆品生产许可证、化妆品卫生监督条例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加粗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0"/>
          <p:cNvSpPr txBox="1">
            <a:spLocks noChangeArrowheads="1"/>
          </p:cNvSpPr>
          <p:nvPr/>
        </p:nvSpPr>
        <p:spPr bwMode="auto">
          <a:xfrm>
            <a:off x="3155503" y="1810230"/>
            <a:ext cx="1244701" cy="55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维护市场秩序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b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倾斜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80"/>
          <p:cNvSpPr txBox="1">
            <a:spLocks noChangeArrowheads="1"/>
          </p:cNvSpPr>
          <p:nvPr/>
        </p:nvSpPr>
        <p:spPr bwMode="auto">
          <a:xfrm>
            <a:off x="4762846" y="1810230"/>
            <a:ext cx="1244701" cy="79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12315”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大号字体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80"/>
          <p:cNvSpPr txBox="1">
            <a:spLocks noChangeArrowheads="1"/>
          </p:cNvSpPr>
          <p:nvPr/>
        </p:nvSpPr>
        <p:spPr bwMode="auto">
          <a:xfrm>
            <a:off x="6388049" y="1810230"/>
            <a:ext cx="1244701" cy="55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有关规定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小号字体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80"/>
          <p:cNvSpPr txBox="1">
            <a:spLocks noChangeArrowheads="1"/>
          </p:cNvSpPr>
          <p:nvPr/>
        </p:nvSpPr>
        <p:spPr bwMode="auto">
          <a:xfrm>
            <a:off x="1642756" y="3350387"/>
            <a:ext cx="5935240" cy="152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，我局在飞行检查中发现有化妆品生产企业超出核发的《化妆品生产许可证》许可项目生产。根据《化妆品卫生监督条例》和原国家食品药品监督管理总局《关于化妆品生产许可有关事项的公告》（2015年第265号）等有关规定，此类化妆品非合法产品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为保障公众用妆安全，维护市场秩序，我局将不定期向社会公布此类非法化妆品，望广大消费者和化妆品经营者不要购买使用及销售该类化妆品，一经发现请及时向所在地市场监督管理部门举报（电话：12315）。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4" grpId="0" animBg="1"/>
      <p:bldP spid="5" grpId="0" animBg="1"/>
      <p:bldP spid="6" grpId="0" bldLvl="0" animBg="1"/>
      <p:bldP spid="7" grpId="0" animBg="1"/>
      <p:bldP spid="8" grpId="0" animBg="1"/>
      <p:bldP spid="9" grpId="0" animBg="1"/>
      <p:bldP spid="10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713951" y="386207"/>
            <a:ext cx="284231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CN" sz="16800" dirty="0" smtClean="0">
                <a:solidFill>
                  <a:schemeClr val="bg1"/>
                </a:solidFill>
                <a:latin typeface="Athene" pitchFamily="50" charset="0"/>
                <a:ea typeface="微软雅黑" panose="020B0503020204020204" pitchFamily="34" charset="-122"/>
              </a:rPr>
              <a:t>05</a:t>
            </a:r>
            <a:endParaRPr lang="zh-CN" altLang="en-US" sz="16800" dirty="0">
              <a:solidFill>
                <a:schemeClr val="bg1"/>
              </a:solidFill>
              <a:latin typeface="Athene" pitchFamily="50" charset="0"/>
              <a:ea typeface="微软雅黑" panose="020B0503020204020204" pitchFamily="34" charset="-122"/>
            </a:endParaRPr>
          </a:p>
        </p:txBody>
      </p:sp>
      <p:sp>
        <p:nvSpPr>
          <p:cNvPr id="8" name="TextBox 59"/>
          <p:cNvSpPr txBox="1">
            <a:spLocks noChangeArrowheads="1"/>
          </p:cNvSpPr>
          <p:nvPr/>
        </p:nvSpPr>
        <p:spPr bwMode="auto">
          <a:xfrm>
            <a:off x="3898624" y="2784829"/>
            <a:ext cx="4849587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兴趣作业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244454" y="3493827"/>
            <a:ext cx="41625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4966079"/>
            <a:ext cx="9144000" cy="191069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664744" y="1632238"/>
            <a:ext cx="1781175" cy="1781175"/>
          </a:xfrm>
          <a:prstGeom prst="diamond">
            <a:avLst/>
          </a:prstGeom>
          <a:solidFill>
            <a:srgbClr val="00800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 eaLnBrk="1" hangingPunct="1"/>
            <a:endParaRPr lang="es-ES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AutoShape 3"/>
          <p:cNvSpPr/>
          <p:nvPr/>
        </p:nvSpPr>
        <p:spPr bwMode="auto">
          <a:xfrm>
            <a:off x="3256360" y="1192897"/>
            <a:ext cx="2574131" cy="2590800"/>
          </a:xfrm>
          <a:custGeom>
            <a:avLst/>
            <a:gdLst>
              <a:gd name="T0" fmla="*/ 510903291 w 19679"/>
              <a:gd name="T1" fmla="*/ 88804182 h 19679"/>
              <a:gd name="T2" fmla="*/ 510903291 w 19679"/>
              <a:gd name="T3" fmla="*/ 517541406 h 19679"/>
              <a:gd name="T4" fmla="*/ 87665134 w 19679"/>
              <a:gd name="T5" fmla="*/ 517541406 h 19679"/>
              <a:gd name="T6" fmla="*/ 87665134 w 19679"/>
              <a:gd name="T7" fmla="*/ 88804182 h 19679"/>
              <a:gd name="T8" fmla="*/ 510903291 w 19679"/>
              <a:gd name="T9" fmla="*/ 88804182 h 19679"/>
              <a:gd name="T10" fmla="*/ 510903291 w 19679"/>
              <a:gd name="T11" fmla="*/ 888041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12700" cap="flat" cmpd="sng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" name="AutoShape 16"/>
          <p:cNvSpPr/>
          <p:nvPr/>
        </p:nvSpPr>
        <p:spPr bwMode="auto">
          <a:xfrm rot="10800000">
            <a:off x="4360069" y="3609866"/>
            <a:ext cx="386954" cy="389335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" name="AutoShape 17"/>
          <p:cNvSpPr/>
          <p:nvPr/>
        </p:nvSpPr>
        <p:spPr bwMode="auto">
          <a:xfrm rot="10800000">
            <a:off x="3419475" y="3209816"/>
            <a:ext cx="386954" cy="389335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" name="AutoShape 18"/>
          <p:cNvSpPr/>
          <p:nvPr/>
        </p:nvSpPr>
        <p:spPr bwMode="auto">
          <a:xfrm rot="10800000">
            <a:off x="5229225" y="3224104"/>
            <a:ext cx="386954" cy="389335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AutoShape 19"/>
          <p:cNvSpPr/>
          <p:nvPr/>
        </p:nvSpPr>
        <p:spPr bwMode="auto">
          <a:xfrm>
            <a:off x="4436269" y="3693210"/>
            <a:ext cx="233363" cy="194072"/>
          </a:xfrm>
          <a:custGeom>
            <a:avLst/>
            <a:gdLst>
              <a:gd name="T0" fmla="*/ 4427362 w 21600"/>
              <a:gd name="T1" fmla="*/ 2057142 h 21600"/>
              <a:gd name="T2" fmla="*/ 4482145 w 21600"/>
              <a:gd name="T3" fmla="*/ 2942626 h 21600"/>
              <a:gd name="T4" fmla="*/ 4297255 w 21600"/>
              <a:gd name="T5" fmla="*/ 3099921 h 21600"/>
              <a:gd name="T6" fmla="*/ 3229636 w 21600"/>
              <a:gd name="T7" fmla="*/ 3054853 h 21600"/>
              <a:gd name="T8" fmla="*/ 3178167 w 21600"/>
              <a:gd name="T9" fmla="*/ 2169368 h 21600"/>
              <a:gd name="T10" fmla="*/ 3361198 w 21600"/>
              <a:gd name="T11" fmla="*/ 2012074 h 21600"/>
              <a:gd name="T12" fmla="*/ 3691334 w 21600"/>
              <a:gd name="T13" fmla="*/ 1703379 h 21600"/>
              <a:gd name="T14" fmla="*/ 2380730 w 21600"/>
              <a:gd name="T15" fmla="*/ 1665056 h 21600"/>
              <a:gd name="T16" fmla="*/ 2708791 w 21600"/>
              <a:gd name="T17" fmla="*/ 2012074 h 21600"/>
              <a:gd name="T18" fmla="*/ 2893681 w 21600"/>
              <a:gd name="T19" fmla="*/ 2169368 h 21600"/>
              <a:gd name="T20" fmla="*/ 2838898 w 21600"/>
              <a:gd name="T21" fmla="*/ 3054853 h 21600"/>
              <a:gd name="T22" fmla="*/ 1772734 w 21600"/>
              <a:gd name="T23" fmla="*/ 3099921 h 21600"/>
              <a:gd name="T24" fmla="*/ 1587845 w 21600"/>
              <a:gd name="T25" fmla="*/ 2942626 h 21600"/>
              <a:gd name="T26" fmla="*/ 1642209 w 21600"/>
              <a:gd name="T27" fmla="*/ 2057142 h 21600"/>
              <a:gd name="T28" fmla="*/ 2100795 w 21600"/>
              <a:gd name="T29" fmla="*/ 2012074 h 21600"/>
              <a:gd name="T30" fmla="*/ 841646 w 21600"/>
              <a:gd name="T31" fmla="*/ 1665056 h 21600"/>
              <a:gd name="T32" fmla="*/ 792885 w 21600"/>
              <a:gd name="T33" fmla="*/ 2012074 h 21600"/>
              <a:gd name="T34" fmla="*/ 1256239 w 21600"/>
              <a:gd name="T35" fmla="*/ 2057142 h 21600"/>
              <a:gd name="T36" fmla="*/ 1310619 w 21600"/>
              <a:gd name="T37" fmla="*/ 2942626 h 21600"/>
              <a:gd name="T38" fmla="*/ 1120947 w 21600"/>
              <a:gd name="T39" fmla="*/ 3099921 h 21600"/>
              <a:gd name="T40" fmla="*/ 54365 w 21600"/>
              <a:gd name="T41" fmla="*/ 3054853 h 21600"/>
              <a:gd name="T42" fmla="*/ 0 w 21600"/>
              <a:gd name="T43" fmla="*/ 2169368 h 21600"/>
              <a:gd name="T44" fmla="*/ 189456 w 21600"/>
              <a:gd name="T45" fmla="*/ 2012074 h 21600"/>
              <a:gd name="T46" fmla="*/ 512951 w 21600"/>
              <a:gd name="T47" fmla="*/ 1703379 h 21600"/>
              <a:gd name="T48" fmla="*/ 841229 w 21600"/>
              <a:gd name="T49" fmla="*/ 1434865 h 21600"/>
              <a:gd name="T50" fmla="*/ 2100378 w 21600"/>
              <a:gd name="T51" fmla="*/ 1083678 h 21600"/>
              <a:gd name="T52" fmla="*/ 1641792 w 21600"/>
              <a:gd name="T53" fmla="*/ 1040191 h 21600"/>
              <a:gd name="T54" fmla="*/ 1587427 w 21600"/>
              <a:gd name="T55" fmla="*/ 152982 h 21600"/>
              <a:gd name="T56" fmla="*/ 1772316 w 21600"/>
              <a:gd name="T57" fmla="*/ 0 h 21600"/>
              <a:gd name="T58" fmla="*/ 2838480 w 21600"/>
              <a:gd name="T59" fmla="*/ 45068 h 21600"/>
              <a:gd name="T60" fmla="*/ 2893263 w 21600"/>
              <a:gd name="T61" fmla="*/ 930552 h 21600"/>
              <a:gd name="T62" fmla="*/ 2708373 w 21600"/>
              <a:gd name="T63" fmla="*/ 1083678 h 21600"/>
              <a:gd name="T64" fmla="*/ 2380312 w 21600"/>
              <a:gd name="T65" fmla="*/ 1434865 h 21600"/>
              <a:gd name="T66" fmla="*/ 3870620 w 21600"/>
              <a:gd name="T67" fmla="*/ 1512506 h 21600"/>
              <a:gd name="T68" fmla="*/ 3968156 w 21600"/>
              <a:gd name="T69" fmla="*/ 2012074 h 21600"/>
              <a:gd name="T70" fmla="*/ 4297255 w 21600"/>
              <a:gd name="T71" fmla="*/ 2012074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AutoShape 20"/>
          <p:cNvSpPr/>
          <p:nvPr/>
        </p:nvSpPr>
        <p:spPr bwMode="auto">
          <a:xfrm>
            <a:off x="3495676" y="3299113"/>
            <a:ext cx="232172" cy="194072"/>
          </a:xfrm>
          <a:custGeom>
            <a:avLst/>
            <a:gdLst>
              <a:gd name="T0" fmla="*/ 4436539 w 21600"/>
              <a:gd name="T1" fmla="*/ 1350361 h 21579"/>
              <a:gd name="T2" fmla="*/ 4358074 w 21600"/>
              <a:gd name="T3" fmla="*/ 1538158 h 21579"/>
              <a:gd name="T4" fmla="*/ 4161931 w 21600"/>
              <a:gd name="T5" fmla="*/ 1643263 h 21579"/>
              <a:gd name="T6" fmla="*/ 4161931 w 21600"/>
              <a:gd name="T7" fmla="*/ 2388551 h 21579"/>
              <a:gd name="T8" fmla="*/ 4052452 w 21600"/>
              <a:gd name="T9" fmla="*/ 2606686 h 21579"/>
              <a:gd name="T10" fmla="*/ 3791387 w 21600"/>
              <a:gd name="T11" fmla="*/ 2697413 h 21579"/>
              <a:gd name="T12" fmla="*/ 3396623 w 21600"/>
              <a:gd name="T13" fmla="*/ 2430677 h 21579"/>
              <a:gd name="T14" fmla="*/ 2899358 w 21600"/>
              <a:gd name="T15" fmla="*/ 2193571 h 21579"/>
              <a:gd name="T16" fmla="*/ 2351776 w 21600"/>
              <a:gd name="T17" fmla="*/ 2008652 h 21579"/>
              <a:gd name="T18" fmla="*/ 1805225 w 21600"/>
              <a:gd name="T19" fmla="*/ 1907853 h 21579"/>
              <a:gd name="T20" fmla="*/ 1636800 w 21600"/>
              <a:gd name="T21" fmla="*/ 1988519 h 21579"/>
              <a:gd name="T22" fmla="*/ 1547657 w 21600"/>
              <a:gd name="T23" fmla="*/ 2114620 h 21579"/>
              <a:gd name="T24" fmla="*/ 1542727 w 21600"/>
              <a:gd name="T25" fmla="*/ 2257269 h 21579"/>
              <a:gd name="T26" fmla="*/ 1632271 w 21600"/>
              <a:gd name="T27" fmla="*/ 2388551 h 21579"/>
              <a:gd name="T28" fmla="*/ 1576822 w 21600"/>
              <a:gd name="T29" fmla="*/ 2541261 h 21579"/>
              <a:gd name="T30" fmla="*/ 1626109 w 21600"/>
              <a:gd name="T31" fmla="*/ 2675421 h 21579"/>
              <a:gd name="T32" fmla="*/ 1745448 w 21600"/>
              <a:gd name="T33" fmla="*/ 2799508 h 21579"/>
              <a:gd name="T34" fmla="*/ 1904214 w 21600"/>
              <a:gd name="T35" fmla="*/ 2917707 h 21579"/>
              <a:gd name="T36" fmla="*/ 1736820 w 21600"/>
              <a:gd name="T37" fmla="*/ 3050283 h 21579"/>
              <a:gd name="T38" fmla="*/ 1481316 w 21600"/>
              <a:gd name="T39" fmla="*/ 3101762 h 21579"/>
              <a:gd name="T40" fmla="*/ 1215321 w 21600"/>
              <a:gd name="T41" fmla="*/ 3080622 h 21579"/>
              <a:gd name="T42" fmla="*/ 1011167 w 21600"/>
              <a:gd name="T43" fmla="*/ 2992485 h 21579"/>
              <a:gd name="T44" fmla="*/ 914630 w 21600"/>
              <a:gd name="T45" fmla="*/ 2740126 h 21579"/>
              <a:gd name="T46" fmla="*/ 828153 w 21600"/>
              <a:gd name="T47" fmla="*/ 2476700 h 21579"/>
              <a:gd name="T48" fmla="*/ 794473 w 21600"/>
              <a:gd name="T49" fmla="*/ 2197301 h 21579"/>
              <a:gd name="T50" fmla="*/ 852387 w 21600"/>
              <a:gd name="T51" fmla="*/ 1891460 h 21579"/>
              <a:gd name="T52" fmla="*/ 370530 w 21600"/>
              <a:gd name="T53" fmla="*/ 1891460 h 21579"/>
              <a:gd name="T54" fmla="*/ 109680 w 21600"/>
              <a:gd name="T55" fmla="*/ 1800722 h 21579"/>
              <a:gd name="T56" fmla="*/ 0 w 21600"/>
              <a:gd name="T57" fmla="*/ 1580428 h 21579"/>
              <a:gd name="T58" fmla="*/ 0 w 21600"/>
              <a:gd name="T59" fmla="*/ 1117848 h 21579"/>
              <a:gd name="T60" fmla="*/ 108032 w 21600"/>
              <a:gd name="T61" fmla="*/ 897987 h 21579"/>
              <a:gd name="T62" fmla="*/ 370530 w 21600"/>
              <a:gd name="T63" fmla="*/ 805965 h 21579"/>
              <a:gd name="T64" fmla="*/ 1571892 w 21600"/>
              <a:gd name="T65" fmla="*/ 805965 h 21579"/>
              <a:gd name="T66" fmla="*/ 2161782 w 21600"/>
              <a:gd name="T67" fmla="*/ 738525 h 21579"/>
              <a:gd name="T68" fmla="*/ 2775103 w 21600"/>
              <a:gd name="T69" fmla="*/ 557060 h 21579"/>
              <a:gd name="T70" fmla="*/ 3342392 w 21600"/>
              <a:gd name="T71" fmla="*/ 297938 h 21579"/>
              <a:gd name="T72" fmla="*/ 3791387 w 21600"/>
              <a:gd name="T73" fmla="*/ 0 h 21579"/>
              <a:gd name="T74" fmla="*/ 4052452 w 21600"/>
              <a:gd name="T75" fmla="*/ 91170 h 21579"/>
              <a:gd name="T76" fmla="*/ 4161931 w 21600"/>
              <a:gd name="T77" fmla="*/ 311452 h 21579"/>
              <a:gd name="T78" fmla="*/ 4161931 w 21600"/>
              <a:gd name="T79" fmla="*/ 1054582 h 21579"/>
              <a:gd name="T80" fmla="*/ 4358074 w 21600"/>
              <a:gd name="T81" fmla="*/ 1160550 h 21579"/>
              <a:gd name="T82" fmla="*/ 4436539 w 21600"/>
              <a:gd name="T83" fmla="*/ 1350361 h 21579"/>
              <a:gd name="T84" fmla="*/ 3791387 w 21600"/>
              <a:gd name="T85" fmla="*/ 410525 h 21579"/>
              <a:gd name="T86" fmla="*/ 3391693 w 21600"/>
              <a:gd name="T87" fmla="*/ 640172 h 21579"/>
              <a:gd name="T88" fmla="*/ 2933052 w 21600"/>
              <a:gd name="T89" fmla="*/ 838893 h 21579"/>
              <a:gd name="T90" fmla="*/ 2439686 w 21600"/>
              <a:gd name="T91" fmla="*/ 995476 h 21579"/>
              <a:gd name="T92" fmla="*/ 1942422 w 21600"/>
              <a:gd name="T93" fmla="*/ 1093398 h 21579"/>
              <a:gd name="T94" fmla="*/ 1942422 w 21600"/>
              <a:gd name="T95" fmla="*/ 1606605 h 21579"/>
              <a:gd name="T96" fmla="*/ 2439686 w 21600"/>
              <a:gd name="T97" fmla="*/ 1705678 h 21579"/>
              <a:gd name="T98" fmla="*/ 2933052 w 21600"/>
              <a:gd name="T99" fmla="*/ 1863125 h 21579"/>
              <a:gd name="T100" fmla="*/ 3394158 w 21600"/>
              <a:gd name="T101" fmla="*/ 2063141 h 21579"/>
              <a:gd name="T102" fmla="*/ 3791387 w 21600"/>
              <a:gd name="T103" fmla="*/ 2289334 h 21579"/>
              <a:gd name="T104" fmla="*/ 3791387 w 21600"/>
              <a:gd name="T105" fmla="*/ 410525 h 21579"/>
              <a:gd name="T106" fmla="*/ 3791387 w 21600"/>
              <a:gd name="T107" fmla="*/ 410525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80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AutoShape 21"/>
          <p:cNvSpPr/>
          <p:nvPr/>
        </p:nvSpPr>
        <p:spPr bwMode="auto">
          <a:xfrm>
            <a:off x="5332810" y="3325307"/>
            <a:ext cx="195263" cy="194072"/>
          </a:xfrm>
          <a:custGeom>
            <a:avLst/>
            <a:gdLst>
              <a:gd name="T0" fmla="*/ 3138061 w 21600"/>
              <a:gd name="T1" fmla="*/ 599310 h 21600"/>
              <a:gd name="T2" fmla="*/ 2903867 w 21600"/>
              <a:gd name="T3" fmla="*/ 3099897 h 21600"/>
              <a:gd name="T4" fmla="*/ 0 w 21600"/>
              <a:gd name="T5" fmla="*/ 2868413 h 21600"/>
              <a:gd name="T6" fmla="*/ 234194 w 21600"/>
              <a:gd name="T7" fmla="*/ 370269 h 21600"/>
              <a:gd name="T8" fmla="*/ 332549 w 21600"/>
              <a:gd name="T9" fmla="*/ 221158 h 21600"/>
              <a:gd name="T10" fmla="*/ 696906 w 21600"/>
              <a:gd name="T11" fmla="*/ 0 h 21600"/>
              <a:gd name="T12" fmla="*/ 1062433 w 21600"/>
              <a:gd name="T13" fmla="*/ 221876 h 21600"/>
              <a:gd name="T14" fmla="*/ 1181712 w 21600"/>
              <a:gd name="T15" fmla="*/ 370269 h 21600"/>
              <a:gd name="T16" fmla="*/ 1266555 w 21600"/>
              <a:gd name="T17" fmla="*/ 109926 h 21600"/>
              <a:gd name="T18" fmla="*/ 1746418 w 21600"/>
              <a:gd name="T19" fmla="*/ 30572 h 21600"/>
              <a:gd name="T20" fmla="*/ 1956783 w 21600"/>
              <a:gd name="T21" fmla="*/ 344717 h 21600"/>
              <a:gd name="T22" fmla="*/ 2054704 w 21600"/>
              <a:gd name="T23" fmla="*/ 344717 h 21600"/>
              <a:gd name="T24" fmla="*/ 2259983 w 21600"/>
              <a:gd name="T25" fmla="*/ 30572 h 21600"/>
              <a:gd name="T26" fmla="*/ 2740714 w 21600"/>
              <a:gd name="T27" fmla="*/ 109926 h 21600"/>
              <a:gd name="T28" fmla="*/ 2825557 w 21600"/>
              <a:gd name="T29" fmla="*/ 370269 h 21600"/>
              <a:gd name="T30" fmla="*/ 316711 w 21600"/>
              <a:gd name="T31" fmla="*/ 1143512 h 21600"/>
              <a:gd name="T32" fmla="*/ 881417 w 21600"/>
              <a:gd name="T33" fmla="*/ 1143512 h 21600"/>
              <a:gd name="T34" fmla="*/ 316711 w 21600"/>
              <a:gd name="T35" fmla="*/ 2217578 h 21600"/>
              <a:gd name="T36" fmla="*/ 881417 w 21600"/>
              <a:gd name="T37" fmla="*/ 2292775 h 21600"/>
              <a:gd name="T38" fmla="*/ 881417 w 21600"/>
              <a:gd name="T39" fmla="*/ 2787466 h 21600"/>
              <a:gd name="T40" fmla="*/ 697352 w 21600"/>
              <a:gd name="T41" fmla="*/ 907584 h 21600"/>
              <a:gd name="T42" fmla="*/ 697352 w 21600"/>
              <a:gd name="T43" fmla="*/ 231484 h 21600"/>
              <a:gd name="T44" fmla="*/ 1530533 w 21600"/>
              <a:gd name="T45" fmla="*/ 1143512 h 21600"/>
              <a:gd name="T46" fmla="*/ 1530533 w 21600"/>
              <a:gd name="T47" fmla="*/ 1642372 h 21600"/>
              <a:gd name="T48" fmla="*/ 960017 w 21600"/>
              <a:gd name="T49" fmla="*/ 1718719 h 21600"/>
              <a:gd name="T50" fmla="*/ 1530533 w 21600"/>
              <a:gd name="T51" fmla="*/ 1718719 h 21600"/>
              <a:gd name="T52" fmla="*/ 960017 w 21600"/>
              <a:gd name="T53" fmla="*/ 2787466 h 21600"/>
              <a:gd name="T54" fmla="*/ 1420113 w 21600"/>
              <a:gd name="T55" fmla="*/ 795501 h 21600"/>
              <a:gd name="T56" fmla="*/ 1683657 w 21600"/>
              <a:gd name="T57" fmla="*/ 881168 h 21600"/>
              <a:gd name="T58" fmla="*/ 1683657 w 21600"/>
              <a:gd name="T59" fmla="*/ 258750 h 21600"/>
              <a:gd name="T60" fmla="*/ 1420113 w 21600"/>
              <a:gd name="T61" fmla="*/ 344285 h 21600"/>
              <a:gd name="T62" fmla="*/ 1608842 w 21600"/>
              <a:gd name="T63" fmla="*/ 1143512 h 21600"/>
              <a:gd name="T64" fmla="*/ 2177177 w 21600"/>
              <a:gd name="T65" fmla="*/ 1143512 h 21600"/>
              <a:gd name="T66" fmla="*/ 1608842 w 21600"/>
              <a:gd name="T67" fmla="*/ 2217578 h 21600"/>
              <a:gd name="T68" fmla="*/ 2177177 w 21600"/>
              <a:gd name="T69" fmla="*/ 2292775 h 21600"/>
              <a:gd name="T70" fmla="*/ 2177177 w 21600"/>
              <a:gd name="T71" fmla="*/ 2787466 h 21600"/>
              <a:gd name="T72" fmla="*/ 2255041 w 21600"/>
              <a:gd name="T73" fmla="*/ 1143512 h 21600"/>
              <a:gd name="T74" fmla="*/ 2821784 w 21600"/>
              <a:gd name="T75" fmla="*/ 1143512 h 21600"/>
              <a:gd name="T76" fmla="*/ 2255041 w 21600"/>
              <a:gd name="T77" fmla="*/ 2217578 h 21600"/>
              <a:gd name="T78" fmla="*/ 2821784 w 21600"/>
              <a:gd name="T79" fmla="*/ 2292775 h 21600"/>
              <a:gd name="T80" fmla="*/ 2821784 w 21600"/>
              <a:gd name="T81" fmla="*/ 2787466 h 21600"/>
              <a:gd name="T82" fmla="*/ 2441589 w 21600"/>
              <a:gd name="T83" fmla="*/ 907584 h 21600"/>
              <a:gd name="T84" fmla="*/ 2441589 w 21600"/>
              <a:gd name="T85" fmla="*/ 231484 h 21600"/>
              <a:gd name="T86" fmla="*/ 2289332 w 21600"/>
              <a:gd name="T87" fmla="*/ 795501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6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AutoShape 22"/>
          <p:cNvSpPr/>
          <p:nvPr/>
        </p:nvSpPr>
        <p:spPr bwMode="auto">
          <a:xfrm>
            <a:off x="4341019" y="1045260"/>
            <a:ext cx="386954" cy="389335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" name="AutoShape 23"/>
          <p:cNvSpPr/>
          <p:nvPr/>
        </p:nvSpPr>
        <p:spPr bwMode="auto">
          <a:xfrm>
            <a:off x="5376862" y="1540560"/>
            <a:ext cx="386954" cy="389335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AutoShape 24"/>
          <p:cNvSpPr/>
          <p:nvPr/>
        </p:nvSpPr>
        <p:spPr bwMode="auto">
          <a:xfrm>
            <a:off x="3053954" y="2414478"/>
            <a:ext cx="388144" cy="390525"/>
          </a:xfrm>
          <a:custGeom>
            <a:avLst/>
            <a:gdLst>
              <a:gd name="T0" fmla="*/ 11616160 w 19679"/>
              <a:gd name="T1" fmla="*/ 2017736 h 19679"/>
              <a:gd name="T2" fmla="*/ 11616160 w 19679"/>
              <a:gd name="T3" fmla="*/ 11759131 h 19679"/>
              <a:gd name="T4" fmla="*/ 1993204 w 19679"/>
              <a:gd name="T5" fmla="*/ 11759131 h 19679"/>
              <a:gd name="T6" fmla="*/ 1993204 w 19679"/>
              <a:gd name="T7" fmla="*/ 2017736 h 19679"/>
              <a:gd name="T8" fmla="*/ 11616160 w 19679"/>
              <a:gd name="T9" fmla="*/ 2017736 h 19679"/>
              <a:gd name="T10" fmla="*/ 11616160 w 19679"/>
              <a:gd name="T11" fmla="*/ 2017736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" name="AutoShape 25"/>
          <p:cNvSpPr/>
          <p:nvPr/>
        </p:nvSpPr>
        <p:spPr bwMode="auto">
          <a:xfrm>
            <a:off x="5648325" y="2414478"/>
            <a:ext cx="386954" cy="390525"/>
          </a:xfrm>
          <a:custGeom>
            <a:avLst/>
            <a:gdLst>
              <a:gd name="T0" fmla="*/ 11545014 w 19679"/>
              <a:gd name="T1" fmla="*/ 2017736 h 19679"/>
              <a:gd name="T2" fmla="*/ 11545014 w 19679"/>
              <a:gd name="T3" fmla="*/ 11759131 h 19679"/>
              <a:gd name="T4" fmla="*/ 1980983 w 19679"/>
              <a:gd name="T5" fmla="*/ 11759131 h 19679"/>
              <a:gd name="T6" fmla="*/ 1980983 w 19679"/>
              <a:gd name="T7" fmla="*/ 2017736 h 19679"/>
              <a:gd name="T8" fmla="*/ 11545014 w 19679"/>
              <a:gd name="T9" fmla="*/ 2017736 h 19679"/>
              <a:gd name="T10" fmla="*/ 11545014 w 19679"/>
              <a:gd name="T11" fmla="*/ 2017736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AutoShape 26"/>
          <p:cNvSpPr/>
          <p:nvPr/>
        </p:nvSpPr>
        <p:spPr bwMode="auto">
          <a:xfrm>
            <a:off x="3376612" y="1445310"/>
            <a:ext cx="386954" cy="389335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" name="AutoShape 27"/>
          <p:cNvSpPr/>
          <p:nvPr/>
        </p:nvSpPr>
        <p:spPr bwMode="auto">
          <a:xfrm>
            <a:off x="4419601" y="1130985"/>
            <a:ext cx="232172" cy="194072"/>
          </a:xfrm>
          <a:custGeom>
            <a:avLst/>
            <a:gdLst>
              <a:gd name="T0" fmla="*/ 4382309 w 21600"/>
              <a:gd name="T1" fmla="*/ 2057142 h 21600"/>
              <a:gd name="T2" fmla="*/ 4436539 w 21600"/>
              <a:gd name="T3" fmla="*/ 2942626 h 21600"/>
              <a:gd name="T4" fmla="*/ 4253539 w 21600"/>
              <a:gd name="T5" fmla="*/ 3099921 h 21600"/>
              <a:gd name="T6" fmla="*/ 3196768 w 21600"/>
              <a:gd name="T7" fmla="*/ 3054853 h 21600"/>
              <a:gd name="T8" fmla="*/ 3145834 w 21600"/>
              <a:gd name="T9" fmla="*/ 2169368 h 21600"/>
              <a:gd name="T10" fmla="*/ 3327000 w 21600"/>
              <a:gd name="T11" fmla="*/ 2012074 h 21600"/>
              <a:gd name="T12" fmla="*/ 3653775 w 21600"/>
              <a:gd name="T13" fmla="*/ 1703379 h 21600"/>
              <a:gd name="T14" fmla="*/ 2356505 w 21600"/>
              <a:gd name="T15" fmla="*/ 1665056 h 21600"/>
              <a:gd name="T16" fmla="*/ 2681231 w 21600"/>
              <a:gd name="T17" fmla="*/ 2012074 h 21600"/>
              <a:gd name="T18" fmla="*/ 2864232 w 21600"/>
              <a:gd name="T19" fmla="*/ 2169368 h 21600"/>
              <a:gd name="T20" fmla="*/ 2810015 w 21600"/>
              <a:gd name="T21" fmla="*/ 3054853 h 21600"/>
              <a:gd name="T22" fmla="*/ 1754692 w 21600"/>
              <a:gd name="T23" fmla="*/ 3099921 h 21600"/>
              <a:gd name="T24" fmla="*/ 1571691 w 21600"/>
              <a:gd name="T25" fmla="*/ 2942626 h 21600"/>
              <a:gd name="T26" fmla="*/ 1625492 w 21600"/>
              <a:gd name="T27" fmla="*/ 2057142 h 21600"/>
              <a:gd name="T28" fmla="*/ 2079418 w 21600"/>
              <a:gd name="T29" fmla="*/ 2012074 h 21600"/>
              <a:gd name="T30" fmla="*/ 833083 w 21600"/>
              <a:gd name="T31" fmla="*/ 1665056 h 21600"/>
              <a:gd name="T32" fmla="*/ 784814 w 21600"/>
              <a:gd name="T33" fmla="*/ 2012074 h 21600"/>
              <a:gd name="T34" fmla="*/ 1243469 w 21600"/>
              <a:gd name="T35" fmla="*/ 2057142 h 21600"/>
              <a:gd name="T36" fmla="*/ 1297284 w 21600"/>
              <a:gd name="T37" fmla="*/ 2942626 h 21600"/>
              <a:gd name="T38" fmla="*/ 1109540 w 21600"/>
              <a:gd name="T39" fmla="*/ 3099921 h 21600"/>
              <a:gd name="T40" fmla="*/ 53815 w 21600"/>
              <a:gd name="T41" fmla="*/ 3054853 h 21600"/>
              <a:gd name="T42" fmla="*/ 0 w 21600"/>
              <a:gd name="T43" fmla="*/ 2169368 h 21600"/>
              <a:gd name="T44" fmla="*/ 187529 w 21600"/>
              <a:gd name="T45" fmla="*/ 2012074 h 21600"/>
              <a:gd name="T46" fmla="*/ 507741 w 21600"/>
              <a:gd name="T47" fmla="*/ 1703379 h 21600"/>
              <a:gd name="T48" fmla="*/ 832667 w 21600"/>
              <a:gd name="T49" fmla="*/ 1434865 h 21600"/>
              <a:gd name="T50" fmla="*/ 2079017 w 21600"/>
              <a:gd name="T51" fmla="*/ 1083678 h 21600"/>
              <a:gd name="T52" fmla="*/ 1625091 w 21600"/>
              <a:gd name="T53" fmla="*/ 1040191 h 21600"/>
              <a:gd name="T54" fmla="*/ 1571276 w 21600"/>
              <a:gd name="T55" fmla="*/ 152982 h 21600"/>
              <a:gd name="T56" fmla="*/ 1754276 w 21600"/>
              <a:gd name="T57" fmla="*/ 0 h 21600"/>
              <a:gd name="T58" fmla="*/ 2809600 w 21600"/>
              <a:gd name="T59" fmla="*/ 45068 h 21600"/>
              <a:gd name="T60" fmla="*/ 2863830 w 21600"/>
              <a:gd name="T61" fmla="*/ 930552 h 21600"/>
              <a:gd name="T62" fmla="*/ 2680816 w 21600"/>
              <a:gd name="T63" fmla="*/ 1083678 h 21600"/>
              <a:gd name="T64" fmla="*/ 2356090 w 21600"/>
              <a:gd name="T65" fmla="*/ 1434865 h 21600"/>
              <a:gd name="T66" fmla="*/ 3831243 w 21600"/>
              <a:gd name="T67" fmla="*/ 1512506 h 21600"/>
              <a:gd name="T68" fmla="*/ 3927781 w 21600"/>
              <a:gd name="T69" fmla="*/ 2012074 h 21600"/>
              <a:gd name="T70" fmla="*/ 4253539 w 21600"/>
              <a:gd name="T71" fmla="*/ 2012074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" name="AutoShape 28"/>
          <p:cNvSpPr/>
          <p:nvPr/>
        </p:nvSpPr>
        <p:spPr bwMode="auto">
          <a:xfrm>
            <a:off x="3133726" y="2500204"/>
            <a:ext cx="232172" cy="232172"/>
          </a:xfrm>
          <a:custGeom>
            <a:avLst/>
            <a:gdLst>
              <a:gd name="T0" fmla="*/ 4386622 w 21600"/>
              <a:gd name="T1" fmla="*/ 3861841 h 21600"/>
              <a:gd name="T2" fmla="*/ 4436539 w 21600"/>
              <a:gd name="T3" fmla="*/ 3992273 h 21600"/>
              <a:gd name="T4" fmla="*/ 4386622 w 21600"/>
              <a:gd name="T5" fmla="*/ 4111814 h 21600"/>
              <a:gd name="T6" fmla="*/ 4261335 w 21600"/>
              <a:gd name="T7" fmla="*/ 4260103 h 21600"/>
              <a:gd name="T8" fmla="*/ 4112630 w 21600"/>
              <a:gd name="T9" fmla="*/ 4384989 h 21600"/>
              <a:gd name="T10" fmla="*/ 3994323 w 21600"/>
              <a:gd name="T11" fmla="*/ 4436539 h 21600"/>
              <a:gd name="T12" fmla="*/ 3863690 w 21600"/>
              <a:gd name="T13" fmla="*/ 4383756 h 21600"/>
              <a:gd name="T14" fmla="*/ 2866697 w 21600"/>
              <a:gd name="T15" fmla="*/ 3389643 h 21600"/>
              <a:gd name="T16" fmla="*/ 2380525 w 21600"/>
              <a:gd name="T17" fmla="*/ 3615782 h 21600"/>
              <a:gd name="T18" fmla="*/ 1849997 w 21600"/>
              <a:gd name="T19" fmla="*/ 3695265 h 21600"/>
              <a:gd name="T20" fmla="*/ 1133373 w 21600"/>
              <a:gd name="T21" fmla="*/ 3551490 h 21600"/>
              <a:gd name="T22" fmla="*/ 543269 w 21600"/>
              <a:gd name="T23" fmla="*/ 3153644 h 21600"/>
              <a:gd name="T24" fmla="*/ 143975 w 21600"/>
              <a:gd name="T25" fmla="*/ 2564772 h 21600"/>
              <a:gd name="T26" fmla="*/ 0 w 21600"/>
              <a:gd name="T27" fmla="*/ 1848564 h 21600"/>
              <a:gd name="T28" fmla="*/ 143975 w 21600"/>
              <a:gd name="T29" fmla="*/ 1132757 h 21600"/>
              <a:gd name="T30" fmla="*/ 543269 w 21600"/>
              <a:gd name="T31" fmla="*/ 543469 h 21600"/>
              <a:gd name="T32" fmla="*/ 1132141 w 21600"/>
              <a:gd name="T33" fmla="*/ 145624 h 21600"/>
              <a:gd name="T34" fmla="*/ 1849997 w 21600"/>
              <a:gd name="T35" fmla="*/ 0 h 21600"/>
              <a:gd name="T36" fmla="*/ 2564973 w 21600"/>
              <a:gd name="T37" fmla="*/ 145624 h 21600"/>
              <a:gd name="T38" fmla="*/ 3154662 w 21600"/>
              <a:gd name="T39" fmla="*/ 543469 h 21600"/>
              <a:gd name="T40" fmla="*/ 3553339 w 21600"/>
              <a:gd name="T41" fmla="*/ 1132757 h 21600"/>
              <a:gd name="T42" fmla="*/ 3697730 w 21600"/>
              <a:gd name="T43" fmla="*/ 1848564 h 21600"/>
              <a:gd name="T44" fmla="*/ 3618247 w 21600"/>
              <a:gd name="T45" fmla="*/ 2380324 h 21600"/>
              <a:gd name="T46" fmla="*/ 3391893 w 21600"/>
              <a:gd name="T47" fmla="*/ 2864647 h 21600"/>
              <a:gd name="T48" fmla="*/ 4386622 w 21600"/>
              <a:gd name="T49" fmla="*/ 3861841 h 21600"/>
              <a:gd name="T50" fmla="*/ 738809 w 21600"/>
              <a:gd name="T51" fmla="*/ 1848564 h 21600"/>
              <a:gd name="T52" fmla="*/ 827536 w 21600"/>
              <a:gd name="T53" fmla="*/ 2283586 h 21600"/>
              <a:gd name="T54" fmla="*/ 1066617 w 21600"/>
              <a:gd name="T55" fmla="*/ 2633378 h 21600"/>
              <a:gd name="T56" fmla="*/ 1418873 w 21600"/>
              <a:gd name="T57" fmla="*/ 2869377 h 21600"/>
              <a:gd name="T58" fmla="*/ 1849381 w 21600"/>
              <a:gd name="T59" fmla="*/ 2956456 h 21600"/>
              <a:gd name="T60" fmla="*/ 2278240 w 21600"/>
              <a:gd name="T61" fmla="*/ 2869377 h 21600"/>
              <a:gd name="T62" fmla="*/ 2629465 w 21600"/>
              <a:gd name="T63" fmla="*/ 2633378 h 21600"/>
              <a:gd name="T64" fmla="*/ 2868545 w 21600"/>
              <a:gd name="T65" fmla="*/ 2283586 h 21600"/>
              <a:gd name="T66" fmla="*/ 2957287 w 21600"/>
              <a:gd name="T67" fmla="*/ 1848564 h 21600"/>
              <a:gd name="T68" fmla="*/ 2868545 w 21600"/>
              <a:gd name="T69" fmla="*/ 1419891 h 21600"/>
              <a:gd name="T70" fmla="*/ 2629465 w 21600"/>
              <a:gd name="T71" fmla="*/ 1066617 h 21600"/>
              <a:gd name="T72" fmla="*/ 2278240 w 21600"/>
              <a:gd name="T73" fmla="*/ 828153 h 21600"/>
              <a:gd name="T74" fmla="*/ 1849381 w 21600"/>
              <a:gd name="T75" fmla="*/ 740658 h 21600"/>
              <a:gd name="T76" fmla="*/ 1418873 w 21600"/>
              <a:gd name="T77" fmla="*/ 828153 h 21600"/>
              <a:gd name="T78" fmla="*/ 1066617 w 21600"/>
              <a:gd name="T79" fmla="*/ 1066617 h 21600"/>
              <a:gd name="T80" fmla="*/ 827536 w 21600"/>
              <a:gd name="T81" fmla="*/ 1419891 h 21600"/>
              <a:gd name="T82" fmla="*/ 738809 w 21600"/>
              <a:gd name="T83" fmla="*/ 1848564 h 21600"/>
              <a:gd name="T84" fmla="*/ 1849997 w 21600"/>
              <a:gd name="T85" fmla="*/ 1148364 h 21600"/>
              <a:gd name="T86" fmla="*/ 1945704 w 21600"/>
              <a:gd name="T87" fmla="*/ 1188421 h 21600"/>
              <a:gd name="T88" fmla="*/ 1985761 w 21600"/>
              <a:gd name="T89" fmla="*/ 1289889 h 21600"/>
              <a:gd name="T90" fmla="*/ 1945704 w 21600"/>
              <a:gd name="T91" fmla="*/ 1385595 h 21600"/>
              <a:gd name="T92" fmla="*/ 1849997 w 21600"/>
              <a:gd name="T93" fmla="*/ 1426269 h 21600"/>
              <a:gd name="T94" fmla="*/ 1551140 w 21600"/>
              <a:gd name="T95" fmla="*/ 1548059 h 21600"/>
              <a:gd name="T96" fmla="*/ 1427501 w 21600"/>
              <a:gd name="T97" fmla="*/ 1847948 h 21600"/>
              <a:gd name="T98" fmla="*/ 1387444 w 21600"/>
              <a:gd name="T99" fmla="*/ 1944271 h 21600"/>
              <a:gd name="T100" fmla="*/ 1291738 w 21600"/>
              <a:gd name="T101" fmla="*/ 1983711 h 21600"/>
              <a:gd name="T102" fmla="*/ 1188421 w 21600"/>
              <a:gd name="T103" fmla="*/ 1944271 h 21600"/>
              <a:gd name="T104" fmla="*/ 1150213 w 21600"/>
              <a:gd name="T105" fmla="*/ 1847948 h 21600"/>
              <a:gd name="T106" fmla="*/ 1204229 w 21600"/>
              <a:gd name="T107" fmla="*/ 1578671 h 21600"/>
              <a:gd name="T108" fmla="*/ 1354997 w 21600"/>
              <a:gd name="T109" fmla="*/ 1353765 h 21600"/>
              <a:gd name="T110" fmla="*/ 1576822 w 21600"/>
              <a:gd name="T111" fmla="*/ 1202996 h 21600"/>
              <a:gd name="T112" fmla="*/ 1849997 w 21600"/>
              <a:gd name="T113" fmla="*/ 1148364 h 216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1600" h="21600">
                <a:moveTo>
                  <a:pt x="21357" y="18802"/>
                </a:moveTo>
                <a:cubicBezTo>
                  <a:pt x="21518" y="18965"/>
                  <a:pt x="21600" y="19177"/>
                  <a:pt x="21600" y="19437"/>
                </a:cubicBezTo>
                <a:cubicBezTo>
                  <a:pt x="21600" y="19581"/>
                  <a:pt x="21518" y="19776"/>
                  <a:pt x="21357" y="20019"/>
                </a:cubicBezTo>
                <a:cubicBezTo>
                  <a:pt x="21193" y="20261"/>
                  <a:pt x="20990" y="20504"/>
                  <a:pt x="20747" y="20741"/>
                </a:cubicBezTo>
                <a:cubicBezTo>
                  <a:pt x="20504" y="20979"/>
                  <a:pt x="20261" y="21185"/>
                  <a:pt x="20023" y="21349"/>
                </a:cubicBezTo>
                <a:cubicBezTo>
                  <a:pt x="19783" y="21518"/>
                  <a:pt x="19594" y="21600"/>
                  <a:pt x="19447" y="21600"/>
                </a:cubicBezTo>
                <a:cubicBezTo>
                  <a:pt x="19190" y="21600"/>
                  <a:pt x="18975" y="21515"/>
                  <a:pt x="18811" y="21343"/>
                </a:cubicBezTo>
                <a:lnTo>
                  <a:pt x="13957" y="16503"/>
                </a:lnTo>
                <a:cubicBezTo>
                  <a:pt x="13217" y="16980"/>
                  <a:pt x="12429" y="17350"/>
                  <a:pt x="11590" y="17604"/>
                </a:cubicBezTo>
                <a:cubicBezTo>
                  <a:pt x="10751" y="17864"/>
                  <a:pt x="9892" y="17991"/>
                  <a:pt x="9007" y="17991"/>
                </a:cubicBezTo>
                <a:cubicBezTo>
                  <a:pt x="7770" y="17991"/>
                  <a:pt x="6609" y="17760"/>
                  <a:pt x="5518" y="17291"/>
                </a:cubicBezTo>
                <a:cubicBezTo>
                  <a:pt x="4427" y="16822"/>
                  <a:pt x="3470" y="16175"/>
                  <a:pt x="2645" y="15354"/>
                </a:cubicBezTo>
                <a:cubicBezTo>
                  <a:pt x="1817" y="14535"/>
                  <a:pt x="1173" y="13580"/>
                  <a:pt x="701" y="12487"/>
                </a:cubicBezTo>
                <a:cubicBezTo>
                  <a:pt x="232" y="11400"/>
                  <a:pt x="0" y="10237"/>
                  <a:pt x="0" y="9000"/>
                </a:cubicBezTo>
                <a:cubicBezTo>
                  <a:pt x="0" y="7769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3" y="237"/>
                  <a:pt x="12488" y="709"/>
                </a:cubicBezTo>
                <a:cubicBezTo>
                  <a:pt x="13573" y="1180"/>
                  <a:pt x="14531" y="1827"/>
                  <a:pt x="15359" y="2646"/>
                </a:cubicBezTo>
                <a:cubicBezTo>
                  <a:pt x="16184" y="3468"/>
                  <a:pt x="16831" y="4422"/>
                  <a:pt x="17300" y="5515"/>
                </a:cubicBezTo>
                <a:cubicBezTo>
                  <a:pt x="17769" y="6602"/>
                  <a:pt x="18003" y="7769"/>
                  <a:pt x="18003" y="9000"/>
                </a:cubicBezTo>
                <a:cubicBezTo>
                  <a:pt x="18003" y="9887"/>
                  <a:pt x="17873" y="10748"/>
                  <a:pt x="17616" y="11589"/>
                </a:cubicBezTo>
                <a:cubicBezTo>
                  <a:pt x="17359" y="12434"/>
                  <a:pt x="16992" y="13219"/>
                  <a:pt x="16514" y="13947"/>
                </a:cubicBezTo>
                <a:lnTo>
                  <a:pt x="21357" y="18802"/>
                </a:lnTo>
                <a:close/>
                <a:moveTo>
                  <a:pt x="3597" y="9000"/>
                </a:moveTo>
                <a:cubicBezTo>
                  <a:pt x="3597" y="9759"/>
                  <a:pt x="3741" y="10465"/>
                  <a:pt x="4029" y="11118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1"/>
                  <a:pt x="6253" y="13685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40" y="14252"/>
                  <a:pt x="11092" y="13970"/>
                </a:cubicBezTo>
                <a:cubicBezTo>
                  <a:pt x="11745" y="13685"/>
                  <a:pt x="12319" y="13301"/>
                  <a:pt x="12802" y="12821"/>
                </a:cubicBezTo>
                <a:cubicBezTo>
                  <a:pt x="13291" y="12338"/>
                  <a:pt x="13678" y="11770"/>
                  <a:pt x="13966" y="11118"/>
                </a:cubicBezTo>
                <a:cubicBezTo>
                  <a:pt x="14254" y="10465"/>
                  <a:pt x="14398" y="9759"/>
                  <a:pt x="14398" y="9000"/>
                </a:cubicBezTo>
                <a:cubicBezTo>
                  <a:pt x="14398" y="8260"/>
                  <a:pt x="14254" y="7565"/>
                  <a:pt x="13966" y="6913"/>
                </a:cubicBezTo>
                <a:cubicBezTo>
                  <a:pt x="13675" y="6258"/>
                  <a:pt x="13291" y="5684"/>
                  <a:pt x="12802" y="5193"/>
                </a:cubicBezTo>
                <a:cubicBezTo>
                  <a:pt x="12316" y="4704"/>
                  <a:pt x="11745" y="4317"/>
                  <a:pt x="11092" y="4032"/>
                </a:cubicBezTo>
                <a:cubicBezTo>
                  <a:pt x="10440" y="3750"/>
                  <a:pt x="9742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4"/>
                  <a:pt x="5193" y="5193"/>
                </a:cubicBezTo>
                <a:cubicBezTo>
                  <a:pt x="4707" y="5684"/>
                  <a:pt x="4317" y="6258"/>
                  <a:pt x="4029" y="6913"/>
                </a:cubicBezTo>
                <a:cubicBezTo>
                  <a:pt x="3741" y="7565"/>
                  <a:pt x="3597" y="8257"/>
                  <a:pt x="3597" y="9000"/>
                </a:cubicBezTo>
                <a:moveTo>
                  <a:pt x="9007" y="5591"/>
                </a:moveTo>
                <a:cubicBezTo>
                  <a:pt x="9185" y="5591"/>
                  <a:pt x="9344" y="5656"/>
                  <a:pt x="9473" y="5786"/>
                </a:cubicBezTo>
                <a:cubicBezTo>
                  <a:pt x="9603" y="5919"/>
                  <a:pt x="9668" y="6082"/>
                  <a:pt x="9668" y="6280"/>
                </a:cubicBezTo>
                <a:cubicBezTo>
                  <a:pt x="9668" y="6461"/>
                  <a:pt x="9603" y="6616"/>
                  <a:pt x="9473" y="6746"/>
                </a:cubicBezTo>
                <a:cubicBezTo>
                  <a:pt x="9344" y="6879"/>
                  <a:pt x="9185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5"/>
                  <a:pt x="6950" y="8423"/>
                  <a:pt x="6950" y="8997"/>
                </a:cubicBezTo>
                <a:cubicBezTo>
                  <a:pt x="6950" y="9180"/>
                  <a:pt x="6885" y="9333"/>
                  <a:pt x="6755" y="9466"/>
                </a:cubicBezTo>
                <a:cubicBezTo>
                  <a:pt x="6623" y="9596"/>
                  <a:pt x="6467" y="9658"/>
                  <a:pt x="6289" y="9658"/>
                </a:cubicBezTo>
                <a:cubicBezTo>
                  <a:pt x="6080" y="9658"/>
                  <a:pt x="5914" y="9596"/>
                  <a:pt x="5786" y="9466"/>
                </a:cubicBezTo>
                <a:cubicBezTo>
                  <a:pt x="5659" y="9333"/>
                  <a:pt x="5600" y="9180"/>
                  <a:pt x="5600" y="8997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8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1"/>
                  <a:pt x="8530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" name="AutoShape 29"/>
          <p:cNvSpPr/>
          <p:nvPr/>
        </p:nvSpPr>
        <p:spPr bwMode="auto">
          <a:xfrm>
            <a:off x="5455444" y="1646525"/>
            <a:ext cx="232172" cy="194072"/>
          </a:xfrm>
          <a:custGeom>
            <a:avLst/>
            <a:gdLst>
              <a:gd name="T0" fmla="*/ 4436539 w 21600"/>
              <a:gd name="T1" fmla="*/ 1350361 h 21579"/>
              <a:gd name="T2" fmla="*/ 4358074 w 21600"/>
              <a:gd name="T3" fmla="*/ 1538158 h 21579"/>
              <a:gd name="T4" fmla="*/ 4161931 w 21600"/>
              <a:gd name="T5" fmla="*/ 1643263 h 21579"/>
              <a:gd name="T6" fmla="*/ 4161931 w 21600"/>
              <a:gd name="T7" fmla="*/ 2388551 h 21579"/>
              <a:gd name="T8" fmla="*/ 4052452 w 21600"/>
              <a:gd name="T9" fmla="*/ 2606686 h 21579"/>
              <a:gd name="T10" fmla="*/ 3791387 w 21600"/>
              <a:gd name="T11" fmla="*/ 2697413 h 21579"/>
              <a:gd name="T12" fmla="*/ 3396623 w 21600"/>
              <a:gd name="T13" fmla="*/ 2430677 h 21579"/>
              <a:gd name="T14" fmla="*/ 2899358 w 21600"/>
              <a:gd name="T15" fmla="*/ 2193571 h 21579"/>
              <a:gd name="T16" fmla="*/ 2351776 w 21600"/>
              <a:gd name="T17" fmla="*/ 2008652 h 21579"/>
              <a:gd name="T18" fmla="*/ 1805225 w 21600"/>
              <a:gd name="T19" fmla="*/ 1907853 h 21579"/>
              <a:gd name="T20" fmla="*/ 1636800 w 21600"/>
              <a:gd name="T21" fmla="*/ 1988519 h 21579"/>
              <a:gd name="T22" fmla="*/ 1547657 w 21600"/>
              <a:gd name="T23" fmla="*/ 2114620 h 21579"/>
              <a:gd name="T24" fmla="*/ 1542727 w 21600"/>
              <a:gd name="T25" fmla="*/ 2257269 h 21579"/>
              <a:gd name="T26" fmla="*/ 1632271 w 21600"/>
              <a:gd name="T27" fmla="*/ 2388551 h 21579"/>
              <a:gd name="T28" fmla="*/ 1576822 w 21600"/>
              <a:gd name="T29" fmla="*/ 2541261 h 21579"/>
              <a:gd name="T30" fmla="*/ 1626109 w 21600"/>
              <a:gd name="T31" fmla="*/ 2675421 h 21579"/>
              <a:gd name="T32" fmla="*/ 1745448 w 21600"/>
              <a:gd name="T33" fmla="*/ 2799508 h 21579"/>
              <a:gd name="T34" fmla="*/ 1904214 w 21600"/>
              <a:gd name="T35" fmla="*/ 2917707 h 21579"/>
              <a:gd name="T36" fmla="*/ 1736820 w 21600"/>
              <a:gd name="T37" fmla="*/ 3050283 h 21579"/>
              <a:gd name="T38" fmla="*/ 1481316 w 21600"/>
              <a:gd name="T39" fmla="*/ 3101762 h 21579"/>
              <a:gd name="T40" fmla="*/ 1215321 w 21600"/>
              <a:gd name="T41" fmla="*/ 3080622 h 21579"/>
              <a:gd name="T42" fmla="*/ 1011167 w 21600"/>
              <a:gd name="T43" fmla="*/ 2992485 h 21579"/>
              <a:gd name="T44" fmla="*/ 914630 w 21600"/>
              <a:gd name="T45" fmla="*/ 2740126 h 21579"/>
              <a:gd name="T46" fmla="*/ 828153 w 21600"/>
              <a:gd name="T47" fmla="*/ 2476700 h 21579"/>
              <a:gd name="T48" fmla="*/ 794473 w 21600"/>
              <a:gd name="T49" fmla="*/ 2197301 h 21579"/>
              <a:gd name="T50" fmla="*/ 852387 w 21600"/>
              <a:gd name="T51" fmla="*/ 1891460 h 21579"/>
              <a:gd name="T52" fmla="*/ 370530 w 21600"/>
              <a:gd name="T53" fmla="*/ 1891460 h 21579"/>
              <a:gd name="T54" fmla="*/ 109680 w 21600"/>
              <a:gd name="T55" fmla="*/ 1800722 h 21579"/>
              <a:gd name="T56" fmla="*/ 0 w 21600"/>
              <a:gd name="T57" fmla="*/ 1580428 h 21579"/>
              <a:gd name="T58" fmla="*/ 0 w 21600"/>
              <a:gd name="T59" fmla="*/ 1117848 h 21579"/>
              <a:gd name="T60" fmla="*/ 108032 w 21600"/>
              <a:gd name="T61" fmla="*/ 897987 h 21579"/>
              <a:gd name="T62" fmla="*/ 370530 w 21600"/>
              <a:gd name="T63" fmla="*/ 805965 h 21579"/>
              <a:gd name="T64" fmla="*/ 1571892 w 21600"/>
              <a:gd name="T65" fmla="*/ 805965 h 21579"/>
              <a:gd name="T66" fmla="*/ 2161782 w 21600"/>
              <a:gd name="T67" fmla="*/ 738525 h 21579"/>
              <a:gd name="T68" fmla="*/ 2775103 w 21600"/>
              <a:gd name="T69" fmla="*/ 557060 h 21579"/>
              <a:gd name="T70" fmla="*/ 3342392 w 21600"/>
              <a:gd name="T71" fmla="*/ 297938 h 21579"/>
              <a:gd name="T72" fmla="*/ 3791387 w 21600"/>
              <a:gd name="T73" fmla="*/ 0 h 21579"/>
              <a:gd name="T74" fmla="*/ 4052452 w 21600"/>
              <a:gd name="T75" fmla="*/ 91170 h 21579"/>
              <a:gd name="T76" fmla="*/ 4161931 w 21600"/>
              <a:gd name="T77" fmla="*/ 311452 h 21579"/>
              <a:gd name="T78" fmla="*/ 4161931 w 21600"/>
              <a:gd name="T79" fmla="*/ 1054582 h 21579"/>
              <a:gd name="T80" fmla="*/ 4358074 w 21600"/>
              <a:gd name="T81" fmla="*/ 1160550 h 21579"/>
              <a:gd name="T82" fmla="*/ 4436539 w 21600"/>
              <a:gd name="T83" fmla="*/ 1350361 h 21579"/>
              <a:gd name="T84" fmla="*/ 3791387 w 21600"/>
              <a:gd name="T85" fmla="*/ 410525 h 21579"/>
              <a:gd name="T86" fmla="*/ 3391693 w 21600"/>
              <a:gd name="T87" fmla="*/ 640172 h 21579"/>
              <a:gd name="T88" fmla="*/ 2933052 w 21600"/>
              <a:gd name="T89" fmla="*/ 838893 h 21579"/>
              <a:gd name="T90" fmla="*/ 2439686 w 21600"/>
              <a:gd name="T91" fmla="*/ 995476 h 21579"/>
              <a:gd name="T92" fmla="*/ 1942422 w 21600"/>
              <a:gd name="T93" fmla="*/ 1093398 h 21579"/>
              <a:gd name="T94" fmla="*/ 1942422 w 21600"/>
              <a:gd name="T95" fmla="*/ 1606605 h 21579"/>
              <a:gd name="T96" fmla="*/ 2439686 w 21600"/>
              <a:gd name="T97" fmla="*/ 1705678 h 21579"/>
              <a:gd name="T98" fmla="*/ 2933052 w 21600"/>
              <a:gd name="T99" fmla="*/ 1863125 h 21579"/>
              <a:gd name="T100" fmla="*/ 3394158 w 21600"/>
              <a:gd name="T101" fmla="*/ 2063141 h 21579"/>
              <a:gd name="T102" fmla="*/ 3791387 w 21600"/>
              <a:gd name="T103" fmla="*/ 2289334 h 21579"/>
              <a:gd name="T104" fmla="*/ 3791387 w 21600"/>
              <a:gd name="T105" fmla="*/ 410525 h 21579"/>
              <a:gd name="T106" fmla="*/ 3791387 w 21600"/>
              <a:gd name="T107" fmla="*/ 410525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" name="AutoShape 30"/>
          <p:cNvSpPr/>
          <p:nvPr/>
        </p:nvSpPr>
        <p:spPr bwMode="auto">
          <a:xfrm>
            <a:off x="3465910" y="1525082"/>
            <a:ext cx="208359" cy="208359"/>
          </a:xfrm>
          <a:custGeom>
            <a:avLst/>
            <a:gdLst>
              <a:gd name="T0" fmla="*/ 3573125 w 21600"/>
              <a:gd name="T1" fmla="*/ 690800 h 21600"/>
              <a:gd name="T2" fmla="*/ 3306464 w 21600"/>
              <a:gd name="T3" fmla="*/ 3573125 h 21600"/>
              <a:gd name="T4" fmla="*/ 0 w 21600"/>
              <a:gd name="T5" fmla="*/ 3306297 h 21600"/>
              <a:gd name="T6" fmla="*/ 266661 w 21600"/>
              <a:gd name="T7" fmla="*/ 426789 h 21600"/>
              <a:gd name="T8" fmla="*/ 378647 w 21600"/>
              <a:gd name="T9" fmla="*/ 254918 h 21600"/>
              <a:gd name="T10" fmla="*/ 793526 w 21600"/>
              <a:gd name="T11" fmla="*/ 0 h 21600"/>
              <a:gd name="T12" fmla="*/ 1209730 w 21600"/>
              <a:gd name="T13" fmla="*/ 255741 h 21600"/>
              <a:gd name="T14" fmla="*/ 1345549 w 21600"/>
              <a:gd name="T15" fmla="*/ 426789 h 21600"/>
              <a:gd name="T16" fmla="*/ 1442153 w 21600"/>
              <a:gd name="T17" fmla="*/ 126713 h 21600"/>
              <a:gd name="T18" fmla="*/ 1988542 w 21600"/>
              <a:gd name="T19" fmla="*/ 35241 h 21600"/>
              <a:gd name="T20" fmla="*/ 2228078 w 21600"/>
              <a:gd name="T21" fmla="*/ 397348 h 21600"/>
              <a:gd name="T22" fmla="*/ 2339576 w 21600"/>
              <a:gd name="T23" fmla="*/ 397348 h 21600"/>
              <a:gd name="T24" fmla="*/ 2573311 w 21600"/>
              <a:gd name="T25" fmla="*/ 35241 h 21600"/>
              <a:gd name="T26" fmla="*/ 3120690 w 21600"/>
              <a:gd name="T27" fmla="*/ 126713 h 21600"/>
              <a:gd name="T28" fmla="*/ 3217307 w 21600"/>
              <a:gd name="T29" fmla="*/ 426789 h 21600"/>
              <a:gd name="T30" fmla="*/ 360615 w 21600"/>
              <a:gd name="T31" fmla="*/ 1318089 h 21600"/>
              <a:gd name="T32" fmla="*/ 1003622 w 21600"/>
              <a:gd name="T33" fmla="*/ 1318089 h 21600"/>
              <a:gd name="T34" fmla="*/ 360615 w 21600"/>
              <a:gd name="T35" fmla="*/ 2556102 h 21600"/>
              <a:gd name="T36" fmla="*/ 1003622 w 21600"/>
              <a:gd name="T37" fmla="*/ 2642790 h 21600"/>
              <a:gd name="T38" fmla="*/ 1003622 w 21600"/>
              <a:gd name="T39" fmla="*/ 3212999 h 21600"/>
              <a:gd name="T40" fmla="*/ 794028 w 21600"/>
              <a:gd name="T41" fmla="*/ 1046129 h 21600"/>
              <a:gd name="T42" fmla="*/ 794028 w 21600"/>
              <a:gd name="T43" fmla="*/ 266828 h 21600"/>
              <a:gd name="T44" fmla="*/ 1742730 w 21600"/>
              <a:gd name="T45" fmla="*/ 1318089 h 21600"/>
              <a:gd name="T46" fmla="*/ 1742730 w 21600"/>
              <a:gd name="T47" fmla="*/ 1893096 h 21600"/>
              <a:gd name="T48" fmla="*/ 1093113 w 21600"/>
              <a:gd name="T49" fmla="*/ 1981095 h 21600"/>
              <a:gd name="T50" fmla="*/ 1742730 w 21600"/>
              <a:gd name="T51" fmla="*/ 1981095 h 21600"/>
              <a:gd name="T52" fmla="*/ 1093113 w 21600"/>
              <a:gd name="T53" fmla="*/ 3212999 h 21600"/>
              <a:gd name="T54" fmla="*/ 1617007 w 21600"/>
              <a:gd name="T55" fmla="*/ 916934 h 21600"/>
              <a:gd name="T56" fmla="*/ 1917083 w 21600"/>
              <a:gd name="T57" fmla="*/ 1015699 h 21600"/>
              <a:gd name="T58" fmla="*/ 1917083 w 21600"/>
              <a:gd name="T59" fmla="*/ 298262 h 21600"/>
              <a:gd name="T60" fmla="*/ 1617007 w 21600"/>
              <a:gd name="T61" fmla="*/ 396847 h 21600"/>
              <a:gd name="T62" fmla="*/ 1831887 w 21600"/>
              <a:gd name="T63" fmla="*/ 1318089 h 21600"/>
              <a:gd name="T64" fmla="*/ 2479022 w 21600"/>
              <a:gd name="T65" fmla="*/ 1318089 h 21600"/>
              <a:gd name="T66" fmla="*/ 1831887 w 21600"/>
              <a:gd name="T67" fmla="*/ 2556102 h 21600"/>
              <a:gd name="T68" fmla="*/ 2479022 w 21600"/>
              <a:gd name="T69" fmla="*/ 2642790 h 21600"/>
              <a:gd name="T70" fmla="*/ 2479022 w 21600"/>
              <a:gd name="T71" fmla="*/ 3212999 h 21600"/>
              <a:gd name="T72" fmla="*/ 2567690 w 21600"/>
              <a:gd name="T73" fmla="*/ 1318089 h 21600"/>
              <a:gd name="T74" fmla="*/ 3212999 w 21600"/>
              <a:gd name="T75" fmla="*/ 1318089 h 21600"/>
              <a:gd name="T76" fmla="*/ 2567690 w 21600"/>
              <a:gd name="T77" fmla="*/ 2556102 h 21600"/>
              <a:gd name="T78" fmla="*/ 3212999 w 21600"/>
              <a:gd name="T79" fmla="*/ 2642790 h 21600"/>
              <a:gd name="T80" fmla="*/ 3212999 w 21600"/>
              <a:gd name="T81" fmla="*/ 3212999 h 21600"/>
              <a:gd name="T82" fmla="*/ 2780088 w 21600"/>
              <a:gd name="T83" fmla="*/ 1046129 h 21600"/>
              <a:gd name="T84" fmla="*/ 2780088 w 21600"/>
              <a:gd name="T85" fmla="*/ 266828 h 21600"/>
              <a:gd name="T86" fmla="*/ 2606725 w 21600"/>
              <a:gd name="T87" fmla="*/ 916934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6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0" name="AutoShape 31"/>
          <p:cNvSpPr/>
          <p:nvPr/>
        </p:nvSpPr>
        <p:spPr bwMode="auto">
          <a:xfrm>
            <a:off x="5732860" y="2504966"/>
            <a:ext cx="232172" cy="204788"/>
          </a:xfrm>
          <a:custGeom>
            <a:avLst/>
            <a:gdLst>
              <a:gd name="T0" fmla="*/ 4436511 w 21600"/>
              <a:gd name="T1" fmla="*/ 1380672 h 21600"/>
              <a:gd name="T2" fmla="*/ 2218255 w 21600"/>
              <a:gd name="T3" fmla="*/ 0 h 21600"/>
              <a:gd name="T4" fmla="*/ 0 w 21600"/>
              <a:gd name="T5" fmla="*/ 1380672 h 21600"/>
              <a:gd name="T6" fmla="*/ 1206891 w 21600"/>
              <a:gd name="T7" fmla="*/ 2617526 h 21600"/>
              <a:gd name="T8" fmla="*/ 684992 w 21600"/>
              <a:gd name="T9" fmla="*/ 3451681 h 21600"/>
              <a:gd name="T10" fmla="*/ 2348687 w 21600"/>
              <a:gd name="T11" fmla="*/ 2761345 h 21600"/>
              <a:gd name="T12" fmla="*/ 4436511 w 21600"/>
              <a:gd name="T13" fmla="*/ 1380672 h 21600"/>
              <a:gd name="T14" fmla="*/ 4436511 w 21600"/>
              <a:gd name="T15" fmla="*/ 138067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8640"/>
                </a:moveTo>
                <a:cubicBezTo>
                  <a:pt x="21600" y="3960"/>
                  <a:pt x="16676" y="0"/>
                  <a:pt x="10800" y="0"/>
                </a:cubicBezTo>
                <a:cubicBezTo>
                  <a:pt x="4765" y="0"/>
                  <a:pt x="0" y="3960"/>
                  <a:pt x="0" y="8640"/>
                </a:cubicBezTo>
                <a:cubicBezTo>
                  <a:pt x="0" y="12060"/>
                  <a:pt x="2382" y="14940"/>
                  <a:pt x="5876" y="16380"/>
                </a:cubicBezTo>
                <a:cubicBezTo>
                  <a:pt x="6035" y="17280"/>
                  <a:pt x="5718" y="19080"/>
                  <a:pt x="3335" y="21600"/>
                </a:cubicBezTo>
                <a:cubicBezTo>
                  <a:pt x="3335" y="21600"/>
                  <a:pt x="8576" y="19980"/>
                  <a:pt x="11435" y="17280"/>
                </a:cubicBezTo>
                <a:cubicBezTo>
                  <a:pt x="17153" y="16920"/>
                  <a:pt x="21600" y="13140"/>
                  <a:pt x="21600" y="8640"/>
                </a:cubicBezTo>
                <a:close/>
                <a:moveTo>
                  <a:pt x="21600" y="864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21" name="组合 21"/>
          <p:cNvPicPr>
            <a:picLocks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4325541" y="2264460"/>
            <a:ext cx="52030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83"/>
          <p:cNvSpPr txBox="1">
            <a:spLocks noChangeArrowheads="1"/>
          </p:cNvSpPr>
          <p:nvPr/>
        </p:nvSpPr>
        <p:spPr bwMode="auto">
          <a:xfrm>
            <a:off x="796925" y="2099310"/>
            <a:ext cx="2197735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ea typeface="微软雅黑" panose="020B0503020204020204" pitchFamily="34" charset="-122"/>
              </a:rPr>
              <a:t>自我介绍或者介绍同学</a:t>
            </a:r>
            <a:endParaRPr lang="zh-CN" altLang="en-US" sz="1600" b="1" dirty="0" smtClean="0">
              <a:ea typeface="微软雅黑" panose="020B0503020204020204" pitchFamily="34" charset="-122"/>
            </a:endParaRPr>
          </a:p>
        </p:txBody>
      </p:sp>
      <p:sp>
        <p:nvSpPr>
          <p:cNvPr id="23" name="文本框 180"/>
          <p:cNvSpPr txBox="1">
            <a:spLocks noChangeArrowheads="1"/>
          </p:cNvSpPr>
          <p:nvPr/>
        </p:nvSpPr>
        <p:spPr bwMode="auto">
          <a:xfrm>
            <a:off x="1023582" y="2355196"/>
            <a:ext cx="1719619" cy="55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使用语义化标签进行自我介绍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83"/>
          <p:cNvSpPr txBox="1">
            <a:spLocks noChangeArrowheads="1"/>
          </p:cNvSpPr>
          <p:nvPr/>
        </p:nvSpPr>
        <p:spPr bwMode="auto">
          <a:xfrm>
            <a:off x="6348742" y="1870425"/>
            <a:ext cx="1717086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ea typeface="微软雅黑" panose="020B0503020204020204" pitchFamily="34" charset="-122"/>
              </a:rPr>
              <a:t>对以下段落进行突出重点</a:t>
            </a:r>
            <a:endParaRPr lang="zh-CN" altLang="en-US" sz="1600" b="1" dirty="0" smtClean="0">
              <a:ea typeface="微软雅黑" panose="020B0503020204020204" pitchFamily="34" charset="-122"/>
            </a:endParaRPr>
          </a:p>
        </p:txBody>
      </p:sp>
      <p:sp>
        <p:nvSpPr>
          <p:cNvPr id="25" name="文本框 180"/>
          <p:cNvSpPr txBox="1">
            <a:spLocks noChangeArrowheads="1"/>
          </p:cNvSpPr>
          <p:nvPr/>
        </p:nvSpPr>
        <p:spPr bwMode="auto">
          <a:xfrm>
            <a:off x="6346190" y="2355215"/>
            <a:ext cx="2367280" cy="191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月份，初步测算，一线城市新建商品住宅和二手住宅销售价格同比分别上涨3.9%和6.9%，涨幅比上月分别扩大0.3和1.2个百分点。二线城市新建商品住宅销售价格同比上涨5.0%，涨幅比上月回落0.1个百分点；二手住宅销售价格同比上涨2.0%，涨幅与上月相同。二线城市新建商品住宅和二手住宅销售价格同比涨幅均连续16个月相同或回落。三线城市新建商品住宅和二手住宅销售价格同比分别上涨4.5%和1.8%，涨幅均与上月相同，均连续17个月相同或回落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2009" y="0"/>
            <a:ext cx="9144000" cy="51435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-4018" y="1514417"/>
            <a:ext cx="5517714" cy="1433015"/>
          </a:xfrm>
          <a:prstGeom prst="rect">
            <a:avLst/>
          </a:prstGeom>
          <a:solidFill>
            <a:srgbClr val="0080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/>
        </p:nvSpPr>
        <p:spPr bwMode="auto">
          <a:xfrm>
            <a:off x="-93917" y="1883368"/>
            <a:ext cx="5210037" cy="74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THANK YOU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309094" y="1514417"/>
            <a:ext cx="204602" cy="186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63323" y="459467"/>
            <a:ext cx="1533412" cy="66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716975" y="1127415"/>
            <a:ext cx="1268711" cy="31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H="1">
            <a:off x="4779636" y="1555845"/>
            <a:ext cx="39704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59"/>
          <p:cNvSpPr txBox="1">
            <a:spLocks noChangeArrowheads="1"/>
          </p:cNvSpPr>
          <p:nvPr/>
        </p:nvSpPr>
        <p:spPr bwMode="auto">
          <a:xfrm>
            <a:off x="5189646" y="1834093"/>
            <a:ext cx="31504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4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59"/>
          <p:cNvSpPr txBox="1">
            <a:spLocks noChangeArrowheads="1"/>
          </p:cNvSpPr>
          <p:nvPr/>
        </p:nvSpPr>
        <p:spPr bwMode="auto">
          <a:xfrm>
            <a:off x="8234972" y="1555845"/>
            <a:ext cx="515122" cy="90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 smtClean="0">
                <a:solidFill>
                  <a:srgbClr val="008000"/>
                </a:solidFill>
                <a:latin typeface="Athene" pitchFamily="50" charset="0"/>
                <a:ea typeface="微软雅黑" panose="020B0503020204020204" pitchFamily="34" charset="-122"/>
              </a:rPr>
              <a:t>1</a:t>
            </a:r>
            <a:endParaRPr lang="zh-CN" altLang="en-US" sz="5400" dirty="0">
              <a:solidFill>
                <a:srgbClr val="008000"/>
              </a:solidFill>
              <a:latin typeface="Athene" pitchFamily="50" charset="0"/>
              <a:ea typeface="微软雅黑" panose="020B0503020204020204" pitchFamily="34" charset="-122"/>
            </a:endParaRPr>
          </a:p>
        </p:txBody>
      </p:sp>
      <p:sp>
        <p:nvSpPr>
          <p:cNvPr id="35" name="TextBox 59"/>
          <p:cNvSpPr txBox="1">
            <a:spLocks noChangeArrowheads="1"/>
          </p:cNvSpPr>
          <p:nvPr/>
        </p:nvSpPr>
        <p:spPr bwMode="auto">
          <a:xfrm>
            <a:off x="4716975" y="2162670"/>
            <a:ext cx="515122" cy="90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 smtClean="0">
                <a:solidFill>
                  <a:srgbClr val="008000"/>
                </a:solidFill>
                <a:latin typeface="Athene" pitchFamily="50" charset="0"/>
                <a:ea typeface="微软雅黑" panose="020B0503020204020204" pitchFamily="34" charset="-122"/>
              </a:rPr>
              <a:t>2</a:t>
            </a:r>
            <a:endParaRPr lang="zh-CN" altLang="en-US" sz="5400" dirty="0">
              <a:solidFill>
                <a:srgbClr val="008000"/>
              </a:solidFill>
              <a:latin typeface="Athene" pitchFamily="50" charset="0"/>
              <a:ea typeface="微软雅黑" panose="020B0503020204020204" pitchFamily="34" charset="-122"/>
            </a:endParaRPr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5189646" y="2360537"/>
            <a:ext cx="31504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常用字符格式化标签</a:t>
            </a:r>
            <a:endParaRPr lang="zh-CN" altLang="en-US" sz="14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59"/>
          <p:cNvSpPr txBox="1">
            <a:spLocks noChangeArrowheads="1"/>
          </p:cNvSpPr>
          <p:nvPr/>
        </p:nvSpPr>
        <p:spPr bwMode="auto">
          <a:xfrm>
            <a:off x="5189646" y="2914324"/>
            <a:ext cx="31504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非常用字符格式化标签</a:t>
            </a:r>
            <a:endParaRPr lang="zh-CN" altLang="en-US" sz="14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59"/>
          <p:cNvSpPr txBox="1">
            <a:spLocks noChangeArrowheads="1"/>
          </p:cNvSpPr>
          <p:nvPr/>
        </p:nvSpPr>
        <p:spPr bwMode="auto">
          <a:xfrm>
            <a:off x="8234972" y="2636076"/>
            <a:ext cx="515122" cy="90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 smtClean="0">
                <a:solidFill>
                  <a:srgbClr val="008000"/>
                </a:solidFill>
                <a:latin typeface="Athene" pitchFamily="50" charset="0"/>
                <a:ea typeface="微软雅黑" panose="020B0503020204020204" pitchFamily="34" charset="-122"/>
              </a:rPr>
              <a:t>3</a:t>
            </a:r>
            <a:endParaRPr lang="zh-CN" altLang="en-US" sz="5400" dirty="0">
              <a:solidFill>
                <a:srgbClr val="008000"/>
              </a:solidFill>
              <a:latin typeface="Athene" pitchFamily="50" charset="0"/>
              <a:ea typeface="微软雅黑" panose="020B0503020204020204" pitchFamily="34" charset="-122"/>
            </a:endParaRPr>
          </a:p>
        </p:txBody>
      </p:sp>
      <p:sp>
        <p:nvSpPr>
          <p:cNvPr id="39" name="TextBox 59"/>
          <p:cNvSpPr txBox="1">
            <a:spLocks noChangeArrowheads="1"/>
          </p:cNvSpPr>
          <p:nvPr/>
        </p:nvSpPr>
        <p:spPr bwMode="auto">
          <a:xfrm>
            <a:off x="4716975" y="3242901"/>
            <a:ext cx="515122" cy="90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 smtClean="0">
                <a:solidFill>
                  <a:srgbClr val="008000"/>
                </a:solidFill>
                <a:latin typeface="Athene" pitchFamily="50" charset="0"/>
                <a:ea typeface="微软雅黑" panose="020B0503020204020204" pitchFamily="34" charset="-122"/>
              </a:rPr>
              <a:t>4</a:t>
            </a:r>
            <a:endParaRPr lang="zh-CN" altLang="en-US" sz="5400" dirty="0">
              <a:solidFill>
                <a:srgbClr val="008000"/>
              </a:solidFill>
              <a:latin typeface="Athene" pitchFamily="50" charset="0"/>
              <a:ea typeface="微软雅黑" panose="020B0503020204020204" pitchFamily="34" charset="-122"/>
            </a:endParaRPr>
          </a:p>
        </p:txBody>
      </p:sp>
      <p:sp>
        <p:nvSpPr>
          <p:cNvPr id="48" name="TextBox 59"/>
          <p:cNvSpPr txBox="1">
            <a:spLocks noChangeArrowheads="1"/>
          </p:cNvSpPr>
          <p:nvPr/>
        </p:nvSpPr>
        <p:spPr bwMode="auto">
          <a:xfrm>
            <a:off x="5189646" y="3440768"/>
            <a:ext cx="31504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zh-CN" altLang="en-US" sz="14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59"/>
          <p:cNvSpPr txBox="1">
            <a:spLocks noChangeArrowheads="1"/>
          </p:cNvSpPr>
          <p:nvPr/>
        </p:nvSpPr>
        <p:spPr bwMode="auto">
          <a:xfrm>
            <a:off x="5175998" y="4020297"/>
            <a:ext cx="31504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兴趣作业</a:t>
            </a:r>
            <a:endParaRPr lang="zh-CN" altLang="en-US" sz="14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59"/>
          <p:cNvSpPr txBox="1">
            <a:spLocks noChangeArrowheads="1"/>
          </p:cNvSpPr>
          <p:nvPr/>
        </p:nvSpPr>
        <p:spPr bwMode="auto">
          <a:xfrm>
            <a:off x="8234972" y="3742049"/>
            <a:ext cx="515122" cy="90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 smtClean="0">
                <a:solidFill>
                  <a:srgbClr val="008000"/>
                </a:solidFill>
                <a:latin typeface="Athene" pitchFamily="50" charset="0"/>
                <a:ea typeface="微软雅黑" panose="020B0503020204020204" pitchFamily="34" charset="-122"/>
              </a:rPr>
              <a:t>5</a:t>
            </a:r>
            <a:endParaRPr lang="zh-CN" altLang="en-US" sz="5400" dirty="0">
              <a:solidFill>
                <a:srgbClr val="008000"/>
              </a:solidFill>
              <a:latin typeface="Athene" pitchFamily="50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623570"/>
            <a:ext cx="3978275" cy="3896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25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8" grpId="0" autoUpdateAnimBg="0"/>
      <p:bldP spid="49" grpId="0" autoUpdateAnimBg="0"/>
      <p:bldP spid="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140222" y="386207"/>
            <a:ext cx="198977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CN" sz="16800" dirty="0" smtClean="0">
                <a:solidFill>
                  <a:schemeClr val="bg1"/>
                </a:solidFill>
                <a:latin typeface="Athene" pitchFamily="50" charset="0"/>
                <a:ea typeface="微软雅黑" panose="020B0503020204020204" pitchFamily="34" charset="-122"/>
              </a:rPr>
              <a:t>01</a:t>
            </a:r>
            <a:endParaRPr lang="zh-CN" altLang="en-US" sz="16800" dirty="0">
              <a:solidFill>
                <a:schemeClr val="bg1"/>
              </a:solidFill>
              <a:latin typeface="Athene" pitchFamily="50" charset="0"/>
              <a:ea typeface="微软雅黑" panose="020B0503020204020204" pitchFamily="34" charset="-122"/>
            </a:endParaRPr>
          </a:p>
        </p:txBody>
      </p:sp>
      <p:sp>
        <p:nvSpPr>
          <p:cNvPr id="12" name="TextBox 59"/>
          <p:cNvSpPr txBox="1">
            <a:spLocks noChangeArrowheads="1"/>
          </p:cNvSpPr>
          <p:nvPr/>
        </p:nvSpPr>
        <p:spPr bwMode="auto">
          <a:xfrm>
            <a:off x="3898624" y="2784829"/>
            <a:ext cx="4849587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4244454" y="3493827"/>
            <a:ext cx="41625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281684" y="181059"/>
            <a:ext cx="3643952" cy="4636602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0" y="4966079"/>
            <a:ext cx="9144000" cy="191069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63774" y="181059"/>
            <a:ext cx="5418160" cy="4636602"/>
          </a:xfrm>
          <a:prstGeom prst="rect">
            <a:avLst/>
          </a:prstGeom>
        </p:spPr>
      </p:pic>
      <p:sp>
        <p:nvSpPr>
          <p:cNvPr id="6" name="Freeform 54@|5FFC:14657585|FBC:16777215|LFC:11765543|LBC:16777215"/>
          <p:cNvSpPr/>
          <p:nvPr/>
        </p:nvSpPr>
        <p:spPr bwMode="auto">
          <a:xfrm>
            <a:off x="6611079" y="1235615"/>
            <a:ext cx="1308497" cy="1308497"/>
          </a:xfrm>
          <a:custGeom>
            <a:avLst/>
            <a:gdLst>
              <a:gd name="T0" fmla="*/ 0 w 661361"/>
              <a:gd name="T1" fmla="*/ 2301201 h 661361"/>
              <a:gd name="T2" fmla="*/ 674011 w 661361"/>
              <a:gd name="T3" fmla="*/ 674006 h 661361"/>
              <a:gd name="T4" fmla="*/ 2301209 w 661361"/>
              <a:gd name="T5" fmla="*/ 0 h 661361"/>
              <a:gd name="T6" fmla="*/ 3928406 w 661361"/>
              <a:gd name="T7" fmla="*/ 674011 h 661361"/>
              <a:gd name="T8" fmla="*/ 4602410 w 661361"/>
              <a:gd name="T9" fmla="*/ 2301209 h 661361"/>
              <a:gd name="T10" fmla="*/ 3928406 w 661361"/>
              <a:gd name="T11" fmla="*/ 3928406 h 661361"/>
              <a:gd name="T12" fmla="*/ 2301209 w 661361"/>
              <a:gd name="T13" fmla="*/ 4602410 h 661361"/>
              <a:gd name="T14" fmla="*/ 674011 w 661361"/>
              <a:gd name="T15" fmla="*/ 3928406 h 661361"/>
              <a:gd name="T16" fmla="*/ 8 w 661361"/>
              <a:gd name="T17" fmla="*/ 2301209 h 661361"/>
              <a:gd name="T18" fmla="*/ 0 w 661361"/>
              <a:gd name="T19" fmla="*/ 2301201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06172" tIns="106172" rIns="106172" bIns="106172" anchor="ctr"/>
          <a:lstStyle/>
          <a:p>
            <a:endParaRPr lang="zh-CN" altLang="en-US"/>
          </a:p>
        </p:txBody>
      </p:sp>
      <p:sp>
        <p:nvSpPr>
          <p:cNvPr id="7" name="Freeform 78@|5FFC:0|FBC:0|LFC:16777215|LBC:16777215"/>
          <p:cNvSpPr>
            <a:spLocks noEditPoints="1"/>
          </p:cNvSpPr>
          <p:nvPr/>
        </p:nvSpPr>
        <p:spPr bwMode="auto">
          <a:xfrm>
            <a:off x="6993270" y="1493980"/>
            <a:ext cx="544116" cy="791766"/>
          </a:xfrm>
          <a:custGeom>
            <a:avLst/>
            <a:gdLst>
              <a:gd name="T0" fmla="*/ 2147483647 w 85"/>
              <a:gd name="T1" fmla="*/ 0 h 123"/>
              <a:gd name="T2" fmla="*/ 0 w 85"/>
              <a:gd name="T3" fmla="*/ 2147483647 h 123"/>
              <a:gd name="T4" fmla="*/ 1384128682 w 85"/>
              <a:gd name="T5" fmla="*/ 2147483647 h 123"/>
              <a:gd name="T6" fmla="*/ 2147483647 w 85"/>
              <a:gd name="T7" fmla="*/ 2147483647 h 123"/>
              <a:gd name="T8" fmla="*/ 2147483647 w 85"/>
              <a:gd name="T9" fmla="*/ 2147483647 h 123"/>
              <a:gd name="T10" fmla="*/ 2147483647 w 85"/>
              <a:gd name="T11" fmla="*/ 2147483647 h 123"/>
              <a:gd name="T12" fmla="*/ 2147483647 w 85"/>
              <a:gd name="T13" fmla="*/ 0 h 123"/>
              <a:gd name="T14" fmla="*/ 2147483647 w 85"/>
              <a:gd name="T15" fmla="*/ 2147483647 h 123"/>
              <a:gd name="T16" fmla="*/ 2147483647 w 85"/>
              <a:gd name="T17" fmla="*/ 2147483647 h 123"/>
              <a:gd name="T18" fmla="*/ 2147483647 w 85"/>
              <a:gd name="T19" fmla="*/ 2147483647 h 123"/>
              <a:gd name="T20" fmla="*/ 2147483647 w 85"/>
              <a:gd name="T21" fmla="*/ 2147483647 h 123"/>
              <a:gd name="T22" fmla="*/ 2147483647 w 85"/>
              <a:gd name="T23" fmla="*/ 2147483647 h 123"/>
              <a:gd name="T24" fmla="*/ 2147483647 w 85"/>
              <a:gd name="T25" fmla="*/ 2147483647 h 123"/>
              <a:gd name="T26" fmla="*/ 2147483647 w 85"/>
              <a:gd name="T27" fmla="*/ 2147483647 h 123"/>
              <a:gd name="T28" fmla="*/ 2147483647 w 85"/>
              <a:gd name="T29" fmla="*/ 2147483647 h 123"/>
              <a:gd name="T30" fmla="*/ 1966917460 w 85"/>
              <a:gd name="T31" fmla="*/ 2147483647 h 123"/>
              <a:gd name="T32" fmla="*/ 2147483647 w 85"/>
              <a:gd name="T33" fmla="*/ 2147483647 h 123"/>
              <a:gd name="T34" fmla="*/ 2147483647 w 85"/>
              <a:gd name="T35" fmla="*/ 2147483647 h 123"/>
              <a:gd name="T36" fmla="*/ 2147483647 w 85"/>
              <a:gd name="T37" fmla="*/ 2147483647 h 123"/>
              <a:gd name="T38" fmla="*/ 2147483647 w 85"/>
              <a:gd name="T39" fmla="*/ 2147483647 h 123"/>
              <a:gd name="T40" fmla="*/ 2147483647 w 85"/>
              <a:gd name="T41" fmla="*/ 2147483647 h 123"/>
              <a:gd name="T42" fmla="*/ 2147483647 w 85"/>
              <a:gd name="T43" fmla="*/ 2147483647 h 123"/>
              <a:gd name="T44" fmla="*/ 2147483647 w 85"/>
              <a:gd name="T45" fmla="*/ 2147483647 h 123"/>
              <a:gd name="T46" fmla="*/ 2147483647 w 85"/>
              <a:gd name="T47" fmla="*/ 2147483647 h 123"/>
              <a:gd name="T48" fmla="*/ 1748374869 w 85"/>
              <a:gd name="T49" fmla="*/ 2147483647 h 123"/>
              <a:gd name="T50" fmla="*/ 1311281152 w 85"/>
              <a:gd name="T51" fmla="*/ 2147483647 h 123"/>
              <a:gd name="T52" fmla="*/ 582788778 w 85"/>
              <a:gd name="T53" fmla="*/ 2147483647 h 123"/>
              <a:gd name="T54" fmla="*/ 2147483647 w 85"/>
              <a:gd name="T55" fmla="*/ 589322806 h 123"/>
              <a:gd name="T56" fmla="*/ 2147483647 w 85"/>
              <a:gd name="T57" fmla="*/ 2147483647 h 123"/>
              <a:gd name="T58" fmla="*/ 2147483647 w 85"/>
              <a:gd name="T59" fmla="*/ 2147483647 h 123"/>
              <a:gd name="T60" fmla="*/ 2147483647 w 85"/>
              <a:gd name="T61" fmla="*/ 2147483647 h 123"/>
              <a:gd name="T62" fmla="*/ 2147483647 w 85"/>
              <a:gd name="T63" fmla="*/ 2147483647 h 123"/>
              <a:gd name="T64" fmla="*/ 2147483647 w 85"/>
              <a:gd name="T65" fmla="*/ 214748364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8" name="Freeform 79@|5FFC:0|FBC:0|LFC:16777215|LBC:16777215"/>
          <p:cNvSpPr>
            <a:spLocks noEditPoints="1"/>
          </p:cNvSpPr>
          <p:nvPr/>
        </p:nvSpPr>
        <p:spPr bwMode="auto">
          <a:xfrm>
            <a:off x="7115905" y="1615425"/>
            <a:ext cx="159544" cy="160735"/>
          </a:xfrm>
          <a:custGeom>
            <a:avLst/>
            <a:gdLst>
              <a:gd name="T0" fmla="*/ 1665270863 w 25"/>
              <a:gd name="T1" fmla="*/ 0 h 25"/>
              <a:gd name="T2" fmla="*/ 0 w 25"/>
              <a:gd name="T3" fmla="*/ 1690226623 h 25"/>
              <a:gd name="T4" fmla="*/ 144806162 w 25"/>
              <a:gd name="T5" fmla="*/ 1837202479 h 25"/>
              <a:gd name="T6" fmla="*/ 289612324 w 25"/>
              <a:gd name="T7" fmla="*/ 1690226623 h 25"/>
              <a:gd name="T8" fmla="*/ 1665270863 w 25"/>
              <a:gd name="T9" fmla="*/ 293951711 h 25"/>
              <a:gd name="T10" fmla="*/ 1810077025 w 25"/>
              <a:gd name="T11" fmla="*/ 146975855 h 25"/>
              <a:gd name="T12" fmla="*/ 1665270863 w 25"/>
              <a:gd name="T13" fmla="*/ 0 h 25"/>
              <a:gd name="T14" fmla="*/ 1665270863 w 25"/>
              <a:gd name="T15" fmla="*/ 0 h 25"/>
              <a:gd name="T16" fmla="*/ 1665270863 w 25"/>
              <a:gd name="T17" fmla="*/ 0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25">
                <a:moveTo>
                  <a:pt x="23" y="0"/>
                </a:moveTo>
                <a:cubicBezTo>
                  <a:pt x="11" y="0"/>
                  <a:pt x="0" y="10"/>
                  <a:pt x="0" y="23"/>
                </a:cubicBezTo>
                <a:cubicBezTo>
                  <a:pt x="0" y="24"/>
                  <a:pt x="1" y="25"/>
                  <a:pt x="2" y="25"/>
                </a:cubicBezTo>
                <a:cubicBezTo>
                  <a:pt x="3" y="25"/>
                  <a:pt x="4" y="24"/>
                  <a:pt x="4" y="23"/>
                </a:cubicBezTo>
                <a:cubicBezTo>
                  <a:pt x="4" y="12"/>
                  <a:pt x="13" y="4"/>
                  <a:pt x="23" y="4"/>
                </a:cubicBezTo>
                <a:cubicBezTo>
                  <a:pt x="24" y="4"/>
                  <a:pt x="25" y="3"/>
                  <a:pt x="25" y="2"/>
                </a:cubicBezTo>
                <a:cubicBezTo>
                  <a:pt x="25" y="1"/>
                  <a:pt x="24" y="0"/>
                  <a:pt x="23" y="0"/>
                </a:cubicBezTo>
                <a:close/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9" name="TextBox 83"/>
          <p:cNvSpPr txBox="1">
            <a:spLocks noChangeArrowheads="1"/>
          </p:cNvSpPr>
          <p:nvPr/>
        </p:nvSpPr>
        <p:spPr bwMode="auto">
          <a:xfrm>
            <a:off x="6416906" y="2754842"/>
            <a:ext cx="1717086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项目介绍</a:t>
            </a:r>
            <a:endParaRPr lang="zh-CN" altLang="en-US" sz="1600" b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文本框 180"/>
          <p:cNvSpPr txBox="1">
            <a:spLocks noChangeArrowheads="1"/>
          </p:cNvSpPr>
          <p:nvPr/>
        </p:nvSpPr>
        <p:spPr bwMode="auto">
          <a:xfrm>
            <a:off x="6129776" y="3011013"/>
            <a:ext cx="2288813" cy="79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江西食品质量监督检查局发布一则关于食品检测标准的公告，需要对其中的关键词进行重点区分。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783425" y="386207"/>
            <a:ext cx="270336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CN" sz="16800" dirty="0" smtClean="0">
                <a:solidFill>
                  <a:schemeClr val="bg1"/>
                </a:solidFill>
                <a:latin typeface="Athene" pitchFamily="50" charset="0"/>
                <a:ea typeface="微软雅黑" panose="020B0503020204020204" pitchFamily="34" charset="-122"/>
              </a:rPr>
              <a:t>02</a:t>
            </a:r>
            <a:endParaRPr lang="zh-CN" altLang="en-US" sz="16800" dirty="0">
              <a:solidFill>
                <a:schemeClr val="bg1"/>
              </a:solidFill>
              <a:latin typeface="Athene" pitchFamily="50" charset="0"/>
              <a:ea typeface="微软雅黑" panose="020B0503020204020204" pitchFamily="34" charset="-122"/>
            </a:endParaRPr>
          </a:p>
        </p:txBody>
      </p:sp>
      <p:sp>
        <p:nvSpPr>
          <p:cNvPr id="8" name="TextBox 59"/>
          <p:cNvSpPr txBox="1">
            <a:spLocks noChangeArrowheads="1"/>
          </p:cNvSpPr>
          <p:nvPr/>
        </p:nvSpPr>
        <p:spPr bwMode="auto">
          <a:xfrm>
            <a:off x="3898624" y="2784829"/>
            <a:ext cx="4849587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常用字符格式化标签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244454" y="3493827"/>
            <a:ext cx="41625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"/>
            <a:ext cx="9144000" cy="51571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0" y="4966079"/>
            <a:ext cx="9144000" cy="191069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062708"/>
            <a:ext cx="9144000" cy="2903371"/>
          </a:xfrm>
          <a:prstGeom prst="rect">
            <a:avLst/>
          </a:prstGeom>
          <a:solidFill>
            <a:srgbClr val="008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3"/>
          <p:cNvSpPr/>
          <p:nvPr/>
        </p:nvSpPr>
        <p:spPr bwMode="auto">
          <a:xfrm>
            <a:off x="845862" y="2334398"/>
            <a:ext cx="1387735" cy="1387735"/>
          </a:xfrm>
          <a:custGeom>
            <a:avLst/>
            <a:gdLst>
              <a:gd name="T0" fmla="*/ 27874739 w 19679"/>
              <a:gd name="T1" fmla="*/ 4782996 h 19679"/>
              <a:gd name="T2" fmla="*/ 27874739 w 19679"/>
              <a:gd name="T3" fmla="*/ 27874739 h 19679"/>
              <a:gd name="T4" fmla="*/ 4782996 w 19679"/>
              <a:gd name="T5" fmla="*/ 27874739 h 19679"/>
              <a:gd name="T6" fmla="*/ 4782996 w 19679"/>
              <a:gd name="T7" fmla="*/ 4782996 h 19679"/>
              <a:gd name="T8" fmla="*/ 27874739 w 19679"/>
              <a:gd name="T9" fmla="*/ 4782996 h 19679"/>
              <a:gd name="T10" fmla="*/ 27874739 w 19679"/>
              <a:gd name="T11" fmla="*/ 4782996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6" name="AutoShape 3"/>
          <p:cNvSpPr/>
          <p:nvPr/>
        </p:nvSpPr>
        <p:spPr bwMode="auto">
          <a:xfrm>
            <a:off x="3684604" y="2334398"/>
            <a:ext cx="1387735" cy="1387735"/>
          </a:xfrm>
          <a:custGeom>
            <a:avLst/>
            <a:gdLst>
              <a:gd name="T0" fmla="*/ 27874739 w 19679"/>
              <a:gd name="T1" fmla="*/ 4782996 h 19679"/>
              <a:gd name="T2" fmla="*/ 27874739 w 19679"/>
              <a:gd name="T3" fmla="*/ 27874739 h 19679"/>
              <a:gd name="T4" fmla="*/ 4782996 w 19679"/>
              <a:gd name="T5" fmla="*/ 27874739 h 19679"/>
              <a:gd name="T6" fmla="*/ 4782996 w 19679"/>
              <a:gd name="T7" fmla="*/ 4782996 h 19679"/>
              <a:gd name="T8" fmla="*/ 27874739 w 19679"/>
              <a:gd name="T9" fmla="*/ 4782996 h 19679"/>
              <a:gd name="T10" fmla="*/ 27874739 w 19679"/>
              <a:gd name="T11" fmla="*/ 4782996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" name="AutoShape 3"/>
          <p:cNvSpPr/>
          <p:nvPr/>
        </p:nvSpPr>
        <p:spPr bwMode="auto">
          <a:xfrm>
            <a:off x="6687099" y="2334398"/>
            <a:ext cx="1387735" cy="1387735"/>
          </a:xfrm>
          <a:custGeom>
            <a:avLst/>
            <a:gdLst>
              <a:gd name="T0" fmla="*/ 27874739 w 19679"/>
              <a:gd name="T1" fmla="*/ 4782996 h 19679"/>
              <a:gd name="T2" fmla="*/ 27874739 w 19679"/>
              <a:gd name="T3" fmla="*/ 27874739 h 19679"/>
              <a:gd name="T4" fmla="*/ 4782996 w 19679"/>
              <a:gd name="T5" fmla="*/ 27874739 h 19679"/>
              <a:gd name="T6" fmla="*/ 4782996 w 19679"/>
              <a:gd name="T7" fmla="*/ 4782996 h 19679"/>
              <a:gd name="T8" fmla="*/ 27874739 w 19679"/>
              <a:gd name="T9" fmla="*/ 4782996 h 19679"/>
              <a:gd name="T10" fmla="*/ 27874739 w 19679"/>
              <a:gd name="T11" fmla="*/ 4782996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502920" y="3792855"/>
            <a:ext cx="224028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&lt;em&gt;&lt;/em&gt;&lt;i&gt;&lt;/i&gt;</a:t>
            </a:r>
            <a:endParaRPr lang="en-US" altLang="zh-CN" b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180"/>
          <p:cNvSpPr txBox="1">
            <a:spLocks noChangeArrowheads="1"/>
          </p:cNvSpPr>
          <p:nvPr/>
        </p:nvSpPr>
        <p:spPr bwMode="auto">
          <a:xfrm>
            <a:off x="411837" y="4255196"/>
            <a:ext cx="2260305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倾斜标签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83"/>
          <p:cNvSpPr txBox="1">
            <a:spLocks noChangeArrowheads="1"/>
          </p:cNvSpPr>
          <p:nvPr/>
        </p:nvSpPr>
        <p:spPr bwMode="auto">
          <a:xfrm>
            <a:off x="2894965" y="3792855"/>
            <a:ext cx="30924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&lt;strong&gt;&lt;/strong&gt;&lt;b&gt;&lt;/b&gt;</a:t>
            </a:r>
            <a:endParaRPr lang="en-US" altLang="zh-CN" b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文本框 180"/>
          <p:cNvSpPr txBox="1">
            <a:spLocks noChangeArrowheads="1"/>
          </p:cNvSpPr>
          <p:nvPr/>
        </p:nvSpPr>
        <p:spPr bwMode="auto">
          <a:xfrm>
            <a:off x="3254865" y="4255196"/>
            <a:ext cx="2260305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加粗标签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3"/>
          <p:cNvSpPr txBox="1">
            <a:spLocks noChangeArrowheads="1"/>
          </p:cNvSpPr>
          <p:nvPr/>
        </p:nvSpPr>
        <p:spPr bwMode="auto">
          <a:xfrm>
            <a:off x="6479682" y="3792936"/>
            <a:ext cx="180256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&lt;u&gt;&lt;/u&gt;</a:t>
            </a:r>
            <a:endParaRPr lang="en-US" b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文本框 180"/>
          <p:cNvSpPr txBox="1">
            <a:spLocks noChangeArrowheads="1"/>
          </p:cNvSpPr>
          <p:nvPr/>
        </p:nvSpPr>
        <p:spPr bwMode="auto">
          <a:xfrm>
            <a:off x="6264462" y="4255196"/>
            <a:ext cx="2260305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下划线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22"/>
          <p:cNvSpPr/>
          <p:nvPr/>
        </p:nvSpPr>
        <p:spPr bwMode="auto">
          <a:xfrm>
            <a:off x="1191351" y="2677627"/>
            <a:ext cx="701274" cy="701275"/>
          </a:xfrm>
          <a:custGeom>
            <a:avLst/>
            <a:gdLst>
              <a:gd name="T0" fmla="*/ 1035032905 w 290"/>
              <a:gd name="T1" fmla="*/ 699035634 h 290"/>
              <a:gd name="T2" fmla="*/ 838067387 w 290"/>
              <a:gd name="T3" fmla="*/ 718345858 h 290"/>
              <a:gd name="T4" fmla="*/ 614068389 w 290"/>
              <a:gd name="T5" fmla="*/ 490484815 h 290"/>
              <a:gd name="T6" fmla="*/ 1108412023 w 290"/>
              <a:gd name="T7" fmla="*/ 193104211 h 290"/>
              <a:gd name="T8" fmla="*/ 1023447970 w 290"/>
              <a:gd name="T9" fmla="*/ 108138044 h 290"/>
              <a:gd name="T10" fmla="*/ 390069390 w 290"/>
              <a:gd name="T11" fmla="*/ 270345110 h 290"/>
              <a:gd name="T12" fmla="*/ 158345136 w 290"/>
              <a:gd name="T13" fmla="*/ 34758797 h 290"/>
              <a:gd name="T14" fmla="*/ 34758736 w 290"/>
              <a:gd name="T15" fmla="*/ 34758797 h 290"/>
              <a:gd name="T16" fmla="*/ 34758736 w 290"/>
              <a:gd name="T17" fmla="*/ 158345414 h 290"/>
              <a:gd name="T18" fmla="*/ 270344635 w 290"/>
              <a:gd name="T19" fmla="*/ 390070075 h 290"/>
              <a:gd name="T20" fmla="*/ 108137854 w 290"/>
              <a:gd name="T21" fmla="*/ 1023451731 h 290"/>
              <a:gd name="T22" fmla="*/ 193103873 w 290"/>
              <a:gd name="T23" fmla="*/ 1108415933 h 290"/>
              <a:gd name="T24" fmla="*/ 490481989 w 290"/>
              <a:gd name="T25" fmla="*/ 614071431 h 290"/>
              <a:gd name="T26" fmla="*/ 714482953 w 290"/>
              <a:gd name="T27" fmla="*/ 838070823 h 290"/>
              <a:gd name="T28" fmla="*/ 699034407 w 290"/>
              <a:gd name="T29" fmla="*/ 1038898338 h 290"/>
              <a:gd name="T30" fmla="*/ 783998460 w 290"/>
              <a:gd name="T31" fmla="*/ 1120002854 h 290"/>
              <a:gd name="T32" fmla="*/ 903723215 w 290"/>
              <a:gd name="T33" fmla="*/ 903726766 h 290"/>
              <a:gd name="T34" fmla="*/ 1119998923 w 290"/>
              <a:gd name="T35" fmla="*/ 784001801 h 290"/>
              <a:gd name="T36" fmla="*/ 1035032905 w 290"/>
              <a:gd name="T37" fmla="*/ 699035634 h 2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" name="Freeform 122"/>
          <p:cNvSpPr/>
          <p:nvPr/>
        </p:nvSpPr>
        <p:spPr bwMode="auto">
          <a:xfrm>
            <a:off x="4034380" y="2677627"/>
            <a:ext cx="701274" cy="701275"/>
          </a:xfrm>
          <a:custGeom>
            <a:avLst/>
            <a:gdLst>
              <a:gd name="T0" fmla="*/ 1035032905 w 290"/>
              <a:gd name="T1" fmla="*/ 699035634 h 290"/>
              <a:gd name="T2" fmla="*/ 838067387 w 290"/>
              <a:gd name="T3" fmla="*/ 718345858 h 290"/>
              <a:gd name="T4" fmla="*/ 614068389 w 290"/>
              <a:gd name="T5" fmla="*/ 490484815 h 290"/>
              <a:gd name="T6" fmla="*/ 1108412023 w 290"/>
              <a:gd name="T7" fmla="*/ 193104211 h 290"/>
              <a:gd name="T8" fmla="*/ 1023447970 w 290"/>
              <a:gd name="T9" fmla="*/ 108138044 h 290"/>
              <a:gd name="T10" fmla="*/ 390069390 w 290"/>
              <a:gd name="T11" fmla="*/ 270345110 h 290"/>
              <a:gd name="T12" fmla="*/ 158345136 w 290"/>
              <a:gd name="T13" fmla="*/ 34758797 h 290"/>
              <a:gd name="T14" fmla="*/ 34758736 w 290"/>
              <a:gd name="T15" fmla="*/ 34758797 h 290"/>
              <a:gd name="T16" fmla="*/ 34758736 w 290"/>
              <a:gd name="T17" fmla="*/ 158345414 h 290"/>
              <a:gd name="T18" fmla="*/ 270344635 w 290"/>
              <a:gd name="T19" fmla="*/ 390070075 h 290"/>
              <a:gd name="T20" fmla="*/ 108137854 w 290"/>
              <a:gd name="T21" fmla="*/ 1023451731 h 290"/>
              <a:gd name="T22" fmla="*/ 193103873 w 290"/>
              <a:gd name="T23" fmla="*/ 1108415933 h 290"/>
              <a:gd name="T24" fmla="*/ 490481989 w 290"/>
              <a:gd name="T25" fmla="*/ 614071431 h 290"/>
              <a:gd name="T26" fmla="*/ 714482953 w 290"/>
              <a:gd name="T27" fmla="*/ 838070823 h 290"/>
              <a:gd name="T28" fmla="*/ 699034407 w 290"/>
              <a:gd name="T29" fmla="*/ 1038898338 h 290"/>
              <a:gd name="T30" fmla="*/ 783998460 w 290"/>
              <a:gd name="T31" fmla="*/ 1120002854 h 290"/>
              <a:gd name="T32" fmla="*/ 903723215 w 290"/>
              <a:gd name="T33" fmla="*/ 903726766 h 290"/>
              <a:gd name="T34" fmla="*/ 1119998923 w 290"/>
              <a:gd name="T35" fmla="*/ 784001801 h 290"/>
              <a:gd name="T36" fmla="*/ 1035032905 w 290"/>
              <a:gd name="T37" fmla="*/ 699035634 h 2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" name="Freeform 122"/>
          <p:cNvSpPr/>
          <p:nvPr/>
        </p:nvSpPr>
        <p:spPr bwMode="auto">
          <a:xfrm>
            <a:off x="7043977" y="2677627"/>
            <a:ext cx="701274" cy="701275"/>
          </a:xfrm>
          <a:custGeom>
            <a:avLst/>
            <a:gdLst>
              <a:gd name="T0" fmla="*/ 1035032905 w 290"/>
              <a:gd name="T1" fmla="*/ 699035634 h 290"/>
              <a:gd name="T2" fmla="*/ 838067387 w 290"/>
              <a:gd name="T3" fmla="*/ 718345858 h 290"/>
              <a:gd name="T4" fmla="*/ 614068389 w 290"/>
              <a:gd name="T5" fmla="*/ 490484815 h 290"/>
              <a:gd name="T6" fmla="*/ 1108412023 w 290"/>
              <a:gd name="T7" fmla="*/ 193104211 h 290"/>
              <a:gd name="T8" fmla="*/ 1023447970 w 290"/>
              <a:gd name="T9" fmla="*/ 108138044 h 290"/>
              <a:gd name="T10" fmla="*/ 390069390 w 290"/>
              <a:gd name="T11" fmla="*/ 270345110 h 290"/>
              <a:gd name="T12" fmla="*/ 158345136 w 290"/>
              <a:gd name="T13" fmla="*/ 34758797 h 290"/>
              <a:gd name="T14" fmla="*/ 34758736 w 290"/>
              <a:gd name="T15" fmla="*/ 34758797 h 290"/>
              <a:gd name="T16" fmla="*/ 34758736 w 290"/>
              <a:gd name="T17" fmla="*/ 158345414 h 290"/>
              <a:gd name="T18" fmla="*/ 270344635 w 290"/>
              <a:gd name="T19" fmla="*/ 390070075 h 290"/>
              <a:gd name="T20" fmla="*/ 108137854 w 290"/>
              <a:gd name="T21" fmla="*/ 1023451731 h 290"/>
              <a:gd name="T22" fmla="*/ 193103873 w 290"/>
              <a:gd name="T23" fmla="*/ 1108415933 h 290"/>
              <a:gd name="T24" fmla="*/ 490481989 w 290"/>
              <a:gd name="T25" fmla="*/ 614071431 h 290"/>
              <a:gd name="T26" fmla="*/ 714482953 w 290"/>
              <a:gd name="T27" fmla="*/ 838070823 h 290"/>
              <a:gd name="T28" fmla="*/ 699034407 w 290"/>
              <a:gd name="T29" fmla="*/ 1038898338 h 290"/>
              <a:gd name="T30" fmla="*/ 783998460 w 290"/>
              <a:gd name="T31" fmla="*/ 1120002854 h 290"/>
              <a:gd name="T32" fmla="*/ 903723215 w 290"/>
              <a:gd name="T33" fmla="*/ 903726766 h 290"/>
              <a:gd name="T34" fmla="*/ 1119998923 w 290"/>
              <a:gd name="T35" fmla="*/ 784001801 h 290"/>
              <a:gd name="T36" fmla="*/ 1035032905 w 290"/>
              <a:gd name="T37" fmla="*/ 699035634 h 2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805675" y="386207"/>
            <a:ext cx="265886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CN" sz="16800" dirty="0" smtClean="0">
                <a:solidFill>
                  <a:schemeClr val="bg1"/>
                </a:solidFill>
                <a:latin typeface="Athene" pitchFamily="50" charset="0"/>
                <a:ea typeface="微软雅黑" panose="020B0503020204020204" pitchFamily="34" charset="-122"/>
              </a:rPr>
              <a:t>03</a:t>
            </a:r>
            <a:endParaRPr lang="zh-CN" altLang="en-US" sz="16800" dirty="0">
              <a:solidFill>
                <a:schemeClr val="bg1"/>
              </a:solidFill>
              <a:latin typeface="Athene" pitchFamily="50" charset="0"/>
              <a:ea typeface="微软雅黑" panose="020B0503020204020204" pitchFamily="34" charset="-122"/>
            </a:endParaRPr>
          </a:p>
        </p:txBody>
      </p:sp>
      <p:sp>
        <p:nvSpPr>
          <p:cNvPr id="8" name="TextBox 59"/>
          <p:cNvSpPr txBox="1">
            <a:spLocks noChangeArrowheads="1"/>
          </p:cNvSpPr>
          <p:nvPr/>
        </p:nvSpPr>
        <p:spPr bwMode="auto">
          <a:xfrm>
            <a:off x="3898624" y="2784829"/>
            <a:ext cx="4849587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非常用字符格式化标签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244454" y="3493827"/>
            <a:ext cx="41625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4966079"/>
            <a:ext cx="9144000" cy="191069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Freeform 3"/>
          <p:cNvSpPr/>
          <p:nvPr/>
        </p:nvSpPr>
        <p:spPr bwMode="auto">
          <a:xfrm rot="-2202532">
            <a:off x="3500241" y="1296641"/>
            <a:ext cx="1297781" cy="1316831"/>
          </a:xfrm>
          <a:custGeom>
            <a:avLst/>
            <a:gdLst>
              <a:gd name="T0" fmla="*/ 93390709 w 10688"/>
              <a:gd name="T1" fmla="*/ 185134039 h 10844"/>
              <a:gd name="T2" fmla="*/ 93390709 w 10688"/>
              <a:gd name="T3" fmla="*/ 185134039 h 10844"/>
              <a:gd name="T4" fmla="*/ 119601810 w 10688"/>
              <a:gd name="T5" fmla="*/ 281790716 h 10844"/>
              <a:gd name="T6" fmla="*/ 208038576 w 10688"/>
              <a:gd name="T7" fmla="*/ 257226866 h 10844"/>
              <a:gd name="T8" fmla="*/ 237526187 w 10688"/>
              <a:gd name="T9" fmla="*/ 72931694 h 10844"/>
              <a:gd name="T10" fmla="*/ 53261163 w 10688"/>
              <a:gd name="T11" fmla="*/ 42626441 h 10844"/>
              <a:gd name="T12" fmla="*/ 0 w 10688"/>
              <a:gd name="T13" fmla="*/ 128639663 h 10844"/>
              <a:gd name="T14" fmla="*/ 93390709 w 10688"/>
              <a:gd name="T15" fmla="*/ 185134039 h 10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11" name="Freeform 3"/>
          <p:cNvSpPr/>
          <p:nvPr/>
        </p:nvSpPr>
        <p:spPr bwMode="auto">
          <a:xfrm rot="3202081">
            <a:off x="4415831" y="1602632"/>
            <a:ext cx="1297781" cy="1316831"/>
          </a:xfrm>
          <a:custGeom>
            <a:avLst/>
            <a:gdLst>
              <a:gd name="T0" fmla="*/ 93390709 w 10688"/>
              <a:gd name="T1" fmla="*/ 185134039 h 10844"/>
              <a:gd name="T2" fmla="*/ 93390709 w 10688"/>
              <a:gd name="T3" fmla="*/ 185134039 h 10844"/>
              <a:gd name="T4" fmla="*/ 119601810 w 10688"/>
              <a:gd name="T5" fmla="*/ 281790716 h 10844"/>
              <a:gd name="T6" fmla="*/ 208038576 w 10688"/>
              <a:gd name="T7" fmla="*/ 257226866 h 10844"/>
              <a:gd name="T8" fmla="*/ 237526187 w 10688"/>
              <a:gd name="T9" fmla="*/ 72931694 h 10844"/>
              <a:gd name="T10" fmla="*/ 53261163 w 10688"/>
              <a:gd name="T11" fmla="*/ 42626441 h 10844"/>
              <a:gd name="T12" fmla="*/ 0 w 10688"/>
              <a:gd name="T13" fmla="*/ 128639663 h 10844"/>
              <a:gd name="T14" fmla="*/ 93390709 w 10688"/>
              <a:gd name="T15" fmla="*/ 185134039 h 10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12" name="Freeform 3"/>
          <p:cNvSpPr/>
          <p:nvPr/>
        </p:nvSpPr>
        <p:spPr bwMode="auto">
          <a:xfrm rot="8579122">
            <a:off x="4106269" y="2520604"/>
            <a:ext cx="1297781" cy="1316831"/>
          </a:xfrm>
          <a:custGeom>
            <a:avLst/>
            <a:gdLst>
              <a:gd name="T0" fmla="*/ 93390709 w 10688"/>
              <a:gd name="T1" fmla="*/ 185134039 h 10844"/>
              <a:gd name="T2" fmla="*/ 93390709 w 10688"/>
              <a:gd name="T3" fmla="*/ 185134039 h 10844"/>
              <a:gd name="T4" fmla="*/ 119601810 w 10688"/>
              <a:gd name="T5" fmla="*/ 281790716 h 10844"/>
              <a:gd name="T6" fmla="*/ 208038576 w 10688"/>
              <a:gd name="T7" fmla="*/ 257226866 h 10844"/>
              <a:gd name="T8" fmla="*/ 237526187 w 10688"/>
              <a:gd name="T9" fmla="*/ 72931694 h 10844"/>
              <a:gd name="T10" fmla="*/ 53261163 w 10688"/>
              <a:gd name="T11" fmla="*/ 42626441 h 10844"/>
              <a:gd name="T12" fmla="*/ 0 w 10688"/>
              <a:gd name="T13" fmla="*/ 128639663 h 10844"/>
              <a:gd name="T14" fmla="*/ 93390709 w 10688"/>
              <a:gd name="T15" fmla="*/ 185134039 h 10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008000"/>
          </a:solidFill>
          <a:ln w="9525" cmpd="sng">
            <a:solidFill>
              <a:srgbClr val="FFFFFF"/>
            </a:solidFill>
            <a:rou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13" name="Freeform 3"/>
          <p:cNvSpPr/>
          <p:nvPr/>
        </p:nvSpPr>
        <p:spPr bwMode="auto">
          <a:xfrm rot="-7621736">
            <a:off x="3191273" y="2221161"/>
            <a:ext cx="1297781" cy="1315641"/>
          </a:xfrm>
          <a:custGeom>
            <a:avLst/>
            <a:gdLst>
              <a:gd name="T0" fmla="*/ 93390709 w 10688"/>
              <a:gd name="T1" fmla="*/ 184799597 h 10844"/>
              <a:gd name="T2" fmla="*/ 93390709 w 10688"/>
              <a:gd name="T3" fmla="*/ 184799597 h 10844"/>
              <a:gd name="T4" fmla="*/ 119601810 w 10688"/>
              <a:gd name="T5" fmla="*/ 281281555 h 10844"/>
              <a:gd name="T6" fmla="*/ 208038576 w 10688"/>
              <a:gd name="T7" fmla="*/ 256762070 h 10844"/>
              <a:gd name="T8" fmla="*/ 237526187 w 10688"/>
              <a:gd name="T9" fmla="*/ 72799773 h 10844"/>
              <a:gd name="T10" fmla="*/ 53261163 w 10688"/>
              <a:gd name="T11" fmla="*/ 42549412 h 10844"/>
              <a:gd name="T12" fmla="*/ 0 w 10688"/>
              <a:gd name="T13" fmla="*/ 128407241 h 10844"/>
              <a:gd name="T14" fmla="*/ 93390709 w 10688"/>
              <a:gd name="T15" fmla="*/ 184799597 h 10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008000"/>
          </a:solidFill>
          <a:ln>
            <a:noFill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3747891" y="1552625"/>
            <a:ext cx="820340" cy="7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5" tIns="34282" rIns="68565" bIns="3428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1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</a:t>
            </a:r>
            <a:endParaRPr lang="ru-RU" altLang="en-US" sz="41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4698010" y="1934816"/>
            <a:ext cx="820340" cy="7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5" tIns="34282" rIns="68565" bIns="3428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id-ID" altLang="en-US" sz="41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</a:t>
            </a:r>
            <a:endParaRPr lang="ru-RU" altLang="en-US" sz="41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4337249" y="2939704"/>
            <a:ext cx="820341" cy="7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5" tIns="34282" rIns="68565" bIns="3428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1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  <a:endParaRPr lang="ru-RU" altLang="en-US" sz="41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3370462" y="2522985"/>
            <a:ext cx="820341" cy="7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5" tIns="34282" rIns="68565" bIns="3428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1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</a:t>
            </a:r>
            <a:endParaRPr lang="ru-RU" altLang="en-US" sz="41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83"/>
          <p:cNvSpPr txBox="1">
            <a:spLocks noChangeArrowheads="1"/>
          </p:cNvSpPr>
          <p:nvPr/>
        </p:nvSpPr>
        <p:spPr bwMode="auto">
          <a:xfrm>
            <a:off x="6225910" y="2208209"/>
            <a:ext cx="1717086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 smtClean="0">
                <a:ea typeface="微软雅黑" panose="020B0503020204020204" pitchFamily="34" charset="-122"/>
              </a:rPr>
              <a:t>&lt;font&gt;&lt;/font&gt;</a:t>
            </a:r>
            <a:endParaRPr lang="en-US" altLang="zh-CN" sz="1600" b="1" dirty="0" smtClean="0">
              <a:ea typeface="微软雅黑" panose="020B0503020204020204" pitchFamily="34" charset="-122"/>
            </a:endParaRPr>
          </a:p>
        </p:txBody>
      </p:sp>
      <p:sp>
        <p:nvSpPr>
          <p:cNvPr id="21" name="文本框 180"/>
          <p:cNvSpPr txBox="1">
            <a:spLocks noChangeArrowheads="1"/>
          </p:cNvSpPr>
          <p:nvPr/>
        </p:nvSpPr>
        <p:spPr bwMode="auto">
          <a:xfrm>
            <a:off x="5938780" y="2464380"/>
            <a:ext cx="2288813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83"/>
          <p:cNvSpPr txBox="1">
            <a:spLocks noChangeArrowheads="1"/>
          </p:cNvSpPr>
          <p:nvPr/>
        </p:nvSpPr>
        <p:spPr bwMode="auto">
          <a:xfrm>
            <a:off x="998816" y="2008184"/>
            <a:ext cx="1717086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 smtClean="0">
                <a:ea typeface="微软雅黑" panose="020B0503020204020204" pitchFamily="34" charset="-122"/>
              </a:rPr>
              <a:t>&lt;big&gt;&lt;/big&gt;</a:t>
            </a:r>
            <a:endParaRPr lang="en-US" altLang="zh-CN" sz="1600" b="1" dirty="0" smtClean="0"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ea typeface="微软雅黑" panose="020B0503020204020204" pitchFamily="34" charset="-122"/>
              </a:rPr>
              <a:t>&lt;small&gt;&lt;/small&gt;</a:t>
            </a:r>
            <a:endParaRPr lang="en-US" altLang="zh-CN" sz="1600" b="1" dirty="0" smtClean="0">
              <a:ea typeface="微软雅黑" panose="020B0503020204020204" pitchFamily="34" charset="-122"/>
            </a:endParaRPr>
          </a:p>
        </p:txBody>
      </p:sp>
      <p:sp>
        <p:nvSpPr>
          <p:cNvPr id="23" name="文本框 180"/>
          <p:cNvSpPr txBox="1">
            <a:spLocks noChangeArrowheads="1"/>
          </p:cNvSpPr>
          <p:nvPr/>
        </p:nvSpPr>
        <p:spPr bwMode="auto">
          <a:xfrm>
            <a:off x="711686" y="2464380"/>
            <a:ext cx="2288813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大号和小号字体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83"/>
          <p:cNvSpPr txBox="1">
            <a:spLocks noChangeArrowheads="1"/>
          </p:cNvSpPr>
          <p:nvPr/>
        </p:nvSpPr>
        <p:spPr bwMode="auto">
          <a:xfrm>
            <a:off x="3750424" y="294428"/>
            <a:ext cx="1717086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 smtClean="0">
                <a:ea typeface="微软雅黑" panose="020B0503020204020204" pitchFamily="34" charset="-122"/>
              </a:rPr>
              <a:t>&lt;sup&gt;&lt;/sup&gt;</a:t>
            </a:r>
            <a:endParaRPr lang="en-US" altLang="zh-CN" sz="1600" b="1" dirty="0" smtClean="0"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ea typeface="微软雅黑" panose="020B0503020204020204" pitchFamily="34" charset="-122"/>
              </a:rPr>
              <a:t>&lt;sub&gt;&lt;/sub&gt;</a:t>
            </a:r>
            <a:endParaRPr lang="en-US" altLang="zh-CN" sz="1600" b="1" dirty="0" smtClean="0">
              <a:ea typeface="微软雅黑" panose="020B0503020204020204" pitchFamily="34" charset="-122"/>
            </a:endParaRPr>
          </a:p>
        </p:txBody>
      </p:sp>
      <p:sp>
        <p:nvSpPr>
          <p:cNvPr id="25" name="文本框 180"/>
          <p:cNvSpPr txBox="1">
            <a:spLocks noChangeArrowheads="1"/>
          </p:cNvSpPr>
          <p:nvPr/>
        </p:nvSpPr>
        <p:spPr bwMode="auto">
          <a:xfrm>
            <a:off x="3222969" y="741099"/>
            <a:ext cx="2769463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上标和下标标签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83"/>
          <p:cNvSpPr txBox="1">
            <a:spLocks noChangeArrowheads="1"/>
          </p:cNvSpPr>
          <p:nvPr/>
        </p:nvSpPr>
        <p:spPr bwMode="auto">
          <a:xfrm>
            <a:off x="3226435" y="3839210"/>
            <a:ext cx="2412365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>
                <a:ea typeface="微软雅黑" panose="020B0503020204020204" pitchFamily="34" charset="-122"/>
              </a:rPr>
              <a:t>&lt;bdo </a:t>
            </a:r>
            <a:r>
              <a:rPr lang="zh-CN" altLang="en-US" sz="1600" b="1" dirty="0">
                <a:ea typeface="微软雅黑" panose="020B0503020204020204" pitchFamily="34" charset="-122"/>
              </a:rPr>
              <a:t>dir="rtl"</a:t>
            </a:r>
            <a:r>
              <a:rPr lang="en-US" altLang="zh-CN" sz="1600" b="1" dirty="0">
                <a:ea typeface="微软雅黑" panose="020B0503020204020204" pitchFamily="34" charset="-122"/>
              </a:rPr>
              <a:t>&gt;&lt;/ddo&gt;</a:t>
            </a:r>
            <a:endParaRPr lang="en-US" altLang="zh-CN" sz="1600" b="1" dirty="0">
              <a:ea typeface="微软雅黑" panose="020B0503020204020204" pitchFamily="34" charset="-122"/>
            </a:endParaRPr>
          </a:p>
        </p:txBody>
      </p:sp>
      <p:sp>
        <p:nvSpPr>
          <p:cNvPr id="27" name="文本框 180"/>
          <p:cNvSpPr txBox="1">
            <a:spLocks noChangeArrowheads="1"/>
          </p:cNvSpPr>
          <p:nvPr/>
        </p:nvSpPr>
        <p:spPr bwMode="auto">
          <a:xfrm>
            <a:off x="3222969" y="4095397"/>
            <a:ext cx="2769463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文字顺序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704590" y="386207"/>
            <a:ext cx="286104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CN" sz="16800" dirty="0" smtClean="0">
                <a:solidFill>
                  <a:schemeClr val="bg1"/>
                </a:solidFill>
                <a:latin typeface="Athene" pitchFamily="50" charset="0"/>
                <a:ea typeface="微软雅黑" panose="020B0503020204020204" pitchFamily="34" charset="-122"/>
              </a:rPr>
              <a:t>04</a:t>
            </a:r>
            <a:endParaRPr lang="zh-CN" altLang="en-US" sz="16800" dirty="0">
              <a:solidFill>
                <a:schemeClr val="bg1"/>
              </a:solidFill>
              <a:latin typeface="Athene" pitchFamily="50" charset="0"/>
              <a:ea typeface="微软雅黑" panose="020B0503020204020204" pitchFamily="34" charset="-122"/>
            </a:endParaRPr>
          </a:p>
        </p:txBody>
      </p:sp>
      <p:sp>
        <p:nvSpPr>
          <p:cNvPr id="8" name="TextBox 59"/>
          <p:cNvSpPr txBox="1">
            <a:spLocks noChangeArrowheads="1"/>
          </p:cNvSpPr>
          <p:nvPr/>
        </p:nvSpPr>
        <p:spPr bwMode="auto">
          <a:xfrm>
            <a:off x="3898624" y="2784829"/>
            <a:ext cx="4849587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244454" y="3493827"/>
            <a:ext cx="41625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演示</Application>
  <PresentationFormat>全屏显示(16:9)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 Light</vt:lpstr>
      <vt:lpstr>Calibri</vt:lpstr>
      <vt:lpstr>微软雅黑</vt:lpstr>
      <vt:lpstr>Athene</vt:lpstr>
      <vt:lpstr>Segoe Print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足球</dc:title>
  <dc:creator>第一PPT</dc:creator>
  <cp:keywords>www.1ppt.com</cp:keywords>
  <cp:lastModifiedBy>Administrator</cp:lastModifiedBy>
  <cp:revision>54</cp:revision>
  <dcterms:created xsi:type="dcterms:W3CDTF">2015-07-30T01:13:00Z</dcterms:created>
  <dcterms:modified xsi:type="dcterms:W3CDTF">2020-09-15T06:25:18Z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