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90" r:id="rId3"/>
    <p:sldId id="392" r:id="rId5"/>
    <p:sldId id="393" r:id="rId6"/>
    <p:sldId id="402" r:id="rId7"/>
    <p:sldId id="394" r:id="rId8"/>
    <p:sldId id="397" r:id="rId9"/>
    <p:sldId id="395" r:id="rId10"/>
    <p:sldId id="398" r:id="rId11"/>
    <p:sldId id="396" r:id="rId12"/>
    <p:sldId id="405" r:id="rId13"/>
    <p:sldId id="412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10"/>
    <a:srgbClr val="5E5E5E"/>
    <a:srgbClr val="EE1432"/>
    <a:srgbClr val="ED0E0D"/>
    <a:srgbClr val="FB7D27"/>
    <a:srgbClr val="F01841"/>
    <a:srgbClr val="FF620A"/>
    <a:srgbClr val="FF6615"/>
    <a:srgbClr val="FFE27D"/>
    <a:srgbClr val="FFC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25" autoAdjust="0"/>
    <p:restoredTop sz="94682"/>
  </p:normalViewPr>
  <p:slideViewPr>
    <p:cSldViewPr snapToGrid="0" snapToObjects="1">
      <p:cViewPr varScale="1">
        <p:scale>
          <a:sx n="49" d="100"/>
          <a:sy n="49" d="100"/>
        </p:scale>
        <p:origin x="-102" y="-1632"/>
      </p:cViewPr>
      <p:guideLst>
        <p:guide orient="horz" pos="221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8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8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990130" y="644815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fade/>
      </p:transition>
    </mc:Choice>
    <mc:Fallback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9414" y="488373"/>
            <a:ext cx="354676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09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A0063FFC-3F4A-4B71-B5C8-7ED7B6CBE8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fade/>
      </p:transition>
    </mc:Choice>
    <mc:Fallback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A2AD-B2CE-DC4F-8015-E18525983D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DFA6-1E83-B64A-81A1-D9DB674537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99" y="4315777"/>
            <a:ext cx="6381750" cy="2066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92580" y="2211705"/>
            <a:ext cx="84753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6000">
                <a:solidFill>
                  <a:schemeClr val="bg1"/>
                </a:solidFill>
              </a:rPr>
              <a:t>网页的秩序者</a:t>
            </a:r>
            <a:endParaRPr lang="zh-CN" altLang="en-US" sz="6000">
              <a:solidFill>
                <a:schemeClr val="bg1"/>
              </a:solidFill>
            </a:endParaRPr>
          </a:p>
          <a:p>
            <a:pPr algn="ctr"/>
            <a:r>
              <a:rPr lang="en-US" altLang="zh-CN" sz="6000">
                <a:solidFill>
                  <a:schemeClr val="bg1"/>
                </a:solidFill>
              </a:rPr>
              <a:t>              ——</a:t>
            </a:r>
            <a:r>
              <a:rPr lang="zh-CN" altLang="en-US" sz="6000">
                <a:solidFill>
                  <a:schemeClr val="bg1"/>
                </a:solidFill>
              </a:rPr>
              <a:t>列表标签</a:t>
            </a:r>
            <a:endParaRPr lang="zh-CN" altLang="en-US" sz="6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002145" y="1875852"/>
            <a:ext cx="5161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gradFill>
                  <a:gsLst>
                    <a:gs pos="28000">
                      <a:srgbClr val="FF6647"/>
                    </a:gs>
                    <a:gs pos="89000">
                      <a:srgbClr val="ED0A10"/>
                    </a:gs>
                  </a:gsLst>
                  <a:path path="rect">
                    <a:fillToRect l="100000" t="100000"/>
                  </a:path>
                </a:gradFill>
                <a:cs typeface="+mn-ea"/>
                <a:sym typeface="+mn-lt"/>
              </a:rPr>
              <a:t>采用四种定义方式完成左侧列表</a:t>
            </a:r>
            <a:endParaRPr lang="zh-CN" altLang="en-US" sz="2800" b="1" dirty="0">
              <a:gradFill>
                <a:gsLst>
                  <a:gs pos="28000">
                    <a:srgbClr val="FF6647"/>
                  </a:gs>
                  <a:gs pos="89000">
                    <a:srgbClr val="ED0A10"/>
                  </a:gs>
                </a:gsLst>
                <a:path path="rect">
                  <a:fillToRect l="100000" t="100000"/>
                </a:path>
              </a:gradFill>
              <a:cs typeface="+mn-ea"/>
              <a:sym typeface="+mn-lt"/>
            </a:endParaRPr>
          </a:p>
        </p:txBody>
      </p:sp>
      <p:sp>
        <p:nvSpPr>
          <p:cNvPr id="8" name="îṥlïḋé"/>
          <p:cNvSpPr/>
          <p:nvPr/>
        </p:nvSpPr>
        <p:spPr bwMode="auto">
          <a:xfrm>
            <a:off x="7053580" y="2537460"/>
            <a:ext cx="4493260" cy="188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cs typeface="+mn-ea"/>
                <a:sym typeface="+mn-lt"/>
              </a:rPr>
              <a:t>10.19版本更新公告：沙漠玫瑰 莎弥拉起舞而来</a:t>
            </a:r>
            <a:endParaRPr lang="en-US" altLang="zh-CN" sz="1200" dirty="0">
              <a:solidFill>
                <a:srgbClr val="40404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cs typeface="+mn-ea"/>
                <a:sym typeface="+mn-lt"/>
              </a:rPr>
              <a:t>10.19云顶之弈更新：欢迎来到命运之轮</a:t>
            </a:r>
            <a:endParaRPr lang="en-US" altLang="zh-CN" sz="1200" dirty="0">
              <a:solidFill>
                <a:srgbClr val="40404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cs typeface="+mn-ea"/>
                <a:sym typeface="+mn-lt"/>
              </a:rPr>
              <a:t>灵能特工事件续章现已上线</a:t>
            </a:r>
            <a:endParaRPr lang="en-US" altLang="zh-CN" sz="1200" dirty="0">
              <a:solidFill>
                <a:srgbClr val="40404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cs typeface="+mn-ea"/>
                <a:sym typeface="+mn-lt"/>
              </a:rPr>
              <a:t>2020全球总决赛主题曲MV《所向无前》预告！</a:t>
            </a:r>
            <a:endParaRPr lang="en-US" altLang="zh-CN" sz="1200" dirty="0">
              <a:solidFill>
                <a:srgbClr val="40404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cs typeface="+mn-ea"/>
                <a:sym typeface="+mn-lt"/>
              </a:rPr>
              <a:t>英雄联盟策划来了 聆听峡谷声音2020深圳站精彩回顾</a:t>
            </a:r>
            <a:endParaRPr lang="en-US" altLang="zh-CN" sz="1200" dirty="0">
              <a:solidFill>
                <a:srgbClr val="40404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cs typeface="+mn-ea"/>
                <a:sym typeface="+mn-lt"/>
              </a:rPr>
              <a:t>强势来袭！DMO战队正式更名为TT</a:t>
            </a:r>
            <a:endParaRPr lang="en-US" altLang="zh-CN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983463" y="4629245"/>
            <a:ext cx="848299" cy="848299"/>
          </a:xfrm>
          <a:prstGeom prst="ellipse">
            <a:avLst/>
          </a:prstGeom>
          <a:gradFill>
            <a:gsLst>
              <a:gs pos="0">
                <a:srgbClr val="ED0E0D"/>
              </a:gs>
              <a:gs pos="50000">
                <a:srgbClr val="FB7D27"/>
              </a:gs>
              <a:gs pos="100000">
                <a:srgbClr val="ED0E0D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lightbulb-idea_66298"/>
          <p:cNvSpPr>
            <a:spLocks noChangeAspect="1"/>
          </p:cNvSpPr>
          <p:nvPr/>
        </p:nvSpPr>
        <p:spPr bwMode="auto">
          <a:xfrm>
            <a:off x="10192783" y="4816202"/>
            <a:ext cx="429657" cy="474384"/>
          </a:xfrm>
          <a:custGeom>
            <a:avLst/>
            <a:gdLst>
              <a:gd name="connsiteX0" fmla="*/ 261051 w 522989"/>
              <a:gd name="connsiteY0" fmla="*/ 362763 h 577432"/>
              <a:gd name="connsiteX1" fmla="*/ 288791 w 522989"/>
              <a:gd name="connsiteY1" fmla="*/ 390429 h 577432"/>
              <a:gd name="connsiteX2" fmla="*/ 261051 w 522989"/>
              <a:gd name="connsiteY2" fmla="*/ 418095 h 577432"/>
              <a:gd name="connsiteX3" fmla="*/ 233311 w 522989"/>
              <a:gd name="connsiteY3" fmla="*/ 390429 h 577432"/>
              <a:gd name="connsiteX4" fmla="*/ 261051 w 522989"/>
              <a:gd name="connsiteY4" fmla="*/ 362763 h 577432"/>
              <a:gd name="connsiteX5" fmla="*/ 446328 w 522989"/>
              <a:gd name="connsiteY5" fmla="*/ 358474 h 577432"/>
              <a:gd name="connsiteX6" fmla="*/ 454749 w 522989"/>
              <a:gd name="connsiteY6" fmla="*/ 360086 h 577432"/>
              <a:gd name="connsiteX7" fmla="*/ 483355 w 522989"/>
              <a:gd name="connsiteY7" fmla="*/ 376670 h 577432"/>
              <a:gd name="connsiteX8" fmla="*/ 487969 w 522989"/>
              <a:gd name="connsiteY8" fmla="*/ 391410 h 577432"/>
              <a:gd name="connsiteX9" fmla="*/ 477818 w 522989"/>
              <a:gd name="connsiteY9" fmla="*/ 396938 h 577432"/>
              <a:gd name="connsiteX10" fmla="*/ 472281 w 522989"/>
              <a:gd name="connsiteY10" fmla="*/ 395096 h 577432"/>
              <a:gd name="connsiteX11" fmla="*/ 443675 w 522989"/>
              <a:gd name="connsiteY11" fmla="*/ 378512 h 577432"/>
              <a:gd name="connsiteX12" fmla="*/ 439984 w 522989"/>
              <a:gd name="connsiteY12" fmla="*/ 363772 h 577432"/>
              <a:gd name="connsiteX13" fmla="*/ 446328 w 522989"/>
              <a:gd name="connsiteY13" fmla="*/ 358474 h 577432"/>
              <a:gd name="connsiteX14" fmla="*/ 76344 w 522989"/>
              <a:gd name="connsiteY14" fmla="*/ 358474 h 577432"/>
              <a:gd name="connsiteX15" fmla="*/ 83038 w 522989"/>
              <a:gd name="connsiteY15" fmla="*/ 363772 h 577432"/>
              <a:gd name="connsiteX16" fmla="*/ 79344 w 522989"/>
              <a:gd name="connsiteY16" fmla="*/ 378512 h 577432"/>
              <a:gd name="connsiteX17" fmla="*/ 49796 w 522989"/>
              <a:gd name="connsiteY17" fmla="*/ 395096 h 577432"/>
              <a:gd name="connsiteX18" fmla="*/ 44256 w 522989"/>
              <a:gd name="connsiteY18" fmla="*/ 396938 h 577432"/>
              <a:gd name="connsiteX19" fmla="*/ 35022 w 522989"/>
              <a:gd name="connsiteY19" fmla="*/ 391410 h 577432"/>
              <a:gd name="connsiteX20" fmla="*/ 38716 w 522989"/>
              <a:gd name="connsiteY20" fmla="*/ 376670 h 577432"/>
              <a:gd name="connsiteX21" fmla="*/ 68264 w 522989"/>
              <a:gd name="connsiteY21" fmla="*/ 360086 h 577432"/>
              <a:gd name="connsiteX22" fmla="*/ 76344 w 522989"/>
              <a:gd name="connsiteY22" fmla="*/ 358474 h 577432"/>
              <a:gd name="connsiteX23" fmla="*/ 478723 w 522989"/>
              <a:gd name="connsiteY23" fmla="*/ 249584 h 577432"/>
              <a:gd name="connsiteX24" fmla="*/ 511923 w 522989"/>
              <a:gd name="connsiteY24" fmla="*/ 249584 h 577432"/>
              <a:gd name="connsiteX25" fmla="*/ 522989 w 522989"/>
              <a:gd name="connsiteY25" fmla="*/ 260606 h 577432"/>
              <a:gd name="connsiteX26" fmla="*/ 511923 w 522989"/>
              <a:gd name="connsiteY26" fmla="*/ 271628 h 577432"/>
              <a:gd name="connsiteX27" fmla="*/ 478723 w 522989"/>
              <a:gd name="connsiteY27" fmla="*/ 271628 h 577432"/>
              <a:gd name="connsiteX28" fmla="*/ 467657 w 522989"/>
              <a:gd name="connsiteY28" fmla="*/ 260606 h 577432"/>
              <a:gd name="connsiteX29" fmla="*/ 478723 w 522989"/>
              <a:gd name="connsiteY29" fmla="*/ 249584 h 577432"/>
              <a:gd name="connsiteX30" fmla="*/ 11066 w 522989"/>
              <a:gd name="connsiteY30" fmla="*/ 249584 h 577432"/>
              <a:gd name="connsiteX31" fmla="*/ 44266 w 522989"/>
              <a:gd name="connsiteY31" fmla="*/ 249584 h 577432"/>
              <a:gd name="connsiteX32" fmla="*/ 55332 w 522989"/>
              <a:gd name="connsiteY32" fmla="*/ 260606 h 577432"/>
              <a:gd name="connsiteX33" fmla="*/ 44266 w 522989"/>
              <a:gd name="connsiteY33" fmla="*/ 271628 h 577432"/>
              <a:gd name="connsiteX34" fmla="*/ 11066 w 522989"/>
              <a:gd name="connsiteY34" fmla="*/ 271628 h 577432"/>
              <a:gd name="connsiteX35" fmla="*/ 0 w 522989"/>
              <a:gd name="connsiteY35" fmla="*/ 260606 h 577432"/>
              <a:gd name="connsiteX36" fmla="*/ 11066 w 522989"/>
              <a:gd name="connsiteY36" fmla="*/ 249584 h 577432"/>
              <a:gd name="connsiteX37" fmla="*/ 261050 w 522989"/>
              <a:gd name="connsiteY37" fmla="*/ 167622 h 577432"/>
              <a:gd name="connsiteX38" fmla="*/ 287754 w 522989"/>
              <a:gd name="connsiteY38" fmla="*/ 193402 h 577432"/>
              <a:gd name="connsiteX39" fmla="*/ 287754 w 522989"/>
              <a:gd name="connsiteY39" fmla="*/ 232993 h 577432"/>
              <a:gd name="connsiteX40" fmla="*/ 286833 w 522989"/>
              <a:gd name="connsiteY40" fmla="*/ 248645 h 577432"/>
              <a:gd name="connsiteX41" fmla="*/ 276704 w 522989"/>
              <a:gd name="connsiteY41" fmla="*/ 327828 h 577432"/>
              <a:gd name="connsiteX42" fmla="*/ 261050 w 522989"/>
              <a:gd name="connsiteY42" fmla="*/ 340718 h 577432"/>
              <a:gd name="connsiteX43" fmla="*/ 246317 w 522989"/>
              <a:gd name="connsiteY43" fmla="*/ 327828 h 577432"/>
              <a:gd name="connsiteX44" fmla="*/ 236188 w 522989"/>
              <a:gd name="connsiteY44" fmla="*/ 248645 h 577432"/>
              <a:gd name="connsiteX45" fmla="*/ 234346 w 522989"/>
              <a:gd name="connsiteY45" fmla="*/ 232993 h 577432"/>
              <a:gd name="connsiteX46" fmla="*/ 234346 w 522989"/>
              <a:gd name="connsiteY46" fmla="*/ 193402 h 577432"/>
              <a:gd name="connsiteX47" fmla="*/ 261050 w 522989"/>
              <a:gd name="connsiteY47" fmla="*/ 167622 h 577432"/>
              <a:gd name="connsiteX48" fmla="*/ 261034 w 522989"/>
              <a:gd name="connsiteY48" fmla="*/ 133592 h 577432"/>
              <a:gd name="connsiteX49" fmla="*/ 130076 w 522989"/>
              <a:gd name="connsiteY49" fmla="*/ 258825 h 577432"/>
              <a:gd name="connsiteX50" fmla="*/ 165121 w 522989"/>
              <a:gd name="connsiteY50" fmla="*/ 356433 h 577432"/>
              <a:gd name="connsiteX51" fmla="*/ 190022 w 522989"/>
              <a:gd name="connsiteY51" fmla="*/ 418129 h 577432"/>
              <a:gd name="connsiteX52" fmla="*/ 206622 w 522989"/>
              <a:gd name="connsiteY52" fmla="*/ 442070 h 577432"/>
              <a:gd name="connsiteX53" fmla="*/ 315446 w 522989"/>
              <a:gd name="connsiteY53" fmla="*/ 442070 h 577432"/>
              <a:gd name="connsiteX54" fmla="*/ 332046 w 522989"/>
              <a:gd name="connsiteY54" fmla="*/ 418129 h 577432"/>
              <a:gd name="connsiteX55" fmla="*/ 357869 w 522989"/>
              <a:gd name="connsiteY55" fmla="*/ 357354 h 577432"/>
              <a:gd name="connsiteX56" fmla="*/ 392914 w 522989"/>
              <a:gd name="connsiteY56" fmla="*/ 258825 h 577432"/>
              <a:gd name="connsiteX57" fmla="*/ 261034 w 522989"/>
              <a:gd name="connsiteY57" fmla="*/ 133592 h 577432"/>
              <a:gd name="connsiteX58" fmla="*/ 472281 w 522989"/>
              <a:gd name="connsiteY58" fmla="*/ 126151 h 577432"/>
              <a:gd name="connsiteX59" fmla="*/ 487969 w 522989"/>
              <a:gd name="connsiteY59" fmla="*/ 130757 h 577432"/>
              <a:gd name="connsiteX60" fmla="*/ 483355 w 522989"/>
              <a:gd name="connsiteY60" fmla="*/ 145498 h 577432"/>
              <a:gd name="connsiteX61" fmla="*/ 454749 w 522989"/>
              <a:gd name="connsiteY61" fmla="*/ 162081 h 577432"/>
              <a:gd name="connsiteX62" fmla="*/ 449212 w 522989"/>
              <a:gd name="connsiteY62" fmla="*/ 163924 h 577432"/>
              <a:gd name="connsiteX63" fmla="*/ 439984 w 522989"/>
              <a:gd name="connsiteY63" fmla="*/ 158396 h 577432"/>
              <a:gd name="connsiteX64" fmla="*/ 443675 w 522989"/>
              <a:gd name="connsiteY64" fmla="*/ 142734 h 577432"/>
              <a:gd name="connsiteX65" fmla="*/ 49796 w 522989"/>
              <a:gd name="connsiteY65" fmla="*/ 126151 h 577432"/>
              <a:gd name="connsiteX66" fmla="*/ 79344 w 522989"/>
              <a:gd name="connsiteY66" fmla="*/ 142734 h 577432"/>
              <a:gd name="connsiteX67" fmla="*/ 83038 w 522989"/>
              <a:gd name="connsiteY67" fmla="*/ 158396 h 577432"/>
              <a:gd name="connsiteX68" fmla="*/ 73804 w 522989"/>
              <a:gd name="connsiteY68" fmla="*/ 163924 h 577432"/>
              <a:gd name="connsiteX69" fmla="*/ 68264 w 522989"/>
              <a:gd name="connsiteY69" fmla="*/ 162081 h 577432"/>
              <a:gd name="connsiteX70" fmla="*/ 38716 w 522989"/>
              <a:gd name="connsiteY70" fmla="*/ 145498 h 577432"/>
              <a:gd name="connsiteX71" fmla="*/ 35022 w 522989"/>
              <a:gd name="connsiteY71" fmla="*/ 130757 h 577432"/>
              <a:gd name="connsiteX72" fmla="*/ 49796 w 522989"/>
              <a:gd name="connsiteY72" fmla="*/ 126151 h 577432"/>
              <a:gd name="connsiteX73" fmla="*/ 261034 w 522989"/>
              <a:gd name="connsiteY73" fmla="*/ 88472 h 577432"/>
              <a:gd name="connsiteX74" fmla="*/ 437181 w 522989"/>
              <a:gd name="connsiteY74" fmla="*/ 258825 h 577432"/>
              <a:gd name="connsiteX75" fmla="*/ 394758 w 522989"/>
              <a:gd name="connsiteY75" fmla="*/ 382217 h 577432"/>
              <a:gd name="connsiteX76" fmla="*/ 377236 w 522989"/>
              <a:gd name="connsiteY76" fmla="*/ 418129 h 577432"/>
              <a:gd name="connsiteX77" fmla="*/ 344035 w 522989"/>
              <a:gd name="connsiteY77" fmla="*/ 476141 h 577432"/>
              <a:gd name="connsiteX78" fmla="*/ 341268 w 522989"/>
              <a:gd name="connsiteY78" fmla="*/ 521262 h 577432"/>
              <a:gd name="connsiteX79" fmla="*/ 305301 w 522989"/>
              <a:gd name="connsiteY79" fmla="*/ 559016 h 577432"/>
              <a:gd name="connsiteX80" fmla="*/ 290545 w 522989"/>
              <a:gd name="connsiteY80" fmla="*/ 573749 h 577432"/>
              <a:gd name="connsiteX81" fmla="*/ 278556 w 522989"/>
              <a:gd name="connsiteY81" fmla="*/ 577432 h 577432"/>
              <a:gd name="connsiteX82" fmla="*/ 244434 w 522989"/>
              <a:gd name="connsiteY82" fmla="*/ 577432 h 577432"/>
              <a:gd name="connsiteX83" fmla="*/ 231522 w 522989"/>
              <a:gd name="connsiteY83" fmla="*/ 573749 h 577432"/>
              <a:gd name="connsiteX84" fmla="*/ 217689 w 522989"/>
              <a:gd name="connsiteY84" fmla="*/ 559016 h 577432"/>
              <a:gd name="connsiteX85" fmla="*/ 180799 w 522989"/>
              <a:gd name="connsiteY85" fmla="*/ 521262 h 577432"/>
              <a:gd name="connsiteX86" fmla="*/ 178955 w 522989"/>
              <a:gd name="connsiteY86" fmla="*/ 476141 h 577432"/>
              <a:gd name="connsiteX87" fmla="*/ 145754 w 522989"/>
              <a:gd name="connsiteY87" fmla="*/ 418129 h 577432"/>
              <a:gd name="connsiteX88" fmla="*/ 128232 w 522989"/>
              <a:gd name="connsiteY88" fmla="*/ 382217 h 577432"/>
              <a:gd name="connsiteX89" fmla="*/ 85809 w 522989"/>
              <a:gd name="connsiteY89" fmla="*/ 258825 h 577432"/>
              <a:gd name="connsiteX90" fmla="*/ 261034 w 522989"/>
              <a:gd name="connsiteY90" fmla="*/ 88472 h 577432"/>
              <a:gd name="connsiteX91" fmla="*/ 392070 w 522989"/>
              <a:gd name="connsiteY91" fmla="*/ 35016 h 577432"/>
              <a:gd name="connsiteX92" fmla="*/ 395762 w 522989"/>
              <a:gd name="connsiteY92" fmla="*/ 49759 h 577432"/>
              <a:gd name="connsiteX93" fmla="*/ 379147 w 522989"/>
              <a:gd name="connsiteY93" fmla="*/ 79244 h 577432"/>
              <a:gd name="connsiteX94" fmla="*/ 369917 w 522989"/>
              <a:gd name="connsiteY94" fmla="*/ 84773 h 577432"/>
              <a:gd name="connsiteX95" fmla="*/ 364378 w 522989"/>
              <a:gd name="connsiteY95" fmla="*/ 82930 h 577432"/>
              <a:gd name="connsiteX96" fmla="*/ 360686 w 522989"/>
              <a:gd name="connsiteY96" fmla="*/ 68187 h 577432"/>
              <a:gd name="connsiteX97" fmla="*/ 377301 w 522989"/>
              <a:gd name="connsiteY97" fmla="*/ 38702 h 577432"/>
              <a:gd name="connsiteX98" fmla="*/ 392070 w 522989"/>
              <a:gd name="connsiteY98" fmla="*/ 35016 h 577432"/>
              <a:gd name="connsiteX99" fmla="*/ 131042 w 522989"/>
              <a:gd name="connsiteY99" fmla="*/ 35016 h 577432"/>
              <a:gd name="connsiteX100" fmla="*/ 145759 w 522989"/>
              <a:gd name="connsiteY100" fmla="*/ 38702 h 577432"/>
              <a:gd name="connsiteX101" fmla="*/ 162317 w 522989"/>
              <a:gd name="connsiteY101" fmla="*/ 68187 h 577432"/>
              <a:gd name="connsiteX102" fmla="*/ 158637 w 522989"/>
              <a:gd name="connsiteY102" fmla="*/ 82930 h 577432"/>
              <a:gd name="connsiteX103" fmla="*/ 153118 w 522989"/>
              <a:gd name="connsiteY103" fmla="*/ 84773 h 577432"/>
              <a:gd name="connsiteX104" fmla="*/ 143000 w 522989"/>
              <a:gd name="connsiteY104" fmla="*/ 79244 h 577432"/>
              <a:gd name="connsiteX105" fmla="*/ 126443 w 522989"/>
              <a:gd name="connsiteY105" fmla="*/ 49759 h 577432"/>
              <a:gd name="connsiteX106" fmla="*/ 131042 w 522989"/>
              <a:gd name="connsiteY106" fmla="*/ 35016 h 577432"/>
              <a:gd name="connsiteX107" fmla="*/ 261051 w 522989"/>
              <a:gd name="connsiteY107" fmla="*/ 0 h 577432"/>
              <a:gd name="connsiteX108" fmla="*/ 272073 w 522989"/>
              <a:gd name="connsiteY108" fmla="*/ 11037 h 577432"/>
              <a:gd name="connsiteX109" fmla="*/ 272073 w 522989"/>
              <a:gd name="connsiteY109" fmla="*/ 44147 h 577432"/>
              <a:gd name="connsiteX110" fmla="*/ 261051 w 522989"/>
              <a:gd name="connsiteY110" fmla="*/ 55184 h 577432"/>
              <a:gd name="connsiteX111" fmla="*/ 250029 w 522989"/>
              <a:gd name="connsiteY111" fmla="*/ 44147 h 577432"/>
              <a:gd name="connsiteX112" fmla="*/ 250029 w 522989"/>
              <a:gd name="connsiteY112" fmla="*/ 11037 h 577432"/>
              <a:gd name="connsiteX113" fmla="*/ 261051 w 522989"/>
              <a:gd name="connsiteY113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22989" h="577432">
                <a:moveTo>
                  <a:pt x="261051" y="362763"/>
                </a:moveTo>
                <a:cubicBezTo>
                  <a:pt x="276371" y="362763"/>
                  <a:pt x="288791" y="375149"/>
                  <a:pt x="288791" y="390429"/>
                </a:cubicBezTo>
                <a:cubicBezTo>
                  <a:pt x="288791" y="405709"/>
                  <a:pt x="276371" y="418095"/>
                  <a:pt x="261051" y="418095"/>
                </a:cubicBezTo>
                <a:cubicBezTo>
                  <a:pt x="245731" y="418095"/>
                  <a:pt x="233311" y="405709"/>
                  <a:pt x="233311" y="390429"/>
                </a:cubicBezTo>
                <a:cubicBezTo>
                  <a:pt x="233311" y="375149"/>
                  <a:pt x="245731" y="362763"/>
                  <a:pt x="261051" y="362763"/>
                </a:cubicBezTo>
                <a:close/>
                <a:moveTo>
                  <a:pt x="446328" y="358474"/>
                </a:moveTo>
                <a:cubicBezTo>
                  <a:pt x="448981" y="357783"/>
                  <a:pt x="451980" y="358243"/>
                  <a:pt x="454749" y="360086"/>
                </a:cubicBezTo>
                <a:lnTo>
                  <a:pt x="483355" y="376670"/>
                </a:lnTo>
                <a:cubicBezTo>
                  <a:pt x="488891" y="379434"/>
                  <a:pt x="490737" y="385883"/>
                  <a:pt x="487969" y="391410"/>
                </a:cubicBezTo>
                <a:cubicBezTo>
                  <a:pt x="486123" y="395096"/>
                  <a:pt x="481509" y="396938"/>
                  <a:pt x="477818" y="396938"/>
                </a:cubicBezTo>
                <a:cubicBezTo>
                  <a:pt x="475973" y="396938"/>
                  <a:pt x="474127" y="396938"/>
                  <a:pt x="472281" y="395096"/>
                </a:cubicBezTo>
                <a:lnTo>
                  <a:pt x="443675" y="378512"/>
                </a:lnTo>
                <a:cubicBezTo>
                  <a:pt x="438139" y="375748"/>
                  <a:pt x="436293" y="369299"/>
                  <a:pt x="439984" y="363772"/>
                </a:cubicBezTo>
                <a:cubicBezTo>
                  <a:pt x="441368" y="361007"/>
                  <a:pt x="443675" y="359165"/>
                  <a:pt x="446328" y="358474"/>
                </a:cubicBezTo>
                <a:close/>
                <a:moveTo>
                  <a:pt x="76344" y="358474"/>
                </a:moveTo>
                <a:cubicBezTo>
                  <a:pt x="79114" y="359165"/>
                  <a:pt x="81653" y="361007"/>
                  <a:pt x="83038" y="363772"/>
                </a:cubicBezTo>
                <a:cubicBezTo>
                  <a:pt x="85808" y="369299"/>
                  <a:pt x="83961" y="375748"/>
                  <a:pt x="79344" y="378512"/>
                </a:cubicBezTo>
                <a:lnTo>
                  <a:pt x="49796" y="395096"/>
                </a:lnTo>
                <a:cubicBezTo>
                  <a:pt x="47949" y="396938"/>
                  <a:pt x="46103" y="396938"/>
                  <a:pt x="44256" y="396938"/>
                </a:cubicBezTo>
                <a:cubicBezTo>
                  <a:pt x="40562" y="396938"/>
                  <a:pt x="36869" y="395096"/>
                  <a:pt x="35022" y="391410"/>
                </a:cubicBezTo>
                <a:cubicBezTo>
                  <a:pt x="32252" y="385883"/>
                  <a:pt x="34099" y="379434"/>
                  <a:pt x="38716" y="376670"/>
                </a:cubicBezTo>
                <a:lnTo>
                  <a:pt x="68264" y="360086"/>
                </a:lnTo>
                <a:cubicBezTo>
                  <a:pt x="70573" y="358243"/>
                  <a:pt x="73574" y="357783"/>
                  <a:pt x="76344" y="358474"/>
                </a:cubicBezTo>
                <a:close/>
                <a:moveTo>
                  <a:pt x="478723" y="249584"/>
                </a:moveTo>
                <a:lnTo>
                  <a:pt x="511923" y="249584"/>
                </a:lnTo>
                <a:cubicBezTo>
                  <a:pt x="517456" y="249584"/>
                  <a:pt x="522989" y="255095"/>
                  <a:pt x="522989" y="260606"/>
                </a:cubicBezTo>
                <a:cubicBezTo>
                  <a:pt x="522989" y="267035"/>
                  <a:pt x="517456" y="271628"/>
                  <a:pt x="511923" y="271628"/>
                </a:cubicBezTo>
                <a:lnTo>
                  <a:pt x="478723" y="271628"/>
                </a:lnTo>
                <a:cubicBezTo>
                  <a:pt x="472268" y="271628"/>
                  <a:pt x="467657" y="267035"/>
                  <a:pt x="467657" y="260606"/>
                </a:cubicBezTo>
                <a:cubicBezTo>
                  <a:pt x="467657" y="255095"/>
                  <a:pt x="472268" y="249584"/>
                  <a:pt x="478723" y="249584"/>
                </a:cubicBezTo>
                <a:close/>
                <a:moveTo>
                  <a:pt x="11066" y="249584"/>
                </a:moveTo>
                <a:lnTo>
                  <a:pt x="44266" y="249584"/>
                </a:lnTo>
                <a:cubicBezTo>
                  <a:pt x="50721" y="249584"/>
                  <a:pt x="55332" y="255095"/>
                  <a:pt x="55332" y="260606"/>
                </a:cubicBezTo>
                <a:cubicBezTo>
                  <a:pt x="55332" y="267035"/>
                  <a:pt x="50721" y="271628"/>
                  <a:pt x="44266" y="271628"/>
                </a:cubicBezTo>
                <a:lnTo>
                  <a:pt x="11066" y="271628"/>
                </a:lnTo>
                <a:cubicBezTo>
                  <a:pt x="4611" y="271628"/>
                  <a:pt x="0" y="267035"/>
                  <a:pt x="0" y="260606"/>
                </a:cubicBezTo>
                <a:cubicBezTo>
                  <a:pt x="0" y="255095"/>
                  <a:pt x="4611" y="249584"/>
                  <a:pt x="11066" y="249584"/>
                </a:cubicBezTo>
                <a:close/>
                <a:moveTo>
                  <a:pt x="261050" y="167622"/>
                </a:moveTo>
                <a:cubicBezTo>
                  <a:pt x="278546" y="167622"/>
                  <a:pt x="287754" y="176829"/>
                  <a:pt x="287754" y="193402"/>
                </a:cubicBezTo>
                <a:lnTo>
                  <a:pt x="287754" y="232993"/>
                </a:lnTo>
                <a:cubicBezTo>
                  <a:pt x="287754" y="237597"/>
                  <a:pt x="287754" y="243121"/>
                  <a:pt x="286833" y="248645"/>
                </a:cubicBezTo>
                <a:lnTo>
                  <a:pt x="276704" y="327828"/>
                </a:lnTo>
                <a:cubicBezTo>
                  <a:pt x="274862" y="337956"/>
                  <a:pt x="270258" y="340718"/>
                  <a:pt x="261050" y="340718"/>
                </a:cubicBezTo>
                <a:cubicBezTo>
                  <a:pt x="252763" y="340718"/>
                  <a:pt x="248158" y="337956"/>
                  <a:pt x="246317" y="327828"/>
                </a:cubicBezTo>
                <a:lnTo>
                  <a:pt x="236188" y="248645"/>
                </a:lnTo>
                <a:cubicBezTo>
                  <a:pt x="235267" y="243121"/>
                  <a:pt x="234346" y="237597"/>
                  <a:pt x="234346" y="232993"/>
                </a:cubicBezTo>
                <a:lnTo>
                  <a:pt x="234346" y="193402"/>
                </a:lnTo>
                <a:cubicBezTo>
                  <a:pt x="234346" y="176829"/>
                  <a:pt x="244475" y="167622"/>
                  <a:pt x="261050" y="167622"/>
                </a:cubicBezTo>
                <a:close/>
                <a:moveTo>
                  <a:pt x="261034" y="133592"/>
                </a:moveTo>
                <a:cubicBezTo>
                  <a:pt x="189099" y="133592"/>
                  <a:pt x="130076" y="189763"/>
                  <a:pt x="130076" y="258825"/>
                </a:cubicBezTo>
                <a:cubicBezTo>
                  <a:pt x="130076" y="305787"/>
                  <a:pt x="148521" y="332491"/>
                  <a:pt x="165121" y="356433"/>
                </a:cubicBezTo>
                <a:cubicBezTo>
                  <a:pt x="178033" y="375771"/>
                  <a:pt x="190022" y="394187"/>
                  <a:pt x="190022" y="418129"/>
                </a:cubicBezTo>
                <a:cubicBezTo>
                  <a:pt x="190022" y="428258"/>
                  <a:pt x="200166" y="437466"/>
                  <a:pt x="206622" y="442070"/>
                </a:cubicBezTo>
                <a:lnTo>
                  <a:pt x="315446" y="442070"/>
                </a:lnTo>
                <a:cubicBezTo>
                  <a:pt x="322824" y="436545"/>
                  <a:pt x="332046" y="428258"/>
                  <a:pt x="332046" y="418129"/>
                </a:cubicBezTo>
                <a:cubicBezTo>
                  <a:pt x="332046" y="394187"/>
                  <a:pt x="344957" y="375771"/>
                  <a:pt x="357869" y="357354"/>
                </a:cubicBezTo>
                <a:cubicBezTo>
                  <a:pt x="374469" y="332491"/>
                  <a:pt x="392914" y="305787"/>
                  <a:pt x="392914" y="258825"/>
                </a:cubicBezTo>
                <a:cubicBezTo>
                  <a:pt x="392914" y="189763"/>
                  <a:pt x="333891" y="133592"/>
                  <a:pt x="261034" y="133592"/>
                </a:cubicBezTo>
                <a:close/>
                <a:moveTo>
                  <a:pt x="472281" y="126151"/>
                </a:moveTo>
                <a:cubicBezTo>
                  <a:pt x="477818" y="123387"/>
                  <a:pt x="484278" y="125229"/>
                  <a:pt x="487969" y="130757"/>
                </a:cubicBezTo>
                <a:cubicBezTo>
                  <a:pt x="490737" y="135364"/>
                  <a:pt x="488891" y="142734"/>
                  <a:pt x="483355" y="145498"/>
                </a:cubicBezTo>
                <a:lnTo>
                  <a:pt x="454749" y="162081"/>
                </a:lnTo>
                <a:cubicBezTo>
                  <a:pt x="452903" y="163002"/>
                  <a:pt x="451057" y="163924"/>
                  <a:pt x="449212" y="163924"/>
                </a:cubicBezTo>
                <a:cubicBezTo>
                  <a:pt x="445521" y="163924"/>
                  <a:pt x="441830" y="162081"/>
                  <a:pt x="439984" y="158396"/>
                </a:cubicBezTo>
                <a:cubicBezTo>
                  <a:pt x="436293" y="152868"/>
                  <a:pt x="438139" y="146419"/>
                  <a:pt x="443675" y="142734"/>
                </a:cubicBezTo>
                <a:close/>
                <a:moveTo>
                  <a:pt x="49796" y="126151"/>
                </a:moveTo>
                <a:lnTo>
                  <a:pt x="79344" y="142734"/>
                </a:lnTo>
                <a:cubicBezTo>
                  <a:pt x="83961" y="146419"/>
                  <a:pt x="85808" y="152868"/>
                  <a:pt x="83038" y="158396"/>
                </a:cubicBezTo>
                <a:cubicBezTo>
                  <a:pt x="81191" y="162081"/>
                  <a:pt x="77498" y="163924"/>
                  <a:pt x="73804" y="163924"/>
                </a:cubicBezTo>
                <a:cubicBezTo>
                  <a:pt x="71957" y="163924"/>
                  <a:pt x="70111" y="163002"/>
                  <a:pt x="68264" y="162081"/>
                </a:cubicBezTo>
                <a:lnTo>
                  <a:pt x="38716" y="145498"/>
                </a:lnTo>
                <a:cubicBezTo>
                  <a:pt x="34099" y="142734"/>
                  <a:pt x="32252" y="135364"/>
                  <a:pt x="35022" y="130757"/>
                </a:cubicBezTo>
                <a:cubicBezTo>
                  <a:pt x="37792" y="125229"/>
                  <a:pt x="45179" y="123387"/>
                  <a:pt x="49796" y="126151"/>
                </a:cubicBezTo>
                <a:close/>
                <a:moveTo>
                  <a:pt x="261034" y="88472"/>
                </a:moveTo>
                <a:cubicBezTo>
                  <a:pt x="357869" y="88472"/>
                  <a:pt x="437181" y="164901"/>
                  <a:pt x="437181" y="258825"/>
                </a:cubicBezTo>
                <a:cubicBezTo>
                  <a:pt x="437181" y="319600"/>
                  <a:pt x="412281" y="355512"/>
                  <a:pt x="394758" y="382217"/>
                </a:cubicBezTo>
                <a:cubicBezTo>
                  <a:pt x="382769" y="398791"/>
                  <a:pt x="377236" y="408000"/>
                  <a:pt x="377236" y="418129"/>
                </a:cubicBezTo>
                <a:cubicBezTo>
                  <a:pt x="377236" y="440229"/>
                  <a:pt x="365247" y="460487"/>
                  <a:pt x="344035" y="476141"/>
                </a:cubicBezTo>
                <a:cubicBezTo>
                  <a:pt x="343113" y="489033"/>
                  <a:pt x="341268" y="521262"/>
                  <a:pt x="341268" y="521262"/>
                </a:cubicBezTo>
                <a:cubicBezTo>
                  <a:pt x="341268" y="529549"/>
                  <a:pt x="336657" y="548887"/>
                  <a:pt x="305301" y="559016"/>
                </a:cubicBezTo>
                <a:cubicBezTo>
                  <a:pt x="301612" y="564541"/>
                  <a:pt x="297001" y="569145"/>
                  <a:pt x="290545" y="573749"/>
                </a:cubicBezTo>
                <a:cubicBezTo>
                  <a:pt x="286856" y="575591"/>
                  <a:pt x="283168" y="577432"/>
                  <a:pt x="278556" y="577432"/>
                </a:cubicBezTo>
                <a:lnTo>
                  <a:pt x="244434" y="577432"/>
                </a:lnTo>
                <a:cubicBezTo>
                  <a:pt x="239822" y="577432"/>
                  <a:pt x="235211" y="575591"/>
                  <a:pt x="231522" y="573749"/>
                </a:cubicBezTo>
                <a:cubicBezTo>
                  <a:pt x="225989" y="569145"/>
                  <a:pt x="221378" y="564541"/>
                  <a:pt x="217689" y="559016"/>
                </a:cubicBezTo>
                <a:cubicBezTo>
                  <a:pt x="186333" y="548887"/>
                  <a:pt x="181722" y="530470"/>
                  <a:pt x="180799" y="521262"/>
                </a:cubicBezTo>
                <a:cubicBezTo>
                  <a:pt x="180799" y="521262"/>
                  <a:pt x="178955" y="489033"/>
                  <a:pt x="178955" y="476141"/>
                </a:cubicBezTo>
                <a:cubicBezTo>
                  <a:pt x="157743" y="460487"/>
                  <a:pt x="145754" y="440229"/>
                  <a:pt x="145754" y="418129"/>
                </a:cubicBezTo>
                <a:cubicBezTo>
                  <a:pt x="145754" y="408000"/>
                  <a:pt x="139299" y="398791"/>
                  <a:pt x="128232" y="382217"/>
                </a:cubicBezTo>
                <a:cubicBezTo>
                  <a:pt x="109787" y="355512"/>
                  <a:pt x="85809" y="319600"/>
                  <a:pt x="85809" y="258825"/>
                </a:cubicBezTo>
                <a:cubicBezTo>
                  <a:pt x="85809" y="164901"/>
                  <a:pt x="164199" y="88472"/>
                  <a:pt x="261034" y="88472"/>
                </a:cubicBezTo>
                <a:close/>
                <a:moveTo>
                  <a:pt x="392070" y="35016"/>
                </a:moveTo>
                <a:cubicBezTo>
                  <a:pt x="397608" y="37780"/>
                  <a:pt x="399454" y="45152"/>
                  <a:pt x="395762" y="49759"/>
                </a:cubicBezTo>
                <a:lnTo>
                  <a:pt x="379147" y="79244"/>
                </a:lnTo>
                <a:cubicBezTo>
                  <a:pt x="377301" y="82930"/>
                  <a:pt x="373609" y="84773"/>
                  <a:pt x="369917" y="84773"/>
                </a:cubicBezTo>
                <a:cubicBezTo>
                  <a:pt x="368071" y="84773"/>
                  <a:pt x="366224" y="83851"/>
                  <a:pt x="364378" y="82930"/>
                </a:cubicBezTo>
                <a:cubicBezTo>
                  <a:pt x="358840" y="80166"/>
                  <a:pt x="356994" y="72794"/>
                  <a:pt x="360686" y="68187"/>
                </a:cubicBezTo>
                <a:lnTo>
                  <a:pt x="377301" y="38702"/>
                </a:lnTo>
                <a:cubicBezTo>
                  <a:pt x="380070" y="34095"/>
                  <a:pt x="386531" y="32252"/>
                  <a:pt x="392070" y="35016"/>
                </a:cubicBezTo>
                <a:close/>
                <a:moveTo>
                  <a:pt x="131042" y="35016"/>
                </a:moveTo>
                <a:cubicBezTo>
                  <a:pt x="135641" y="32252"/>
                  <a:pt x="143000" y="34095"/>
                  <a:pt x="145759" y="38702"/>
                </a:cubicBezTo>
                <a:lnTo>
                  <a:pt x="162317" y="68187"/>
                </a:lnTo>
                <a:cubicBezTo>
                  <a:pt x="165996" y="72794"/>
                  <a:pt x="164156" y="80166"/>
                  <a:pt x="158637" y="82930"/>
                </a:cubicBezTo>
                <a:cubicBezTo>
                  <a:pt x="156798" y="83851"/>
                  <a:pt x="154958" y="84773"/>
                  <a:pt x="153118" y="84773"/>
                </a:cubicBezTo>
                <a:cubicBezTo>
                  <a:pt x="149439" y="84773"/>
                  <a:pt x="145759" y="82930"/>
                  <a:pt x="143000" y="79244"/>
                </a:cubicBezTo>
                <a:lnTo>
                  <a:pt x="126443" y="49759"/>
                </a:lnTo>
                <a:cubicBezTo>
                  <a:pt x="123683" y="45152"/>
                  <a:pt x="125523" y="37780"/>
                  <a:pt x="131042" y="35016"/>
                </a:cubicBezTo>
                <a:close/>
                <a:moveTo>
                  <a:pt x="261051" y="0"/>
                </a:moveTo>
                <a:cubicBezTo>
                  <a:pt x="267480" y="0"/>
                  <a:pt x="272073" y="4598"/>
                  <a:pt x="272073" y="11037"/>
                </a:cubicBezTo>
                <a:lnTo>
                  <a:pt x="272073" y="44147"/>
                </a:lnTo>
                <a:cubicBezTo>
                  <a:pt x="272073" y="50585"/>
                  <a:pt x="267480" y="55184"/>
                  <a:pt x="261051" y="55184"/>
                </a:cubicBezTo>
                <a:cubicBezTo>
                  <a:pt x="255540" y="55184"/>
                  <a:pt x="250029" y="50585"/>
                  <a:pt x="250029" y="44147"/>
                </a:cubicBezTo>
                <a:lnTo>
                  <a:pt x="250029" y="11037"/>
                </a:lnTo>
                <a:cubicBezTo>
                  <a:pt x="250029" y="4598"/>
                  <a:pt x="255540" y="0"/>
                  <a:pt x="26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522245" y="4589822"/>
            <a:ext cx="848299" cy="848299"/>
          </a:xfrm>
          <a:prstGeom prst="ellipse">
            <a:avLst/>
          </a:prstGeom>
          <a:gradFill>
            <a:gsLst>
              <a:gs pos="0">
                <a:srgbClr val="ED0E0D"/>
              </a:gs>
              <a:gs pos="50000">
                <a:srgbClr val="FB7D27"/>
              </a:gs>
              <a:gs pos="100000">
                <a:srgbClr val="ED0E0D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earth-grid-and-airplane_52498"/>
          <p:cNvSpPr>
            <a:spLocks noChangeAspect="1"/>
          </p:cNvSpPr>
          <p:nvPr/>
        </p:nvSpPr>
        <p:spPr bwMode="auto">
          <a:xfrm>
            <a:off x="8747775" y="4807510"/>
            <a:ext cx="404409" cy="406162"/>
          </a:xfrm>
          <a:custGeom>
            <a:avLst/>
            <a:gdLst>
              <a:gd name="connsiteX0" fmla="*/ 152145 w 603428"/>
              <a:gd name="connsiteY0" fmla="*/ 465773 h 606044"/>
              <a:gd name="connsiteX1" fmla="*/ 109085 w 603428"/>
              <a:gd name="connsiteY1" fmla="*/ 477238 h 606044"/>
              <a:gd name="connsiteX2" fmla="*/ 170804 w 603428"/>
              <a:gd name="connsiteY2" fmla="*/ 525965 h 606044"/>
              <a:gd name="connsiteX3" fmla="*/ 152145 w 603428"/>
              <a:gd name="connsiteY3" fmla="*/ 465773 h 606044"/>
              <a:gd name="connsiteX4" fmla="*/ 40189 w 603428"/>
              <a:gd name="connsiteY4" fmla="*/ 321025 h 606044"/>
              <a:gd name="connsiteX5" fmla="*/ 83249 w 603428"/>
              <a:gd name="connsiteY5" fmla="*/ 445709 h 606044"/>
              <a:gd name="connsiteX6" fmla="*/ 143533 w 603428"/>
              <a:gd name="connsiteY6" fmla="*/ 428511 h 606044"/>
              <a:gd name="connsiteX7" fmla="*/ 133486 w 603428"/>
              <a:gd name="connsiteY7" fmla="*/ 321025 h 606044"/>
              <a:gd name="connsiteX8" fmla="*/ 561886 w 603428"/>
              <a:gd name="connsiteY8" fmla="*/ 279085 h 606044"/>
              <a:gd name="connsiteX9" fmla="*/ 546995 w 603428"/>
              <a:gd name="connsiteY9" fmla="*/ 282312 h 606044"/>
              <a:gd name="connsiteX10" fmla="*/ 567088 w 603428"/>
              <a:gd name="connsiteY10" fmla="*/ 295218 h 606044"/>
              <a:gd name="connsiteX11" fmla="*/ 581441 w 603428"/>
              <a:gd name="connsiteY11" fmla="*/ 315295 h 606044"/>
              <a:gd name="connsiteX12" fmla="*/ 575700 w 603428"/>
              <a:gd name="connsiteY12" fmla="*/ 286614 h 606044"/>
              <a:gd name="connsiteX13" fmla="*/ 561886 w 603428"/>
              <a:gd name="connsiteY13" fmla="*/ 279085 h 606044"/>
              <a:gd name="connsiteX14" fmla="*/ 583616 w 603428"/>
              <a:gd name="connsiteY14" fmla="*/ 259837 h 606044"/>
              <a:gd name="connsiteX15" fmla="*/ 597228 w 603428"/>
              <a:gd name="connsiteY15" fmla="*/ 266537 h 606044"/>
              <a:gd name="connsiteX16" fmla="*/ 548430 w 603428"/>
              <a:gd name="connsiteY16" fmla="*/ 374092 h 606044"/>
              <a:gd name="connsiteX17" fmla="*/ 577135 w 603428"/>
              <a:gd name="connsiteY17" fmla="*/ 540444 h 606044"/>
              <a:gd name="connsiteX18" fmla="*/ 575700 w 603428"/>
              <a:gd name="connsiteY18" fmla="*/ 546180 h 606044"/>
              <a:gd name="connsiteX19" fmla="*/ 548430 w 603428"/>
              <a:gd name="connsiteY19" fmla="*/ 571994 h 606044"/>
              <a:gd name="connsiteX20" fmla="*/ 538384 w 603428"/>
              <a:gd name="connsiteY20" fmla="*/ 570559 h 606044"/>
              <a:gd name="connsiteX21" fmla="*/ 465188 w 603428"/>
              <a:gd name="connsiteY21" fmla="*/ 457268 h 606044"/>
              <a:gd name="connsiteX22" fmla="*/ 374768 w 603428"/>
              <a:gd name="connsiteY22" fmla="*/ 521801 h 606044"/>
              <a:gd name="connsiteX23" fmla="*/ 381945 w 603428"/>
              <a:gd name="connsiteY23" fmla="*/ 584900 h 606044"/>
              <a:gd name="connsiteX24" fmla="*/ 380509 w 603428"/>
              <a:gd name="connsiteY24" fmla="*/ 590636 h 606044"/>
              <a:gd name="connsiteX25" fmla="*/ 367592 w 603428"/>
              <a:gd name="connsiteY25" fmla="*/ 603543 h 606044"/>
              <a:gd name="connsiteX26" fmla="*/ 356111 w 603428"/>
              <a:gd name="connsiteY26" fmla="*/ 600675 h 606044"/>
              <a:gd name="connsiteX27" fmla="*/ 330277 w 603428"/>
              <a:gd name="connsiteY27" fmla="*/ 531840 h 606044"/>
              <a:gd name="connsiteX28" fmla="*/ 261386 w 603428"/>
              <a:gd name="connsiteY28" fmla="*/ 506026 h 606044"/>
              <a:gd name="connsiteX29" fmla="*/ 258515 w 603428"/>
              <a:gd name="connsiteY29" fmla="*/ 494554 h 606044"/>
              <a:gd name="connsiteX30" fmla="*/ 271432 w 603428"/>
              <a:gd name="connsiteY30" fmla="*/ 481647 h 606044"/>
              <a:gd name="connsiteX31" fmla="*/ 277173 w 603428"/>
              <a:gd name="connsiteY31" fmla="*/ 480213 h 606044"/>
              <a:gd name="connsiteX32" fmla="*/ 340323 w 603428"/>
              <a:gd name="connsiteY32" fmla="*/ 488818 h 606044"/>
              <a:gd name="connsiteX33" fmla="*/ 406343 w 603428"/>
              <a:gd name="connsiteY33" fmla="*/ 397037 h 606044"/>
              <a:gd name="connsiteX34" fmla="*/ 291526 w 603428"/>
              <a:gd name="connsiteY34" fmla="*/ 323900 h 606044"/>
              <a:gd name="connsiteX35" fmla="*/ 290090 w 603428"/>
              <a:gd name="connsiteY35" fmla="*/ 313861 h 606044"/>
              <a:gd name="connsiteX36" fmla="*/ 317360 w 603428"/>
              <a:gd name="connsiteY36" fmla="*/ 288048 h 606044"/>
              <a:gd name="connsiteX37" fmla="*/ 323100 w 603428"/>
              <a:gd name="connsiteY37" fmla="*/ 285180 h 606044"/>
              <a:gd name="connsiteX38" fmla="*/ 488151 w 603428"/>
              <a:gd name="connsiteY38" fmla="*/ 315295 h 606044"/>
              <a:gd name="connsiteX39" fmla="*/ 583616 w 603428"/>
              <a:gd name="connsiteY39" fmla="*/ 259837 h 606044"/>
              <a:gd name="connsiteX40" fmla="*/ 183722 w 603428"/>
              <a:gd name="connsiteY40" fmla="*/ 182010 h 606044"/>
              <a:gd name="connsiteX41" fmla="*/ 173675 w 603428"/>
              <a:gd name="connsiteY41" fmla="*/ 282330 h 606044"/>
              <a:gd name="connsiteX42" fmla="*/ 282760 w 603428"/>
              <a:gd name="connsiteY42" fmla="*/ 282330 h 606044"/>
              <a:gd name="connsiteX43" fmla="*/ 282760 w 603428"/>
              <a:gd name="connsiteY43" fmla="*/ 190609 h 606044"/>
              <a:gd name="connsiteX44" fmla="*/ 183722 w 603428"/>
              <a:gd name="connsiteY44" fmla="*/ 182010 h 606044"/>
              <a:gd name="connsiteX45" fmla="*/ 83249 w 603428"/>
              <a:gd name="connsiteY45" fmla="*/ 154780 h 606044"/>
              <a:gd name="connsiteX46" fmla="*/ 70331 w 603428"/>
              <a:gd name="connsiteY46" fmla="*/ 174844 h 606044"/>
              <a:gd name="connsiteX47" fmla="*/ 70331 w 603428"/>
              <a:gd name="connsiteY47" fmla="*/ 176277 h 606044"/>
              <a:gd name="connsiteX48" fmla="*/ 40189 w 603428"/>
              <a:gd name="connsiteY48" fmla="*/ 282330 h 606044"/>
              <a:gd name="connsiteX49" fmla="*/ 133486 w 603428"/>
              <a:gd name="connsiteY49" fmla="*/ 282330 h 606044"/>
              <a:gd name="connsiteX50" fmla="*/ 146404 w 603428"/>
              <a:gd name="connsiteY50" fmla="*/ 173411 h 606044"/>
              <a:gd name="connsiteX51" fmla="*/ 83249 w 603428"/>
              <a:gd name="connsiteY51" fmla="*/ 154780 h 606044"/>
              <a:gd name="connsiteX52" fmla="*/ 430599 w 603428"/>
              <a:gd name="connsiteY52" fmla="*/ 73091 h 606044"/>
              <a:gd name="connsiteX53" fmla="*/ 447823 w 603428"/>
              <a:gd name="connsiteY53" fmla="*/ 134716 h 606044"/>
              <a:gd name="connsiteX54" fmla="*/ 493754 w 603428"/>
              <a:gd name="connsiteY54" fmla="*/ 123251 h 606044"/>
              <a:gd name="connsiteX55" fmla="*/ 430599 w 603428"/>
              <a:gd name="connsiteY55" fmla="*/ 73091 h 606044"/>
              <a:gd name="connsiteX56" fmla="*/ 172240 w 603428"/>
              <a:gd name="connsiteY56" fmla="*/ 73091 h 606044"/>
              <a:gd name="connsiteX57" fmla="*/ 109085 w 603428"/>
              <a:gd name="connsiteY57" fmla="*/ 123251 h 606044"/>
              <a:gd name="connsiteX58" fmla="*/ 153580 w 603428"/>
              <a:gd name="connsiteY58" fmla="*/ 136149 h 606044"/>
              <a:gd name="connsiteX59" fmla="*/ 172240 w 603428"/>
              <a:gd name="connsiteY59" fmla="*/ 73091 h 606044"/>
              <a:gd name="connsiteX60" fmla="*/ 320079 w 603428"/>
              <a:gd name="connsiteY60" fmla="*/ 38695 h 606044"/>
              <a:gd name="connsiteX61" fmla="*/ 320079 w 603428"/>
              <a:gd name="connsiteY61" fmla="*/ 151914 h 606044"/>
              <a:gd name="connsiteX62" fmla="*/ 410504 w 603428"/>
              <a:gd name="connsiteY62" fmla="*/ 141882 h 606044"/>
              <a:gd name="connsiteX63" fmla="*/ 381798 w 603428"/>
              <a:gd name="connsiteY63" fmla="*/ 51593 h 606044"/>
              <a:gd name="connsiteX64" fmla="*/ 320079 w 603428"/>
              <a:gd name="connsiteY64" fmla="*/ 38695 h 606044"/>
              <a:gd name="connsiteX65" fmla="*/ 282760 w 603428"/>
              <a:gd name="connsiteY65" fmla="*/ 38695 h 606044"/>
              <a:gd name="connsiteX66" fmla="*/ 219606 w 603428"/>
              <a:gd name="connsiteY66" fmla="*/ 51593 h 606044"/>
              <a:gd name="connsiteX67" fmla="*/ 192334 w 603428"/>
              <a:gd name="connsiteY67" fmla="*/ 144748 h 606044"/>
              <a:gd name="connsiteX68" fmla="*/ 282760 w 603428"/>
              <a:gd name="connsiteY68" fmla="*/ 151914 h 606044"/>
              <a:gd name="connsiteX69" fmla="*/ 301419 w 603428"/>
              <a:gd name="connsiteY69" fmla="*/ 0 h 606044"/>
              <a:gd name="connsiteX70" fmla="*/ 595662 w 603428"/>
              <a:gd name="connsiteY70" fmla="*/ 243635 h 606044"/>
              <a:gd name="connsiteX71" fmla="*/ 578438 w 603428"/>
              <a:gd name="connsiteY71" fmla="*/ 240769 h 606044"/>
              <a:gd name="connsiteX72" fmla="*/ 556908 w 603428"/>
              <a:gd name="connsiteY72" fmla="*/ 243635 h 606044"/>
              <a:gd name="connsiteX73" fmla="*/ 519589 w 603428"/>
              <a:gd name="connsiteY73" fmla="*/ 154780 h 606044"/>
              <a:gd name="connsiteX74" fmla="*/ 456435 w 603428"/>
              <a:gd name="connsiteY74" fmla="*/ 171978 h 606044"/>
              <a:gd name="connsiteX75" fmla="*/ 467918 w 603428"/>
              <a:gd name="connsiteY75" fmla="*/ 282330 h 606044"/>
              <a:gd name="connsiteX76" fmla="*/ 495189 w 603428"/>
              <a:gd name="connsiteY76" fmla="*/ 282330 h 606044"/>
              <a:gd name="connsiteX77" fmla="*/ 482271 w 603428"/>
              <a:gd name="connsiteY77" fmla="*/ 293795 h 606044"/>
              <a:gd name="connsiteX78" fmla="*/ 417681 w 603428"/>
              <a:gd name="connsiteY78" fmla="*/ 282330 h 606044"/>
              <a:gd name="connsiteX79" fmla="*/ 429164 w 603428"/>
              <a:gd name="connsiteY79" fmla="*/ 282330 h 606044"/>
              <a:gd name="connsiteX80" fmla="*/ 417681 w 603428"/>
              <a:gd name="connsiteY80" fmla="*/ 180577 h 606044"/>
              <a:gd name="connsiteX81" fmla="*/ 320079 w 603428"/>
              <a:gd name="connsiteY81" fmla="*/ 190609 h 606044"/>
              <a:gd name="connsiteX82" fmla="*/ 320079 w 603428"/>
              <a:gd name="connsiteY82" fmla="*/ 266565 h 606044"/>
              <a:gd name="connsiteX83" fmla="*/ 302855 w 603428"/>
              <a:gd name="connsiteY83" fmla="*/ 273731 h 606044"/>
              <a:gd name="connsiteX84" fmla="*/ 277019 w 603428"/>
              <a:gd name="connsiteY84" fmla="*/ 300961 h 606044"/>
              <a:gd name="connsiteX85" fmla="*/ 268407 w 603428"/>
              <a:gd name="connsiteY85" fmla="*/ 321025 h 606044"/>
              <a:gd name="connsiteX86" fmla="*/ 172240 w 603428"/>
              <a:gd name="connsiteY86" fmla="*/ 321025 h 606044"/>
              <a:gd name="connsiteX87" fmla="*/ 182287 w 603428"/>
              <a:gd name="connsiteY87" fmla="*/ 419912 h 606044"/>
              <a:gd name="connsiteX88" fmla="*/ 282760 w 603428"/>
              <a:gd name="connsiteY88" fmla="*/ 409880 h 606044"/>
              <a:gd name="connsiteX89" fmla="*/ 282760 w 603428"/>
              <a:gd name="connsiteY89" fmla="*/ 341089 h 606044"/>
              <a:gd name="connsiteX90" fmla="*/ 320079 w 603428"/>
              <a:gd name="connsiteY90" fmla="*/ 365452 h 606044"/>
              <a:gd name="connsiteX91" fmla="*/ 320079 w 603428"/>
              <a:gd name="connsiteY91" fmla="*/ 409880 h 606044"/>
              <a:gd name="connsiteX92" fmla="*/ 370315 w 603428"/>
              <a:gd name="connsiteY92" fmla="*/ 412746 h 606044"/>
              <a:gd name="connsiteX93" fmla="*/ 351656 w 603428"/>
              <a:gd name="connsiteY93" fmla="*/ 438543 h 606044"/>
              <a:gd name="connsiteX94" fmla="*/ 344479 w 603428"/>
              <a:gd name="connsiteY94" fmla="*/ 448575 h 606044"/>
              <a:gd name="connsiteX95" fmla="*/ 320079 w 603428"/>
              <a:gd name="connsiteY95" fmla="*/ 447142 h 606044"/>
              <a:gd name="connsiteX96" fmla="*/ 320079 w 603428"/>
              <a:gd name="connsiteY96" fmla="*/ 465773 h 606044"/>
              <a:gd name="connsiteX97" fmla="*/ 282760 w 603428"/>
              <a:gd name="connsiteY97" fmla="*/ 461473 h 606044"/>
              <a:gd name="connsiteX98" fmla="*/ 282760 w 603428"/>
              <a:gd name="connsiteY98" fmla="*/ 448575 h 606044"/>
              <a:gd name="connsiteX99" fmla="*/ 189464 w 603428"/>
              <a:gd name="connsiteY99" fmla="*/ 458607 h 606044"/>
              <a:gd name="connsiteX100" fmla="*/ 219606 w 603428"/>
              <a:gd name="connsiteY100" fmla="*/ 548895 h 606044"/>
              <a:gd name="connsiteX101" fmla="*/ 282760 w 603428"/>
              <a:gd name="connsiteY101" fmla="*/ 560360 h 606044"/>
              <a:gd name="connsiteX102" fmla="*/ 282760 w 603428"/>
              <a:gd name="connsiteY102" fmla="*/ 534564 h 606044"/>
              <a:gd name="connsiteX103" fmla="*/ 315773 w 603428"/>
              <a:gd name="connsiteY103" fmla="*/ 547462 h 606044"/>
              <a:gd name="connsiteX104" fmla="*/ 320079 w 603428"/>
              <a:gd name="connsiteY104" fmla="*/ 560360 h 606044"/>
              <a:gd name="connsiteX105" fmla="*/ 334432 w 603428"/>
              <a:gd name="connsiteY105" fmla="*/ 597622 h 606044"/>
              <a:gd name="connsiteX106" fmla="*/ 301419 w 603428"/>
              <a:gd name="connsiteY106" fmla="*/ 600488 h 606044"/>
              <a:gd name="connsiteX107" fmla="*/ 0 w 603428"/>
              <a:gd name="connsiteY107" fmla="*/ 299528 h 606044"/>
              <a:gd name="connsiteX108" fmla="*/ 84684 w 603428"/>
              <a:gd name="connsiteY108" fmla="*/ 91722 h 606044"/>
              <a:gd name="connsiteX109" fmla="*/ 93296 w 603428"/>
              <a:gd name="connsiteY109" fmla="*/ 84556 h 606044"/>
              <a:gd name="connsiteX110" fmla="*/ 301419 w 603428"/>
              <a:gd name="connsiteY110" fmla="*/ 0 h 60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603428" h="606044">
                <a:moveTo>
                  <a:pt x="152145" y="465773"/>
                </a:moveTo>
                <a:cubicBezTo>
                  <a:pt x="134921" y="470072"/>
                  <a:pt x="120568" y="474371"/>
                  <a:pt x="109085" y="477238"/>
                </a:cubicBezTo>
                <a:cubicBezTo>
                  <a:pt x="126309" y="497302"/>
                  <a:pt x="147839" y="513066"/>
                  <a:pt x="170804" y="525965"/>
                </a:cubicBezTo>
                <a:cubicBezTo>
                  <a:pt x="163628" y="505901"/>
                  <a:pt x="156451" y="485837"/>
                  <a:pt x="152145" y="465773"/>
                </a:cubicBezTo>
                <a:close/>
                <a:moveTo>
                  <a:pt x="40189" y="321025"/>
                </a:moveTo>
                <a:cubicBezTo>
                  <a:pt x="43060" y="366886"/>
                  <a:pt x="58849" y="409880"/>
                  <a:pt x="83249" y="445709"/>
                </a:cubicBezTo>
                <a:cubicBezTo>
                  <a:pt x="96167" y="441409"/>
                  <a:pt x="117697" y="434243"/>
                  <a:pt x="143533" y="428511"/>
                </a:cubicBezTo>
                <a:cubicBezTo>
                  <a:pt x="137792" y="391249"/>
                  <a:pt x="134921" y="355420"/>
                  <a:pt x="133486" y="321025"/>
                </a:cubicBezTo>
                <a:close/>
                <a:moveTo>
                  <a:pt x="561886" y="279085"/>
                </a:moveTo>
                <a:cubicBezTo>
                  <a:pt x="556683" y="278368"/>
                  <a:pt x="551301" y="279444"/>
                  <a:pt x="546995" y="282312"/>
                </a:cubicBezTo>
                <a:cubicBezTo>
                  <a:pt x="554171" y="285180"/>
                  <a:pt x="561347" y="289482"/>
                  <a:pt x="567088" y="295218"/>
                </a:cubicBezTo>
                <a:cubicBezTo>
                  <a:pt x="574264" y="300955"/>
                  <a:pt x="578570" y="308125"/>
                  <a:pt x="581441" y="315295"/>
                </a:cubicBezTo>
                <a:cubicBezTo>
                  <a:pt x="585746" y="306691"/>
                  <a:pt x="584311" y="295218"/>
                  <a:pt x="575700" y="286614"/>
                </a:cubicBezTo>
                <a:cubicBezTo>
                  <a:pt x="572112" y="282312"/>
                  <a:pt x="567089" y="279802"/>
                  <a:pt x="561886" y="279085"/>
                </a:cubicBezTo>
                <a:close/>
                <a:moveTo>
                  <a:pt x="583616" y="259837"/>
                </a:moveTo>
                <a:cubicBezTo>
                  <a:pt x="589514" y="260801"/>
                  <a:pt x="593999" y="263310"/>
                  <a:pt x="597228" y="266537"/>
                </a:cubicBezTo>
                <a:cubicBezTo>
                  <a:pt x="608710" y="278009"/>
                  <a:pt x="610145" y="310993"/>
                  <a:pt x="548430" y="374092"/>
                </a:cubicBezTo>
                <a:lnTo>
                  <a:pt x="577135" y="540444"/>
                </a:lnTo>
                <a:cubicBezTo>
                  <a:pt x="577135" y="541878"/>
                  <a:pt x="577135" y="544746"/>
                  <a:pt x="575700" y="546180"/>
                </a:cubicBezTo>
                <a:lnTo>
                  <a:pt x="548430" y="571994"/>
                </a:lnTo>
                <a:cubicBezTo>
                  <a:pt x="545560" y="574862"/>
                  <a:pt x="541254" y="574862"/>
                  <a:pt x="538384" y="570559"/>
                </a:cubicBezTo>
                <a:lnTo>
                  <a:pt x="465188" y="457268"/>
                </a:lnTo>
                <a:cubicBezTo>
                  <a:pt x="435048" y="481647"/>
                  <a:pt x="403473" y="500290"/>
                  <a:pt x="374768" y="521801"/>
                </a:cubicBezTo>
                <a:lnTo>
                  <a:pt x="381945" y="584900"/>
                </a:lnTo>
                <a:cubicBezTo>
                  <a:pt x="383380" y="586334"/>
                  <a:pt x="381945" y="589202"/>
                  <a:pt x="380509" y="590636"/>
                </a:cubicBezTo>
                <a:lnTo>
                  <a:pt x="367592" y="603543"/>
                </a:lnTo>
                <a:cubicBezTo>
                  <a:pt x="363287" y="607845"/>
                  <a:pt x="358981" y="606411"/>
                  <a:pt x="356111" y="600675"/>
                </a:cubicBezTo>
                <a:lnTo>
                  <a:pt x="330277" y="531840"/>
                </a:lnTo>
                <a:lnTo>
                  <a:pt x="261386" y="506026"/>
                </a:lnTo>
                <a:cubicBezTo>
                  <a:pt x="255645" y="504592"/>
                  <a:pt x="255645" y="498856"/>
                  <a:pt x="258515" y="494554"/>
                </a:cubicBezTo>
                <a:lnTo>
                  <a:pt x="271432" y="481647"/>
                </a:lnTo>
                <a:cubicBezTo>
                  <a:pt x="272868" y="480213"/>
                  <a:pt x="275738" y="480213"/>
                  <a:pt x="277173" y="480213"/>
                </a:cubicBezTo>
                <a:lnTo>
                  <a:pt x="340323" y="488818"/>
                </a:lnTo>
                <a:cubicBezTo>
                  <a:pt x="363287" y="458702"/>
                  <a:pt x="381945" y="428587"/>
                  <a:pt x="406343" y="397037"/>
                </a:cubicBezTo>
                <a:lnTo>
                  <a:pt x="291526" y="323900"/>
                </a:lnTo>
                <a:cubicBezTo>
                  <a:pt x="287220" y="322466"/>
                  <a:pt x="287220" y="316729"/>
                  <a:pt x="290090" y="313861"/>
                </a:cubicBezTo>
                <a:lnTo>
                  <a:pt x="317360" y="288048"/>
                </a:lnTo>
                <a:cubicBezTo>
                  <a:pt x="317360" y="286614"/>
                  <a:pt x="320230" y="285180"/>
                  <a:pt x="323100" y="285180"/>
                </a:cubicBezTo>
                <a:lnTo>
                  <a:pt x="488151" y="315295"/>
                </a:lnTo>
                <a:cubicBezTo>
                  <a:pt x="535514" y="267971"/>
                  <a:pt x="565922" y="256947"/>
                  <a:pt x="583616" y="259837"/>
                </a:cubicBezTo>
                <a:close/>
                <a:moveTo>
                  <a:pt x="183722" y="182010"/>
                </a:moveTo>
                <a:cubicBezTo>
                  <a:pt x="179416" y="212106"/>
                  <a:pt x="175110" y="246501"/>
                  <a:pt x="173675" y="282330"/>
                </a:cubicBezTo>
                <a:lnTo>
                  <a:pt x="282760" y="282330"/>
                </a:lnTo>
                <a:lnTo>
                  <a:pt x="282760" y="190609"/>
                </a:lnTo>
                <a:cubicBezTo>
                  <a:pt x="251183" y="190609"/>
                  <a:pt x="218170" y="187742"/>
                  <a:pt x="183722" y="182010"/>
                </a:cubicBezTo>
                <a:close/>
                <a:moveTo>
                  <a:pt x="83249" y="154780"/>
                </a:moveTo>
                <a:cubicBezTo>
                  <a:pt x="78943" y="161946"/>
                  <a:pt x="74637" y="167678"/>
                  <a:pt x="70331" y="174844"/>
                </a:cubicBezTo>
                <a:cubicBezTo>
                  <a:pt x="70331" y="174844"/>
                  <a:pt x="70331" y="176277"/>
                  <a:pt x="70331" y="176277"/>
                </a:cubicBezTo>
                <a:cubicBezTo>
                  <a:pt x="53107" y="207806"/>
                  <a:pt x="43060" y="245068"/>
                  <a:pt x="40189" y="282330"/>
                </a:cubicBezTo>
                <a:lnTo>
                  <a:pt x="133486" y="282330"/>
                </a:lnTo>
                <a:cubicBezTo>
                  <a:pt x="134921" y="243635"/>
                  <a:pt x="140662" y="206373"/>
                  <a:pt x="146404" y="173411"/>
                </a:cubicBezTo>
                <a:cubicBezTo>
                  <a:pt x="124874" y="169111"/>
                  <a:pt x="104779" y="161946"/>
                  <a:pt x="83249" y="154780"/>
                </a:cubicBezTo>
                <a:close/>
                <a:moveTo>
                  <a:pt x="430599" y="73091"/>
                </a:moveTo>
                <a:cubicBezTo>
                  <a:pt x="436340" y="88855"/>
                  <a:pt x="442082" y="110352"/>
                  <a:pt x="447823" y="134716"/>
                </a:cubicBezTo>
                <a:cubicBezTo>
                  <a:pt x="466482" y="130416"/>
                  <a:pt x="482271" y="126117"/>
                  <a:pt x="493754" y="123251"/>
                </a:cubicBezTo>
                <a:cubicBezTo>
                  <a:pt x="475094" y="103187"/>
                  <a:pt x="453564" y="85989"/>
                  <a:pt x="430599" y="73091"/>
                </a:cubicBezTo>
                <a:close/>
                <a:moveTo>
                  <a:pt x="172240" y="73091"/>
                </a:moveTo>
                <a:cubicBezTo>
                  <a:pt x="133486" y="94588"/>
                  <a:pt x="110520" y="120384"/>
                  <a:pt x="109085" y="123251"/>
                </a:cubicBezTo>
                <a:cubicBezTo>
                  <a:pt x="123438" y="128983"/>
                  <a:pt x="139227" y="133283"/>
                  <a:pt x="153580" y="136149"/>
                </a:cubicBezTo>
                <a:cubicBezTo>
                  <a:pt x="159322" y="111786"/>
                  <a:pt x="166498" y="90288"/>
                  <a:pt x="172240" y="73091"/>
                </a:cubicBezTo>
                <a:close/>
                <a:moveTo>
                  <a:pt x="320079" y="38695"/>
                </a:moveTo>
                <a:lnTo>
                  <a:pt x="320079" y="151914"/>
                </a:lnTo>
                <a:cubicBezTo>
                  <a:pt x="353091" y="150481"/>
                  <a:pt x="383233" y="146181"/>
                  <a:pt x="410504" y="141882"/>
                </a:cubicBezTo>
                <a:cubicBezTo>
                  <a:pt x="399022" y="97454"/>
                  <a:pt x="387539" y="64492"/>
                  <a:pt x="381798" y="51593"/>
                </a:cubicBezTo>
                <a:cubicBezTo>
                  <a:pt x="363139" y="44428"/>
                  <a:pt x="341609" y="40128"/>
                  <a:pt x="320079" y="38695"/>
                </a:cubicBezTo>
                <a:close/>
                <a:moveTo>
                  <a:pt x="282760" y="38695"/>
                </a:moveTo>
                <a:cubicBezTo>
                  <a:pt x="261230" y="40128"/>
                  <a:pt x="239700" y="44428"/>
                  <a:pt x="219606" y="51593"/>
                </a:cubicBezTo>
                <a:cubicBezTo>
                  <a:pt x="213864" y="65925"/>
                  <a:pt x="202382" y="98887"/>
                  <a:pt x="192334" y="144748"/>
                </a:cubicBezTo>
                <a:cubicBezTo>
                  <a:pt x="222476" y="149047"/>
                  <a:pt x="252618" y="151914"/>
                  <a:pt x="282760" y="151914"/>
                </a:cubicBezTo>
                <a:close/>
                <a:moveTo>
                  <a:pt x="301419" y="0"/>
                </a:moveTo>
                <a:cubicBezTo>
                  <a:pt x="447823" y="0"/>
                  <a:pt x="569826" y="104620"/>
                  <a:pt x="595662" y="243635"/>
                </a:cubicBezTo>
                <a:cubicBezTo>
                  <a:pt x="591356" y="242202"/>
                  <a:pt x="585615" y="240769"/>
                  <a:pt x="578438" y="240769"/>
                </a:cubicBezTo>
                <a:cubicBezTo>
                  <a:pt x="571261" y="240769"/>
                  <a:pt x="564085" y="242202"/>
                  <a:pt x="556908" y="243635"/>
                </a:cubicBezTo>
                <a:cubicBezTo>
                  <a:pt x="549731" y="212106"/>
                  <a:pt x="536813" y="182010"/>
                  <a:pt x="519589" y="154780"/>
                </a:cubicBezTo>
                <a:cubicBezTo>
                  <a:pt x="505236" y="159079"/>
                  <a:pt x="483706" y="166245"/>
                  <a:pt x="456435" y="171978"/>
                </a:cubicBezTo>
                <a:cubicBezTo>
                  <a:pt x="462176" y="204940"/>
                  <a:pt x="466482" y="242202"/>
                  <a:pt x="467918" y="282330"/>
                </a:cubicBezTo>
                <a:lnTo>
                  <a:pt x="495189" y="282330"/>
                </a:lnTo>
                <a:cubicBezTo>
                  <a:pt x="490883" y="286629"/>
                  <a:pt x="486577" y="290929"/>
                  <a:pt x="482271" y="293795"/>
                </a:cubicBezTo>
                <a:lnTo>
                  <a:pt x="417681" y="282330"/>
                </a:lnTo>
                <a:lnTo>
                  <a:pt x="429164" y="282330"/>
                </a:lnTo>
                <a:cubicBezTo>
                  <a:pt x="427728" y="245068"/>
                  <a:pt x="423422" y="210673"/>
                  <a:pt x="417681" y="180577"/>
                </a:cubicBezTo>
                <a:cubicBezTo>
                  <a:pt x="388974" y="184876"/>
                  <a:pt x="355962" y="189175"/>
                  <a:pt x="320079" y="190609"/>
                </a:cubicBezTo>
                <a:lnTo>
                  <a:pt x="320079" y="266565"/>
                </a:lnTo>
                <a:cubicBezTo>
                  <a:pt x="314337" y="266565"/>
                  <a:pt x="307161" y="269432"/>
                  <a:pt x="302855" y="273731"/>
                </a:cubicBezTo>
                <a:lnTo>
                  <a:pt x="277019" y="300961"/>
                </a:lnTo>
                <a:cubicBezTo>
                  <a:pt x="271277" y="305260"/>
                  <a:pt x="268407" y="313859"/>
                  <a:pt x="268407" y="321025"/>
                </a:cubicBezTo>
                <a:lnTo>
                  <a:pt x="172240" y="321025"/>
                </a:lnTo>
                <a:cubicBezTo>
                  <a:pt x="173675" y="352554"/>
                  <a:pt x="176546" y="386950"/>
                  <a:pt x="182287" y="419912"/>
                </a:cubicBezTo>
                <a:cubicBezTo>
                  <a:pt x="210994" y="415612"/>
                  <a:pt x="245441" y="411313"/>
                  <a:pt x="282760" y="409880"/>
                </a:cubicBezTo>
                <a:lnTo>
                  <a:pt x="282760" y="341089"/>
                </a:lnTo>
                <a:lnTo>
                  <a:pt x="320079" y="365452"/>
                </a:lnTo>
                <a:lnTo>
                  <a:pt x="320079" y="409880"/>
                </a:lnTo>
                <a:cubicBezTo>
                  <a:pt x="337303" y="409880"/>
                  <a:pt x="353091" y="409880"/>
                  <a:pt x="370315" y="412746"/>
                </a:cubicBezTo>
                <a:cubicBezTo>
                  <a:pt x="364574" y="421345"/>
                  <a:pt x="358833" y="429944"/>
                  <a:pt x="351656" y="438543"/>
                </a:cubicBezTo>
                <a:cubicBezTo>
                  <a:pt x="350221" y="441409"/>
                  <a:pt x="347350" y="445709"/>
                  <a:pt x="344479" y="448575"/>
                </a:cubicBezTo>
                <a:cubicBezTo>
                  <a:pt x="337303" y="448575"/>
                  <a:pt x="328691" y="448575"/>
                  <a:pt x="320079" y="447142"/>
                </a:cubicBezTo>
                <a:lnTo>
                  <a:pt x="320079" y="465773"/>
                </a:lnTo>
                <a:lnTo>
                  <a:pt x="282760" y="461473"/>
                </a:lnTo>
                <a:lnTo>
                  <a:pt x="282760" y="448575"/>
                </a:lnTo>
                <a:cubicBezTo>
                  <a:pt x="248312" y="450008"/>
                  <a:pt x="216735" y="454307"/>
                  <a:pt x="189464" y="458607"/>
                </a:cubicBezTo>
                <a:cubicBezTo>
                  <a:pt x="196640" y="488703"/>
                  <a:pt x="206688" y="518799"/>
                  <a:pt x="219606" y="548895"/>
                </a:cubicBezTo>
                <a:cubicBezTo>
                  <a:pt x="239700" y="554628"/>
                  <a:pt x="261230" y="558927"/>
                  <a:pt x="282760" y="560360"/>
                </a:cubicBezTo>
                <a:lnTo>
                  <a:pt x="282760" y="534564"/>
                </a:lnTo>
                <a:lnTo>
                  <a:pt x="315773" y="547462"/>
                </a:lnTo>
                <a:lnTo>
                  <a:pt x="320079" y="560360"/>
                </a:lnTo>
                <a:lnTo>
                  <a:pt x="334432" y="597622"/>
                </a:lnTo>
                <a:cubicBezTo>
                  <a:pt x="324385" y="599055"/>
                  <a:pt x="312902" y="600488"/>
                  <a:pt x="301419" y="600488"/>
                </a:cubicBezTo>
                <a:cubicBezTo>
                  <a:pt x="134921" y="600488"/>
                  <a:pt x="0" y="465773"/>
                  <a:pt x="0" y="299528"/>
                </a:cubicBezTo>
                <a:cubicBezTo>
                  <a:pt x="0" y="219272"/>
                  <a:pt x="33013" y="146181"/>
                  <a:pt x="84684" y="91722"/>
                </a:cubicBezTo>
                <a:cubicBezTo>
                  <a:pt x="86120" y="90288"/>
                  <a:pt x="91861" y="85989"/>
                  <a:pt x="93296" y="84556"/>
                </a:cubicBezTo>
                <a:cubicBezTo>
                  <a:pt x="146404" y="31529"/>
                  <a:pt x="221041" y="0"/>
                  <a:pt x="301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19737" y="4629246"/>
            <a:ext cx="848299" cy="848299"/>
          </a:xfrm>
          <a:prstGeom prst="ellipse">
            <a:avLst/>
          </a:prstGeom>
          <a:gradFill>
            <a:gsLst>
              <a:gs pos="0">
                <a:srgbClr val="ED0E0D"/>
              </a:gs>
              <a:gs pos="50000">
                <a:srgbClr val="FB7D27"/>
              </a:gs>
              <a:gs pos="100000">
                <a:srgbClr val="ED0E0D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office-block_63657"/>
          <p:cNvSpPr>
            <a:spLocks noChangeAspect="1"/>
          </p:cNvSpPr>
          <p:nvPr/>
        </p:nvSpPr>
        <p:spPr bwMode="auto">
          <a:xfrm>
            <a:off x="7345266" y="4850314"/>
            <a:ext cx="397236" cy="406162"/>
          </a:xfrm>
          <a:custGeom>
            <a:avLst/>
            <a:gdLst>
              <a:gd name="T0" fmla="*/ 4888 w 7497"/>
              <a:gd name="T1" fmla="*/ 1013 h 7677"/>
              <a:gd name="T2" fmla="*/ 0 w 7497"/>
              <a:gd name="T3" fmla="*/ 1529 h 7677"/>
              <a:gd name="T4" fmla="*/ 4788 w 7497"/>
              <a:gd name="T5" fmla="*/ 6996 h 7677"/>
              <a:gd name="T6" fmla="*/ 783 w 7497"/>
              <a:gd name="T7" fmla="*/ 5989 h 7677"/>
              <a:gd name="T8" fmla="*/ 310 w 7497"/>
              <a:gd name="T9" fmla="*/ 5101 h 7677"/>
              <a:gd name="T10" fmla="*/ 783 w 7497"/>
              <a:gd name="T11" fmla="*/ 4766 h 7677"/>
              <a:gd name="T12" fmla="*/ 310 w 7497"/>
              <a:gd name="T13" fmla="*/ 3982 h 7677"/>
              <a:gd name="T14" fmla="*/ 783 w 7497"/>
              <a:gd name="T15" fmla="*/ 3543 h 7677"/>
              <a:gd name="T16" fmla="*/ 310 w 7497"/>
              <a:gd name="T17" fmla="*/ 2863 h 7677"/>
              <a:gd name="T18" fmla="*/ 783 w 7497"/>
              <a:gd name="T19" fmla="*/ 2319 h 7677"/>
              <a:gd name="T20" fmla="*/ 310 w 7497"/>
              <a:gd name="T21" fmla="*/ 1744 h 7677"/>
              <a:gd name="T22" fmla="*/ 1815 w 7497"/>
              <a:gd name="T23" fmla="*/ 6369 h 7677"/>
              <a:gd name="T24" fmla="*/ 1158 w 7497"/>
              <a:gd name="T25" fmla="*/ 5260 h 7677"/>
              <a:gd name="T26" fmla="*/ 1815 w 7497"/>
              <a:gd name="T27" fmla="*/ 6369 h 7677"/>
              <a:gd name="T28" fmla="*/ 1158 w 7497"/>
              <a:gd name="T29" fmla="*/ 4811 h 7677"/>
              <a:gd name="T30" fmla="*/ 1815 w 7497"/>
              <a:gd name="T31" fmla="*/ 4866 h 7677"/>
              <a:gd name="T32" fmla="*/ 1158 w 7497"/>
              <a:gd name="T33" fmla="*/ 3463 h 7677"/>
              <a:gd name="T34" fmla="*/ 1815 w 7497"/>
              <a:gd name="T35" fmla="*/ 3364 h 7677"/>
              <a:gd name="T36" fmla="*/ 1178 w 7497"/>
              <a:gd name="T37" fmla="*/ 2151 h 7677"/>
              <a:gd name="T38" fmla="*/ 1815 w 7497"/>
              <a:gd name="T39" fmla="*/ 860 h 7677"/>
              <a:gd name="T40" fmla="*/ 2356 w 7497"/>
              <a:gd name="T41" fmla="*/ 7501 h 7677"/>
              <a:gd name="T42" fmla="*/ 3333 w 7497"/>
              <a:gd name="T43" fmla="*/ 5322 h 7677"/>
              <a:gd name="T44" fmla="*/ 2383 w 7497"/>
              <a:gd name="T45" fmla="*/ 4928 h 7677"/>
              <a:gd name="T46" fmla="*/ 3291 w 7497"/>
              <a:gd name="T47" fmla="*/ 3841 h 7677"/>
              <a:gd name="T48" fmla="*/ 3289 w 7497"/>
              <a:gd name="T49" fmla="*/ 3450 h 7677"/>
              <a:gd name="T50" fmla="*/ 2390 w 7497"/>
              <a:gd name="T51" fmla="*/ 2257 h 7677"/>
              <a:gd name="T52" fmla="*/ 3317 w 7497"/>
              <a:gd name="T53" fmla="*/ 2003 h 7677"/>
              <a:gd name="T54" fmla="*/ 2356 w 7497"/>
              <a:gd name="T55" fmla="*/ 716 h 7677"/>
              <a:gd name="T56" fmla="*/ 4467 w 7497"/>
              <a:gd name="T57" fmla="*/ 6952 h 7677"/>
              <a:gd name="T58" fmla="*/ 3650 w 7497"/>
              <a:gd name="T59" fmla="*/ 5287 h 7677"/>
              <a:gd name="T60" fmla="*/ 4469 w 7497"/>
              <a:gd name="T61" fmla="*/ 4792 h 7677"/>
              <a:gd name="T62" fmla="*/ 3650 w 7497"/>
              <a:gd name="T63" fmla="*/ 3900 h 7677"/>
              <a:gd name="T64" fmla="*/ 4469 w 7497"/>
              <a:gd name="T65" fmla="*/ 3496 h 7677"/>
              <a:gd name="T66" fmla="*/ 3650 w 7497"/>
              <a:gd name="T67" fmla="*/ 2513 h 7677"/>
              <a:gd name="T68" fmla="*/ 4469 w 7497"/>
              <a:gd name="T69" fmla="*/ 3496 h 7677"/>
              <a:gd name="T70" fmla="*/ 3650 w 7497"/>
              <a:gd name="T71" fmla="*/ 2051 h 7677"/>
              <a:gd name="T72" fmla="*/ 4469 w 7497"/>
              <a:gd name="T73" fmla="*/ 2200 h 7677"/>
              <a:gd name="T74" fmla="*/ 5036 w 7497"/>
              <a:gd name="T75" fmla="*/ 5201 h 7677"/>
              <a:gd name="T76" fmla="*/ 5676 w 7497"/>
              <a:gd name="T77" fmla="*/ 3974 h 7677"/>
              <a:gd name="T78" fmla="*/ 5062 w 7497"/>
              <a:gd name="T79" fmla="*/ 3591 h 7677"/>
              <a:gd name="T80" fmla="*/ 5677 w 7497"/>
              <a:gd name="T81" fmla="*/ 2447 h 7677"/>
              <a:gd name="T82" fmla="*/ 7197 w 7497"/>
              <a:gd name="T83" fmla="*/ 2086 h 7677"/>
              <a:gd name="T84" fmla="*/ 6788 w 7497"/>
              <a:gd name="T85" fmla="*/ 2728 h 7677"/>
              <a:gd name="T86" fmla="*/ 6805 w 7497"/>
              <a:gd name="T87" fmla="*/ 2975 h 7677"/>
              <a:gd name="T88" fmla="*/ 7181 w 7497"/>
              <a:gd name="T89" fmla="*/ 3760 h 7677"/>
              <a:gd name="T90" fmla="*/ 6799 w 7497"/>
              <a:gd name="T91" fmla="*/ 3974 h 7677"/>
              <a:gd name="T92" fmla="*/ 6797 w 7497"/>
              <a:gd name="T93" fmla="*/ 4730 h 7677"/>
              <a:gd name="T94" fmla="*/ 6600 w 7497"/>
              <a:gd name="T95" fmla="*/ 6448 h 7677"/>
              <a:gd name="T96" fmla="*/ 6133 w 7497"/>
              <a:gd name="T97" fmla="*/ 5032 h 7677"/>
              <a:gd name="T98" fmla="*/ 6591 w 7497"/>
              <a:gd name="T99" fmla="*/ 4739 h 7677"/>
              <a:gd name="T100" fmla="*/ 6106 w 7497"/>
              <a:gd name="T101" fmla="*/ 3962 h 7677"/>
              <a:gd name="T102" fmla="*/ 6633 w 7497"/>
              <a:gd name="T103" fmla="*/ 3668 h 7677"/>
              <a:gd name="T104" fmla="*/ 6093 w 7497"/>
              <a:gd name="T105" fmla="*/ 2911 h 7677"/>
              <a:gd name="T106" fmla="*/ 6633 w 7497"/>
              <a:gd name="T107" fmla="*/ 3668 h 7677"/>
              <a:gd name="T108" fmla="*/ 6093 w 7497"/>
              <a:gd name="T109" fmla="*/ 2550 h 7677"/>
              <a:gd name="T110" fmla="*/ 6632 w 7497"/>
              <a:gd name="T111" fmla="*/ 2642 h 7677"/>
              <a:gd name="T112" fmla="*/ 6754 w 7497"/>
              <a:gd name="T113" fmla="*/ 6352 h 7677"/>
              <a:gd name="T114" fmla="*/ 7242 w 7497"/>
              <a:gd name="T115" fmla="*/ 6251 h 7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497" h="7677">
                <a:moveTo>
                  <a:pt x="7406" y="1745"/>
                </a:moveTo>
                <a:lnTo>
                  <a:pt x="5933" y="1261"/>
                </a:lnTo>
                <a:cubicBezTo>
                  <a:pt x="5933" y="1261"/>
                  <a:pt x="5914" y="1254"/>
                  <a:pt x="5888" y="1254"/>
                </a:cubicBezTo>
                <a:cubicBezTo>
                  <a:pt x="5862" y="1255"/>
                  <a:pt x="5842" y="1264"/>
                  <a:pt x="5842" y="1264"/>
                </a:cubicBezTo>
                <a:lnTo>
                  <a:pt x="4888" y="1653"/>
                </a:lnTo>
                <a:lnTo>
                  <a:pt x="4888" y="1013"/>
                </a:lnTo>
                <a:cubicBezTo>
                  <a:pt x="4888" y="956"/>
                  <a:pt x="4851" y="906"/>
                  <a:pt x="4797" y="888"/>
                </a:cubicBezTo>
                <a:lnTo>
                  <a:pt x="2126" y="11"/>
                </a:lnTo>
                <a:cubicBezTo>
                  <a:pt x="2126" y="11"/>
                  <a:pt x="2102" y="0"/>
                  <a:pt x="2067" y="5"/>
                </a:cubicBezTo>
                <a:cubicBezTo>
                  <a:pt x="2032" y="10"/>
                  <a:pt x="2007" y="29"/>
                  <a:pt x="2007" y="29"/>
                </a:cubicBezTo>
                <a:lnTo>
                  <a:pt x="55" y="1421"/>
                </a:lnTo>
                <a:cubicBezTo>
                  <a:pt x="20" y="1446"/>
                  <a:pt x="0" y="1486"/>
                  <a:pt x="0" y="1529"/>
                </a:cubicBezTo>
                <a:lnTo>
                  <a:pt x="0" y="6472"/>
                </a:lnTo>
                <a:cubicBezTo>
                  <a:pt x="0" y="6520"/>
                  <a:pt x="26" y="6564"/>
                  <a:pt x="68" y="6588"/>
                </a:cubicBezTo>
                <a:lnTo>
                  <a:pt x="2021" y="7658"/>
                </a:lnTo>
                <a:cubicBezTo>
                  <a:pt x="2021" y="7658"/>
                  <a:pt x="2040" y="7669"/>
                  <a:pt x="2069" y="7673"/>
                </a:cubicBezTo>
                <a:cubicBezTo>
                  <a:pt x="2098" y="7677"/>
                  <a:pt x="2117" y="7670"/>
                  <a:pt x="2117" y="7670"/>
                </a:cubicBezTo>
                <a:lnTo>
                  <a:pt x="4788" y="6996"/>
                </a:lnTo>
                <a:lnTo>
                  <a:pt x="5924" y="6709"/>
                </a:lnTo>
                <a:lnTo>
                  <a:pt x="7397" y="6338"/>
                </a:lnTo>
                <a:cubicBezTo>
                  <a:pt x="7455" y="6323"/>
                  <a:pt x="7497" y="6270"/>
                  <a:pt x="7497" y="6209"/>
                </a:cubicBezTo>
                <a:lnTo>
                  <a:pt x="7497" y="1871"/>
                </a:lnTo>
                <a:cubicBezTo>
                  <a:pt x="7497" y="1813"/>
                  <a:pt x="7460" y="1763"/>
                  <a:pt x="7406" y="1745"/>
                </a:cubicBezTo>
                <a:close/>
                <a:moveTo>
                  <a:pt x="783" y="5989"/>
                </a:moveTo>
                <a:cubicBezTo>
                  <a:pt x="783" y="6003"/>
                  <a:pt x="776" y="6017"/>
                  <a:pt x="764" y="6025"/>
                </a:cubicBezTo>
                <a:cubicBezTo>
                  <a:pt x="756" y="6030"/>
                  <a:pt x="747" y="6033"/>
                  <a:pt x="739" y="6033"/>
                </a:cubicBezTo>
                <a:cubicBezTo>
                  <a:pt x="734" y="6033"/>
                  <a:pt x="728" y="6032"/>
                  <a:pt x="723" y="6030"/>
                </a:cubicBezTo>
                <a:lnTo>
                  <a:pt x="339" y="5889"/>
                </a:lnTo>
                <a:cubicBezTo>
                  <a:pt x="321" y="5882"/>
                  <a:pt x="310" y="5866"/>
                  <a:pt x="310" y="5847"/>
                </a:cubicBezTo>
                <a:lnTo>
                  <a:pt x="310" y="5101"/>
                </a:lnTo>
                <a:cubicBezTo>
                  <a:pt x="310" y="5088"/>
                  <a:pt x="316" y="5076"/>
                  <a:pt x="326" y="5067"/>
                </a:cubicBezTo>
                <a:cubicBezTo>
                  <a:pt x="336" y="5059"/>
                  <a:pt x="349" y="5056"/>
                  <a:pt x="362" y="5058"/>
                </a:cubicBezTo>
                <a:lnTo>
                  <a:pt x="747" y="5130"/>
                </a:lnTo>
                <a:cubicBezTo>
                  <a:pt x="767" y="5134"/>
                  <a:pt x="783" y="5152"/>
                  <a:pt x="783" y="5173"/>
                </a:cubicBezTo>
                <a:lnTo>
                  <a:pt x="783" y="5989"/>
                </a:lnTo>
                <a:close/>
                <a:moveTo>
                  <a:pt x="783" y="4766"/>
                </a:moveTo>
                <a:cubicBezTo>
                  <a:pt x="783" y="4778"/>
                  <a:pt x="777" y="4790"/>
                  <a:pt x="768" y="4798"/>
                </a:cubicBezTo>
                <a:cubicBezTo>
                  <a:pt x="760" y="4806"/>
                  <a:pt x="750" y="4810"/>
                  <a:pt x="738" y="4810"/>
                </a:cubicBezTo>
                <a:cubicBezTo>
                  <a:pt x="737" y="4810"/>
                  <a:pt x="735" y="4810"/>
                  <a:pt x="734" y="4809"/>
                </a:cubicBezTo>
                <a:lnTo>
                  <a:pt x="350" y="4772"/>
                </a:lnTo>
                <a:cubicBezTo>
                  <a:pt x="327" y="4770"/>
                  <a:pt x="310" y="4751"/>
                  <a:pt x="310" y="4728"/>
                </a:cubicBezTo>
                <a:lnTo>
                  <a:pt x="310" y="3982"/>
                </a:lnTo>
                <a:cubicBezTo>
                  <a:pt x="310" y="3959"/>
                  <a:pt x="328" y="3940"/>
                  <a:pt x="350" y="3938"/>
                </a:cubicBezTo>
                <a:lnTo>
                  <a:pt x="735" y="3906"/>
                </a:lnTo>
                <a:cubicBezTo>
                  <a:pt x="747" y="3905"/>
                  <a:pt x="759" y="3910"/>
                  <a:pt x="768" y="3918"/>
                </a:cubicBezTo>
                <a:cubicBezTo>
                  <a:pt x="778" y="3926"/>
                  <a:pt x="783" y="3938"/>
                  <a:pt x="783" y="3950"/>
                </a:cubicBezTo>
                <a:lnTo>
                  <a:pt x="783" y="4766"/>
                </a:lnTo>
                <a:close/>
                <a:moveTo>
                  <a:pt x="783" y="3543"/>
                </a:moveTo>
                <a:cubicBezTo>
                  <a:pt x="783" y="3564"/>
                  <a:pt x="767" y="3582"/>
                  <a:pt x="746" y="3586"/>
                </a:cubicBezTo>
                <a:lnTo>
                  <a:pt x="361" y="3652"/>
                </a:lnTo>
                <a:cubicBezTo>
                  <a:pt x="359" y="3653"/>
                  <a:pt x="356" y="3653"/>
                  <a:pt x="354" y="3653"/>
                </a:cubicBezTo>
                <a:cubicBezTo>
                  <a:pt x="344" y="3653"/>
                  <a:pt x="334" y="3649"/>
                  <a:pt x="326" y="3643"/>
                </a:cubicBezTo>
                <a:cubicBezTo>
                  <a:pt x="315" y="3634"/>
                  <a:pt x="310" y="3622"/>
                  <a:pt x="310" y="3609"/>
                </a:cubicBezTo>
                <a:lnTo>
                  <a:pt x="310" y="2863"/>
                </a:lnTo>
                <a:cubicBezTo>
                  <a:pt x="310" y="2844"/>
                  <a:pt x="322" y="2827"/>
                  <a:pt x="339" y="2821"/>
                </a:cubicBezTo>
                <a:lnTo>
                  <a:pt x="724" y="2686"/>
                </a:lnTo>
                <a:cubicBezTo>
                  <a:pt x="737" y="2681"/>
                  <a:pt x="752" y="2683"/>
                  <a:pt x="764" y="2691"/>
                </a:cubicBezTo>
                <a:cubicBezTo>
                  <a:pt x="776" y="2699"/>
                  <a:pt x="783" y="2713"/>
                  <a:pt x="783" y="2727"/>
                </a:cubicBezTo>
                <a:lnTo>
                  <a:pt x="783" y="3543"/>
                </a:lnTo>
                <a:close/>
                <a:moveTo>
                  <a:pt x="783" y="2319"/>
                </a:moveTo>
                <a:cubicBezTo>
                  <a:pt x="783" y="2337"/>
                  <a:pt x="773" y="2353"/>
                  <a:pt x="756" y="2360"/>
                </a:cubicBezTo>
                <a:lnTo>
                  <a:pt x="372" y="2530"/>
                </a:lnTo>
                <a:cubicBezTo>
                  <a:pt x="366" y="2533"/>
                  <a:pt x="360" y="2534"/>
                  <a:pt x="354" y="2534"/>
                </a:cubicBezTo>
                <a:cubicBezTo>
                  <a:pt x="346" y="2534"/>
                  <a:pt x="337" y="2531"/>
                  <a:pt x="330" y="2527"/>
                </a:cubicBezTo>
                <a:cubicBezTo>
                  <a:pt x="317" y="2518"/>
                  <a:pt x="310" y="2505"/>
                  <a:pt x="310" y="2490"/>
                </a:cubicBezTo>
                <a:lnTo>
                  <a:pt x="310" y="1744"/>
                </a:lnTo>
                <a:cubicBezTo>
                  <a:pt x="310" y="1728"/>
                  <a:pt x="318" y="1714"/>
                  <a:pt x="331" y="1706"/>
                </a:cubicBezTo>
                <a:lnTo>
                  <a:pt x="715" y="1466"/>
                </a:lnTo>
                <a:cubicBezTo>
                  <a:pt x="729" y="1458"/>
                  <a:pt x="746" y="1457"/>
                  <a:pt x="760" y="1465"/>
                </a:cubicBezTo>
                <a:cubicBezTo>
                  <a:pt x="774" y="1473"/>
                  <a:pt x="783" y="1488"/>
                  <a:pt x="783" y="1504"/>
                </a:cubicBezTo>
                <a:lnTo>
                  <a:pt x="783" y="2319"/>
                </a:lnTo>
                <a:close/>
                <a:moveTo>
                  <a:pt x="1815" y="6369"/>
                </a:moveTo>
                <a:cubicBezTo>
                  <a:pt x="1815" y="6383"/>
                  <a:pt x="1808" y="6397"/>
                  <a:pt x="1797" y="6405"/>
                </a:cubicBezTo>
                <a:cubicBezTo>
                  <a:pt x="1789" y="6410"/>
                  <a:pt x="1780" y="6413"/>
                  <a:pt x="1771" y="6413"/>
                </a:cubicBezTo>
                <a:cubicBezTo>
                  <a:pt x="1766" y="6413"/>
                  <a:pt x="1761" y="6412"/>
                  <a:pt x="1756" y="6410"/>
                </a:cubicBezTo>
                <a:lnTo>
                  <a:pt x="1187" y="6201"/>
                </a:lnTo>
                <a:cubicBezTo>
                  <a:pt x="1169" y="6194"/>
                  <a:pt x="1158" y="6178"/>
                  <a:pt x="1158" y="6159"/>
                </a:cubicBezTo>
                <a:lnTo>
                  <a:pt x="1158" y="5260"/>
                </a:lnTo>
                <a:cubicBezTo>
                  <a:pt x="1158" y="5247"/>
                  <a:pt x="1164" y="5235"/>
                  <a:pt x="1174" y="5226"/>
                </a:cubicBezTo>
                <a:cubicBezTo>
                  <a:pt x="1184" y="5218"/>
                  <a:pt x="1198" y="5215"/>
                  <a:pt x="1210" y="5217"/>
                </a:cubicBezTo>
                <a:lnTo>
                  <a:pt x="1779" y="5324"/>
                </a:lnTo>
                <a:cubicBezTo>
                  <a:pt x="1800" y="5328"/>
                  <a:pt x="1816" y="5346"/>
                  <a:pt x="1816" y="5367"/>
                </a:cubicBezTo>
                <a:lnTo>
                  <a:pt x="1816" y="6369"/>
                </a:lnTo>
                <a:lnTo>
                  <a:pt x="1815" y="6369"/>
                </a:lnTo>
                <a:close/>
                <a:moveTo>
                  <a:pt x="1815" y="4866"/>
                </a:moveTo>
                <a:cubicBezTo>
                  <a:pt x="1815" y="4879"/>
                  <a:pt x="1810" y="4891"/>
                  <a:pt x="1801" y="4899"/>
                </a:cubicBezTo>
                <a:cubicBezTo>
                  <a:pt x="1793" y="4907"/>
                  <a:pt x="1782" y="4910"/>
                  <a:pt x="1771" y="4910"/>
                </a:cubicBezTo>
                <a:cubicBezTo>
                  <a:pt x="1770" y="4910"/>
                  <a:pt x="1768" y="4910"/>
                  <a:pt x="1767" y="4910"/>
                </a:cubicBezTo>
                <a:lnTo>
                  <a:pt x="1198" y="4855"/>
                </a:lnTo>
                <a:cubicBezTo>
                  <a:pt x="1175" y="4852"/>
                  <a:pt x="1158" y="4833"/>
                  <a:pt x="1158" y="4811"/>
                </a:cubicBezTo>
                <a:lnTo>
                  <a:pt x="1158" y="3912"/>
                </a:lnTo>
                <a:cubicBezTo>
                  <a:pt x="1158" y="3889"/>
                  <a:pt x="1176" y="3870"/>
                  <a:pt x="1198" y="3868"/>
                </a:cubicBezTo>
                <a:lnTo>
                  <a:pt x="1768" y="3821"/>
                </a:lnTo>
                <a:cubicBezTo>
                  <a:pt x="1780" y="3820"/>
                  <a:pt x="1792" y="3824"/>
                  <a:pt x="1801" y="3832"/>
                </a:cubicBezTo>
                <a:cubicBezTo>
                  <a:pt x="1810" y="3841"/>
                  <a:pt x="1815" y="3852"/>
                  <a:pt x="1815" y="3865"/>
                </a:cubicBezTo>
                <a:lnTo>
                  <a:pt x="1815" y="4866"/>
                </a:lnTo>
                <a:close/>
                <a:moveTo>
                  <a:pt x="1815" y="3364"/>
                </a:moveTo>
                <a:cubicBezTo>
                  <a:pt x="1815" y="3386"/>
                  <a:pt x="1800" y="3404"/>
                  <a:pt x="1779" y="3408"/>
                </a:cubicBezTo>
                <a:lnTo>
                  <a:pt x="1210" y="3506"/>
                </a:lnTo>
                <a:cubicBezTo>
                  <a:pt x="1207" y="3506"/>
                  <a:pt x="1205" y="3507"/>
                  <a:pt x="1202" y="3507"/>
                </a:cubicBezTo>
                <a:cubicBezTo>
                  <a:pt x="1192" y="3507"/>
                  <a:pt x="1182" y="3503"/>
                  <a:pt x="1174" y="3496"/>
                </a:cubicBezTo>
                <a:cubicBezTo>
                  <a:pt x="1164" y="3488"/>
                  <a:pt x="1158" y="3475"/>
                  <a:pt x="1158" y="3463"/>
                </a:cubicBezTo>
                <a:lnTo>
                  <a:pt x="1158" y="2564"/>
                </a:lnTo>
                <a:cubicBezTo>
                  <a:pt x="1158" y="2545"/>
                  <a:pt x="1170" y="2528"/>
                  <a:pt x="1187" y="2522"/>
                </a:cubicBezTo>
                <a:lnTo>
                  <a:pt x="1756" y="2321"/>
                </a:lnTo>
                <a:cubicBezTo>
                  <a:pt x="1770" y="2316"/>
                  <a:pt x="1785" y="2318"/>
                  <a:pt x="1797" y="2327"/>
                </a:cubicBezTo>
                <a:cubicBezTo>
                  <a:pt x="1808" y="2335"/>
                  <a:pt x="1815" y="2348"/>
                  <a:pt x="1815" y="2363"/>
                </a:cubicBezTo>
                <a:lnTo>
                  <a:pt x="1815" y="3364"/>
                </a:lnTo>
                <a:lnTo>
                  <a:pt x="1815" y="3364"/>
                </a:lnTo>
                <a:close/>
                <a:moveTo>
                  <a:pt x="1815" y="1862"/>
                </a:moveTo>
                <a:cubicBezTo>
                  <a:pt x="1815" y="1879"/>
                  <a:pt x="1805" y="1895"/>
                  <a:pt x="1789" y="1902"/>
                </a:cubicBezTo>
                <a:lnTo>
                  <a:pt x="1220" y="2154"/>
                </a:lnTo>
                <a:cubicBezTo>
                  <a:pt x="1214" y="2157"/>
                  <a:pt x="1208" y="2158"/>
                  <a:pt x="1202" y="2158"/>
                </a:cubicBezTo>
                <a:cubicBezTo>
                  <a:pt x="1194" y="2158"/>
                  <a:pt x="1185" y="2156"/>
                  <a:pt x="1178" y="2151"/>
                </a:cubicBezTo>
                <a:cubicBezTo>
                  <a:pt x="1166" y="2143"/>
                  <a:pt x="1158" y="2129"/>
                  <a:pt x="1158" y="2114"/>
                </a:cubicBezTo>
                <a:lnTo>
                  <a:pt x="1158" y="1215"/>
                </a:lnTo>
                <a:cubicBezTo>
                  <a:pt x="1158" y="1200"/>
                  <a:pt x="1166" y="1186"/>
                  <a:pt x="1179" y="1178"/>
                </a:cubicBezTo>
                <a:lnTo>
                  <a:pt x="1748" y="823"/>
                </a:lnTo>
                <a:cubicBezTo>
                  <a:pt x="1762" y="814"/>
                  <a:pt x="1779" y="814"/>
                  <a:pt x="1793" y="822"/>
                </a:cubicBezTo>
                <a:cubicBezTo>
                  <a:pt x="1807" y="830"/>
                  <a:pt x="1815" y="845"/>
                  <a:pt x="1815" y="860"/>
                </a:cubicBezTo>
                <a:lnTo>
                  <a:pt x="1815" y="1862"/>
                </a:lnTo>
                <a:close/>
                <a:moveTo>
                  <a:pt x="3333" y="7238"/>
                </a:moveTo>
                <a:cubicBezTo>
                  <a:pt x="3333" y="7258"/>
                  <a:pt x="3319" y="7276"/>
                  <a:pt x="3300" y="7281"/>
                </a:cubicBezTo>
                <a:lnTo>
                  <a:pt x="2394" y="7509"/>
                </a:lnTo>
                <a:cubicBezTo>
                  <a:pt x="2390" y="7510"/>
                  <a:pt x="2387" y="7511"/>
                  <a:pt x="2383" y="7511"/>
                </a:cubicBezTo>
                <a:cubicBezTo>
                  <a:pt x="2373" y="7511"/>
                  <a:pt x="2364" y="7507"/>
                  <a:pt x="2356" y="7501"/>
                </a:cubicBezTo>
                <a:cubicBezTo>
                  <a:pt x="2345" y="7493"/>
                  <a:pt x="2339" y="7480"/>
                  <a:pt x="2339" y="7467"/>
                </a:cubicBezTo>
                <a:lnTo>
                  <a:pt x="2339" y="5400"/>
                </a:lnTo>
                <a:cubicBezTo>
                  <a:pt x="2339" y="5377"/>
                  <a:pt x="2357" y="5358"/>
                  <a:pt x="2379" y="5356"/>
                </a:cubicBezTo>
                <a:lnTo>
                  <a:pt x="3285" y="5278"/>
                </a:lnTo>
                <a:cubicBezTo>
                  <a:pt x="3298" y="5277"/>
                  <a:pt x="3310" y="5281"/>
                  <a:pt x="3319" y="5289"/>
                </a:cubicBezTo>
                <a:cubicBezTo>
                  <a:pt x="3328" y="5298"/>
                  <a:pt x="3333" y="5310"/>
                  <a:pt x="3333" y="5322"/>
                </a:cubicBezTo>
                <a:lnTo>
                  <a:pt x="3333" y="7238"/>
                </a:lnTo>
                <a:lnTo>
                  <a:pt x="3333" y="7238"/>
                </a:lnTo>
                <a:close/>
                <a:moveTo>
                  <a:pt x="3333" y="4843"/>
                </a:moveTo>
                <a:cubicBezTo>
                  <a:pt x="3333" y="4867"/>
                  <a:pt x="3315" y="4886"/>
                  <a:pt x="3291" y="4887"/>
                </a:cubicBezTo>
                <a:lnTo>
                  <a:pt x="2385" y="4928"/>
                </a:lnTo>
                <a:cubicBezTo>
                  <a:pt x="2384" y="4928"/>
                  <a:pt x="2384" y="4928"/>
                  <a:pt x="2383" y="4928"/>
                </a:cubicBezTo>
                <a:cubicBezTo>
                  <a:pt x="2372" y="4928"/>
                  <a:pt x="2361" y="4923"/>
                  <a:pt x="2352" y="4916"/>
                </a:cubicBezTo>
                <a:cubicBezTo>
                  <a:pt x="2344" y="4907"/>
                  <a:pt x="2339" y="4896"/>
                  <a:pt x="2339" y="4884"/>
                </a:cubicBezTo>
                <a:lnTo>
                  <a:pt x="2339" y="3851"/>
                </a:lnTo>
                <a:cubicBezTo>
                  <a:pt x="2339" y="3839"/>
                  <a:pt x="2344" y="3827"/>
                  <a:pt x="2352" y="3819"/>
                </a:cubicBezTo>
                <a:cubicBezTo>
                  <a:pt x="2361" y="3811"/>
                  <a:pt x="2372" y="3806"/>
                  <a:pt x="2384" y="3807"/>
                </a:cubicBezTo>
                <a:lnTo>
                  <a:pt x="3291" y="3841"/>
                </a:lnTo>
                <a:cubicBezTo>
                  <a:pt x="3314" y="3842"/>
                  <a:pt x="3333" y="3861"/>
                  <a:pt x="3333" y="3885"/>
                </a:cubicBezTo>
                <a:lnTo>
                  <a:pt x="3333" y="4843"/>
                </a:lnTo>
                <a:lnTo>
                  <a:pt x="3333" y="4843"/>
                </a:lnTo>
                <a:close/>
                <a:moveTo>
                  <a:pt x="3333" y="3406"/>
                </a:moveTo>
                <a:cubicBezTo>
                  <a:pt x="3333" y="3418"/>
                  <a:pt x="3328" y="3430"/>
                  <a:pt x="3319" y="3438"/>
                </a:cubicBezTo>
                <a:cubicBezTo>
                  <a:pt x="3311" y="3446"/>
                  <a:pt x="3300" y="3450"/>
                  <a:pt x="3289" y="3450"/>
                </a:cubicBezTo>
                <a:cubicBezTo>
                  <a:pt x="3288" y="3450"/>
                  <a:pt x="3286" y="3450"/>
                  <a:pt x="3285" y="3450"/>
                </a:cubicBezTo>
                <a:lnTo>
                  <a:pt x="2380" y="3378"/>
                </a:lnTo>
                <a:cubicBezTo>
                  <a:pt x="2357" y="3376"/>
                  <a:pt x="2339" y="3357"/>
                  <a:pt x="2339" y="3334"/>
                </a:cubicBezTo>
                <a:lnTo>
                  <a:pt x="2339" y="2300"/>
                </a:lnTo>
                <a:cubicBezTo>
                  <a:pt x="2339" y="2288"/>
                  <a:pt x="2345" y="2275"/>
                  <a:pt x="2354" y="2267"/>
                </a:cubicBezTo>
                <a:cubicBezTo>
                  <a:pt x="2364" y="2258"/>
                  <a:pt x="2377" y="2255"/>
                  <a:pt x="2390" y="2257"/>
                </a:cubicBezTo>
                <a:lnTo>
                  <a:pt x="3296" y="2404"/>
                </a:lnTo>
                <a:cubicBezTo>
                  <a:pt x="3317" y="2407"/>
                  <a:pt x="3333" y="2426"/>
                  <a:pt x="3333" y="2448"/>
                </a:cubicBezTo>
                <a:lnTo>
                  <a:pt x="3333" y="3406"/>
                </a:lnTo>
                <a:lnTo>
                  <a:pt x="3333" y="3406"/>
                </a:lnTo>
                <a:close/>
                <a:moveTo>
                  <a:pt x="3333" y="1969"/>
                </a:moveTo>
                <a:cubicBezTo>
                  <a:pt x="3333" y="1982"/>
                  <a:pt x="3327" y="1995"/>
                  <a:pt x="3317" y="2003"/>
                </a:cubicBezTo>
                <a:cubicBezTo>
                  <a:pt x="3309" y="2009"/>
                  <a:pt x="3299" y="2013"/>
                  <a:pt x="3289" y="2013"/>
                </a:cubicBezTo>
                <a:cubicBezTo>
                  <a:pt x="3286" y="2013"/>
                  <a:pt x="3283" y="2013"/>
                  <a:pt x="3280" y="2012"/>
                </a:cubicBezTo>
                <a:lnTo>
                  <a:pt x="2374" y="1827"/>
                </a:lnTo>
                <a:cubicBezTo>
                  <a:pt x="2354" y="1823"/>
                  <a:pt x="2339" y="1805"/>
                  <a:pt x="2339" y="1784"/>
                </a:cubicBezTo>
                <a:lnTo>
                  <a:pt x="2339" y="751"/>
                </a:lnTo>
                <a:cubicBezTo>
                  <a:pt x="2339" y="737"/>
                  <a:pt x="2345" y="724"/>
                  <a:pt x="2356" y="716"/>
                </a:cubicBezTo>
                <a:cubicBezTo>
                  <a:pt x="2367" y="707"/>
                  <a:pt x="2382" y="704"/>
                  <a:pt x="2395" y="708"/>
                </a:cubicBezTo>
                <a:lnTo>
                  <a:pt x="3301" y="968"/>
                </a:lnTo>
                <a:cubicBezTo>
                  <a:pt x="3320" y="974"/>
                  <a:pt x="3333" y="991"/>
                  <a:pt x="3333" y="1011"/>
                </a:cubicBezTo>
                <a:lnTo>
                  <a:pt x="3333" y="1969"/>
                </a:lnTo>
                <a:lnTo>
                  <a:pt x="3333" y="1969"/>
                </a:lnTo>
                <a:close/>
                <a:moveTo>
                  <a:pt x="4467" y="6952"/>
                </a:moveTo>
                <a:cubicBezTo>
                  <a:pt x="4467" y="6972"/>
                  <a:pt x="4454" y="6989"/>
                  <a:pt x="4434" y="6994"/>
                </a:cubicBezTo>
                <a:lnTo>
                  <a:pt x="3705" y="7179"/>
                </a:lnTo>
                <a:cubicBezTo>
                  <a:pt x="3702" y="7179"/>
                  <a:pt x="3698" y="7180"/>
                  <a:pt x="3694" y="7180"/>
                </a:cubicBezTo>
                <a:cubicBezTo>
                  <a:pt x="3685" y="7180"/>
                  <a:pt x="3675" y="7177"/>
                  <a:pt x="3667" y="7171"/>
                </a:cubicBezTo>
                <a:cubicBezTo>
                  <a:pt x="3657" y="7162"/>
                  <a:pt x="3650" y="7149"/>
                  <a:pt x="3650" y="7136"/>
                </a:cubicBezTo>
                <a:lnTo>
                  <a:pt x="3650" y="5287"/>
                </a:lnTo>
                <a:cubicBezTo>
                  <a:pt x="3650" y="5264"/>
                  <a:pt x="3668" y="5245"/>
                  <a:pt x="3691" y="5243"/>
                </a:cubicBezTo>
                <a:lnTo>
                  <a:pt x="4421" y="5180"/>
                </a:lnTo>
                <a:cubicBezTo>
                  <a:pt x="4434" y="5178"/>
                  <a:pt x="4446" y="5183"/>
                  <a:pt x="4455" y="5191"/>
                </a:cubicBezTo>
                <a:cubicBezTo>
                  <a:pt x="4464" y="5200"/>
                  <a:pt x="4469" y="5211"/>
                  <a:pt x="4469" y="5224"/>
                </a:cubicBezTo>
                <a:lnTo>
                  <a:pt x="4467" y="6952"/>
                </a:lnTo>
                <a:close/>
                <a:moveTo>
                  <a:pt x="4469" y="4792"/>
                </a:moveTo>
                <a:cubicBezTo>
                  <a:pt x="4469" y="4815"/>
                  <a:pt x="4451" y="4835"/>
                  <a:pt x="4427" y="4836"/>
                </a:cubicBezTo>
                <a:lnTo>
                  <a:pt x="3696" y="4869"/>
                </a:lnTo>
                <a:lnTo>
                  <a:pt x="3694" y="4869"/>
                </a:lnTo>
                <a:cubicBezTo>
                  <a:pt x="3683" y="4869"/>
                  <a:pt x="3672" y="4864"/>
                  <a:pt x="3664" y="4856"/>
                </a:cubicBezTo>
                <a:cubicBezTo>
                  <a:pt x="3655" y="4848"/>
                  <a:pt x="3650" y="4837"/>
                  <a:pt x="3650" y="4825"/>
                </a:cubicBezTo>
                <a:lnTo>
                  <a:pt x="3650" y="3900"/>
                </a:lnTo>
                <a:cubicBezTo>
                  <a:pt x="3650" y="3888"/>
                  <a:pt x="3655" y="3877"/>
                  <a:pt x="3664" y="3869"/>
                </a:cubicBezTo>
                <a:cubicBezTo>
                  <a:pt x="3672" y="3860"/>
                  <a:pt x="3684" y="3856"/>
                  <a:pt x="3696" y="3856"/>
                </a:cubicBezTo>
                <a:lnTo>
                  <a:pt x="4427" y="3884"/>
                </a:lnTo>
                <a:cubicBezTo>
                  <a:pt x="4450" y="3885"/>
                  <a:pt x="4469" y="3905"/>
                  <a:pt x="4469" y="3928"/>
                </a:cubicBezTo>
                <a:lnTo>
                  <a:pt x="4469" y="4792"/>
                </a:lnTo>
                <a:close/>
                <a:moveTo>
                  <a:pt x="4469" y="3496"/>
                </a:moveTo>
                <a:cubicBezTo>
                  <a:pt x="4469" y="3509"/>
                  <a:pt x="4464" y="3520"/>
                  <a:pt x="4455" y="3529"/>
                </a:cubicBezTo>
                <a:cubicBezTo>
                  <a:pt x="4447" y="3536"/>
                  <a:pt x="4436" y="3540"/>
                  <a:pt x="4425" y="3540"/>
                </a:cubicBezTo>
                <a:cubicBezTo>
                  <a:pt x="4424" y="3540"/>
                  <a:pt x="4423" y="3540"/>
                  <a:pt x="4422" y="3540"/>
                </a:cubicBezTo>
                <a:lnTo>
                  <a:pt x="3691" y="3482"/>
                </a:lnTo>
                <a:cubicBezTo>
                  <a:pt x="3668" y="3480"/>
                  <a:pt x="3650" y="3461"/>
                  <a:pt x="3650" y="3438"/>
                </a:cubicBezTo>
                <a:lnTo>
                  <a:pt x="3650" y="2513"/>
                </a:lnTo>
                <a:cubicBezTo>
                  <a:pt x="3650" y="2500"/>
                  <a:pt x="3656" y="2488"/>
                  <a:pt x="3666" y="2480"/>
                </a:cubicBezTo>
                <a:cubicBezTo>
                  <a:pt x="3675" y="2471"/>
                  <a:pt x="3688" y="2468"/>
                  <a:pt x="3701" y="2470"/>
                </a:cubicBezTo>
                <a:lnTo>
                  <a:pt x="4432" y="2589"/>
                </a:lnTo>
                <a:cubicBezTo>
                  <a:pt x="4453" y="2592"/>
                  <a:pt x="4469" y="2611"/>
                  <a:pt x="4469" y="2632"/>
                </a:cubicBezTo>
                <a:lnTo>
                  <a:pt x="4469" y="3496"/>
                </a:lnTo>
                <a:lnTo>
                  <a:pt x="4469" y="3496"/>
                </a:lnTo>
                <a:close/>
                <a:moveTo>
                  <a:pt x="4469" y="2200"/>
                </a:moveTo>
                <a:cubicBezTo>
                  <a:pt x="4469" y="2214"/>
                  <a:pt x="4463" y="2226"/>
                  <a:pt x="4453" y="2235"/>
                </a:cubicBezTo>
                <a:cubicBezTo>
                  <a:pt x="4445" y="2241"/>
                  <a:pt x="4435" y="2245"/>
                  <a:pt x="4425" y="2245"/>
                </a:cubicBezTo>
                <a:cubicBezTo>
                  <a:pt x="4422" y="2245"/>
                  <a:pt x="4419" y="2244"/>
                  <a:pt x="4416" y="2244"/>
                </a:cubicBezTo>
                <a:lnTo>
                  <a:pt x="3685" y="2095"/>
                </a:lnTo>
                <a:cubicBezTo>
                  <a:pt x="3665" y="2091"/>
                  <a:pt x="3650" y="2072"/>
                  <a:pt x="3650" y="2051"/>
                </a:cubicBezTo>
                <a:lnTo>
                  <a:pt x="3650" y="1127"/>
                </a:lnTo>
                <a:cubicBezTo>
                  <a:pt x="3650" y="1113"/>
                  <a:pt x="3657" y="1100"/>
                  <a:pt x="3668" y="1092"/>
                </a:cubicBezTo>
                <a:cubicBezTo>
                  <a:pt x="3679" y="1083"/>
                  <a:pt x="3693" y="1081"/>
                  <a:pt x="3706" y="1085"/>
                </a:cubicBezTo>
                <a:lnTo>
                  <a:pt x="4437" y="1294"/>
                </a:lnTo>
                <a:cubicBezTo>
                  <a:pt x="4456" y="1300"/>
                  <a:pt x="4469" y="1317"/>
                  <a:pt x="4469" y="1337"/>
                </a:cubicBezTo>
                <a:lnTo>
                  <a:pt x="4469" y="2200"/>
                </a:lnTo>
                <a:lnTo>
                  <a:pt x="4469" y="2200"/>
                </a:lnTo>
                <a:close/>
                <a:moveTo>
                  <a:pt x="5676" y="5119"/>
                </a:moveTo>
                <a:cubicBezTo>
                  <a:pt x="5676" y="5142"/>
                  <a:pt x="5659" y="5161"/>
                  <a:pt x="5636" y="5163"/>
                </a:cubicBezTo>
                <a:lnTo>
                  <a:pt x="5069" y="5212"/>
                </a:lnTo>
                <a:cubicBezTo>
                  <a:pt x="5068" y="5213"/>
                  <a:pt x="5067" y="5213"/>
                  <a:pt x="5066" y="5213"/>
                </a:cubicBezTo>
                <a:cubicBezTo>
                  <a:pt x="5055" y="5213"/>
                  <a:pt x="5044" y="5208"/>
                  <a:pt x="5036" y="5201"/>
                </a:cubicBezTo>
                <a:cubicBezTo>
                  <a:pt x="5027" y="5193"/>
                  <a:pt x="5022" y="5181"/>
                  <a:pt x="5022" y="5169"/>
                </a:cubicBezTo>
                <a:lnTo>
                  <a:pt x="5022" y="3953"/>
                </a:lnTo>
                <a:cubicBezTo>
                  <a:pt x="5022" y="3941"/>
                  <a:pt x="5026" y="3929"/>
                  <a:pt x="5035" y="3921"/>
                </a:cubicBezTo>
                <a:cubicBezTo>
                  <a:pt x="5044" y="3913"/>
                  <a:pt x="5055" y="3908"/>
                  <a:pt x="5067" y="3909"/>
                </a:cubicBezTo>
                <a:lnTo>
                  <a:pt x="5634" y="3930"/>
                </a:lnTo>
                <a:cubicBezTo>
                  <a:pt x="5658" y="3931"/>
                  <a:pt x="5676" y="3951"/>
                  <a:pt x="5676" y="3974"/>
                </a:cubicBezTo>
                <a:lnTo>
                  <a:pt x="5676" y="5119"/>
                </a:lnTo>
                <a:close/>
                <a:moveTo>
                  <a:pt x="5676" y="3592"/>
                </a:moveTo>
                <a:cubicBezTo>
                  <a:pt x="5676" y="3604"/>
                  <a:pt x="5671" y="3616"/>
                  <a:pt x="5662" y="3624"/>
                </a:cubicBezTo>
                <a:cubicBezTo>
                  <a:pt x="5654" y="3632"/>
                  <a:pt x="5643" y="3636"/>
                  <a:pt x="5632" y="3636"/>
                </a:cubicBezTo>
                <a:lnTo>
                  <a:pt x="5629" y="3636"/>
                </a:lnTo>
                <a:lnTo>
                  <a:pt x="5062" y="3591"/>
                </a:lnTo>
                <a:cubicBezTo>
                  <a:pt x="5039" y="3589"/>
                  <a:pt x="5022" y="3570"/>
                  <a:pt x="5022" y="3547"/>
                </a:cubicBezTo>
                <a:lnTo>
                  <a:pt x="5022" y="2331"/>
                </a:lnTo>
                <a:cubicBezTo>
                  <a:pt x="5022" y="2318"/>
                  <a:pt x="5028" y="2305"/>
                  <a:pt x="5038" y="2297"/>
                </a:cubicBezTo>
                <a:cubicBezTo>
                  <a:pt x="5048" y="2289"/>
                  <a:pt x="5062" y="2285"/>
                  <a:pt x="5075" y="2288"/>
                </a:cubicBezTo>
                <a:lnTo>
                  <a:pt x="5641" y="2404"/>
                </a:lnTo>
                <a:cubicBezTo>
                  <a:pt x="5662" y="2408"/>
                  <a:pt x="5677" y="2426"/>
                  <a:pt x="5677" y="2447"/>
                </a:cubicBezTo>
                <a:lnTo>
                  <a:pt x="5677" y="3592"/>
                </a:lnTo>
                <a:lnTo>
                  <a:pt x="5676" y="3592"/>
                </a:lnTo>
                <a:close/>
                <a:moveTo>
                  <a:pt x="6754" y="2018"/>
                </a:moveTo>
                <a:cubicBezTo>
                  <a:pt x="6754" y="2004"/>
                  <a:pt x="6760" y="1991"/>
                  <a:pt x="6771" y="1982"/>
                </a:cubicBezTo>
                <a:cubicBezTo>
                  <a:pt x="6782" y="1974"/>
                  <a:pt x="6796" y="1971"/>
                  <a:pt x="6809" y="1975"/>
                </a:cubicBezTo>
                <a:lnTo>
                  <a:pt x="7197" y="2086"/>
                </a:lnTo>
                <a:cubicBezTo>
                  <a:pt x="7216" y="2092"/>
                  <a:pt x="7229" y="2109"/>
                  <a:pt x="7229" y="2129"/>
                </a:cubicBezTo>
                <a:lnTo>
                  <a:pt x="7229" y="2764"/>
                </a:lnTo>
                <a:cubicBezTo>
                  <a:pt x="7229" y="2777"/>
                  <a:pt x="7223" y="2789"/>
                  <a:pt x="7213" y="2798"/>
                </a:cubicBezTo>
                <a:cubicBezTo>
                  <a:pt x="7205" y="2804"/>
                  <a:pt x="7195" y="2808"/>
                  <a:pt x="7185" y="2808"/>
                </a:cubicBezTo>
                <a:cubicBezTo>
                  <a:pt x="7182" y="2808"/>
                  <a:pt x="7179" y="2807"/>
                  <a:pt x="7176" y="2807"/>
                </a:cubicBezTo>
                <a:lnTo>
                  <a:pt x="6788" y="2728"/>
                </a:lnTo>
                <a:cubicBezTo>
                  <a:pt x="6768" y="2724"/>
                  <a:pt x="6753" y="2705"/>
                  <a:pt x="6753" y="2684"/>
                </a:cubicBezTo>
                <a:lnTo>
                  <a:pt x="6753" y="2018"/>
                </a:lnTo>
                <a:lnTo>
                  <a:pt x="6754" y="2018"/>
                </a:lnTo>
                <a:close/>
                <a:moveTo>
                  <a:pt x="6754" y="3018"/>
                </a:moveTo>
                <a:cubicBezTo>
                  <a:pt x="6754" y="3005"/>
                  <a:pt x="6759" y="2993"/>
                  <a:pt x="6769" y="2984"/>
                </a:cubicBezTo>
                <a:cubicBezTo>
                  <a:pt x="6779" y="2976"/>
                  <a:pt x="6792" y="2972"/>
                  <a:pt x="6805" y="2975"/>
                </a:cubicBezTo>
                <a:lnTo>
                  <a:pt x="7192" y="3038"/>
                </a:lnTo>
                <a:cubicBezTo>
                  <a:pt x="7213" y="3041"/>
                  <a:pt x="7229" y="3059"/>
                  <a:pt x="7229" y="3081"/>
                </a:cubicBezTo>
                <a:lnTo>
                  <a:pt x="7229" y="3716"/>
                </a:lnTo>
                <a:cubicBezTo>
                  <a:pt x="7229" y="3728"/>
                  <a:pt x="7224" y="3740"/>
                  <a:pt x="7215" y="3748"/>
                </a:cubicBezTo>
                <a:cubicBezTo>
                  <a:pt x="7206" y="3756"/>
                  <a:pt x="7196" y="3760"/>
                  <a:pt x="7185" y="3760"/>
                </a:cubicBezTo>
                <a:cubicBezTo>
                  <a:pt x="7184" y="3760"/>
                  <a:pt x="7182" y="3760"/>
                  <a:pt x="7181" y="3760"/>
                </a:cubicBezTo>
                <a:lnTo>
                  <a:pt x="6794" y="3729"/>
                </a:lnTo>
                <a:cubicBezTo>
                  <a:pt x="6771" y="3727"/>
                  <a:pt x="6754" y="3708"/>
                  <a:pt x="6754" y="3685"/>
                </a:cubicBezTo>
                <a:lnTo>
                  <a:pt x="6754" y="3018"/>
                </a:lnTo>
                <a:close/>
                <a:moveTo>
                  <a:pt x="6754" y="4018"/>
                </a:moveTo>
                <a:cubicBezTo>
                  <a:pt x="6754" y="4006"/>
                  <a:pt x="6758" y="3995"/>
                  <a:pt x="6767" y="3987"/>
                </a:cubicBezTo>
                <a:cubicBezTo>
                  <a:pt x="6776" y="3978"/>
                  <a:pt x="6787" y="3974"/>
                  <a:pt x="6799" y="3974"/>
                </a:cubicBezTo>
                <a:lnTo>
                  <a:pt x="7187" y="3989"/>
                </a:lnTo>
                <a:cubicBezTo>
                  <a:pt x="7210" y="3990"/>
                  <a:pt x="7229" y="4009"/>
                  <a:pt x="7229" y="4033"/>
                </a:cubicBezTo>
                <a:lnTo>
                  <a:pt x="7229" y="4668"/>
                </a:lnTo>
                <a:cubicBezTo>
                  <a:pt x="7229" y="4692"/>
                  <a:pt x="7210" y="4711"/>
                  <a:pt x="7187" y="4712"/>
                </a:cubicBezTo>
                <a:lnTo>
                  <a:pt x="6799" y="4729"/>
                </a:lnTo>
                <a:cubicBezTo>
                  <a:pt x="6799" y="4730"/>
                  <a:pt x="6798" y="4730"/>
                  <a:pt x="6797" y="4730"/>
                </a:cubicBezTo>
                <a:cubicBezTo>
                  <a:pt x="6786" y="4730"/>
                  <a:pt x="6775" y="4725"/>
                  <a:pt x="6767" y="4717"/>
                </a:cubicBezTo>
                <a:cubicBezTo>
                  <a:pt x="6758" y="4709"/>
                  <a:pt x="6753" y="4698"/>
                  <a:pt x="6753" y="4686"/>
                </a:cubicBezTo>
                <a:lnTo>
                  <a:pt x="6753" y="4018"/>
                </a:lnTo>
                <a:lnTo>
                  <a:pt x="6754" y="4018"/>
                </a:lnTo>
                <a:close/>
                <a:moveTo>
                  <a:pt x="6633" y="6405"/>
                </a:moveTo>
                <a:cubicBezTo>
                  <a:pt x="6633" y="6425"/>
                  <a:pt x="6619" y="6443"/>
                  <a:pt x="6600" y="6448"/>
                </a:cubicBezTo>
                <a:lnTo>
                  <a:pt x="6148" y="6562"/>
                </a:lnTo>
                <a:cubicBezTo>
                  <a:pt x="6144" y="6563"/>
                  <a:pt x="6140" y="6564"/>
                  <a:pt x="6137" y="6564"/>
                </a:cubicBezTo>
                <a:cubicBezTo>
                  <a:pt x="6127" y="6564"/>
                  <a:pt x="6117" y="6560"/>
                  <a:pt x="6110" y="6554"/>
                </a:cubicBezTo>
                <a:cubicBezTo>
                  <a:pt x="6099" y="6546"/>
                  <a:pt x="6093" y="6533"/>
                  <a:pt x="6093" y="6519"/>
                </a:cubicBezTo>
                <a:lnTo>
                  <a:pt x="6093" y="5076"/>
                </a:lnTo>
                <a:cubicBezTo>
                  <a:pt x="6093" y="5053"/>
                  <a:pt x="6110" y="5034"/>
                  <a:pt x="6133" y="5032"/>
                </a:cubicBezTo>
                <a:lnTo>
                  <a:pt x="6585" y="4993"/>
                </a:lnTo>
                <a:cubicBezTo>
                  <a:pt x="6597" y="4991"/>
                  <a:pt x="6609" y="4996"/>
                  <a:pt x="6618" y="5004"/>
                </a:cubicBezTo>
                <a:cubicBezTo>
                  <a:pt x="6628" y="5012"/>
                  <a:pt x="6633" y="5024"/>
                  <a:pt x="6633" y="5037"/>
                </a:cubicBezTo>
                <a:lnTo>
                  <a:pt x="6633" y="6405"/>
                </a:lnTo>
                <a:close/>
                <a:moveTo>
                  <a:pt x="6633" y="4695"/>
                </a:moveTo>
                <a:cubicBezTo>
                  <a:pt x="6633" y="4718"/>
                  <a:pt x="6614" y="4738"/>
                  <a:pt x="6591" y="4739"/>
                </a:cubicBezTo>
                <a:lnTo>
                  <a:pt x="6139" y="4759"/>
                </a:lnTo>
                <a:lnTo>
                  <a:pt x="6137" y="4759"/>
                </a:lnTo>
                <a:cubicBezTo>
                  <a:pt x="6125" y="4759"/>
                  <a:pt x="6114" y="4755"/>
                  <a:pt x="6106" y="4747"/>
                </a:cubicBezTo>
                <a:cubicBezTo>
                  <a:pt x="6097" y="4738"/>
                  <a:pt x="6093" y="4727"/>
                  <a:pt x="6093" y="4715"/>
                </a:cubicBezTo>
                <a:lnTo>
                  <a:pt x="6093" y="3993"/>
                </a:lnTo>
                <a:cubicBezTo>
                  <a:pt x="6093" y="3981"/>
                  <a:pt x="6097" y="3970"/>
                  <a:pt x="6106" y="3962"/>
                </a:cubicBezTo>
                <a:cubicBezTo>
                  <a:pt x="6115" y="3953"/>
                  <a:pt x="6126" y="3949"/>
                  <a:pt x="6138" y="3949"/>
                </a:cubicBezTo>
                <a:lnTo>
                  <a:pt x="6590" y="3966"/>
                </a:lnTo>
                <a:cubicBezTo>
                  <a:pt x="6614" y="3967"/>
                  <a:pt x="6633" y="3987"/>
                  <a:pt x="6633" y="4011"/>
                </a:cubicBezTo>
                <a:lnTo>
                  <a:pt x="6633" y="4695"/>
                </a:lnTo>
                <a:lnTo>
                  <a:pt x="6633" y="4695"/>
                </a:lnTo>
                <a:close/>
                <a:moveTo>
                  <a:pt x="6633" y="3668"/>
                </a:moveTo>
                <a:cubicBezTo>
                  <a:pt x="6633" y="3680"/>
                  <a:pt x="6628" y="3692"/>
                  <a:pt x="6619" y="3701"/>
                </a:cubicBezTo>
                <a:cubicBezTo>
                  <a:pt x="6610" y="3708"/>
                  <a:pt x="6600" y="3712"/>
                  <a:pt x="6589" y="3712"/>
                </a:cubicBezTo>
                <a:cubicBezTo>
                  <a:pt x="6587" y="3712"/>
                  <a:pt x="6586" y="3712"/>
                  <a:pt x="6585" y="3712"/>
                </a:cubicBezTo>
                <a:lnTo>
                  <a:pt x="6133" y="3676"/>
                </a:lnTo>
                <a:cubicBezTo>
                  <a:pt x="6110" y="3674"/>
                  <a:pt x="6093" y="3655"/>
                  <a:pt x="6093" y="3632"/>
                </a:cubicBezTo>
                <a:lnTo>
                  <a:pt x="6093" y="2911"/>
                </a:lnTo>
                <a:cubicBezTo>
                  <a:pt x="6093" y="2898"/>
                  <a:pt x="6098" y="2885"/>
                  <a:pt x="6108" y="2877"/>
                </a:cubicBezTo>
                <a:cubicBezTo>
                  <a:pt x="6118" y="2869"/>
                  <a:pt x="6131" y="2865"/>
                  <a:pt x="6144" y="2867"/>
                </a:cubicBezTo>
                <a:lnTo>
                  <a:pt x="6596" y="2941"/>
                </a:lnTo>
                <a:cubicBezTo>
                  <a:pt x="6617" y="2944"/>
                  <a:pt x="6633" y="2963"/>
                  <a:pt x="6633" y="2984"/>
                </a:cubicBezTo>
                <a:lnTo>
                  <a:pt x="6633" y="3668"/>
                </a:lnTo>
                <a:lnTo>
                  <a:pt x="6633" y="3668"/>
                </a:lnTo>
                <a:close/>
                <a:moveTo>
                  <a:pt x="6633" y="2642"/>
                </a:moveTo>
                <a:cubicBezTo>
                  <a:pt x="6633" y="2655"/>
                  <a:pt x="6627" y="2668"/>
                  <a:pt x="6616" y="2676"/>
                </a:cubicBezTo>
                <a:cubicBezTo>
                  <a:pt x="6608" y="2683"/>
                  <a:pt x="6599" y="2686"/>
                  <a:pt x="6589" y="2686"/>
                </a:cubicBezTo>
                <a:cubicBezTo>
                  <a:pt x="6586" y="2686"/>
                  <a:pt x="6583" y="2686"/>
                  <a:pt x="6580" y="2685"/>
                </a:cubicBezTo>
                <a:lnTo>
                  <a:pt x="6128" y="2593"/>
                </a:lnTo>
                <a:cubicBezTo>
                  <a:pt x="6107" y="2589"/>
                  <a:pt x="6093" y="2571"/>
                  <a:pt x="6093" y="2550"/>
                </a:cubicBezTo>
                <a:lnTo>
                  <a:pt x="6093" y="1828"/>
                </a:lnTo>
                <a:cubicBezTo>
                  <a:pt x="6093" y="1814"/>
                  <a:pt x="6099" y="1801"/>
                  <a:pt x="6110" y="1793"/>
                </a:cubicBezTo>
                <a:cubicBezTo>
                  <a:pt x="6121" y="1784"/>
                  <a:pt x="6135" y="1782"/>
                  <a:pt x="6149" y="1786"/>
                </a:cubicBezTo>
                <a:lnTo>
                  <a:pt x="6601" y="1915"/>
                </a:lnTo>
                <a:cubicBezTo>
                  <a:pt x="6619" y="1921"/>
                  <a:pt x="6632" y="1938"/>
                  <a:pt x="6632" y="1958"/>
                </a:cubicBezTo>
                <a:lnTo>
                  <a:pt x="6632" y="2642"/>
                </a:lnTo>
                <a:lnTo>
                  <a:pt x="6633" y="2642"/>
                </a:lnTo>
                <a:close/>
                <a:moveTo>
                  <a:pt x="7209" y="6294"/>
                </a:moveTo>
                <a:lnTo>
                  <a:pt x="6808" y="6395"/>
                </a:lnTo>
                <a:cubicBezTo>
                  <a:pt x="6805" y="6396"/>
                  <a:pt x="6801" y="6397"/>
                  <a:pt x="6798" y="6397"/>
                </a:cubicBezTo>
                <a:cubicBezTo>
                  <a:pt x="6788" y="6397"/>
                  <a:pt x="6778" y="6393"/>
                  <a:pt x="6770" y="6387"/>
                </a:cubicBezTo>
                <a:cubicBezTo>
                  <a:pt x="6760" y="6379"/>
                  <a:pt x="6754" y="6366"/>
                  <a:pt x="6754" y="6352"/>
                </a:cubicBezTo>
                <a:lnTo>
                  <a:pt x="6754" y="5019"/>
                </a:lnTo>
                <a:cubicBezTo>
                  <a:pt x="6754" y="4996"/>
                  <a:pt x="6771" y="4977"/>
                  <a:pt x="6794" y="4975"/>
                </a:cubicBezTo>
                <a:lnTo>
                  <a:pt x="7181" y="4941"/>
                </a:lnTo>
                <a:cubicBezTo>
                  <a:pt x="7193" y="4940"/>
                  <a:pt x="7205" y="4944"/>
                  <a:pt x="7214" y="4952"/>
                </a:cubicBezTo>
                <a:cubicBezTo>
                  <a:pt x="7224" y="4961"/>
                  <a:pt x="7229" y="4972"/>
                  <a:pt x="7229" y="4984"/>
                </a:cubicBezTo>
                <a:lnTo>
                  <a:pt x="7242" y="6251"/>
                </a:lnTo>
                <a:cubicBezTo>
                  <a:pt x="7242" y="6271"/>
                  <a:pt x="7229" y="6289"/>
                  <a:pt x="7209" y="6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8185" y="502285"/>
            <a:ext cx="2940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gradFill>
                  <a:gsLst>
                    <a:gs pos="0">
                      <a:srgbClr val="ED0E0D"/>
                    </a:gs>
                    <a:gs pos="50000">
                      <a:srgbClr val="FB7D27"/>
                    </a:gs>
                    <a:gs pos="100000">
                      <a:srgbClr val="ED0E0D"/>
                    </a:gs>
                  </a:gsLst>
                  <a:lin ang="5400000" scaled="1"/>
                </a:gradFill>
                <a:cs typeface="+mn-ea"/>
                <a:sym typeface="+mn-lt"/>
              </a:rPr>
              <a:t>兴趣作业</a:t>
            </a:r>
            <a:endParaRPr kumimoji="1" lang="zh-CN" altLang="en-US" sz="3200" dirty="0">
              <a:gradFill>
                <a:gsLst>
                  <a:gs pos="0">
                    <a:srgbClr val="ED0E0D"/>
                  </a:gs>
                  <a:gs pos="50000">
                    <a:srgbClr val="FB7D27"/>
                  </a:gs>
                  <a:gs pos="100000">
                    <a:srgbClr val="ED0E0D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1864360"/>
            <a:ext cx="6194425" cy="3573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 animBg="1"/>
      <p:bldP spid="16" grpId="0" animBg="1"/>
      <p:bldP spid="10" grpId="0" animBg="1"/>
      <p:bldP spid="13" grpId="1" animBg="1"/>
      <p:bldP spid="16" grpId="1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969" y="4462462"/>
            <a:ext cx="6381750" cy="2066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30980" y="2614295"/>
            <a:ext cx="3874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solidFill>
                  <a:schemeClr val="bg1"/>
                </a:solidFill>
              </a:rPr>
              <a:t>THANK YOU</a:t>
            </a:r>
            <a:endParaRPr lang="en-US" altLang="zh-CN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888100" y="2807697"/>
            <a:ext cx="2675890" cy="632142"/>
            <a:chOff x="6611887" y="1160771"/>
            <a:chExt cx="2675890" cy="632142"/>
          </a:xfrm>
        </p:grpSpPr>
        <p:sp>
          <p:nvSpPr>
            <p:cNvPr id="4" name="TextBox 7"/>
            <p:cNvSpPr txBox="1"/>
            <p:nvPr/>
          </p:nvSpPr>
          <p:spPr bwMode="auto">
            <a:xfrm>
              <a:off x="7479297" y="1160771"/>
              <a:ext cx="1808480" cy="5835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kern="0" dirty="0">
                  <a:solidFill>
                    <a:schemeClr val="bg1"/>
                  </a:solidFill>
                  <a:cs typeface="+mn-ea"/>
                  <a:sym typeface="+mn-lt"/>
                </a:rPr>
                <a:t>项目背景</a:t>
              </a:r>
              <a:endParaRPr lang="zh-CN" altLang="en-US" sz="32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TextBox 15"/>
            <p:cNvSpPr txBox="1">
              <a:spLocks noChangeArrowheads="1"/>
            </p:cNvSpPr>
            <p:nvPr/>
          </p:nvSpPr>
          <p:spPr bwMode="auto">
            <a:xfrm>
              <a:off x="6611887" y="1208138"/>
              <a:ext cx="665567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90322" y="3994903"/>
            <a:ext cx="3484245" cy="584974"/>
            <a:chOff x="6616332" y="2457937"/>
            <a:chExt cx="3484245" cy="584974"/>
          </a:xfrm>
        </p:grpSpPr>
        <p:sp>
          <p:nvSpPr>
            <p:cNvPr id="8" name="TextBox 11"/>
            <p:cNvSpPr txBox="1"/>
            <p:nvPr/>
          </p:nvSpPr>
          <p:spPr bwMode="auto">
            <a:xfrm>
              <a:off x="7479297" y="2459346"/>
              <a:ext cx="2621280" cy="5835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kern="0" dirty="0">
                  <a:solidFill>
                    <a:schemeClr val="bg1"/>
                  </a:solidFill>
                  <a:cs typeface="+mn-ea"/>
                  <a:sym typeface="+mn-lt"/>
                </a:rPr>
                <a:t>列表标签介绍</a:t>
              </a:r>
              <a:endParaRPr lang="zh-CN" altLang="en-US" sz="32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16"/>
            <p:cNvSpPr txBox="1">
              <a:spLocks noChangeArrowheads="1"/>
            </p:cNvSpPr>
            <p:nvPr/>
          </p:nvSpPr>
          <p:spPr bwMode="auto">
            <a:xfrm>
              <a:off x="6616332" y="2457937"/>
              <a:ext cx="665567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55985" y="2819762"/>
            <a:ext cx="2591435" cy="599360"/>
            <a:chOff x="6611887" y="3808086"/>
            <a:chExt cx="2591435" cy="599360"/>
          </a:xfrm>
        </p:grpSpPr>
        <p:sp>
          <p:nvSpPr>
            <p:cNvPr id="12" name="TextBox 9"/>
            <p:cNvSpPr txBox="1"/>
            <p:nvPr/>
          </p:nvSpPr>
          <p:spPr bwMode="auto">
            <a:xfrm>
              <a:off x="7394842" y="3808086"/>
              <a:ext cx="1808480" cy="5835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kern="0" dirty="0">
                  <a:solidFill>
                    <a:schemeClr val="bg1"/>
                  </a:solidFill>
                  <a:cs typeface="+mn-ea"/>
                  <a:sym typeface="+mn-lt"/>
                </a:rPr>
                <a:t>项目练习</a:t>
              </a:r>
              <a:endParaRPr lang="zh-CN" altLang="en-US" sz="32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6611887" y="3822671"/>
              <a:ext cx="665567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520108" y="3911222"/>
            <a:ext cx="2663190" cy="604158"/>
            <a:chOff x="6611887" y="5113011"/>
            <a:chExt cx="2663190" cy="604158"/>
          </a:xfrm>
        </p:grpSpPr>
        <p:sp>
          <p:nvSpPr>
            <p:cNvPr id="16" name="TextBox 13"/>
            <p:cNvSpPr txBox="1"/>
            <p:nvPr/>
          </p:nvSpPr>
          <p:spPr bwMode="auto">
            <a:xfrm>
              <a:off x="7466597" y="5113011"/>
              <a:ext cx="1808480" cy="5835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kern="0" dirty="0">
                  <a:solidFill>
                    <a:schemeClr val="bg1"/>
                  </a:solidFill>
                  <a:cs typeface="+mn-ea"/>
                  <a:sym typeface="+mn-lt"/>
                </a:rPr>
                <a:t>兴趣作业</a:t>
              </a:r>
              <a:endParaRPr lang="zh-CN" altLang="en-US" sz="32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18"/>
            <p:cNvSpPr txBox="1">
              <a:spLocks noChangeArrowheads="1"/>
            </p:cNvSpPr>
            <p:nvPr/>
          </p:nvSpPr>
          <p:spPr bwMode="auto">
            <a:xfrm>
              <a:off x="6611887" y="5132394"/>
              <a:ext cx="665567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3463172" y="963526"/>
            <a:ext cx="4704201" cy="798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6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4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226616" y="2187008"/>
            <a:ext cx="5543273" cy="1955430"/>
            <a:chOff x="1924942" y="1818979"/>
            <a:chExt cx="5543273" cy="195543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1924942" y="3252439"/>
              <a:ext cx="5543273" cy="5219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项目背景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62633" y="1818979"/>
              <a:ext cx="446789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rgbClr val="FFE27D"/>
                  </a:solidFill>
                  <a:cs typeface="+mn-ea"/>
                  <a:sym typeface="+mn-lt"/>
                </a:rPr>
                <a:t>P</a:t>
              </a:r>
              <a:r>
                <a:rPr lang="en-US" altLang="zh-CN" sz="9600" b="1" dirty="0">
                  <a:solidFill>
                    <a:schemeClr val="bg1"/>
                  </a:solidFill>
                  <a:cs typeface="+mn-ea"/>
                  <a:sym typeface="+mn-lt"/>
                </a:rPr>
                <a:t>ART.1</a:t>
              </a:r>
              <a:endParaRPr lang="zh-CN" altLang="en-US" sz="9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8345" y="808990"/>
            <a:ext cx="4080510" cy="4836795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6143481" y="3866904"/>
            <a:ext cx="1815394" cy="1815394"/>
          </a:xfrm>
          <a:prstGeom prst="ellipse">
            <a:avLst/>
          </a:prstGeom>
          <a:gradFill>
            <a:gsLst>
              <a:gs pos="0">
                <a:srgbClr val="ED0E0D"/>
              </a:gs>
              <a:gs pos="50000">
                <a:srgbClr val="FB7D27"/>
              </a:gs>
              <a:gs pos="100000">
                <a:srgbClr val="ED0E0D"/>
              </a:gs>
            </a:gsLst>
            <a:lin ang="72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ED0E0D"/>
                  </a:gs>
                  <a:gs pos="50000">
                    <a:srgbClr val="FB7D27"/>
                  </a:gs>
                  <a:gs pos="100000">
                    <a:srgbClr val="ED0E0D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1435100" y="2521585"/>
            <a:ext cx="428498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404040"/>
                </a:solidFill>
                <a:cs typeface="+mn-ea"/>
                <a:sym typeface="+mn-lt"/>
              </a:rPr>
              <a:t>       </a:t>
            </a:r>
            <a:r>
              <a:rPr lang="zh-CN" altLang="en-US" sz="2000" dirty="0">
                <a:solidFill>
                  <a:srgbClr val="404040"/>
                </a:solidFill>
                <a:cs typeface="+mn-ea"/>
                <a:sym typeface="+mn-lt"/>
              </a:rPr>
              <a:t>建军</a:t>
            </a:r>
            <a:r>
              <a:rPr lang="en-US" altLang="zh-CN" sz="2000" dirty="0">
                <a:solidFill>
                  <a:srgbClr val="404040"/>
                </a:solidFill>
                <a:cs typeface="+mn-ea"/>
                <a:sym typeface="+mn-lt"/>
              </a:rPr>
              <a:t>86</a:t>
            </a:r>
            <a:r>
              <a:rPr lang="zh-CN" altLang="en-US" sz="2000" dirty="0">
                <a:solidFill>
                  <a:srgbClr val="404040"/>
                </a:solidFill>
                <a:cs typeface="+mn-ea"/>
                <a:sym typeface="+mn-lt"/>
              </a:rPr>
              <a:t>周年之际，江西省人民政府委托江西云端科技有限公司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制作</a:t>
            </a:r>
            <a:r>
              <a:rPr lang="zh-CN" altLang="en-US" sz="2000" dirty="0">
                <a:solidFill>
                  <a:srgbClr val="404040"/>
                </a:solidFill>
                <a:cs typeface="+mn-ea"/>
                <a:sym typeface="+mn-lt"/>
              </a:rPr>
              <a:t>党的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专题公告</a:t>
            </a:r>
            <a:r>
              <a:rPr lang="zh-CN" altLang="en-US" sz="2000" dirty="0">
                <a:solidFill>
                  <a:srgbClr val="404040"/>
                </a:solidFill>
                <a:cs typeface="+mn-ea"/>
                <a:sym typeface="+mn-lt"/>
              </a:rPr>
              <a:t>，要求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半天内</a:t>
            </a:r>
            <a:r>
              <a:rPr lang="zh-CN" altLang="en-US" sz="2000" dirty="0">
                <a:solidFill>
                  <a:srgbClr val="404040"/>
                </a:solidFill>
                <a:cs typeface="+mn-ea"/>
                <a:sym typeface="+mn-lt"/>
              </a:rPr>
              <a:t>完成公告列表页，要求列表页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每页</a:t>
            </a:r>
            <a:r>
              <a:rPr lang="zh-CN" altLang="en-US" sz="2000" dirty="0">
                <a:solidFill>
                  <a:srgbClr val="404040"/>
                </a:solidFill>
                <a:cs typeface="+mn-ea"/>
                <a:sym typeface="+mn-lt"/>
              </a:rPr>
              <a:t>有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条</a:t>
            </a:r>
            <a:r>
              <a:rPr lang="zh-CN" altLang="en-US" sz="2000" dirty="0">
                <a:solidFill>
                  <a:srgbClr val="404040"/>
                </a:solidFill>
                <a:cs typeface="+mn-ea"/>
                <a:sym typeface="+mn-lt"/>
              </a:rPr>
              <a:t>数据。</a:t>
            </a:r>
            <a:endParaRPr lang="zh-CN" altLang="en-US" sz="20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42136" y="4388146"/>
            <a:ext cx="792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背景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643171"/>
            <a:ext cx="12197736" cy="214829"/>
          </a:xfrm>
          <a:prstGeom prst="rect">
            <a:avLst/>
          </a:prstGeom>
          <a:gradFill>
            <a:gsLst>
              <a:gs pos="0">
                <a:srgbClr val="ED0E0D"/>
              </a:gs>
              <a:gs pos="50000">
                <a:srgbClr val="FB7D27"/>
              </a:gs>
              <a:gs pos="100000">
                <a:srgbClr val="ED0E0D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69695" y="441960"/>
            <a:ext cx="2940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gradFill>
                  <a:gsLst>
                    <a:gs pos="0">
                      <a:srgbClr val="ED0E0D"/>
                    </a:gs>
                    <a:gs pos="50000">
                      <a:srgbClr val="FB7D27"/>
                    </a:gs>
                    <a:gs pos="100000">
                      <a:srgbClr val="ED0E0D"/>
                    </a:gs>
                  </a:gsLst>
                  <a:lin ang="5400000" scaled="1"/>
                </a:gradFill>
                <a:cs typeface="+mn-ea"/>
                <a:sym typeface="+mn-lt"/>
              </a:rPr>
              <a:t>项目背景</a:t>
            </a:r>
            <a:endParaRPr kumimoji="1" lang="zh-CN" altLang="en-US" sz="3200" dirty="0">
              <a:gradFill>
                <a:gsLst>
                  <a:gs pos="0">
                    <a:srgbClr val="ED0E0D"/>
                  </a:gs>
                  <a:gs pos="50000">
                    <a:srgbClr val="FB7D27"/>
                  </a:gs>
                  <a:gs pos="100000">
                    <a:srgbClr val="ED0E0D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226616" y="2187008"/>
            <a:ext cx="5543273" cy="1955430"/>
            <a:chOff x="1924942" y="1818979"/>
            <a:chExt cx="5543273" cy="195543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1924942" y="3252439"/>
              <a:ext cx="5543273" cy="5219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列表标签介绍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62634" y="1818979"/>
              <a:ext cx="446789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chemeClr val="bg1"/>
                  </a:solidFill>
                  <a:cs typeface="+mn-ea"/>
                  <a:sym typeface="+mn-lt"/>
                </a:rPr>
                <a:t>P</a:t>
              </a:r>
              <a:r>
                <a:rPr lang="en-US" altLang="zh-CN" sz="9600" b="1" dirty="0">
                  <a:solidFill>
                    <a:srgbClr val="FFE27D"/>
                  </a:solidFill>
                  <a:cs typeface="+mn-ea"/>
                  <a:sym typeface="+mn-lt"/>
                </a:rPr>
                <a:t>A</a:t>
              </a:r>
              <a:r>
                <a:rPr lang="en-US" altLang="zh-CN" sz="9600" b="1" dirty="0">
                  <a:solidFill>
                    <a:schemeClr val="bg1"/>
                  </a:solidFill>
                  <a:cs typeface="+mn-ea"/>
                  <a:sym typeface="+mn-lt"/>
                </a:rPr>
                <a:t>RT.2</a:t>
              </a:r>
              <a:endParaRPr lang="zh-CN" altLang="en-US" sz="9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Freeform 11"/>
          <p:cNvSpPr/>
          <p:nvPr/>
        </p:nvSpPr>
        <p:spPr bwMode="auto">
          <a:xfrm>
            <a:off x="5374217" y="4385884"/>
            <a:ext cx="1873251" cy="2480733"/>
          </a:xfrm>
          <a:custGeom>
            <a:avLst/>
            <a:gdLst/>
            <a:ahLst/>
            <a:cxnLst>
              <a:cxn ang="0">
                <a:pos x="885" y="361"/>
              </a:cxn>
              <a:cxn ang="0">
                <a:pos x="840" y="315"/>
              </a:cxn>
              <a:cxn ang="0">
                <a:pos x="379" y="777"/>
              </a:cxn>
              <a:cxn ang="0">
                <a:pos x="379" y="1172"/>
              </a:cxn>
              <a:cxn ang="0">
                <a:pos x="0" y="1172"/>
              </a:cxn>
              <a:cxn ang="0">
                <a:pos x="0" y="620"/>
              </a:cxn>
              <a:cxn ang="0">
                <a:pos x="572" y="49"/>
              </a:cxn>
              <a:cxn ang="0">
                <a:pos x="523" y="0"/>
              </a:cxn>
              <a:cxn ang="0">
                <a:pos x="885" y="0"/>
              </a:cxn>
              <a:cxn ang="0">
                <a:pos x="885" y="361"/>
              </a:cxn>
            </a:cxnLst>
            <a:rect l="0" t="0" r="r" b="b"/>
            <a:pathLst>
              <a:path w="885" h="1172">
                <a:moveTo>
                  <a:pt x="885" y="361"/>
                </a:moveTo>
                <a:lnTo>
                  <a:pt x="840" y="315"/>
                </a:lnTo>
                <a:lnTo>
                  <a:pt x="379" y="777"/>
                </a:lnTo>
                <a:lnTo>
                  <a:pt x="379" y="1172"/>
                </a:lnTo>
                <a:lnTo>
                  <a:pt x="0" y="1172"/>
                </a:lnTo>
                <a:lnTo>
                  <a:pt x="0" y="620"/>
                </a:lnTo>
                <a:lnTo>
                  <a:pt x="572" y="49"/>
                </a:lnTo>
                <a:lnTo>
                  <a:pt x="523" y="0"/>
                </a:lnTo>
                <a:lnTo>
                  <a:pt x="885" y="0"/>
                </a:lnTo>
                <a:lnTo>
                  <a:pt x="885" y="361"/>
                </a:lnTo>
                <a:close/>
              </a:path>
            </a:pathLst>
          </a:custGeom>
          <a:solidFill>
            <a:srgbClr val="EE143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036" name="Freeform 12"/>
          <p:cNvSpPr/>
          <p:nvPr/>
        </p:nvSpPr>
        <p:spPr bwMode="auto">
          <a:xfrm>
            <a:off x="4948767" y="1475468"/>
            <a:ext cx="1540933" cy="1591733"/>
          </a:xfrm>
          <a:custGeom>
            <a:avLst/>
            <a:gdLst/>
            <a:ahLst/>
            <a:cxnLst>
              <a:cxn ang="0">
                <a:pos x="313" y="41"/>
              </a:cxn>
              <a:cxn ang="0">
                <a:pos x="709" y="437"/>
              </a:cxn>
              <a:cxn ang="0">
                <a:pos x="682" y="463"/>
              </a:cxn>
              <a:cxn ang="0">
                <a:pos x="728" y="509"/>
              </a:cxn>
              <a:cxn ang="0">
                <a:pos x="483" y="752"/>
              </a:cxn>
              <a:cxn ang="0">
                <a:pos x="41" y="312"/>
              </a:cxn>
              <a:cxn ang="0">
                <a:pos x="0" y="352"/>
              </a:cxn>
              <a:cxn ang="0">
                <a:pos x="0" y="0"/>
              </a:cxn>
              <a:cxn ang="0">
                <a:pos x="349" y="0"/>
              </a:cxn>
              <a:cxn ang="0">
                <a:pos x="313" y="41"/>
              </a:cxn>
            </a:cxnLst>
            <a:rect l="0" t="0" r="r" b="b"/>
            <a:pathLst>
              <a:path w="728" h="752">
                <a:moveTo>
                  <a:pt x="313" y="41"/>
                </a:moveTo>
                <a:lnTo>
                  <a:pt x="709" y="437"/>
                </a:lnTo>
                <a:lnTo>
                  <a:pt x="682" y="463"/>
                </a:lnTo>
                <a:lnTo>
                  <a:pt x="728" y="509"/>
                </a:lnTo>
                <a:lnTo>
                  <a:pt x="483" y="752"/>
                </a:lnTo>
                <a:lnTo>
                  <a:pt x="41" y="312"/>
                </a:lnTo>
                <a:lnTo>
                  <a:pt x="0" y="352"/>
                </a:lnTo>
                <a:lnTo>
                  <a:pt x="0" y="0"/>
                </a:lnTo>
                <a:lnTo>
                  <a:pt x="349" y="0"/>
                </a:lnTo>
                <a:lnTo>
                  <a:pt x="313" y="41"/>
                </a:lnTo>
                <a:close/>
              </a:path>
            </a:pathLst>
          </a:custGeom>
          <a:solidFill>
            <a:srgbClr val="FF651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037" name="Freeform 13"/>
          <p:cNvSpPr/>
          <p:nvPr/>
        </p:nvSpPr>
        <p:spPr bwMode="auto">
          <a:xfrm>
            <a:off x="4944534" y="3416452"/>
            <a:ext cx="1555751" cy="1604433"/>
          </a:xfrm>
          <a:custGeom>
            <a:avLst/>
            <a:gdLst/>
            <a:ahLst/>
            <a:cxnLst>
              <a:cxn ang="0">
                <a:pos x="316" y="49"/>
              </a:cxn>
              <a:cxn ang="0">
                <a:pos x="711" y="442"/>
              </a:cxn>
              <a:cxn ang="0">
                <a:pos x="686" y="465"/>
              </a:cxn>
              <a:cxn ang="0">
                <a:pos x="735" y="514"/>
              </a:cxn>
              <a:cxn ang="0">
                <a:pos x="493" y="758"/>
              </a:cxn>
              <a:cxn ang="0">
                <a:pos x="49" y="316"/>
              </a:cxn>
              <a:cxn ang="0">
                <a:pos x="0" y="363"/>
              </a:cxn>
              <a:cxn ang="0">
                <a:pos x="0" y="0"/>
              </a:cxn>
              <a:cxn ang="0">
                <a:pos x="364" y="0"/>
              </a:cxn>
              <a:cxn ang="0">
                <a:pos x="316" y="49"/>
              </a:cxn>
            </a:cxnLst>
            <a:rect l="0" t="0" r="r" b="b"/>
            <a:pathLst>
              <a:path w="735" h="758">
                <a:moveTo>
                  <a:pt x="316" y="49"/>
                </a:moveTo>
                <a:lnTo>
                  <a:pt x="711" y="442"/>
                </a:lnTo>
                <a:lnTo>
                  <a:pt x="686" y="465"/>
                </a:lnTo>
                <a:lnTo>
                  <a:pt x="735" y="514"/>
                </a:lnTo>
                <a:lnTo>
                  <a:pt x="493" y="758"/>
                </a:lnTo>
                <a:lnTo>
                  <a:pt x="49" y="316"/>
                </a:lnTo>
                <a:lnTo>
                  <a:pt x="0" y="363"/>
                </a:lnTo>
                <a:lnTo>
                  <a:pt x="0" y="0"/>
                </a:lnTo>
                <a:lnTo>
                  <a:pt x="364" y="0"/>
                </a:lnTo>
                <a:lnTo>
                  <a:pt x="316" y="49"/>
                </a:lnTo>
                <a:close/>
              </a:path>
            </a:pathLst>
          </a:custGeom>
          <a:solidFill>
            <a:srgbClr val="FF651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038" name="Freeform 14"/>
          <p:cNvSpPr/>
          <p:nvPr/>
        </p:nvSpPr>
        <p:spPr bwMode="auto">
          <a:xfrm>
            <a:off x="5706534" y="2455484"/>
            <a:ext cx="1540933" cy="1581149"/>
          </a:xfrm>
          <a:custGeom>
            <a:avLst/>
            <a:gdLst/>
            <a:ahLst/>
            <a:cxnLst>
              <a:cxn ang="0">
                <a:pos x="728" y="350"/>
              </a:cxn>
              <a:cxn ang="0">
                <a:pos x="684" y="306"/>
              </a:cxn>
              <a:cxn ang="0">
                <a:pos x="241" y="747"/>
              </a:cxn>
              <a:cxn ang="0">
                <a:pos x="0" y="507"/>
              </a:cxn>
              <a:cxn ang="0">
                <a:pos x="42" y="460"/>
              </a:cxn>
              <a:cxn ang="0">
                <a:pos x="21" y="439"/>
              </a:cxn>
              <a:cxn ang="0">
                <a:pos x="419" y="42"/>
              </a:cxn>
              <a:cxn ang="0">
                <a:pos x="377" y="0"/>
              </a:cxn>
              <a:cxn ang="0">
                <a:pos x="728" y="0"/>
              </a:cxn>
              <a:cxn ang="0">
                <a:pos x="728" y="350"/>
              </a:cxn>
            </a:cxnLst>
            <a:rect l="0" t="0" r="r" b="b"/>
            <a:pathLst>
              <a:path w="728" h="747">
                <a:moveTo>
                  <a:pt x="728" y="350"/>
                </a:moveTo>
                <a:lnTo>
                  <a:pt x="684" y="306"/>
                </a:lnTo>
                <a:lnTo>
                  <a:pt x="241" y="747"/>
                </a:lnTo>
                <a:lnTo>
                  <a:pt x="0" y="507"/>
                </a:lnTo>
                <a:lnTo>
                  <a:pt x="42" y="460"/>
                </a:lnTo>
                <a:lnTo>
                  <a:pt x="21" y="439"/>
                </a:lnTo>
                <a:lnTo>
                  <a:pt x="419" y="42"/>
                </a:lnTo>
                <a:lnTo>
                  <a:pt x="377" y="0"/>
                </a:lnTo>
                <a:lnTo>
                  <a:pt x="728" y="0"/>
                </a:lnTo>
                <a:lnTo>
                  <a:pt x="728" y="350"/>
                </a:lnTo>
                <a:close/>
              </a:path>
            </a:pathLst>
          </a:custGeom>
          <a:solidFill>
            <a:srgbClr val="EE143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9" name="Text Placeholder 3"/>
          <p:cNvSpPr txBox="1"/>
          <p:nvPr/>
        </p:nvSpPr>
        <p:spPr>
          <a:xfrm rot="19086412">
            <a:off x="6604432" y="4604403"/>
            <a:ext cx="423194" cy="41043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200">
              <a:spcBef>
                <a:spcPct val="20000"/>
              </a:spcBef>
              <a:defRPr/>
            </a:pPr>
            <a:r>
              <a:rPr lang="en-US" sz="2665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en-US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" name="Text Placeholder 3"/>
          <p:cNvSpPr txBox="1"/>
          <p:nvPr/>
        </p:nvSpPr>
        <p:spPr>
          <a:xfrm rot="2817072">
            <a:off x="5132140" y="3593668"/>
            <a:ext cx="423194" cy="41043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200">
              <a:spcBef>
                <a:spcPct val="20000"/>
              </a:spcBef>
              <a:defRPr/>
            </a:pPr>
            <a:r>
              <a:rPr lang="en-US" sz="2665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en-US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Text Placeholder 3"/>
          <p:cNvSpPr txBox="1"/>
          <p:nvPr/>
        </p:nvSpPr>
        <p:spPr>
          <a:xfrm rot="18997969">
            <a:off x="6584679" y="2660510"/>
            <a:ext cx="423194" cy="41043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200">
              <a:spcBef>
                <a:spcPct val="20000"/>
              </a:spcBef>
              <a:defRPr/>
            </a:pPr>
            <a:r>
              <a:rPr lang="en-US" sz="2665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en-US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2" name="Text Placeholder 3"/>
          <p:cNvSpPr txBox="1"/>
          <p:nvPr/>
        </p:nvSpPr>
        <p:spPr>
          <a:xfrm rot="2817072">
            <a:off x="5152462" y="1687286"/>
            <a:ext cx="423194" cy="41043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200">
              <a:spcBef>
                <a:spcPct val="20000"/>
              </a:spcBef>
              <a:defRPr/>
            </a:pPr>
            <a:r>
              <a:rPr lang="en-US" sz="2665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en-US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Rectangle 23"/>
          <p:cNvSpPr/>
          <p:nvPr/>
        </p:nvSpPr>
        <p:spPr>
          <a:xfrm rot="18897855">
            <a:off x="5944374" y="3260767"/>
            <a:ext cx="7927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375410"/>
            <a:r>
              <a:rPr lang="en-US" sz="1400" b="1" dirty="0">
                <a:solidFill>
                  <a:srgbClr val="FFFFFF"/>
                </a:solidFill>
                <a:cs typeface="+mn-ea"/>
                <a:sym typeface="+mn-lt"/>
              </a:rPr>
              <a:t>Keyword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/>
          <p:cNvSpPr/>
          <p:nvPr/>
        </p:nvSpPr>
        <p:spPr>
          <a:xfrm rot="2726022">
            <a:off x="5445914" y="2276379"/>
            <a:ext cx="7927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375410"/>
            <a:r>
              <a:rPr lang="en-US" sz="1400" b="1" dirty="0">
                <a:solidFill>
                  <a:srgbClr val="FFFFFF"/>
                </a:solidFill>
                <a:cs typeface="+mn-ea"/>
                <a:sym typeface="+mn-lt"/>
              </a:rPr>
              <a:t>Keyword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Rectangle 27"/>
          <p:cNvSpPr/>
          <p:nvPr/>
        </p:nvSpPr>
        <p:spPr>
          <a:xfrm rot="2786029">
            <a:off x="5432214" y="4213502"/>
            <a:ext cx="7927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375410"/>
            <a:r>
              <a:rPr lang="en-US" sz="1400" b="1" dirty="0">
                <a:solidFill>
                  <a:srgbClr val="FFFFFF"/>
                </a:solidFill>
                <a:cs typeface="+mn-ea"/>
                <a:sym typeface="+mn-lt"/>
              </a:rPr>
              <a:t>Keyword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9" name="Rectangle 28"/>
          <p:cNvSpPr/>
          <p:nvPr/>
        </p:nvSpPr>
        <p:spPr>
          <a:xfrm rot="18897855">
            <a:off x="5957072" y="5181000"/>
            <a:ext cx="7927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375410"/>
            <a:r>
              <a:rPr lang="en-US" sz="1400" b="1" dirty="0">
                <a:solidFill>
                  <a:srgbClr val="FFFFFF"/>
                </a:solidFill>
                <a:cs typeface="+mn-ea"/>
                <a:sym typeface="+mn-lt"/>
              </a:rPr>
              <a:t>Keyword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Freeform 100"/>
          <p:cNvSpPr>
            <a:spLocks noEditPoints="1"/>
          </p:cNvSpPr>
          <p:nvPr/>
        </p:nvSpPr>
        <p:spPr bwMode="auto">
          <a:xfrm>
            <a:off x="5521175" y="6248931"/>
            <a:ext cx="511715" cy="490540"/>
          </a:xfrm>
          <a:custGeom>
            <a:avLst/>
            <a:gdLst/>
            <a:ahLst/>
            <a:cxnLst>
              <a:cxn ang="0">
                <a:pos x="63" y="49"/>
              </a:cxn>
              <a:cxn ang="0">
                <a:pos x="58" y="44"/>
              </a:cxn>
              <a:cxn ang="0">
                <a:pos x="54" y="48"/>
              </a:cxn>
              <a:cxn ang="0">
                <a:pos x="63" y="57"/>
              </a:cxn>
              <a:cxn ang="0">
                <a:pos x="64" y="60"/>
              </a:cxn>
              <a:cxn ang="0">
                <a:pos x="59" y="64"/>
              </a:cxn>
              <a:cxn ang="0">
                <a:pos x="56" y="63"/>
              </a:cxn>
              <a:cxn ang="0">
                <a:pos x="29" y="36"/>
              </a:cxn>
              <a:cxn ang="0">
                <a:pos x="15" y="42"/>
              </a:cxn>
              <a:cxn ang="0">
                <a:pos x="0" y="27"/>
              </a:cxn>
              <a:cxn ang="0">
                <a:pos x="26" y="0"/>
              </a:cxn>
              <a:cxn ang="0">
                <a:pos x="41" y="15"/>
              </a:cxn>
              <a:cxn ang="0">
                <a:pos x="36" y="30"/>
              </a:cxn>
              <a:cxn ang="0">
                <a:pos x="50" y="44"/>
              </a:cxn>
              <a:cxn ang="0">
                <a:pos x="54" y="40"/>
              </a:cxn>
              <a:cxn ang="0">
                <a:pos x="49" y="35"/>
              </a:cxn>
              <a:cxn ang="0">
                <a:pos x="54" y="31"/>
              </a:cxn>
              <a:cxn ang="0">
                <a:pos x="55" y="31"/>
              </a:cxn>
              <a:cxn ang="0">
                <a:pos x="67" y="44"/>
              </a:cxn>
              <a:cxn ang="0">
                <a:pos x="63" y="49"/>
              </a:cxn>
              <a:cxn ang="0">
                <a:pos x="25" y="8"/>
              </a:cxn>
              <a:cxn ang="0">
                <a:pos x="18" y="16"/>
              </a:cxn>
              <a:cxn ang="0">
                <a:pos x="19" y="19"/>
              </a:cxn>
              <a:cxn ang="0">
                <a:pos x="15" y="18"/>
              </a:cxn>
              <a:cxn ang="0">
                <a:pos x="7" y="26"/>
              </a:cxn>
              <a:cxn ang="0">
                <a:pos x="15" y="34"/>
              </a:cxn>
              <a:cxn ang="0">
                <a:pos x="23" y="26"/>
              </a:cxn>
              <a:cxn ang="0">
                <a:pos x="22" y="23"/>
              </a:cxn>
              <a:cxn ang="0">
                <a:pos x="25" y="24"/>
              </a:cxn>
              <a:cxn ang="0">
                <a:pos x="33" y="16"/>
              </a:cxn>
              <a:cxn ang="0">
                <a:pos x="25" y="8"/>
              </a:cxn>
            </a:cxnLst>
            <a:rect l="0" t="0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1" name="Freeform 187"/>
          <p:cNvSpPr>
            <a:spLocks noEditPoints="1"/>
          </p:cNvSpPr>
          <p:nvPr/>
        </p:nvSpPr>
        <p:spPr bwMode="auto">
          <a:xfrm>
            <a:off x="7380591" y="4445706"/>
            <a:ext cx="580319" cy="375036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rgbClr val="EE143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2" name="Freeform 52"/>
          <p:cNvSpPr>
            <a:spLocks noEditPoints="1"/>
          </p:cNvSpPr>
          <p:nvPr/>
        </p:nvSpPr>
        <p:spPr bwMode="auto">
          <a:xfrm>
            <a:off x="4308605" y="3465587"/>
            <a:ext cx="558447" cy="55844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rgbClr val="FF651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3" name="Freeform 51"/>
          <p:cNvSpPr>
            <a:spLocks noEditPoints="1"/>
          </p:cNvSpPr>
          <p:nvPr/>
        </p:nvSpPr>
        <p:spPr bwMode="auto">
          <a:xfrm>
            <a:off x="7346965" y="2382489"/>
            <a:ext cx="481521" cy="681703"/>
          </a:xfrm>
          <a:custGeom>
            <a:avLst/>
            <a:gdLst/>
            <a:ahLst/>
            <a:cxnLst>
              <a:cxn ang="0">
                <a:pos x="30" y="24"/>
              </a:cxn>
              <a:cxn ang="0">
                <a:pos x="30" y="54"/>
              </a:cxn>
              <a:cxn ang="0">
                <a:pos x="26" y="58"/>
              </a:cxn>
              <a:cxn ang="0">
                <a:pos x="22" y="54"/>
              </a:cxn>
              <a:cxn ang="0">
                <a:pos x="22" y="40"/>
              </a:cxn>
              <a:cxn ang="0">
                <a:pos x="19" y="40"/>
              </a:cxn>
              <a:cxn ang="0">
                <a:pos x="19" y="54"/>
              </a:cxn>
              <a:cxn ang="0">
                <a:pos x="15" y="58"/>
              </a:cxn>
              <a:cxn ang="0">
                <a:pos x="11" y="54"/>
              </a:cxn>
              <a:cxn ang="0">
                <a:pos x="11" y="24"/>
              </a:cxn>
              <a:cxn ang="0">
                <a:pos x="1" y="14"/>
              </a:cxn>
              <a:cxn ang="0">
                <a:pos x="1" y="9"/>
              </a:cxn>
              <a:cxn ang="0">
                <a:pos x="6" y="9"/>
              </a:cxn>
              <a:cxn ang="0">
                <a:pos x="14" y="17"/>
              </a:cxn>
              <a:cxn ang="0">
                <a:pos x="27" y="17"/>
              </a:cxn>
              <a:cxn ang="0">
                <a:pos x="35" y="9"/>
              </a:cxn>
              <a:cxn ang="0">
                <a:pos x="40" y="9"/>
              </a:cxn>
              <a:cxn ang="0">
                <a:pos x="40" y="14"/>
              </a:cxn>
              <a:cxn ang="0">
                <a:pos x="30" y="24"/>
              </a:cxn>
              <a:cxn ang="0">
                <a:pos x="21" y="16"/>
              </a:cxn>
              <a:cxn ang="0">
                <a:pos x="13" y="8"/>
              </a:cxn>
              <a:cxn ang="0">
                <a:pos x="21" y="0"/>
              </a:cxn>
              <a:cxn ang="0">
                <a:pos x="29" y="8"/>
              </a:cxn>
              <a:cxn ang="0">
                <a:pos x="21" y="16"/>
              </a:cxn>
            </a:cxnLst>
            <a:rect l="0" t="0" r="r" b="b"/>
            <a:pathLst>
              <a:path w="41" h="58">
                <a:moveTo>
                  <a:pt x="30" y="24"/>
                </a:moveTo>
                <a:cubicBezTo>
                  <a:pt x="30" y="54"/>
                  <a:pt x="30" y="54"/>
                  <a:pt x="30" y="54"/>
                </a:cubicBezTo>
                <a:cubicBezTo>
                  <a:pt x="30" y="56"/>
                  <a:pt x="28" y="58"/>
                  <a:pt x="26" y="58"/>
                </a:cubicBezTo>
                <a:cubicBezTo>
                  <a:pt x="24" y="58"/>
                  <a:pt x="22" y="56"/>
                  <a:pt x="22" y="54"/>
                </a:cubicBezTo>
                <a:cubicBezTo>
                  <a:pt x="22" y="40"/>
                  <a:pt x="22" y="40"/>
                  <a:pt x="22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6"/>
                  <a:pt x="18" y="58"/>
                  <a:pt x="15" y="58"/>
                </a:cubicBezTo>
                <a:cubicBezTo>
                  <a:pt x="13" y="58"/>
                  <a:pt x="11" y="56"/>
                  <a:pt x="11" y="54"/>
                </a:cubicBezTo>
                <a:cubicBezTo>
                  <a:pt x="11" y="24"/>
                  <a:pt x="11" y="24"/>
                  <a:pt x="11" y="2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0"/>
                  <a:pt x="1" y="9"/>
                </a:cubicBezTo>
                <a:cubicBezTo>
                  <a:pt x="2" y="8"/>
                  <a:pt x="5" y="8"/>
                  <a:pt x="6" y="9"/>
                </a:cubicBezTo>
                <a:cubicBezTo>
                  <a:pt x="14" y="17"/>
                  <a:pt x="14" y="17"/>
                  <a:pt x="14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35" y="9"/>
                  <a:pt x="35" y="9"/>
                  <a:pt x="35" y="9"/>
                </a:cubicBezTo>
                <a:cubicBezTo>
                  <a:pt x="37" y="8"/>
                  <a:pt x="39" y="8"/>
                  <a:pt x="40" y="9"/>
                </a:cubicBezTo>
                <a:cubicBezTo>
                  <a:pt x="41" y="10"/>
                  <a:pt x="41" y="13"/>
                  <a:pt x="40" y="14"/>
                </a:cubicBezTo>
                <a:lnTo>
                  <a:pt x="30" y="24"/>
                </a:lnTo>
                <a:close/>
                <a:moveTo>
                  <a:pt x="21" y="16"/>
                </a:moveTo>
                <a:cubicBezTo>
                  <a:pt x="16" y="16"/>
                  <a:pt x="13" y="12"/>
                  <a:pt x="13" y="8"/>
                </a:cubicBezTo>
                <a:cubicBezTo>
                  <a:pt x="13" y="4"/>
                  <a:pt x="16" y="0"/>
                  <a:pt x="21" y="0"/>
                </a:cubicBezTo>
                <a:cubicBezTo>
                  <a:pt x="25" y="0"/>
                  <a:pt x="29" y="4"/>
                  <a:pt x="29" y="8"/>
                </a:cubicBezTo>
                <a:cubicBezTo>
                  <a:pt x="29" y="12"/>
                  <a:pt x="25" y="16"/>
                  <a:pt x="21" y="16"/>
                </a:cubicBezTo>
                <a:close/>
              </a:path>
            </a:pathLst>
          </a:custGeom>
          <a:solidFill>
            <a:srgbClr val="EE143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4288343" y="1536164"/>
            <a:ext cx="529296" cy="489141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rgbClr val="FF651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144664" y="4496726"/>
            <a:ext cx="2868930" cy="2457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10"/>
            <a:r>
              <a:rPr lang="en-US" altLang="zh-CN" sz="1600" b="1" dirty="0">
                <a:solidFill>
                  <a:srgbClr val="EE1432"/>
                </a:solidFill>
                <a:cs typeface="+mn-ea"/>
                <a:sym typeface="+mn-lt"/>
              </a:rPr>
              <a:t>&lt;ul&gt;&lt;li&gt;&lt;/li&gt;&lt;/ul&gt;</a:t>
            </a:r>
            <a:r>
              <a:rPr lang="zh-CN" altLang="en-US" sz="1600" b="1" dirty="0">
                <a:solidFill>
                  <a:srgbClr val="EE1432"/>
                </a:solidFill>
                <a:cs typeface="+mn-ea"/>
                <a:sym typeface="+mn-lt"/>
              </a:rPr>
              <a:t>无序列表</a:t>
            </a:r>
            <a:endParaRPr lang="zh-CN" altLang="en-US" sz="1600" b="1" dirty="0">
              <a:solidFill>
                <a:srgbClr val="EE1432"/>
              </a:solidFill>
              <a:cs typeface="+mn-ea"/>
              <a:sym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144665" y="2589074"/>
            <a:ext cx="35172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10"/>
            <a:r>
              <a:rPr lang="en-US" sz="1600" b="1" dirty="0">
                <a:solidFill>
                  <a:srgbClr val="EE1432"/>
                </a:solidFill>
                <a:cs typeface="+mn-ea"/>
                <a:sym typeface="+mn-lt"/>
              </a:rPr>
              <a:t>&lt;dl&gt;&lt;dt&gt;&lt;/td&gt;&lt;dd&gt;&lt;/dd&gt;&lt;/dl&gt;</a:t>
            </a:r>
            <a:endParaRPr lang="en-US" sz="1600" b="1" dirty="0">
              <a:solidFill>
                <a:srgbClr val="EE1432"/>
              </a:solidFill>
              <a:cs typeface="+mn-ea"/>
              <a:sym typeface="+mn-lt"/>
            </a:endParaRPr>
          </a:p>
          <a:p>
            <a:pPr defTabSz="1375410"/>
            <a:r>
              <a:rPr lang="zh-CN" altLang="en-US" sz="1600" b="1" dirty="0">
                <a:solidFill>
                  <a:srgbClr val="EE1432"/>
                </a:solidFill>
                <a:cs typeface="+mn-ea"/>
                <a:sym typeface="+mn-lt"/>
              </a:rPr>
              <a:t>自定义列表</a:t>
            </a:r>
            <a:endParaRPr lang="zh-CN" altLang="en-US" sz="1600" b="1" dirty="0">
              <a:solidFill>
                <a:srgbClr val="EE1432"/>
              </a:solidFill>
              <a:cs typeface="+mn-ea"/>
              <a:sym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89327" y="3604832"/>
            <a:ext cx="2872740" cy="2457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375410"/>
            <a:r>
              <a:rPr lang="en-US" altLang="zh-CN" sz="1600" b="1" dirty="0">
                <a:solidFill>
                  <a:srgbClr val="FF6510"/>
                </a:solidFill>
                <a:cs typeface="+mn-ea"/>
                <a:sym typeface="+mn-lt"/>
              </a:rPr>
              <a:t>&lt;ol&gt;&lt;li&gt;&lt;/li&gt;&lt;/ol&gt;</a:t>
            </a:r>
            <a:r>
              <a:rPr lang="zh-CN" altLang="en-US" sz="1600" b="1" dirty="0">
                <a:solidFill>
                  <a:srgbClr val="FF6510"/>
                </a:solidFill>
                <a:cs typeface="+mn-ea"/>
                <a:sym typeface="+mn-lt"/>
              </a:rPr>
              <a:t>有序列表</a:t>
            </a:r>
            <a:endParaRPr lang="zh-CN" altLang="en-US" sz="1600" b="1" dirty="0">
              <a:solidFill>
                <a:srgbClr val="FF6510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396" y="1634278"/>
            <a:ext cx="3455670" cy="2457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375410"/>
            <a:r>
              <a:rPr lang="en-US" altLang="zh-CN" sz="1600" b="1" dirty="0">
                <a:solidFill>
                  <a:srgbClr val="FF6510"/>
                </a:solidFill>
                <a:cs typeface="+mn-ea"/>
                <a:sym typeface="+mn-lt"/>
              </a:rPr>
              <a:t>&lt;dir&gt;&lt;li&gt;&lt;/li&gt;&lt;/dir&gt;</a:t>
            </a:r>
            <a:r>
              <a:rPr lang="zh-CN" altLang="en-US" sz="1600" b="1" dirty="0">
                <a:solidFill>
                  <a:srgbClr val="FF6510"/>
                </a:solidFill>
                <a:cs typeface="+mn-ea"/>
                <a:sym typeface="+mn-lt"/>
              </a:rPr>
              <a:t>定义目录列表</a:t>
            </a:r>
            <a:endParaRPr lang="zh-CN" altLang="en-US" sz="1600" b="1" dirty="0">
              <a:solidFill>
                <a:srgbClr val="FF6510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333500" y="236855"/>
            <a:ext cx="2940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gradFill>
                  <a:gsLst>
                    <a:gs pos="0">
                      <a:srgbClr val="ED0E0D"/>
                    </a:gs>
                    <a:gs pos="50000">
                      <a:srgbClr val="FB7D27"/>
                    </a:gs>
                    <a:gs pos="100000">
                      <a:srgbClr val="ED0E0D"/>
                    </a:gs>
                  </a:gsLst>
                  <a:lin ang="5400000" scaled="1"/>
                </a:gradFill>
                <a:cs typeface="+mn-ea"/>
                <a:sym typeface="+mn-lt"/>
              </a:rPr>
              <a:t>列表标签介绍</a:t>
            </a:r>
            <a:endParaRPr kumimoji="1" lang="zh-CN" altLang="en-US" sz="3200" dirty="0">
              <a:gradFill>
                <a:gsLst>
                  <a:gs pos="0">
                    <a:srgbClr val="ED0E0D"/>
                  </a:gs>
                  <a:gs pos="50000">
                    <a:srgbClr val="FB7D27"/>
                  </a:gs>
                  <a:gs pos="100000">
                    <a:srgbClr val="ED0E0D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fad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036" grpId="0" animBg="1"/>
      <p:bldP spid="1037" grpId="0" animBg="1"/>
      <p:bldP spid="1038" grpId="0" animBg="1"/>
      <p:bldP spid="19" grpId="0"/>
      <p:bldP spid="20" grpId="0"/>
      <p:bldP spid="21" grpId="0"/>
      <p:bldP spid="22" grpId="0"/>
      <p:bldP spid="24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226616" y="2187008"/>
            <a:ext cx="5543273" cy="1955430"/>
            <a:chOff x="1924942" y="1818979"/>
            <a:chExt cx="5543273" cy="195543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1924942" y="3252439"/>
              <a:ext cx="5543273" cy="5219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项目练习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62634" y="1818979"/>
              <a:ext cx="446789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chemeClr val="bg1"/>
                  </a:solidFill>
                  <a:cs typeface="+mn-ea"/>
                  <a:sym typeface="+mn-lt"/>
                </a:rPr>
                <a:t>PA</a:t>
              </a:r>
              <a:r>
                <a:rPr lang="en-US" altLang="zh-CN" sz="9600" b="1" dirty="0">
                  <a:solidFill>
                    <a:srgbClr val="FFE27D"/>
                  </a:solidFill>
                  <a:cs typeface="+mn-ea"/>
                  <a:sym typeface="+mn-lt"/>
                </a:rPr>
                <a:t>R</a:t>
              </a:r>
              <a:r>
                <a:rPr lang="en-US" altLang="zh-CN" sz="9600" b="1" dirty="0">
                  <a:solidFill>
                    <a:schemeClr val="bg1"/>
                  </a:solidFill>
                  <a:cs typeface="+mn-ea"/>
                  <a:sym typeface="+mn-lt"/>
                </a:rPr>
                <a:t>T.3</a:t>
              </a:r>
              <a:endParaRPr lang="zh-CN" altLang="en-US" sz="9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lowchart: Alternate Process 24"/>
          <p:cNvSpPr/>
          <p:nvPr/>
        </p:nvSpPr>
        <p:spPr>
          <a:xfrm rot="16200000">
            <a:off x="5569118" y="2383595"/>
            <a:ext cx="3686853" cy="2551685"/>
          </a:xfrm>
          <a:prstGeom prst="roundRect">
            <a:avLst>
              <a:gd name="adj" fmla="val 6205"/>
            </a:avLst>
          </a:prstGeom>
          <a:solidFill>
            <a:srgbClr val="FF6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" name="Flowchart: Alternate Process 24"/>
          <p:cNvSpPr/>
          <p:nvPr/>
        </p:nvSpPr>
        <p:spPr>
          <a:xfrm rot="16200000">
            <a:off x="8238309" y="2383593"/>
            <a:ext cx="3686864" cy="2551691"/>
          </a:xfrm>
          <a:prstGeom prst="roundRect">
            <a:avLst>
              <a:gd name="adj" fmla="val 6205"/>
            </a:avLst>
          </a:prstGeom>
          <a:solidFill>
            <a:srgbClr val="EE1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Flowchart: Alternate Process 24"/>
          <p:cNvSpPr/>
          <p:nvPr/>
        </p:nvSpPr>
        <p:spPr>
          <a:xfrm rot="16200000">
            <a:off x="2899915" y="2383593"/>
            <a:ext cx="3686864" cy="2551688"/>
          </a:xfrm>
          <a:prstGeom prst="roundRect">
            <a:avLst>
              <a:gd name="adj" fmla="val 6205"/>
            </a:avLst>
          </a:prstGeom>
          <a:solidFill>
            <a:srgbClr val="EE1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Flowchart: Alternate Process 24"/>
          <p:cNvSpPr/>
          <p:nvPr/>
        </p:nvSpPr>
        <p:spPr>
          <a:xfrm rot="16200000">
            <a:off x="230726" y="2383594"/>
            <a:ext cx="3686853" cy="2551685"/>
          </a:xfrm>
          <a:prstGeom prst="roundRect">
            <a:avLst>
              <a:gd name="adj" fmla="val 6205"/>
            </a:avLst>
          </a:prstGeom>
          <a:solidFill>
            <a:srgbClr val="FF6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8" name="Group 134"/>
          <p:cNvGrpSpPr>
            <a:grpSpLocks noChangeAspect="1"/>
          </p:cNvGrpSpPr>
          <p:nvPr/>
        </p:nvGrpSpPr>
        <p:grpSpPr>
          <a:xfrm>
            <a:off x="1500379" y="4928620"/>
            <a:ext cx="1147544" cy="1148501"/>
            <a:chOff x="3287425" y="1417883"/>
            <a:chExt cx="648499" cy="649042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213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rgbClr val="FF651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r>
                <a:rPr lang="en-US" sz="2135" b="1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  <a:endParaRPr lang="en-US" sz="213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Group 129"/>
          <p:cNvGrpSpPr>
            <a:grpSpLocks noChangeAspect="1"/>
          </p:cNvGrpSpPr>
          <p:nvPr/>
        </p:nvGrpSpPr>
        <p:grpSpPr>
          <a:xfrm>
            <a:off x="4169575" y="4928620"/>
            <a:ext cx="1147544" cy="1148501"/>
            <a:chOff x="2779491" y="2517212"/>
            <a:chExt cx="648499" cy="649042"/>
          </a:xfrm>
        </p:grpSpPr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213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rgbClr val="EE143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r>
                <a:rPr lang="en-US" sz="2135" b="1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  <a:endParaRPr lang="en-US" sz="213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Group 130"/>
          <p:cNvGrpSpPr>
            <a:grpSpLocks noChangeAspect="1"/>
          </p:cNvGrpSpPr>
          <p:nvPr/>
        </p:nvGrpSpPr>
        <p:grpSpPr>
          <a:xfrm>
            <a:off x="6838771" y="4928620"/>
            <a:ext cx="1147544" cy="1148501"/>
            <a:chOff x="3287425" y="3613920"/>
            <a:chExt cx="648499" cy="649042"/>
          </a:xfrm>
        </p:grpSpPr>
        <p:sp>
          <p:nvSpPr>
            <p:cNvPr id="128" name="Oval 127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213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rgbClr val="FF651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r>
                <a:rPr lang="en-US" sz="2135" b="1" dirty="0">
                  <a:solidFill>
                    <a:srgbClr val="FFFFFF"/>
                  </a:solidFill>
                  <a:cs typeface="+mn-ea"/>
                  <a:sym typeface="+mn-lt"/>
                </a:rPr>
                <a:t>03</a:t>
              </a:r>
              <a:endParaRPr lang="en-US" sz="213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Group 133"/>
          <p:cNvGrpSpPr>
            <a:grpSpLocks noChangeAspect="1"/>
          </p:cNvGrpSpPr>
          <p:nvPr/>
        </p:nvGrpSpPr>
        <p:grpSpPr>
          <a:xfrm>
            <a:off x="9507968" y="4928612"/>
            <a:ext cx="1147544" cy="1148501"/>
            <a:chOff x="5249342" y="1406453"/>
            <a:chExt cx="648499" cy="649042"/>
          </a:xfrm>
        </p:grpSpPr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endParaRPr lang="en-US" sz="213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rgbClr val="EE143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10"/>
              <a:r>
                <a:rPr lang="en-US" sz="2135" b="1" dirty="0">
                  <a:solidFill>
                    <a:srgbClr val="FFFFFF"/>
                  </a:solidFill>
                  <a:cs typeface="+mn-ea"/>
                  <a:sym typeface="+mn-lt"/>
                </a:rPr>
                <a:t>04</a:t>
              </a:r>
              <a:endParaRPr lang="en-US" sz="213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5" name="Freeform 187"/>
          <p:cNvSpPr>
            <a:spLocks noEditPoints="1"/>
          </p:cNvSpPr>
          <p:nvPr/>
        </p:nvSpPr>
        <p:spPr bwMode="auto">
          <a:xfrm>
            <a:off x="1719867" y="2222484"/>
            <a:ext cx="708563" cy="457915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46" name="Freeform 52"/>
          <p:cNvSpPr>
            <a:spLocks noEditPoints="1"/>
          </p:cNvSpPr>
          <p:nvPr/>
        </p:nvSpPr>
        <p:spPr bwMode="auto">
          <a:xfrm>
            <a:off x="4420466" y="2128563"/>
            <a:ext cx="645757" cy="64575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47" name="Freeform 56"/>
          <p:cNvSpPr>
            <a:spLocks noEditPoints="1"/>
          </p:cNvSpPr>
          <p:nvPr/>
        </p:nvSpPr>
        <p:spPr bwMode="auto">
          <a:xfrm>
            <a:off x="7103362" y="2142263"/>
            <a:ext cx="618359" cy="618359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48" name="Freeform 152"/>
          <p:cNvSpPr>
            <a:spLocks noEditPoints="1"/>
          </p:cNvSpPr>
          <p:nvPr/>
        </p:nvSpPr>
        <p:spPr bwMode="auto">
          <a:xfrm>
            <a:off x="9779938" y="2172538"/>
            <a:ext cx="603601" cy="557809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6" name="Text Placeholder 3"/>
          <p:cNvSpPr txBox="1"/>
          <p:nvPr/>
        </p:nvSpPr>
        <p:spPr>
          <a:xfrm>
            <a:off x="1026584" y="3173666"/>
            <a:ext cx="2095133" cy="156337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200">
              <a:spcBef>
                <a:spcPct val="20000"/>
              </a:spcBef>
              <a:defRPr/>
            </a:pPr>
            <a:r>
              <a:rPr lang="en-US" sz="1335" dirty="0">
                <a:solidFill>
                  <a:srgbClr val="FFFFFF"/>
                </a:solidFill>
                <a:cs typeface="+mn-ea"/>
                <a:sym typeface="+mn-lt"/>
              </a:rPr>
              <a:t>丹心从来系家国</a:t>
            </a:r>
            <a:endParaRPr lang="en-US" sz="1335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1219200">
              <a:spcBef>
                <a:spcPct val="20000"/>
              </a:spcBef>
              <a:defRPr/>
            </a:pPr>
            <a:r>
              <a:rPr lang="en-US" sz="1335" dirty="0">
                <a:solidFill>
                  <a:srgbClr val="FFFFFF"/>
                </a:solidFill>
                <a:cs typeface="+mn-ea"/>
                <a:sym typeface="+mn-lt"/>
              </a:rPr>
              <a:t>人民论坛：“危急时刻，又见遍地英雄”</a:t>
            </a:r>
            <a:endParaRPr lang="en-US" sz="1335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1219200">
              <a:spcBef>
                <a:spcPct val="20000"/>
              </a:spcBef>
              <a:defRPr/>
            </a:pPr>
            <a:r>
              <a:rPr lang="en-US" sz="1335" dirty="0">
                <a:solidFill>
                  <a:srgbClr val="FFFFFF"/>
                </a:solidFill>
                <a:cs typeface="+mn-ea"/>
                <a:sym typeface="+mn-lt"/>
              </a:rPr>
              <a:t>深入学习贯彻新时代党的组织路线 扎…</a:t>
            </a:r>
            <a:endParaRPr lang="en-US" sz="1335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1219200">
              <a:spcBef>
                <a:spcPct val="20000"/>
              </a:spcBef>
              <a:defRPr/>
            </a:pPr>
            <a:r>
              <a:rPr lang="en-US" sz="1335" dirty="0">
                <a:solidFill>
                  <a:srgbClr val="FFFFFF"/>
                </a:solidFill>
                <a:cs typeface="+mn-ea"/>
                <a:sym typeface="+mn-lt"/>
              </a:rPr>
              <a:t>思想纵横：社会治理须坚持共建共治共享</a:t>
            </a:r>
            <a:endParaRPr lang="en-US" sz="133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Text Placeholder 3"/>
          <p:cNvSpPr txBox="1"/>
          <p:nvPr/>
        </p:nvSpPr>
        <p:spPr>
          <a:xfrm>
            <a:off x="3695780" y="3070479"/>
            <a:ext cx="2095133" cy="176974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200">
              <a:spcBef>
                <a:spcPct val="20000"/>
              </a:spcBef>
              <a:defRPr/>
            </a:pPr>
            <a:r>
              <a:rPr lang="en-US" sz="1335" dirty="0">
                <a:solidFill>
                  <a:srgbClr val="FFFFFF"/>
                </a:solidFill>
                <a:cs typeface="+mn-ea"/>
                <a:sym typeface="+mn-lt"/>
              </a:rPr>
              <a:t>新知新觉：贯彻落实好新时代党的组织…</a:t>
            </a:r>
            <a:endParaRPr lang="en-US" sz="1335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1219200">
              <a:spcBef>
                <a:spcPct val="20000"/>
              </a:spcBef>
              <a:defRPr/>
            </a:pPr>
            <a:r>
              <a:rPr lang="en-US" sz="1335" dirty="0">
                <a:solidFill>
                  <a:srgbClr val="FFFFFF"/>
                </a:solidFill>
                <a:cs typeface="+mn-ea"/>
                <a:sym typeface="+mn-lt"/>
              </a:rPr>
              <a:t>开启建设教育强国历史新征程</a:t>
            </a:r>
            <a:endParaRPr lang="en-US" sz="1335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1219200">
              <a:spcBef>
                <a:spcPct val="20000"/>
              </a:spcBef>
              <a:defRPr/>
            </a:pPr>
            <a:r>
              <a:rPr lang="en-US" sz="1335" dirty="0">
                <a:solidFill>
                  <a:srgbClr val="FFFFFF"/>
                </a:solidFill>
                <a:cs typeface="+mn-ea"/>
                <a:sym typeface="+mn-lt"/>
              </a:rPr>
              <a:t>治理者说：以基层党建引领社会治理创新</a:t>
            </a:r>
            <a:endParaRPr lang="en-US" sz="1335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1219200">
              <a:spcBef>
                <a:spcPct val="20000"/>
              </a:spcBef>
              <a:defRPr/>
            </a:pPr>
            <a:r>
              <a:rPr lang="en-US" sz="1335" dirty="0">
                <a:solidFill>
                  <a:srgbClr val="FFFFFF"/>
                </a:solidFill>
                <a:cs typeface="+mn-ea"/>
                <a:sym typeface="+mn-lt"/>
              </a:rPr>
              <a:t>争做贯彻新时代党的组织路线的表率</a:t>
            </a:r>
            <a:endParaRPr lang="en-US" sz="133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Text Placeholder 3"/>
          <p:cNvSpPr txBox="1"/>
          <p:nvPr/>
        </p:nvSpPr>
        <p:spPr>
          <a:xfrm>
            <a:off x="6364976" y="3070479"/>
            <a:ext cx="2095133" cy="176974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200">
              <a:spcBef>
                <a:spcPct val="20000"/>
              </a:spcBef>
              <a:defRPr/>
            </a:pPr>
            <a:r>
              <a:rPr lang="en-US" sz="1335" dirty="0">
                <a:solidFill>
                  <a:srgbClr val="FFFFFF"/>
                </a:solidFill>
                <a:cs typeface="+mn-ea"/>
                <a:sym typeface="+mn-lt"/>
              </a:rPr>
              <a:t>大兴调研究之风要念好严、准、实三字经</a:t>
            </a:r>
            <a:endParaRPr lang="en-US" sz="1335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1219200">
              <a:spcBef>
                <a:spcPct val="20000"/>
              </a:spcBef>
              <a:defRPr/>
            </a:pPr>
            <a:r>
              <a:rPr lang="en-US" sz="1335" dirty="0">
                <a:solidFill>
                  <a:srgbClr val="FFFFFF"/>
                </a:solidFill>
                <a:cs typeface="+mn-ea"/>
                <a:sym typeface="+mn-lt"/>
              </a:rPr>
              <a:t>扶贫手记：用好电商平台为村民增收</a:t>
            </a:r>
            <a:endParaRPr lang="en-US" sz="1335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1219200">
              <a:spcBef>
                <a:spcPct val="20000"/>
              </a:spcBef>
              <a:defRPr/>
            </a:pPr>
            <a:r>
              <a:rPr lang="en-US" sz="1335" dirty="0">
                <a:solidFill>
                  <a:srgbClr val="FFFFFF"/>
                </a:solidFill>
                <a:cs typeface="+mn-ea"/>
                <a:sym typeface="+mn-lt"/>
              </a:rPr>
              <a:t>扶贫手记：关键是找准发展路子</a:t>
            </a:r>
            <a:endParaRPr lang="en-US" sz="1335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1219200">
              <a:spcBef>
                <a:spcPct val="20000"/>
              </a:spcBef>
              <a:defRPr/>
            </a:pPr>
            <a:r>
              <a:rPr lang="en-US" sz="1335" dirty="0">
                <a:solidFill>
                  <a:srgbClr val="FFFFFF"/>
                </a:solidFill>
                <a:cs typeface="+mn-ea"/>
                <a:sym typeface="+mn-lt"/>
              </a:rPr>
              <a:t>思想纵横：在抗击疫情中淬炼中国精神</a:t>
            </a:r>
            <a:endParaRPr lang="en-US" sz="133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9" name="Text Placeholder 3"/>
          <p:cNvSpPr txBox="1"/>
          <p:nvPr/>
        </p:nvSpPr>
        <p:spPr>
          <a:xfrm>
            <a:off x="9034174" y="3173666"/>
            <a:ext cx="2095133" cy="156337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200">
              <a:spcBef>
                <a:spcPct val="20000"/>
              </a:spcBef>
              <a:defRPr/>
            </a:pPr>
            <a:r>
              <a:rPr lang="en-US" sz="1335" dirty="0">
                <a:solidFill>
                  <a:srgbClr val="FFFFFF"/>
                </a:solidFill>
                <a:cs typeface="+mn-ea"/>
                <a:sym typeface="+mn-lt"/>
              </a:rPr>
              <a:t>打好四张牌 建强“红管家”——安徽…</a:t>
            </a:r>
            <a:endParaRPr lang="en-US" sz="1335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1219200">
              <a:spcBef>
                <a:spcPct val="20000"/>
              </a:spcBef>
              <a:defRPr/>
            </a:pPr>
            <a:r>
              <a:rPr lang="en-US" sz="1335" dirty="0">
                <a:solidFill>
                  <a:srgbClr val="FFFFFF"/>
                </a:solidFill>
                <a:cs typeface="+mn-ea"/>
                <a:sym typeface="+mn-lt"/>
              </a:rPr>
              <a:t>“工作队走了 咱也有信心干好”</a:t>
            </a:r>
            <a:endParaRPr lang="en-US" sz="1335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1219200">
              <a:spcBef>
                <a:spcPct val="20000"/>
              </a:spcBef>
              <a:defRPr/>
            </a:pPr>
            <a:r>
              <a:rPr lang="en-US" sz="1335" dirty="0">
                <a:solidFill>
                  <a:srgbClr val="FFFFFF"/>
                </a:solidFill>
                <a:cs typeface="+mn-ea"/>
                <a:sym typeface="+mn-lt"/>
              </a:rPr>
              <a:t>甘肃东乡县实行干部驻村包抓 “加把…</a:t>
            </a:r>
            <a:endParaRPr lang="en-US" sz="1335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1219200">
              <a:spcBef>
                <a:spcPct val="20000"/>
              </a:spcBef>
              <a:defRPr/>
            </a:pPr>
            <a:r>
              <a:rPr lang="en-US" sz="1335" dirty="0">
                <a:solidFill>
                  <a:srgbClr val="FFFFFF"/>
                </a:solidFill>
                <a:cs typeface="+mn-ea"/>
                <a:sym typeface="+mn-lt"/>
              </a:rPr>
              <a:t>一村一名党建专职宣传员</a:t>
            </a:r>
            <a:endParaRPr lang="en-US" sz="133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90575" y="236855"/>
            <a:ext cx="2940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gradFill>
                  <a:gsLst>
                    <a:gs pos="0">
                      <a:srgbClr val="ED0E0D"/>
                    </a:gs>
                    <a:gs pos="50000">
                      <a:srgbClr val="FB7D27"/>
                    </a:gs>
                    <a:gs pos="100000">
                      <a:srgbClr val="ED0E0D"/>
                    </a:gs>
                  </a:gsLst>
                  <a:lin ang="5400000" scaled="1"/>
                </a:gradFill>
                <a:cs typeface="+mn-ea"/>
                <a:sym typeface="+mn-lt"/>
              </a:rPr>
              <a:t>项目练习</a:t>
            </a:r>
            <a:endParaRPr kumimoji="1" lang="zh-CN" altLang="en-US" sz="3200" dirty="0">
              <a:gradFill>
                <a:gsLst>
                  <a:gs pos="0">
                    <a:srgbClr val="ED0E0D"/>
                  </a:gs>
                  <a:gs pos="50000">
                    <a:srgbClr val="FB7D27"/>
                  </a:gs>
                  <a:gs pos="100000">
                    <a:srgbClr val="ED0E0D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3000">
        <p:fade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8" grpId="0" animBg="1"/>
      <p:bldP spid="25" grpId="0" animBg="1"/>
      <p:bldP spid="145" grpId="0" animBg="1"/>
      <p:bldP spid="146" grpId="0" animBg="1"/>
      <p:bldP spid="147" grpId="0" animBg="1"/>
      <p:bldP spid="148" grpId="0" animBg="1"/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226616" y="2187008"/>
            <a:ext cx="5543273" cy="1955430"/>
            <a:chOff x="1924942" y="1818979"/>
            <a:chExt cx="5543273" cy="195543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1924942" y="3252439"/>
              <a:ext cx="5543273" cy="5219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兴趣作业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62634" y="1818979"/>
              <a:ext cx="446789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chemeClr val="bg1"/>
                  </a:solidFill>
                  <a:cs typeface="+mn-ea"/>
                  <a:sym typeface="+mn-lt"/>
                </a:rPr>
                <a:t>PAR</a:t>
              </a:r>
              <a:r>
                <a:rPr lang="en-US" altLang="zh-CN" sz="9600" b="1" dirty="0">
                  <a:solidFill>
                    <a:srgbClr val="FFE27D"/>
                  </a:solidFill>
                  <a:cs typeface="+mn-ea"/>
                  <a:sym typeface="+mn-lt"/>
                </a:rPr>
                <a:t>T</a:t>
              </a:r>
              <a:r>
                <a:rPr lang="en-US" altLang="zh-CN" sz="9600" b="1" dirty="0">
                  <a:solidFill>
                    <a:schemeClr val="bg1"/>
                  </a:solidFill>
                  <a:cs typeface="+mn-ea"/>
                  <a:sym typeface="+mn-lt"/>
                </a:rPr>
                <a:t>.4</a:t>
              </a:r>
              <a:endParaRPr lang="zh-CN" altLang="en-US" sz="9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FIRST_PUBLISH" val="1"/>
  <p:tag name="ISPRING_PRESENTATION_TITLE" val="橘色浪漫七夕情人节活动策划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y0lnyw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WPS 演示</Application>
  <PresentationFormat>自定义</PresentationFormat>
  <Paragraphs>114</Paragraphs>
  <Slides>11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Arial</vt:lpstr>
      <vt:lpstr>Calibri</vt:lpstr>
      <vt:lpstr>Roboto</vt:lpstr>
      <vt:lpstr>Vrinda</vt:lpstr>
      <vt:lpstr>微软雅黑</vt:lpstr>
      <vt:lpstr>Arial Unicode MS</vt:lpstr>
      <vt:lpstr>DengXian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浪漫七夕</dc:title>
  <dc:creator>第一PPT</dc:creator>
  <cp:keywords>www.1ppt.com</cp:keywords>
  <dc:description>www.1ppt.com</dc:description>
  <dc:subject>PPT</dc:subject>
  <cp:category>PPT</cp:category>
  <cp:lastModifiedBy>Administrator</cp:lastModifiedBy>
  <cp:revision>7</cp:revision>
  <dcterms:created xsi:type="dcterms:W3CDTF">2018-06-17T04:53:00Z</dcterms:created>
  <dcterms:modified xsi:type="dcterms:W3CDTF">2020-09-17T08:23:50Z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