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70" r:id="rId5"/>
    <p:sldId id="271" r:id="rId6"/>
    <p:sldId id="265" r:id="rId7"/>
    <p:sldId id="272" r:id="rId8"/>
    <p:sldId id="257" r:id="rId9"/>
    <p:sldId id="273" r:id="rId10"/>
    <p:sldId id="280" r:id="rId11"/>
    <p:sldId id="274" r:id="rId12"/>
    <p:sldId id="276" r:id="rId13"/>
    <p:sldId id="25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B8F49"/>
    <a:srgbClr val="0D8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20" y="-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0412-26DF-4E25-B9CB-4B327CDB13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15A3C-363C-48F4-81FF-5903EEE781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96F3-6870-4A72-85C0-965D10FDCC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B4F29-DBE0-43B7-B324-FE5293C48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" y="543"/>
            <a:ext cx="12190064" cy="6856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" y="289"/>
            <a:ext cx="12190972" cy="68574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6861" y="362566"/>
            <a:ext cx="693647" cy="69251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23523" y="477988"/>
            <a:ext cx="26376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solidFill>
                  <a:srgbClr val="0B8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sz="2400" b="0" dirty="0">
                <a:solidFill>
                  <a:srgbClr val="0B8F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endParaRPr lang="en-US" altLang="zh-CN" sz="2400" b="0" dirty="0">
              <a:solidFill>
                <a:srgbClr val="0B8F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54910" y="152036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ECD4-C78C-44A3-8521-34D2B133AE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7884-4577-4A0C-945B-5B86A28D5D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699" y="3443514"/>
            <a:ext cx="52787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B8F49"/>
                </a:solidFill>
                <a:latin typeface="+mj-ea"/>
                <a:ea typeface="+mj-ea"/>
                <a:cs typeface="+mn-ea"/>
                <a:sym typeface="+mn-lt"/>
              </a:rPr>
              <a:t>点睛之笔</a:t>
            </a:r>
            <a:r>
              <a:rPr lang="en-US" altLang="zh-CN" sz="4000" dirty="0">
                <a:solidFill>
                  <a:srgbClr val="0B8F49"/>
                </a:solidFill>
                <a:latin typeface="+mj-ea"/>
                <a:ea typeface="+mj-ea"/>
                <a:cs typeface="+mn-ea"/>
                <a:sym typeface="+mn-lt"/>
              </a:rPr>
              <a:t>——</a:t>
            </a:r>
            <a:r>
              <a:rPr lang="zh-CN" altLang="en-US" sz="4000" dirty="0">
                <a:solidFill>
                  <a:srgbClr val="0B8F49"/>
                </a:solidFill>
                <a:latin typeface="+mj-ea"/>
                <a:ea typeface="+mj-ea"/>
                <a:cs typeface="+mn-ea"/>
                <a:sym typeface="+mn-lt"/>
              </a:rPr>
              <a:t>图像</a:t>
            </a:r>
            <a:endParaRPr lang="zh-CN" altLang="en-US" sz="4000" dirty="0">
              <a:solidFill>
                <a:srgbClr val="0B8F49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41275" y="4499213"/>
            <a:ext cx="423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B8F49"/>
                </a:solidFill>
                <a:cs typeface="+mn-ea"/>
                <a:sym typeface="+mn-lt"/>
              </a:rPr>
              <a:t>图像</a:t>
            </a:r>
            <a:r>
              <a:rPr lang="en-US" altLang="zh-CN" dirty="0">
                <a:solidFill>
                  <a:srgbClr val="0B8F49"/>
                </a:solidFill>
                <a:cs typeface="+mn-ea"/>
                <a:sym typeface="+mn-lt"/>
              </a:rPr>
              <a:t>image</a:t>
            </a:r>
            <a:endParaRPr lang="en-US" altLang="zh-CN" dirty="0">
              <a:solidFill>
                <a:srgbClr val="0B8F49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307031"/>
            <a:ext cx="5210175" cy="510597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6"/>
    </mc:Choice>
    <mc:Fallback>
      <p:transition spd="slow"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EditPoints="1"/>
          </p:cNvSpPr>
          <p:nvPr/>
        </p:nvSpPr>
        <p:spPr bwMode="auto">
          <a:xfrm>
            <a:off x="6165850" y="2101610"/>
            <a:ext cx="85725" cy="392113"/>
          </a:xfrm>
          <a:custGeom>
            <a:avLst/>
            <a:gdLst>
              <a:gd name="T0" fmla="*/ 0 w 25"/>
              <a:gd name="T1" fmla="*/ 116 h 116"/>
              <a:gd name="T2" fmla="*/ 16 w 25"/>
              <a:gd name="T3" fmla="*/ 95 h 116"/>
              <a:gd name="T4" fmla="*/ 0 w 25"/>
              <a:gd name="T5" fmla="*/ 0 h 116"/>
              <a:gd name="T6" fmla="*/ 23 w 25"/>
              <a:gd name="T7" fmla="*/ 37 h 116"/>
              <a:gd name="T8" fmla="*/ 23 w 25"/>
              <a:gd name="T9" fmla="*/ 37 h 116"/>
              <a:gd name="T10" fmla="*/ 23 w 25"/>
              <a:gd name="T11" fmla="*/ 38 h 116"/>
              <a:gd name="T12" fmla="*/ 23 w 25"/>
              <a:gd name="T13" fmla="*/ 38 h 116"/>
              <a:gd name="T14" fmla="*/ 23 w 25"/>
              <a:gd name="T15" fmla="*/ 38 h 116"/>
              <a:gd name="T16" fmla="*/ 23 w 25"/>
              <a:gd name="T17" fmla="*/ 38 h 116"/>
              <a:gd name="T18" fmla="*/ 23 w 25"/>
              <a:gd name="T19" fmla="*/ 39 h 116"/>
              <a:gd name="T20" fmla="*/ 25 w 25"/>
              <a:gd name="T21" fmla="*/ 52 h 116"/>
              <a:gd name="T22" fmla="*/ 25 w 25"/>
              <a:gd name="T23" fmla="*/ 53 h 116"/>
              <a:gd name="T24" fmla="*/ 25 w 25"/>
              <a:gd name="T25" fmla="*/ 53 h 116"/>
              <a:gd name="T26" fmla="*/ 25 w 25"/>
              <a:gd name="T27" fmla="*/ 53 h 116"/>
              <a:gd name="T28" fmla="*/ 25 w 25"/>
              <a:gd name="T29" fmla="*/ 53 h 116"/>
              <a:gd name="T30" fmla="*/ 25 w 25"/>
              <a:gd name="T31" fmla="*/ 54 h 116"/>
              <a:gd name="T32" fmla="*/ 25 w 25"/>
              <a:gd name="T33" fmla="*/ 54 h 116"/>
              <a:gd name="T34" fmla="*/ 25 w 25"/>
              <a:gd name="T35" fmla="*/ 54 h 116"/>
              <a:gd name="T36" fmla="*/ 25 w 25"/>
              <a:gd name="T37" fmla="*/ 54 h 116"/>
              <a:gd name="T38" fmla="*/ 25 w 25"/>
              <a:gd name="T39" fmla="*/ 55 h 116"/>
              <a:gd name="T40" fmla="*/ 25 w 25"/>
              <a:gd name="T41" fmla="*/ 55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6 h 116"/>
              <a:gd name="T48" fmla="*/ 25 w 25"/>
              <a:gd name="T49" fmla="*/ 56 h 116"/>
              <a:gd name="T50" fmla="*/ 25 w 25"/>
              <a:gd name="T51" fmla="*/ 56 h 116"/>
              <a:gd name="T52" fmla="*/ 25 w 25"/>
              <a:gd name="T53" fmla="*/ 56 h 116"/>
              <a:gd name="T54" fmla="*/ 25 w 25"/>
              <a:gd name="T55" fmla="*/ 57 h 116"/>
              <a:gd name="T56" fmla="*/ 25 w 25"/>
              <a:gd name="T57" fmla="*/ 57 h 116"/>
              <a:gd name="T58" fmla="*/ 25 w 25"/>
              <a:gd name="T59" fmla="*/ 57 h 116"/>
              <a:gd name="T60" fmla="*/ 25 w 25"/>
              <a:gd name="T61" fmla="*/ 58 h 116"/>
              <a:gd name="T62" fmla="*/ 25 w 25"/>
              <a:gd name="T63" fmla="*/ 58 h 116"/>
              <a:gd name="T64" fmla="*/ 25 w 25"/>
              <a:gd name="T65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" h="116">
                <a:moveTo>
                  <a:pt x="16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3"/>
                  <a:pt x="25" y="48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4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" name="Freeform 8"/>
          <p:cNvSpPr>
            <a:spLocks noEditPoints="1"/>
          </p:cNvSpPr>
          <p:nvPr/>
        </p:nvSpPr>
        <p:spPr bwMode="auto">
          <a:xfrm>
            <a:off x="6165850" y="2101610"/>
            <a:ext cx="85725" cy="392113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20 w 25"/>
              <a:gd name="T5" fmla="*/ 86 h 116"/>
              <a:gd name="T6" fmla="*/ 25 w 25"/>
              <a:gd name="T7" fmla="*/ 58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7 h 116"/>
              <a:gd name="T14" fmla="*/ 25 w 25"/>
              <a:gd name="T15" fmla="*/ 57 h 116"/>
              <a:gd name="T16" fmla="*/ 25 w 25"/>
              <a:gd name="T17" fmla="*/ 57 h 116"/>
              <a:gd name="T18" fmla="*/ 25 w 25"/>
              <a:gd name="T19" fmla="*/ 57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6 h 116"/>
              <a:gd name="T26" fmla="*/ 25 w 25"/>
              <a:gd name="T27" fmla="*/ 56 h 116"/>
              <a:gd name="T28" fmla="*/ 25 w 25"/>
              <a:gd name="T29" fmla="*/ 56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5 h 116"/>
              <a:gd name="T38" fmla="*/ 25 w 25"/>
              <a:gd name="T39" fmla="*/ 55 h 116"/>
              <a:gd name="T40" fmla="*/ 25 w 25"/>
              <a:gd name="T41" fmla="*/ 55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4 h 116"/>
              <a:gd name="T50" fmla="*/ 25 w 25"/>
              <a:gd name="T51" fmla="*/ 54 h 116"/>
              <a:gd name="T52" fmla="*/ 25 w 25"/>
              <a:gd name="T53" fmla="*/ 54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3 h 116"/>
              <a:gd name="T60" fmla="*/ 25 w 25"/>
              <a:gd name="T61" fmla="*/ 53 h 116"/>
              <a:gd name="T62" fmla="*/ 25 w 25"/>
              <a:gd name="T63" fmla="*/ 53 h 116"/>
              <a:gd name="T64" fmla="*/ 25 w 25"/>
              <a:gd name="T65" fmla="*/ 53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2 h 116"/>
              <a:gd name="T72" fmla="*/ 23 w 25"/>
              <a:gd name="T73" fmla="*/ 39 h 116"/>
              <a:gd name="T74" fmla="*/ 23 w 25"/>
              <a:gd name="T75" fmla="*/ 39 h 116"/>
              <a:gd name="T76" fmla="*/ 23 w 25"/>
              <a:gd name="T77" fmla="*/ 38 h 116"/>
              <a:gd name="T78" fmla="*/ 23 w 25"/>
              <a:gd name="T79" fmla="*/ 38 h 116"/>
              <a:gd name="T80" fmla="*/ 23 w 25"/>
              <a:gd name="T81" fmla="*/ 38 h 116"/>
              <a:gd name="T82" fmla="*/ 23 w 25"/>
              <a:gd name="T83" fmla="*/ 38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7 h 116"/>
              <a:gd name="T90" fmla="*/ 23 w 25"/>
              <a:gd name="T91" fmla="*/ 37 h 116"/>
              <a:gd name="T92" fmla="*/ 23 w 25"/>
              <a:gd name="T93" fmla="*/ 37 h 116"/>
              <a:gd name="T94" fmla="*/ 0 w 25"/>
              <a:gd name="T95" fmla="*/ 0 h 116"/>
              <a:gd name="T96" fmla="*/ 23 w 25"/>
              <a:gd name="T97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7"/>
                  <a:pt x="9" y="107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5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2"/>
                </a:move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5337175" y="203176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5337175" y="203176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5607050" y="2085735"/>
            <a:ext cx="212725" cy="211138"/>
          </a:xfrm>
          <a:custGeom>
            <a:avLst/>
            <a:gdLst>
              <a:gd name="T0" fmla="*/ 63 w 63"/>
              <a:gd name="T1" fmla="*/ 0 h 63"/>
              <a:gd name="T2" fmla="*/ 62 w 63"/>
              <a:gd name="T3" fmla="*/ 2 h 63"/>
              <a:gd name="T4" fmla="*/ 50 w 63"/>
              <a:gd name="T5" fmla="*/ 13 h 63"/>
              <a:gd name="T6" fmla="*/ 0 w 63"/>
              <a:gd name="T7" fmla="*/ 63 h 63"/>
              <a:gd name="T8" fmla="*/ 0 w 63"/>
              <a:gd name="T9" fmla="*/ 63 h 63"/>
              <a:gd name="T10" fmla="*/ 50 w 63"/>
              <a:gd name="T11" fmla="*/ 13 h 63"/>
              <a:gd name="T12" fmla="*/ 62 w 63"/>
              <a:gd name="T13" fmla="*/ 1 h 63"/>
              <a:gd name="T14" fmla="*/ 63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63" y="0"/>
                </a:moveTo>
                <a:cubicBezTo>
                  <a:pt x="63" y="1"/>
                  <a:pt x="62" y="1"/>
                  <a:pt x="62" y="2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50" y="13"/>
                  <a:pt x="50" y="13"/>
                  <a:pt x="50" y="13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3" y="1"/>
                  <a:pt x="63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5337175" y="229687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" name="Freeform 15"/>
          <p:cNvSpPr/>
          <p:nvPr/>
        </p:nvSpPr>
        <p:spPr bwMode="auto">
          <a:xfrm>
            <a:off x="5337175" y="229687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5703888" y="2392122"/>
            <a:ext cx="280988" cy="171450"/>
          </a:xfrm>
          <a:custGeom>
            <a:avLst/>
            <a:gdLst>
              <a:gd name="T0" fmla="*/ 83 w 83"/>
              <a:gd name="T1" fmla="*/ 51 h 51"/>
              <a:gd name="T2" fmla="*/ 83 w 83"/>
              <a:gd name="T3" fmla="*/ 51 h 51"/>
              <a:gd name="T4" fmla="*/ 83 w 83"/>
              <a:gd name="T5" fmla="*/ 51 h 51"/>
              <a:gd name="T6" fmla="*/ 0 w 83"/>
              <a:gd name="T7" fmla="*/ 0 h 51"/>
              <a:gd name="T8" fmla="*/ 21 w 83"/>
              <a:gd name="T9" fmla="*/ 22 h 51"/>
              <a:gd name="T10" fmla="*/ 33 w 83"/>
              <a:gd name="T11" fmla="*/ 34 h 51"/>
              <a:gd name="T12" fmla="*/ 44 w 83"/>
              <a:gd name="T13" fmla="*/ 41 h 51"/>
              <a:gd name="T14" fmla="*/ 33 w 83"/>
              <a:gd name="T15" fmla="*/ 34 h 51"/>
              <a:gd name="T16" fmla="*/ 21 w 83"/>
              <a:gd name="T17" fmla="*/ 22 h 51"/>
              <a:gd name="T18" fmla="*/ 0 w 83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1">
                <a:moveTo>
                  <a:pt x="83" y="51"/>
                </a:moveTo>
                <a:cubicBezTo>
                  <a:pt x="83" y="51"/>
                  <a:pt x="83" y="51"/>
                  <a:pt x="83" y="51"/>
                </a:cubicBezTo>
                <a:cubicBezTo>
                  <a:pt x="83" y="51"/>
                  <a:pt x="83" y="51"/>
                  <a:pt x="83" y="51"/>
                </a:cubicBezTo>
                <a:moveTo>
                  <a:pt x="0" y="0"/>
                </a:moveTo>
                <a:cubicBezTo>
                  <a:pt x="21" y="22"/>
                  <a:pt x="21" y="22"/>
                  <a:pt x="21" y="22"/>
                </a:cubicBezTo>
                <a:cubicBezTo>
                  <a:pt x="33" y="34"/>
                  <a:pt x="33" y="34"/>
                  <a:pt x="33" y="34"/>
                </a:cubicBezTo>
                <a:cubicBezTo>
                  <a:pt x="36" y="37"/>
                  <a:pt x="40" y="39"/>
                  <a:pt x="44" y="41"/>
                </a:cubicBezTo>
                <a:cubicBezTo>
                  <a:pt x="40" y="39"/>
                  <a:pt x="36" y="37"/>
                  <a:pt x="33" y="34"/>
                </a:cubicBezTo>
                <a:cubicBezTo>
                  <a:pt x="21" y="22"/>
                  <a:pt x="21" y="22"/>
                  <a:pt x="21" y="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6165850" y="4101860"/>
            <a:ext cx="85725" cy="393700"/>
          </a:xfrm>
          <a:custGeom>
            <a:avLst/>
            <a:gdLst>
              <a:gd name="T0" fmla="*/ 0 w 25"/>
              <a:gd name="T1" fmla="*/ 116 h 117"/>
              <a:gd name="T2" fmla="*/ 17 w 25"/>
              <a:gd name="T3" fmla="*/ 95 h 117"/>
              <a:gd name="T4" fmla="*/ 17 w 25"/>
              <a:gd name="T5" fmla="*/ 95 h 117"/>
              <a:gd name="T6" fmla="*/ 0 w 25"/>
              <a:gd name="T7" fmla="*/ 0 h 117"/>
              <a:gd name="T8" fmla="*/ 23 w 25"/>
              <a:gd name="T9" fmla="*/ 37 h 117"/>
              <a:gd name="T10" fmla="*/ 23 w 25"/>
              <a:gd name="T11" fmla="*/ 38 h 117"/>
              <a:gd name="T12" fmla="*/ 23 w 25"/>
              <a:gd name="T13" fmla="*/ 38 h 117"/>
              <a:gd name="T14" fmla="*/ 23 w 25"/>
              <a:gd name="T15" fmla="*/ 38 h 117"/>
              <a:gd name="T16" fmla="*/ 23 w 25"/>
              <a:gd name="T17" fmla="*/ 38 h 117"/>
              <a:gd name="T18" fmla="*/ 23 w 25"/>
              <a:gd name="T19" fmla="*/ 39 h 117"/>
              <a:gd name="T20" fmla="*/ 23 w 25"/>
              <a:gd name="T21" fmla="*/ 39 h 117"/>
              <a:gd name="T22" fmla="*/ 23 w 25"/>
              <a:gd name="T23" fmla="*/ 39 h 117"/>
              <a:gd name="T24" fmla="*/ 25 w 25"/>
              <a:gd name="T25" fmla="*/ 53 h 117"/>
              <a:gd name="T26" fmla="*/ 25 w 25"/>
              <a:gd name="T27" fmla="*/ 53 h 117"/>
              <a:gd name="T28" fmla="*/ 25 w 25"/>
              <a:gd name="T29" fmla="*/ 53 h 117"/>
              <a:gd name="T30" fmla="*/ 25 w 25"/>
              <a:gd name="T31" fmla="*/ 54 h 117"/>
              <a:gd name="T32" fmla="*/ 25 w 25"/>
              <a:gd name="T33" fmla="*/ 54 h 117"/>
              <a:gd name="T34" fmla="*/ 25 w 25"/>
              <a:gd name="T35" fmla="*/ 54 h 117"/>
              <a:gd name="T36" fmla="*/ 25 w 25"/>
              <a:gd name="T37" fmla="*/ 54 h 117"/>
              <a:gd name="T38" fmla="*/ 25 w 25"/>
              <a:gd name="T39" fmla="*/ 55 h 117"/>
              <a:gd name="T40" fmla="*/ 25 w 25"/>
              <a:gd name="T41" fmla="*/ 55 h 117"/>
              <a:gd name="T42" fmla="*/ 25 w 25"/>
              <a:gd name="T43" fmla="*/ 55 h 117"/>
              <a:gd name="T44" fmla="*/ 25 w 25"/>
              <a:gd name="T45" fmla="*/ 55 h 117"/>
              <a:gd name="T46" fmla="*/ 25 w 25"/>
              <a:gd name="T47" fmla="*/ 56 h 117"/>
              <a:gd name="T48" fmla="*/ 25 w 25"/>
              <a:gd name="T49" fmla="*/ 56 h 117"/>
              <a:gd name="T50" fmla="*/ 25 w 25"/>
              <a:gd name="T51" fmla="*/ 56 h 117"/>
              <a:gd name="T52" fmla="*/ 25 w 25"/>
              <a:gd name="T53" fmla="*/ 56 h 117"/>
              <a:gd name="T54" fmla="*/ 25 w 25"/>
              <a:gd name="T55" fmla="*/ 57 h 117"/>
              <a:gd name="T56" fmla="*/ 25 w 25"/>
              <a:gd name="T57" fmla="*/ 57 h 117"/>
              <a:gd name="T58" fmla="*/ 25 w 25"/>
              <a:gd name="T59" fmla="*/ 57 h 117"/>
              <a:gd name="T60" fmla="*/ 25 w 25"/>
              <a:gd name="T61" fmla="*/ 58 h 117"/>
              <a:gd name="T62" fmla="*/ 25 w 25"/>
              <a:gd name="T63" fmla="*/ 58 h 117"/>
              <a:gd name="T64" fmla="*/ 25 w 25"/>
              <a:gd name="T65" fmla="*/ 58 h 117"/>
              <a:gd name="T66" fmla="*/ 25 w 25"/>
              <a:gd name="T67" fmla="*/ 58 h 117"/>
              <a:gd name="T68" fmla="*/ 0 w 25"/>
              <a:gd name="T6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" h="117">
                <a:moveTo>
                  <a:pt x="17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7"/>
                  <a:pt x="0" y="117"/>
                  <a:pt x="0" y="117"/>
                </a:cubicBezTo>
                <a:cubicBezTo>
                  <a:pt x="7" y="110"/>
                  <a:pt x="12" y="103"/>
                  <a:pt x="17" y="95"/>
                </a:cubicBezTo>
                <a:moveTo>
                  <a:pt x="17" y="95"/>
                </a:move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4"/>
                  <a:pt x="25" y="48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5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Freeform 21"/>
          <p:cNvSpPr>
            <a:spLocks noEditPoints="1"/>
          </p:cNvSpPr>
          <p:nvPr/>
        </p:nvSpPr>
        <p:spPr bwMode="auto">
          <a:xfrm>
            <a:off x="6165850" y="4101860"/>
            <a:ext cx="85725" cy="390525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17 w 25"/>
              <a:gd name="T5" fmla="*/ 95 h 116"/>
              <a:gd name="T6" fmla="*/ 20 w 25"/>
              <a:gd name="T7" fmla="*/ 86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8 h 116"/>
              <a:gd name="T14" fmla="*/ 25 w 25"/>
              <a:gd name="T15" fmla="*/ 58 h 116"/>
              <a:gd name="T16" fmla="*/ 25 w 25"/>
              <a:gd name="T17" fmla="*/ 58 h 116"/>
              <a:gd name="T18" fmla="*/ 25 w 25"/>
              <a:gd name="T19" fmla="*/ 58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7 h 116"/>
              <a:gd name="T26" fmla="*/ 25 w 25"/>
              <a:gd name="T27" fmla="*/ 57 h 116"/>
              <a:gd name="T28" fmla="*/ 25 w 25"/>
              <a:gd name="T29" fmla="*/ 57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6 h 116"/>
              <a:gd name="T38" fmla="*/ 25 w 25"/>
              <a:gd name="T39" fmla="*/ 56 h 116"/>
              <a:gd name="T40" fmla="*/ 25 w 25"/>
              <a:gd name="T41" fmla="*/ 56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5 h 116"/>
              <a:gd name="T50" fmla="*/ 25 w 25"/>
              <a:gd name="T51" fmla="*/ 55 h 116"/>
              <a:gd name="T52" fmla="*/ 25 w 25"/>
              <a:gd name="T53" fmla="*/ 55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4 h 116"/>
              <a:gd name="T60" fmla="*/ 25 w 25"/>
              <a:gd name="T61" fmla="*/ 54 h 116"/>
              <a:gd name="T62" fmla="*/ 25 w 25"/>
              <a:gd name="T63" fmla="*/ 54 h 116"/>
              <a:gd name="T64" fmla="*/ 25 w 25"/>
              <a:gd name="T65" fmla="*/ 54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3 h 116"/>
              <a:gd name="T72" fmla="*/ 25 w 25"/>
              <a:gd name="T73" fmla="*/ 53 h 116"/>
              <a:gd name="T74" fmla="*/ 23 w 25"/>
              <a:gd name="T75" fmla="*/ 39 h 116"/>
              <a:gd name="T76" fmla="*/ 23 w 25"/>
              <a:gd name="T77" fmla="*/ 39 h 116"/>
              <a:gd name="T78" fmla="*/ 23 w 25"/>
              <a:gd name="T79" fmla="*/ 39 h 116"/>
              <a:gd name="T80" fmla="*/ 23 w 25"/>
              <a:gd name="T81" fmla="*/ 39 h 116"/>
              <a:gd name="T82" fmla="*/ 23 w 25"/>
              <a:gd name="T83" fmla="*/ 39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8 h 116"/>
              <a:gd name="T90" fmla="*/ 23 w 25"/>
              <a:gd name="T91" fmla="*/ 38 h 116"/>
              <a:gd name="T92" fmla="*/ 23 w 25"/>
              <a:gd name="T93" fmla="*/ 38 h 116"/>
              <a:gd name="T94" fmla="*/ 23 w 25"/>
              <a:gd name="T95" fmla="*/ 38 h 116"/>
              <a:gd name="T96" fmla="*/ 0 w 25"/>
              <a:gd name="T97" fmla="*/ 1 h 116"/>
              <a:gd name="T98" fmla="*/ 23 w 25"/>
              <a:gd name="T99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8"/>
                  <a:pt x="9" y="108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8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1" y="11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23"/>
          <p:cNvSpPr/>
          <p:nvPr/>
        </p:nvSpPr>
        <p:spPr bwMode="auto">
          <a:xfrm>
            <a:off x="5337175" y="403042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24"/>
          <p:cNvSpPr/>
          <p:nvPr/>
        </p:nvSpPr>
        <p:spPr bwMode="auto">
          <a:xfrm>
            <a:off x="5337175" y="403042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5607050" y="4087572"/>
            <a:ext cx="212725" cy="209550"/>
          </a:xfrm>
          <a:custGeom>
            <a:avLst/>
            <a:gdLst>
              <a:gd name="T0" fmla="*/ 63 w 63"/>
              <a:gd name="T1" fmla="*/ 0 h 62"/>
              <a:gd name="T2" fmla="*/ 62 w 63"/>
              <a:gd name="T3" fmla="*/ 1 h 62"/>
              <a:gd name="T4" fmla="*/ 50 w 63"/>
              <a:gd name="T5" fmla="*/ 12 h 62"/>
              <a:gd name="T6" fmla="*/ 0 w 63"/>
              <a:gd name="T7" fmla="*/ 62 h 62"/>
              <a:gd name="T8" fmla="*/ 0 w 63"/>
              <a:gd name="T9" fmla="*/ 62 h 62"/>
              <a:gd name="T10" fmla="*/ 50 w 63"/>
              <a:gd name="T11" fmla="*/ 12 h 62"/>
              <a:gd name="T12" fmla="*/ 62 w 63"/>
              <a:gd name="T13" fmla="*/ 1 h 62"/>
              <a:gd name="T14" fmla="*/ 63 w 63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2">
                <a:moveTo>
                  <a:pt x="63" y="0"/>
                </a:moveTo>
                <a:cubicBezTo>
                  <a:pt x="63" y="0"/>
                  <a:pt x="62" y="0"/>
                  <a:pt x="62" y="1"/>
                </a:cubicBezTo>
                <a:cubicBezTo>
                  <a:pt x="50" y="12"/>
                  <a:pt x="50" y="12"/>
                  <a:pt x="50" y="1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50" y="12"/>
                  <a:pt x="50" y="12"/>
                  <a:pt x="50" y="1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0"/>
                  <a:pt x="63" y="0"/>
                  <a:pt x="63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5337175" y="4297122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5337175" y="4297122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7" name="Freeform 30"/>
          <p:cNvSpPr>
            <a:spLocks noEditPoints="1"/>
          </p:cNvSpPr>
          <p:nvPr/>
        </p:nvSpPr>
        <p:spPr bwMode="auto">
          <a:xfrm>
            <a:off x="5703888" y="4397135"/>
            <a:ext cx="280988" cy="169863"/>
          </a:xfrm>
          <a:custGeom>
            <a:avLst/>
            <a:gdLst>
              <a:gd name="T0" fmla="*/ 83 w 83"/>
              <a:gd name="T1" fmla="*/ 50 h 50"/>
              <a:gd name="T2" fmla="*/ 83 w 83"/>
              <a:gd name="T3" fmla="*/ 50 h 50"/>
              <a:gd name="T4" fmla="*/ 83 w 83"/>
              <a:gd name="T5" fmla="*/ 50 h 50"/>
              <a:gd name="T6" fmla="*/ 0 w 83"/>
              <a:gd name="T7" fmla="*/ 0 h 50"/>
              <a:gd name="T8" fmla="*/ 21 w 83"/>
              <a:gd name="T9" fmla="*/ 21 h 50"/>
              <a:gd name="T10" fmla="*/ 33 w 83"/>
              <a:gd name="T11" fmla="*/ 32 h 50"/>
              <a:gd name="T12" fmla="*/ 44 w 83"/>
              <a:gd name="T13" fmla="*/ 40 h 50"/>
              <a:gd name="T14" fmla="*/ 33 w 83"/>
              <a:gd name="T15" fmla="*/ 32 h 50"/>
              <a:gd name="T16" fmla="*/ 21 w 83"/>
              <a:gd name="T17" fmla="*/ 21 h 50"/>
              <a:gd name="T18" fmla="*/ 0 w 83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0">
                <a:moveTo>
                  <a:pt x="83" y="50"/>
                </a:moveTo>
                <a:cubicBezTo>
                  <a:pt x="83" y="50"/>
                  <a:pt x="83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moveTo>
                  <a:pt x="0" y="0"/>
                </a:moveTo>
                <a:cubicBezTo>
                  <a:pt x="21" y="21"/>
                  <a:pt x="21" y="21"/>
                  <a:pt x="21" y="21"/>
                </a:cubicBezTo>
                <a:cubicBezTo>
                  <a:pt x="33" y="32"/>
                  <a:pt x="33" y="32"/>
                  <a:pt x="33" y="32"/>
                </a:cubicBezTo>
                <a:cubicBezTo>
                  <a:pt x="36" y="35"/>
                  <a:pt x="40" y="38"/>
                  <a:pt x="44" y="40"/>
                </a:cubicBezTo>
                <a:cubicBezTo>
                  <a:pt x="40" y="38"/>
                  <a:pt x="36" y="35"/>
                  <a:pt x="33" y="32"/>
                </a:cubicBezTo>
                <a:cubicBezTo>
                  <a:pt x="21" y="21"/>
                  <a:pt x="21" y="21"/>
                  <a:pt x="21" y="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Freeform 33"/>
          <p:cNvSpPr/>
          <p:nvPr/>
        </p:nvSpPr>
        <p:spPr bwMode="auto">
          <a:xfrm>
            <a:off x="5946775" y="3103322"/>
            <a:ext cx="85725" cy="195263"/>
          </a:xfrm>
          <a:custGeom>
            <a:avLst/>
            <a:gdLst>
              <a:gd name="T0" fmla="*/ 25 w 25"/>
              <a:gd name="T1" fmla="*/ 0 h 58"/>
              <a:gd name="T2" fmla="*/ 0 w 25"/>
              <a:gd name="T3" fmla="*/ 58 h 58"/>
              <a:gd name="T4" fmla="*/ 0 w 25"/>
              <a:gd name="T5" fmla="*/ 58 h 58"/>
              <a:gd name="T6" fmla="*/ 0 w 25"/>
              <a:gd name="T7" fmla="*/ 57 h 58"/>
              <a:gd name="T8" fmla="*/ 0 w 25"/>
              <a:gd name="T9" fmla="*/ 57 h 58"/>
              <a:gd name="T10" fmla="*/ 0 w 25"/>
              <a:gd name="T11" fmla="*/ 57 h 58"/>
              <a:gd name="T12" fmla="*/ 0 w 25"/>
              <a:gd name="T13" fmla="*/ 57 h 58"/>
              <a:gd name="T14" fmla="*/ 0 w 25"/>
              <a:gd name="T15" fmla="*/ 57 h 58"/>
              <a:gd name="T16" fmla="*/ 0 w 25"/>
              <a:gd name="T17" fmla="*/ 57 h 58"/>
              <a:gd name="T18" fmla="*/ 0 w 25"/>
              <a:gd name="T19" fmla="*/ 57 h 58"/>
              <a:gd name="T20" fmla="*/ 0 w 25"/>
              <a:gd name="T21" fmla="*/ 57 h 58"/>
              <a:gd name="T22" fmla="*/ 0 w 25"/>
              <a:gd name="T23" fmla="*/ 56 h 58"/>
              <a:gd name="T24" fmla="*/ 0 w 25"/>
              <a:gd name="T25" fmla="*/ 56 h 58"/>
              <a:gd name="T26" fmla="*/ 0 w 25"/>
              <a:gd name="T27" fmla="*/ 56 h 58"/>
              <a:gd name="T28" fmla="*/ 0 w 25"/>
              <a:gd name="T29" fmla="*/ 56 h 58"/>
              <a:gd name="T30" fmla="*/ 0 w 25"/>
              <a:gd name="T31" fmla="*/ 56 h 58"/>
              <a:gd name="T32" fmla="*/ 0 w 25"/>
              <a:gd name="T33" fmla="*/ 56 h 58"/>
              <a:gd name="T34" fmla="*/ 0 w 25"/>
              <a:gd name="T35" fmla="*/ 56 h 58"/>
              <a:gd name="T36" fmla="*/ 0 w 25"/>
              <a:gd name="T37" fmla="*/ 56 h 58"/>
              <a:gd name="T38" fmla="*/ 0 w 25"/>
              <a:gd name="T39" fmla="*/ 55 h 58"/>
              <a:gd name="T40" fmla="*/ 0 w 25"/>
              <a:gd name="T41" fmla="*/ 55 h 58"/>
              <a:gd name="T42" fmla="*/ 0 w 25"/>
              <a:gd name="T43" fmla="*/ 55 h 58"/>
              <a:gd name="T44" fmla="*/ 0 w 25"/>
              <a:gd name="T45" fmla="*/ 55 h 58"/>
              <a:gd name="T46" fmla="*/ 0 w 25"/>
              <a:gd name="T47" fmla="*/ 55 h 58"/>
              <a:gd name="T48" fmla="*/ 0 w 25"/>
              <a:gd name="T49" fmla="*/ 55 h 58"/>
              <a:gd name="T50" fmla="*/ 0 w 25"/>
              <a:gd name="T51" fmla="*/ 55 h 58"/>
              <a:gd name="T52" fmla="*/ 0 w 25"/>
              <a:gd name="T53" fmla="*/ 54 h 58"/>
              <a:gd name="T54" fmla="*/ 0 w 25"/>
              <a:gd name="T55" fmla="*/ 54 h 58"/>
              <a:gd name="T56" fmla="*/ 0 w 25"/>
              <a:gd name="T57" fmla="*/ 54 h 58"/>
              <a:gd name="T58" fmla="*/ 0 w 25"/>
              <a:gd name="T59" fmla="*/ 54 h 58"/>
              <a:gd name="T60" fmla="*/ 0 w 25"/>
              <a:gd name="T61" fmla="*/ 54 h 58"/>
              <a:gd name="T62" fmla="*/ 0 w 25"/>
              <a:gd name="T63" fmla="*/ 54 h 58"/>
              <a:gd name="T64" fmla="*/ 0 w 25"/>
              <a:gd name="T65" fmla="*/ 54 h 58"/>
              <a:gd name="T66" fmla="*/ 0 w 25"/>
              <a:gd name="T67" fmla="*/ 54 h 58"/>
              <a:gd name="T68" fmla="*/ 0 w 25"/>
              <a:gd name="T69" fmla="*/ 53 h 58"/>
              <a:gd name="T70" fmla="*/ 0 w 25"/>
              <a:gd name="T71" fmla="*/ 53 h 58"/>
              <a:gd name="T72" fmla="*/ 0 w 25"/>
              <a:gd name="T73" fmla="*/ 53 h 58"/>
              <a:gd name="T74" fmla="*/ 0 w 25"/>
              <a:gd name="T75" fmla="*/ 53 h 58"/>
              <a:gd name="T76" fmla="*/ 0 w 25"/>
              <a:gd name="T77" fmla="*/ 53 h 58"/>
              <a:gd name="T78" fmla="*/ 0 w 25"/>
              <a:gd name="T79" fmla="*/ 53 h 58"/>
              <a:gd name="T80" fmla="*/ 0 w 25"/>
              <a:gd name="T81" fmla="*/ 53 h 58"/>
              <a:gd name="T82" fmla="*/ 0 w 25"/>
              <a:gd name="T83" fmla="*/ 53 h 58"/>
              <a:gd name="T84" fmla="*/ 0 w 25"/>
              <a:gd name="T85" fmla="*/ 52 h 58"/>
              <a:gd name="T86" fmla="*/ 0 w 25"/>
              <a:gd name="T87" fmla="*/ 52 h 58"/>
              <a:gd name="T88" fmla="*/ 3 w 25"/>
              <a:gd name="T89" fmla="*/ 36 h 58"/>
              <a:gd name="T90" fmla="*/ 3 w 25"/>
              <a:gd name="T91" fmla="*/ 36 h 58"/>
              <a:gd name="T92" fmla="*/ 3 w 25"/>
              <a:gd name="T93" fmla="*/ 36 h 58"/>
              <a:gd name="T94" fmla="*/ 3 w 25"/>
              <a:gd name="T95" fmla="*/ 36 h 58"/>
              <a:gd name="T96" fmla="*/ 3 w 25"/>
              <a:gd name="T97" fmla="*/ 35 h 58"/>
              <a:gd name="T98" fmla="*/ 3 w 25"/>
              <a:gd name="T99" fmla="*/ 35 h 58"/>
              <a:gd name="T100" fmla="*/ 3 w 25"/>
              <a:gd name="T101" fmla="*/ 35 h 58"/>
              <a:gd name="T102" fmla="*/ 3 w 25"/>
              <a:gd name="T103" fmla="*/ 35 h 58"/>
              <a:gd name="T104" fmla="*/ 3 w 25"/>
              <a:gd name="T105" fmla="*/ 35 h 58"/>
              <a:gd name="T106" fmla="*/ 25 w 25"/>
              <a:gd name="T107" fmla="*/ 0 h 58"/>
              <a:gd name="T108" fmla="*/ 25 w 25"/>
              <a:gd name="T10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" h="58"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1" y="41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7" y="21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9" name="Freeform 34"/>
          <p:cNvSpPr>
            <a:spLocks noEditPoints="1"/>
          </p:cNvSpPr>
          <p:nvPr/>
        </p:nvSpPr>
        <p:spPr bwMode="auto">
          <a:xfrm>
            <a:off x="5946775" y="3103322"/>
            <a:ext cx="85725" cy="195263"/>
          </a:xfrm>
          <a:custGeom>
            <a:avLst/>
            <a:gdLst>
              <a:gd name="T0" fmla="*/ 0 w 25"/>
              <a:gd name="T1" fmla="*/ 58 h 58"/>
              <a:gd name="T2" fmla="*/ 0 w 25"/>
              <a:gd name="T3" fmla="*/ 57 h 58"/>
              <a:gd name="T4" fmla="*/ 0 w 25"/>
              <a:gd name="T5" fmla="*/ 57 h 58"/>
              <a:gd name="T6" fmla="*/ 0 w 25"/>
              <a:gd name="T7" fmla="*/ 57 h 58"/>
              <a:gd name="T8" fmla="*/ 0 w 25"/>
              <a:gd name="T9" fmla="*/ 57 h 58"/>
              <a:gd name="T10" fmla="*/ 0 w 25"/>
              <a:gd name="T11" fmla="*/ 57 h 58"/>
              <a:gd name="T12" fmla="*/ 0 w 25"/>
              <a:gd name="T13" fmla="*/ 56 h 58"/>
              <a:gd name="T14" fmla="*/ 0 w 25"/>
              <a:gd name="T15" fmla="*/ 56 h 58"/>
              <a:gd name="T16" fmla="*/ 0 w 25"/>
              <a:gd name="T17" fmla="*/ 56 h 58"/>
              <a:gd name="T18" fmla="*/ 0 w 25"/>
              <a:gd name="T19" fmla="*/ 56 h 58"/>
              <a:gd name="T20" fmla="*/ 0 w 25"/>
              <a:gd name="T21" fmla="*/ 56 h 58"/>
              <a:gd name="T22" fmla="*/ 0 w 25"/>
              <a:gd name="T23" fmla="*/ 56 h 58"/>
              <a:gd name="T24" fmla="*/ 0 w 25"/>
              <a:gd name="T25" fmla="*/ 55 h 58"/>
              <a:gd name="T26" fmla="*/ 0 w 25"/>
              <a:gd name="T27" fmla="*/ 55 h 58"/>
              <a:gd name="T28" fmla="*/ 0 w 25"/>
              <a:gd name="T29" fmla="*/ 55 h 58"/>
              <a:gd name="T30" fmla="*/ 0 w 25"/>
              <a:gd name="T31" fmla="*/ 55 h 58"/>
              <a:gd name="T32" fmla="*/ 0 w 25"/>
              <a:gd name="T33" fmla="*/ 55 h 58"/>
              <a:gd name="T34" fmla="*/ 0 w 25"/>
              <a:gd name="T35" fmla="*/ 55 h 58"/>
              <a:gd name="T36" fmla="*/ 0 w 25"/>
              <a:gd name="T37" fmla="*/ 54 h 58"/>
              <a:gd name="T38" fmla="*/ 0 w 25"/>
              <a:gd name="T39" fmla="*/ 54 h 58"/>
              <a:gd name="T40" fmla="*/ 0 w 25"/>
              <a:gd name="T41" fmla="*/ 54 h 58"/>
              <a:gd name="T42" fmla="*/ 0 w 25"/>
              <a:gd name="T43" fmla="*/ 54 h 58"/>
              <a:gd name="T44" fmla="*/ 0 w 25"/>
              <a:gd name="T45" fmla="*/ 54 h 58"/>
              <a:gd name="T46" fmla="*/ 0 w 25"/>
              <a:gd name="T47" fmla="*/ 54 h 58"/>
              <a:gd name="T48" fmla="*/ 0 w 25"/>
              <a:gd name="T49" fmla="*/ 53 h 58"/>
              <a:gd name="T50" fmla="*/ 0 w 25"/>
              <a:gd name="T51" fmla="*/ 53 h 58"/>
              <a:gd name="T52" fmla="*/ 0 w 25"/>
              <a:gd name="T53" fmla="*/ 53 h 58"/>
              <a:gd name="T54" fmla="*/ 0 w 25"/>
              <a:gd name="T55" fmla="*/ 53 h 58"/>
              <a:gd name="T56" fmla="*/ 0 w 25"/>
              <a:gd name="T57" fmla="*/ 53 h 58"/>
              <a:gd name="T58" fmla="*/ 0 w 25"/>
              <a:gd name="T59" fmla="*/ 53 h 58"/>
              <a:gd name="T60" fmla="*/ 0 w 25"/>
              <a:gd name="T61" fmla="*/ 52 h 58"/>
              <a:gd name="T62" fmla="*/ 0 w 25"/>
              <a:gd name="T63" fmla="*/ 52 h 58"/>
              <a:gd name="T64" fmla="*/ 3 w 25"/>
              <a:gd name="T65" fmla="*/ 36 h 58"/>
              <a:gd name="T66" fmla="*/ 3 w 25"/>
              <a:gd name="T67" fmla="*/ 36 h 58"/>
              <a:gd name="T68" fmla="*/ 3 w 25"/>
              <a:gd name="T69" fmla="*/ 36 h 58"/>
              <a:gd name="T70" fmla="*/ 3 w 25"/>
              <a:gd name="T71" fmla="*/ 35 h 58"/>
              <a:gd name="T72" fmla="*/ 3 w 25"/>
              <a:gd name="T73" fmla="*/ 35 h 58"/>
              <a:gd name="T74" fmla="*/ 3 w 25"/>
              <a:gd name="T75" fmla="*/ 35 h 58"/>
              <a:gd name="T76" fmla="*/ 3 w 25"/>
              <a:gd name="T77" fmla="*/ 35 h 58"/>
              <a:gd name="T78" fmla="*/ 25 w 25"/>
              <a:gd name="T7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" h="58">
                <a:moveTo>
                  <a:pt x="0" y="57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6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25" y="0"/>
                </a:moveTo>
                <a:cubicBezTo>
                  <a:pt x="15" y="9"/>
                  <a:pt x="7" y="21"/>
                  <a:pt x="3" y="35"/>
                </a:cubicBezTo>
                <a:cubicBezTo>
                  <a:pt x="7" y="22"/>
                  <a:pt x="14" y="1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Freeform 35"/>
          <p:cNvSpPr>
            <a:spLocks noEditPoints="1"/>
          </p:cNvSpPr>
          <p:nvPr/>
        </p:nvSpPr>
        <p:spPr bwMode="auto">
          <a:xfrm>
            <a:off x="5973763" y="3416060"/>
            <a:ext cx="58738" cy="77788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17 w 17"/>
              <a:gd name="T5" fmla="*/ 23 h 23"/>
              <a:gd name="T6" fmla="*/ 0 w 17"/>
              <a:gd name="T7" fmla="*/ 0 h 23"/>
              <a:gd name="T8" fmla="*/ 0 w 17"/>
              <a:gd name="T9" fmla="*/ 0 h 23"/>
              <a:gd name="T10" fmla="*/ 0 w 17"/>
              <a:gd name="T11" fmla="*/ 0 h 23"/>
              <a:gd name="T12" fmla="*/ 0 w 17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4" y="9"/>
                  <a:pt x="10" y="16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0" y="16"/>
                  <a:pt x="4" y="9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Freeform 36"/>
          <p:cNvSpPr/>
          <p:nvPr/>
        </p:nvSpPr>
        <p:spPr bwMode="auto">
          <a:xfrm>
            <a:off x="5964238" y="3393835"/>
            <a:ext cx="68263" cy="100013"/>
          </a:xfrm>
          <a:custGeom>
            <a:avLst/>
            <a:gdLst>
              <a:gd name="T0" fmla="*/ 0 w 20"/>
              <a:gd name="T1" fmla="*/ 0 h 30"/>
              <a:gd name="T2" fmla="*/ 3 w 20"/>
              <a:gd name="T3" fmla="*/ 7 h 30"/>
              <a:gd name="T4" fmla="*/ 3 w 20"/>
              <a:gd name="T5" fmla="*/ 7 h 30"/>
              <a:gd name="T6" fmla="*/ 3 w 20"/>
              <a:gd name="T7" fmla="*/ 7 h 30"/>
              <a:gd name="T8" fmla="*/ 20 w 20"/>
              <a:gd name="T9" fmla="*/ 30 h 30"/>
              <a:gd name="T10" fmla="*/ 20 w 20"/>
              <a:gd name="T11" fmla="*/ 30 h 30"/>
              <a:gd name="T12" fmla="*/ 19 w 20"/>
              <a:gd name="T13" fmla="*/ 29 h 30"/>
              <a:gd name="T14" fmla="*/ 0 w 20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1" y="3"/>
                  <a:pt x="2" y="5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7" y="16"/>
                  <a:pt x="13" y="23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1" y="21"/>
                  <a:pt x="4" y="11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2" name="Freeform 38"/>
          <p:cNvSpPr/>
          <p:nvPr/>
        </p:nvSpPr>
        <p:spPr bwMode="auto">
          <a:xfrm>
            <a:off x="6591300" y="3028710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39"/>
          <p:cNvSpPr/>
          <p:nvPr/>
        </p:nvSpPr>
        <p:spPr bwMode="auto">
          <a:xfrm>
            <a:off x="6591300" y="3028710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4" name="Freeform 41"/>
          <p:cNvSpPr/>
          <p:nvPr/>
        </p:nvSpPr>
        <p:spPr bwMode="auto">
          <a:xfrm>
            <a:off x="6378575" y="3085860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2 h 63"/>
              <a:gd name="T12" fmla="*/ 1 w 63"/>
              <a:gd name="T13" fmla="*/ 1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2"/>
                  <a:pt x="13" y="12"/>
                  <a:pt x="13" y="1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Freeform 42"/>
          <p:cNvSpPr/>
          <p:nvPr/>
        </p:nvSpPr>
        <p:spPr bwMode="auto">
          <a:xfrm>
            <a:off x="6591300" y="329858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6" name="Freeform 43"/>
          <p:cNvSpPr/>
          <p:nvPr/>
        </p:nvSpPr>
        <p:spPr bwMode="auto">
          <a:xfrm>
            <a:off x="6591300" y="329858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6213475" y="3393835"/>
            <a:ext cx="284163" cy="171450"/>
          </a:xfrm>
          <a:custGeom>
            <a:avLst/>
            <a:gdLst>
              <a:gd name="T0" fmla="*/ 0 w 84"/>
              <a:gd name="T1" fmla="*/ 51 h 51"/>
              <a:gd name="T2" fmla="*/ 0 w 84"/>
              <a:gd name="T3" fmla="*/ 51 h 51"/>
              <a:gd name="T4" fmla="*/ 0 w 84"/>
              <a:gd name="T5" fmla="*/ 51 h 51"/>
              <a:gd name="T6" fmla="*/ 84 w 84"/>
              <a:gd name="T7" fmla="*/ 0 h 51"/>
              <a:gd name="T8" fmla="*/ 62 w 84"/>
              <a:gd name="T9" fmla="*/ 22 h 51"/>
              <a:gd name="T10" fmla="*/ 50 w 84"/>
              <a:gd name="T11" fmla="*/ 33 h 51"/>
              <a:gd name="T12" fmla="*/ 40 w 84"/>
              <a:gd name="T13" fmla="*/ 40 h 51"/>
              <a:gd name="T14" fmla="*/ 50 w 84"/>
              <a:gd name="T15" fmla="*/ 33 h 51"/>
              <a:gd name="T16" fmla="*/ 62 w 84"/>
              <a:gd name="T17" fmla="*/ 22 h 51"/>
              <a:gd name="T18" fmla="*/ 84 w 84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1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3"/>
                  <a:pt x="50" y="33"/>
                  <a:pt x="50" y="33"/>
                </a:cubicBezTo>
                <a:cubicBezTo>
                  <a:pt x="47" y="36"/>
                  <a:pt x="44" y="38"/>
                  <a:pt x="40" y="40"/>
                </a:cubicBezTo>
                <a:cubicBezTo>
                  <a:pt x="44" y="38"/>
                  <a:pt x="47" y="36"/>
                  <a:pt x="50" y="33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1985"/>
            <a:ext cx="85725" cy="392113"/>
          </a:xfrm>
          <a:custGeom>
            <a:avLst/>
            <a:gdLst>
              <a:gd name="T0" fmla="*/ 25 w 25"/>
              <a:gd name="T1" fmla="*/ 116 h 116"/>
              <a:gd name="T2" fmla="*/ 8 w 25"/>
              <a:gd name="T3" fmla="*/ 93 h 116"/>
              <a:gd name="T4" fmla="*/ 8 w 25"/>
              <a:gd name="T5" fmla="*/ 93 h 116"/>
              <a:gd name="T6" fmla="*/ 25 w 25"/>
              <a:gd name="T7" fmla="*/ 0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7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6 h 116"/>
              <a:gd name="T22" fmla="*/ 0 w 25"/>
              <a:gd name="T23" fmla="*/ 56 h 116"/>
              <a:gd name="T24" fmla="*/ 0 w 25"/>
              <a:gd name="T25" fmla="*/ 56 h 116"/>
              <a:gd name="T26" fmla="*/ 0 w 25"/>
              <a:gd name="T27" fmla="*/ 56 h 116"/>
              <a:gd name="T28" fmla="*/ 0 w 25"/>
              <a:gd name="T29" fmla="*/ 55 h 116"/>
              <a:gd name="T30" fmla="*/ 0 w 25"/>
              <a:gd name="T31" fmla="*/ 55 h 116"/>
              <a:gd name="T32" fmla="*/ 0 w 25"/>
              <a:gd name="T33" fmla="*/ 55 h 116"/>
              <a:gd name="T34" fmla="*/ 0 w 25"/>
              <a:gd name="T35" fmla="*/ 55 h 116"/>
              <a:gd name="T36" fmla="*/ 0 w 25"/>
              <a:gd name="T37" fmla="*/ 54 h 116"/>
              <a:gd name="T38" fmla="*/ 0 w 25"/>
              <a:gd name="T39" fmla="*/ 54 h 116"/>
              <a:gd name="T40" fmla="*/ 0 w 25"/>
              <a:gd name="T41" fmla="*/ 54 h 116"/>
              <a:gd name="T42" fmla="*/ 0 w 25"/>
              <a:gd name="T43" fmla="*/ 54 h 116"/>
              <a:gd name="T44" fmla="*/ 0 w 25"/>
              <a:gd name="T45" fmla="*/ 53 h 116"/>
              <a:gd name="T46" fmla="*/ 0 w 25"/>
              <a:gd name="T47" fmla="*/ 53 h 116"/>
              <a:gd name="T48" fmla="*/ 3 w 25"/>
              <a:gd name="T49" fmla="*/ 34 h 116"/>
              <a:gd name="T50" fmla="*/ 3 w 25"/>
              <a:gd name="T51" fmla="*/ 34 h 116"/>
              <a:gd name="T52" fmla="*/ 3 w 25"/>
              <a:gd name="T53" fmla="*/ 34 h 116"/>
              <a:gd name="T54" fmla="*/ 3 w 25"/>
              <a:gd name="T55" fmla="*/ 34 h 116"/>
              <a:gd name="T56" fmla="*/ 4 w 25"/>
              <a:gd name="T57" fmla="*/ 33 h 116"/>
              <a:gd name="T58" fmla="*/ 4 w 25"/>
              <a:gd name="T59" fmla="*/ 33 h 116"/>
              <a:gd name="T60" fmla="*/ 4 w 25"/>
              <a:gd name="T61" fmla="*/ 33 h 116"/>
              <a:gd name="T62" fmla="*/ 4 w 25"/>
              <a:gd name="T63" fmla="*/ 33 h 116"/>
              <a:gd name="T64" fmla="*/ 4 w 25"/>
              <a:gd name="T65" fmla="*/ 33 h 116"/>
              <a:gd name="T66" fmla="*/ 25 w 25"/>
              <a:gd name="T6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1985"/>
            <a:ext cx="85725" cy="392113"/>
          </a:xfrm>
          <a:custGeom>
            <a:avLst/>
            <a:gdLst>
              <a:gd name="T0" fmla="*/ 8 w 25"/>
              <a:gd name="T1" fmla="*/ 93 h 116"/>
              <a:gd name="T2" fmla="*/ 8 w 25"/>
              <a:gd name="T3" fmla="*/ 93 h 116"/>
              <a:gd name="T4" fmla="*/ 25 w 25"/>
              <a:gd name="T5" fmla="*/ 116 h 116"/>
              <a:gd name="T6" fmla="*/ 5 w 25"/>
              <a:gd name="T7" fmla="*/ 86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8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7 h 116"/>
              <a:gd name="T22" fmla="*/ 0 w 25"/>
              <a:gd name="T23" fmla="*/ 57 h 116"/>
              <a:gd name="T24" fmla="*/ 0 w 25"/>
              <a:gd name="T25" fmla="*/ 57 h 116"/>
              <a:gd name="T26" fmla="*/ 0 w 25"/>
              <a:gd name="T27" fmla="*/ 56 h 116"/>
              <a:gd name="T28" fmla="*/ 0 w 25"/>
              <a:gd name="T29" fmla="*/ 56 h 116"/>
              <a:gd name="T30" fmla="*/ 0 w 25"/>
              <a:gd name="T31" fmla="*/ 56 h 116"/>
              <a:gd name="T32" fmla="*/ 0 w 25"/>
              <a:gd name="T33" fmla="*/ 56 h 116"/>
              <a:gd name="T34" fmla="*/ 0 w 25"/>
              <a:gd name="T35" fmla="*/ 56 h 116"/>
              <a:gd name="T36" fmla="*/ 0 w 25"/>
              <a:gd name="T37" fmla="*/ 56 h 116"/>
              <a:gd name="T38" fmla="*/ 0 w 25"/>
              <a:gd name="T39" fmla="*/ 55 h 116"/>
              <a:gd name="T40" fmla="*/ 0 w 25"/>
              <a:gd name="T41" fmla="*/ 55 h 116"/>
              <a:gd name="T42" fmla="*/ 0 w 25"/>
              <a:gd name="T43" fmla="*/ 55 h 116"/>
              <a:gd name="T44" fmla="*/ 0 w 25"/>
              <a:gd name="T45" fmla="*/ 55 h 116"/>
              <a:gd name="T46" fmla="*/ 0 w 25"/>
              <a:gd name="T47" fmla="*/ 55 h 116"/>
              <a:gd name="T48" fmla="*/ 0 w 25"/>
              <a:gd name="T49" fmla="*/ 55 h 116"/>
              <a:gd name="T50" fmla="*/ 0 w 25"/>
              <a:gd name="T51" fmla="*/ 54 h 116"/>
              <a:gd name="T52" fmla="*/ 0 w 25"/>
              <a:gd name="T53" fmla="*/ 54 h 116"/>
              <a:gd name="T54" fmla="*/ 0 w 25"/>
              <a:gd name="T55" fmla="*/ 54 h 116"/>
              <a:gd name="T56" fmla="*/ 0 w 25"/>
              <a:gd name="T57" fmla="*/ 54 h 116"/>
              <a:gd name="T58" fmla="*/ 0 w 25"/>
              <a:gd name="T59" fmla="*/ 54 h 116"/>
              <a:gd name="T60" fmla="*/ 0 w 25"/>
              <a:gd name="T61" fmla="*/ 54 h 116"/>
              <a:gd name="T62" fmla="*/ 0 w 25"/>
              <a:gd name="T63" fmla="*/ 53 h 116"/>
              <a:gd name="T64" fmla="*/ 0 w 25"/>
              <a:gd name="T65" fmla="*/ 53 h 116"/>
              <a:gd name="T66" fmla="*/ 0 w 25"/>
              <a:gd name="T67" fmla="*/ 53 h 116"/>
              <a:gd name="T68" fmla="*/ 3 w 25"/>
              <a:gd name="T69" fmla="*/ 34 h 116"/>
              <a:gd name="T70" fmla="*/ 3 w 25"/>
              <a:gd name="T71" fmla="*/ 34 h 116"/>
              <a:gd name="T72" fmla="*/ 3 w 25"/>
              <a:gd name="T73" fmla="*/ 34 h 116"/>
              <a:gd name="T74" fmla="*/ 3 w 25"/>
              <a:gd name="T75" fmla="*/ 34 h 116"/>
              <a:gd name="T76" fmla="*/ 3 w 25"/>
              <a:gd name="T77" fmla="*/ 34 h 116"/>
              <a:gd name="T78" fmla="*/ 3 w 25"/>
              <a:gd name="T79" fmla="*/ 34 h 116"/>
              <a:gd name="T80" fmla="*/ 4 w 25"/>
              <a:gd name="T81" fmla="*/ 33 h 116"/>
              <a:gd name="T82" fmla="*/ 4 w 25"/>
              <a:gd name="T83" fmla="*/ 33 h 116"/>
              <a:gd name="T84" fmla="*/ 4 w 25"/>
              <a:gd name="T85" fmla="*/ 33 h 116"/>
              <a:gd name="T86" fmla="*/ 4 w 25"/>
              <a:gd name="T87" fmla="*/ 33 h 116"/>
              <a:gd name="T88" fmla="*/ 4 w 25"/>
              <a:gd name="T89" fmla="*/ 33 h 116"/>
              <a:gd name="T90" fmla="*/ 4 w 25"/>
              <a:gd name="T91" fmla="*/ 33 h 116"/>
              <a:gd name="T92" fmla="*/ 25 w 25"/>
              <a:gd name="T93" fmla="*/ 0 h 116"/>
              <a:gd name="T94" fmla="*/ 24 w 25"/>
              <a:gd name="T95" fmla="*/ 0 h 116"/>
              <a:gd name="T96" fmla="*/ 25 w 25"/>
              <a:gd name="T9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135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135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110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3 h 63"/>
              <a:gd name="T12" fmla="*/ 1 w 63"/>
              <a:gd name="T13" fmla="*/ 2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883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883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497"/>
            <a:ext cx="284163" cy="174625"/>
          </a:xfrm>
          <a:custGeom>
            <a:avLst/>
            <a:gdLst>
              <a:gd name="T0" fmla="*/ 0 w 84"/>
              <a:gd name="T1" fmla="*/ 52 h 52"/>
              <a:gd name="T2" fmla="*/ 0 w 84"/>
              <a:gd name="T3" fmla="*/ 52 h 52"/>
              <a:gd name="T4" fmla="*/ 0 w 84"/>
              <a:gd name="T5" fmla="*/ 52 h 52"/>
              <a:gd name="T6" fmla="*/ 84 w 84"/>
              <a:gd name="T7" fmla="*/ 0 h 52"/>
              <a:gd name="T8" fmla="*/ 62 w 84"/>
              <a:gd name="T9" fmla="*/ 22 h 52"/>
              <a:gd name="T10" fmla="*/ 50 w 84"/>
              <a:gd name="T11" fmla="*/ 34 h 52"/>
              <a:gd name="T12" fmla="*/ 40 w 84"/>
              <a:gd name="T13" fmla="*/ 41 h 52"/>
              <a:gd name="T14" fmla="*/ 50 w 84"/>
              <a:gd name="T15" fmla="*/ 34 h 52"/>
              <a:gd name="T16" fmla="*/ 62 w 84"/>
              <a:gd name="T17" fmla="*/ 22 h 52"/>
              <a:gd name="T18" fmla="*/ 84 w 84"/>
              <a:gd name="T1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36" name="Group 52"/>
          <p:cNvGrpSpPr/>
          <p:nvPr/>
        </p:nvGrpSpPr>
        <p:grpSpPr>
          <a:xfrm>
            <a:off x="5946775" y="4468572"/>
            <a:ext cx="2105025" cy="1658938"/>
            <a:chOff x="5946775" y="4468572"/>
            <a:chExt cx="2105025" cy="1658938"/>
          </a:xfrm>
        </p:grpSpPr>
        <p:sp>
          <p:nvSpPr>
            <p:cNvPr id="37" name="Freeform 46"/>
            <p:cNvSpPr/>
            <p:nvPr/>
          </p:nvSpPr>
          <p:spPr bwMode="auto">
            <a:xfrm>
              <a:off x="5946775" y="5032135"/>
              <a:ext cx="2105025" cy="534988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79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79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3"/>
                    <a:pt x="624" y="79"/>
                  </a:cubicBezTo>
                  <a:cubicBezTo>
                    <a:pt x="624" y="35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5946775" y="4468572"/>
              <a:ext cx="1096963" cy="1658938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4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9 h 492"/>
                <a:gd name="T12" fmla="*/ 191 w 325"/>
                <a:gd name="T13" fmla="*/ 246 h 492"/>
                <a:gd name="T14" fmla="*/ 294 w 325"/>
                <a:gd name="T15" fmla="*/ 144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9"/>
                    <a:pt x="9" y="289"/>
                    <a:pt x="24" y="304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80"/>
                    <a:pt x="294" y="349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325" y="113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5946775" y="5032135"/>
              <a:ext cx="644525" cy="534988"/>
            </a:xfrm>
            <a:custGeom>
              <a:avLst/>
              <a:gdLst>
                <a:gd name="T0" fmla="*/ 25 w 191"/>
                <a:gd name="T1" fmla="*/ 21 h 159"/>
                <a:gd name="T2" fmla="*/ 25 w 191"/>
                <a:gd name="T3" fmla="*/ 21 h 159"/>
                <a:gd name="T4" fmla="*/ 4 w 191"/>
                <a:gd name="T5" fmla="*/ 54 h 159"/>
                <a:gd name="T6" fmla="*/ 4 w 191"/>
                <a:gd name="T7" fmla="*/ 54 h 159"/>
                <a:gd name="T8" fmla="*/ 4 w 191"/>
                <a:gd name="T9" fmla="*/ 54 h 159"/>
                <a:gd name="T10" fmla="*/ 4 w 191"/>
                <a:gd name="T11" fmla="*/ 54 h 159"/>
                <a:gd name="T12" fmla="*/ 4 w 191"/>
                <a:gd name="T13" fmla="*/ 54 h 159"/>
                <a:gd name="T14" fmla="*/ 3 w 191"/>
                <a:gd name="T15" fmla="*/ 55 h 159"/>
                <a:gd name="T16" fmla="*/ 3 w 191"/>
                <a:gd name="T17" fmla="*/ 55 h 159"/>
                <a:gd name="T18" fmla="*/ 3 w 191"/>
                <a:gd name="T19" fmla="*/ 55 h 159"/>
                <a:gd name="T20" fmla="*/ 3 w 191"/>
                <a:gd name="T21" fmla="*/ 55 h 159"/>
                <a:gd name="T22" fmla="*/ 0 w 191"/>
                <a:gd name="T23" fmla="*/ 74 h 159"/>
                <a:gd name="T24" fmla="*/ 0 w 191"/>
                <a:gd name="T25" fmla="*/ 74 h 159"/>
                <a:gd name="T26" fmla="*/ 0 w 191"/>
                <a:gd name="T27" fmla="*/ 75 h 159"/>
                <a:gd name="T28" fmla="*/ 0 w 191"/>
                <a:gd name="T29" fmla="*/ 75 h 159"/>
                <a:gd name="T30" fmla="*/ 0 w 191"/>
                <a:gd name="T31" fmla="*/ 75 h 159"/>
                <a:gd name="T32" fmla="*/ 0 w 191"/>
                <a:gd name="T33" fmla="*/ 75 h 159"/>
                <a:gd name="T34" fmla="*/ 0 w 191"/>
                <a:gd name="T35" fmla="*/ 76 h 159"/>
                <a:gd name="T36" fmla="*/ 0 w 191"/>
                <a:gd name="T37" fmla="*/ 76 h 159"/>
                <a:gd name="T38" fmla="*/ 0 w 191"/>
                <a:gd name="T39" fmla="*/ 76 h 159"/>
                <a:gd name="T40" fmla="*/ 0 w 191"/>
                <a:gd name="T41" fmla="*/ 76 h 159"/>
                <a:gd name="T42" fmla="*/ 0 w 191"/>
                <a:gd name="T43" fmla="*/ 77 h 159"/>
                <a:gd name="T44" fmla="*/ 0 w 191"/>
                <a:gd name="T45" fmla="*/ 77 h 159"/>
                <a:gd name="T46" fmla="*/ 0 w 191"/>
                <a:gd name="T47" fmla="*/ 77 h 159"/>
                <a:gd name="T48" fmla="*/ 0 w 191"/>
                <a:gd name="T49" fmla="*/ 77 h 159"/>
                <a:gd name="T50" fmla="*/ 0 w 191"/>
                <a:gd name="T51" fmla="*/ 78 h 159"/>
                <a:gd name="T52" fmla="*/ 0 w 191"/>
                <a:gd name="T53" fmla="*/ 78 h 159"/>
                <a:gd name="T54" fmla="*/ 0 w 191"/>
                <a:gd name="T55" fmla="*/ 78 h 159"/>
                <a:gd name="T56" fmla="*/ 0 w 191"/>
                <a:gd name="T57" fmla="*/ 78 h 159"/>
                <a:gd name="T58" fmla="*/ 0 w 191"/>
                <a:gd name="T59" fmla="*/ 79 h 159"/>
                <a:gd name="T60" fmla="*/ 0 w 191"/>
                <a:gd name="T61" fmla="*/ 79 h 159"/>
                <a:gd name="T62" fmla="*/ 24 w 191"/>
                <a:gd name="T63" fmla="*/ 137 h 159"/>
                <a:gd name="T64" fmla="*/ 25 w 191"/>
                <a:gd name="T65" fmla="*/ 137 h 159"/>
                <a:gd name="T66" fmla="*/ 79 w 191"/>
                <a:gd name="T67" fmla="*/ 159 h 159"/>
                <a:gd name="T68" fmla="*/ 79 w 191"/>
                <a:gd name="T69" fmla="*/ 159 h 159"/>
                <a:gd name="T70" fmla="*/ 129 w 191"/>
                <a:gd name="T71" fmla="*/ 141 h 159"/>
                <a:gd name="T72" fmla="*/ 163 w 191"/>
                <a:gd name="T73" fmla="*/ 107 h 159"/>
                <a:gd name="T74" fmla="*/ 141 w 191"/>
                <a:gd name="T75" fmla="*/ 29 h 159"/>
                <a:gd name="T76" fmla="*/ 128 w 191"/>
                <a:gd name="T77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5" y="30"/>
                    <a:pt x="8" y="41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61"/>
                    <a:pt x="0" y="68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9"/>
                    <a:pt x="1" y="99"/>
                    <a:pt x="5" y="107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9" y="150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3"/>
                    <a:pt x="129" y="141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8" y="17"/>
                    <a:pt x="128" y="16"/>
                  </a:cubicBezTo>
                  <a:cubicBezTo>
                    <a:pt x="114" y="6"/>
                    <a:pt x="97" y="0"/>
                    <a:pt x="79" y="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53"/>
            <p:cNvSpPr/>
            <p:nvPr/>
          </p:nvSpPr>
          <p:spPr bwMode="auto">
            <a:xfrm>
              <a:off x="6213475" y="5032135"/>
              <a:ext cx="647700" cy="266700"/>
            </a:xfrm>
            <a:custGeom>
              <a:avLst/>
              <a:gdLst>
                <a:gd name="T0" fmla="*/ 0 w 192"/>
                <a:gd name="T1" fmla="*/ 0 h 79"/>
                <a:gd name="T2" fmla="*/ 49 w 192"/>
                <a:gd name="T3" fmla="*/ 16 h 79"/>
                <a:gd name="T4" fmla="*/ 50 w 192"/>
                <a:gd name="T5" fmla="*/ 18 h 79"/>
                <a:gd name="T6" fmla="*/ 62 w 192"/>
                <a:gd name="T7" fmla="*/ 29 h 79"/>
                <a:gd name="T8" fmla="*/ 112 w 192"/>
                <a:gd name="T9" fmla="*/ 79 h 79"/>
                <a:gd name="T10" fmla="*/ 112 w 192"/>
                <a:gd name="T11" fmla="*/ 79 h 79"/>
                <a:gd name="T12" fmla="*/ 112 w 192"/>
                <a:gd name="T13" fmla="*/ 79 h 79"/>
                <a:gd name="T14" fmla="*/ 192 w 192"/>
                <a:gd name="T15" fmla="*/ 0 h 79"/>
                <a:gd name="T16" fmla="*/ 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0" y="0"/>
                  </a:moveTo>
                  <a:cubicBezTo>
                    <a:pt x="18" y="0"/>
                    <a:pt x="35" y="6"/>
                    <a:pt x="49" y="16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57"/>
            <p:cNvSpPr/>
            <p:nvPr/>
          </p:nvSpPr>
          <p:spPr bwMode="auto">
            <a:xfrm>
              <a:off x="6213475" y="5298835"/>
              <a:ext cx="647700" cy="268288"/>
            </a:xfrm>
            <a:custGeom>
              <a:avLst/>
              <a:gdLst>
                <a:gd name="T0" fmla="*/ 112 w 192"/>
                <a:gd name="T1" fmla="*/ 0 h 80"/>
                <a:gd name="T2" fmla="*/ 84 w 192"/>
                <a:gd name="T3" fmla="*/ 28 h 80"/>
                <a:gd name="T4" fmla="*/ 62 w 192"/>
                <a:gd name="T5" fmla="*/ 50 h 80"/>
                <a:gd name="T6" fmla="*/ 50 w 192"/>
                <a:gd name="T7" fmla="*/ 62 h 80"/>
                <a:gd name="T8" fmla="*/ 40 w 192"/>
                <a:gd name="T9" fmla="*/ 69 h 80"/>
                <a:gd name="T10" fmla="*/ 0 w 192"/>
                <a:gd name="T11" fmla="*/ 80 h 80"/>
                <a:gd name="T12" fmla="*/ 0 w 192"/>
                <a:gd name="T13" fmla="*/ 80 h 80"/>
                <a:gd name="T14" fmla="*/ 192 w 192"/>
                <a:gd name="T15" fmla="*/ 80 h 80"/>
                <a:gd name="T16" fmla="*/ 112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7" y="64"/>
                    <a:pt x="44" y="67"/>
                    <a:pt x="40" y="69"/>
                  </a:cubicBezTo>
                  <a:cubicBezTo>
                    <a:pt x="28" y="76"/>
                    <a:pt x="15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Shape 2784"/>
            <p:cNvSpPr/>
            <p:nvPr/>
          </p:nvSpPr>
          <p:spPr>
            <a:xfrm>
              <a:off x="6076228" y="515917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59"/>
          <p:cNvGrpSpPr/>
          <p:nvPr/>
        </p:nvGrpSpPr>
        <p:grpSpPr>
          <a:xfrm>
            <a:off x="4146550" y="3470035"/>
            <a:ext cx="2105026" cy="1655763"/>
            <a:chOff x="4146550" y="3470035"/>
            <a:chExt cx="2105026" cy="1655763"/>
          </a:xfrm>
        </p:grpSpPr>
        <p:sp>
          <p:nvSpPr>
            <p:cNvPr id="44" name="Freeform 18"/>
            <p:cNvSpPr/>
            <p:nvPr/>
          </p:nvSpPr>
          <p:spPr bwMode="auto">
            <a:xfrm>
              <a:off x="4146550" y="4030422"/>
              <a:ext cx="2105025" cy="536575"/>
            </a:xfrm>
            <a:custGeom>
              <a:avLst/>
              <a:gdLst>
                <a:gd name="T0" fmla="*/ 545 w 624"/>
                <a:gd name="T1" fmla="*/ 159 h 159"/>
                <a:gd name="T2" fmla="*/ 79 w 624"/>
                <a:gd name="T3" fmla="*/ 159 h 159"/>
                <a:gd name="T4" fmla="*/ 0 w 624"/>
                <a:gd name="T5" fmla="*/ 79 h 159"/>
                <a:gd name="T6" fmla="*/ 79 w 624"/>
                <a:gd name="T7" fmla="*/ 0 h 159"/>
                <a:gd name="T8" fmla="*/ 545 w 624"/>
                <a:gd name="T9" fmla="*/ 0 h 159"/>
                <a:gd name="T10" fmla="*/ 624 w 624"/>
                <a:gd name="T11" fmla="*/ 79 h 159"/>
                <a:gd name="T12" fmla="*/ 545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545" y="159"/>
                  </a:moveTo>
                  <a:cubicBezTo>
                    <a:pt x="79" y="159"/>
                    <a:pt x="79" y="159"/>
                    <a:pt x="79" y="159"/>
                  </a:cubicBezTo>
                  <a:cubicBezTo>
                    <a:pt x="35" y="159"/>
                    <a:pt x="0" y="123"/>
                    <a:pt x="0" y="79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6"/>
                    <a:pt x="624" y="79"/>
                  </a:cubicBezTo>
                  <a:cubicBezTo>
                    <a:pt x="624" y="123"/>
                    <a:pt x="589" y="159"/>
                    <a:pt x="545" y="1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5154613" y="3470035"/>
              <a:ext cx="1096963" cy="1655763"/>
            </a:xfrm>
            <a:custGeom>
              <a:avLst/>
              <a:gdLst>
                <a:gd name="T0" fmla="*/ 325 w 325"/>
                <a:gd name="T1" fmla="*/ 245 h 491"/>
                <a:gd name="T2" fmla="*/ 301 w 325"/>
                <a:gd name="T3" fmla="*/ 303 h 491"/>
                <a:gd name="T4" fmla="*/ 300 w 325"/>
                <a:gd name="T5" fmla="*/ 303 h 491"/>
                <a:gd name="T6" fmla="*/ 143 w 325"/>
                <a:gd name="T7" fmla="*/ 460 h 491"/>
                <a:gd name="T8" fmla="*/ 31 w 325"/>
                <a:gd name="T9" fmla="*/ 460 h 491"/>
                <a:gd name="T10" fmla="*/ 31 w 325"/>
                <a:gd name="T11" fmla="*/ 348 h 491"/>
                <a:gd name="T12" fmla="*/ 134 w 325"/>
                <a:gd name="T13" fmla="*/ 245 h 491"/>
                <a:gd name="T14" fmla="*/ 31 w 325"/>
                <a:gd name="T15" fmla="*/ 143 h 491"/>
                <a:gd name="T16" fmla="*/ 31 w 325"/>
                <a:gd name="T17" fmla="*/ 31 h 491"/>
                <a:gd name="T18" fmla="*/ 143 w 325"/>
                <a:gd name="T19" fmla="*/ 31 h 491"/>
                <a:gd name="T20" fmla="*/ 300 w 325"/>
                <a:gd name="T21" fmla="*/ 188 h 491"/>
                <a:gd name="T22" fmla="*/ 301 w 325"/>
                <a:gd name="T23" fmla="*/ 188 h 491"/>
                <a:gd name="T24" fmla="*/ 325 w 325"/>
                <a:gd name="T25" fmla="*/ 2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1">
                  <a:moveTo>
                    <a:pt x="325" y="245"/>
                  </a:moveTo>
                  <a:cubicBezTo>
                    <a:pt x="325" y="268"/>
                    <a:pt x="316" y="289"/>
                    <a:pt x="301" y="303"/>
                  </a:cubicBezTo>
                  <a:cubicBezTo>
                    <a:pt x="300" y="303"/>
                    <a:pt x="300" y="303"/>
                    <a:pt x="300" y="303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12" y="491"/>
                    <a:pt x="62" y="491"/>
                    <a:pt x="31" y="460"/>
                  </a:cubicBezTo>
                  <a:cubicBezTo>
                    <a:pt x="0" y="429"/>
                    <a:pt x="0" y="379"/>
                    <a:pt x="31" y="348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2"/>
                    <a:pt x="325" y="223"/>
                    <a:pt x="325" y="2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22"/>
            <p:cNvSpPr/>
            <p:nvPr/>
          </p:nvSpPr>
          <p:spPr bwMode="auto">
            <a:xfrm>
              <a:off x="5607050" y="4030422"/>
              <a:ext cx="644525" cy="536575"/>
            </a:xfrm>
            <a:custGeom>
              <a:avLst/>
              <a:gdLst>
                <a:gd name="T0" fmla="*/ 63 w 191"/>
                <a:gd name="T1" fmla="*/ 17 h 159"/>
                <a:gd name="T2" fmla="*/ 50 w 191"/>
                <a:gd name="T3" fmla="*/ 29 h 159"/>
                <a:gd name="T4" fmla="*/ 29 w 191"/>
                <a:gd name="T5" fmla="*/ 109 h 159"/>
                <a:gd name="T6" fmla="*/ 62 w 191"/>
                <a:gd name="T7" fmla="*/ 141 h 159"/>
                <a:gd name="T8" fmla="*/ 112 w 191"/>
                <a:gd name="T9" fmla="*/ 159 h 159"/>
                <a:gd name="T10" fmla="*/ 112 w 191"/>
                <a:gd name="T11" fmla="*/ 159 h 159"/>
                <a:gd name="T12" fmla="*/ 166 w 191"/>
                <a:gd name="T13" fmla="*/ 137 h 159"/>
                <a:gd name="T14" fmla="*/ 167 w 191"/>
                <a:gd name="T15" fmla="*/ 137 h 159"/>
                <a:gd name="T16" fmla="*/ 191 w 191"/>
                <a:gd name="T17" fmla="*/ 79 h 159"/>
                <a:gd name="T18" fmla="*/ 191 w 191"/>
                <a:gd name="T19" fmla="*/ 79 h 159"/>
                <a:gd name="T20" fmla="*/ 191 w 191"/>
                <a:gd name="T21" fmla="*/ 79 h 159"/>
                <a:gd name="T22" fmla="*/ 191 w 191"/>
                <a:gd name="T23" fmla="*/ 79 h 159"/>
                <a:gd name="T24" fmla="*/ 191 w 191"/>
                <a:gd name="T25" fmla="*/ 78 h 159"/>
                <a:gd name="T26" fmla="*/ 191 w 191"/>
                <a:gd name="T27" fmla="*/ 78 h 159"/>
                <a:gd name="T28" fmla="*/ 191 w 191"/>
                <a:gd name="T29" fmla="*/ 78 h 159"/>
                <a:gd name="T30" fmla="*/ 191 w 191"/>
                <a:gd name="T31" fmla="*/ 77 h 159"/>
                <a:gd name="T32" fmla="*/ 191 w 191"/>
                <a:gd name="T33" fmla="*/ 77 h 159"/>
                <a:gd name="T34" fmla="*/ 191 w 191"/>
                <a:gd name="T35" fmla="*/ 77 h 159"/>
                <a:gd name="T36" fmla="*/ 191 w 191"/>
                <a:gd name="T37" fmla="*/ 77 h 159"/>
                <a:gd name="T38" fmla="*/ 191 w 191"/>
                <a:gd name="T39" fmla="*/ 76 h 159"/>
                <a:gd name="T40" fmla="*/ 191 w 191"/>
                <a:gd name="T41" fmla="*/ 76 h 159"/>
                <a:gd name="T42" fmla="*/ 191 w 191"/>
                <a:gd name="T43" fmla="*/ 76 h 159"/>
                <a:gd name="T44" fmla="*/ 191 w 191"/>
                <a:gd name="T45" fmla="*/ 76 h 159"/>
                <a:gd name="T46" fmla="*/ 191 w 191"/>
                <a:gd name="T47" fmla="*/ 75 h 159"/>
                <a:gd name="T48" fmla="*/ 191 w 191"/>
                <a:gd name="T49" fmla="*/ 75 h 159"/>
                <a:gd name="T50" fmla="*/ 191 w 191"/>
                <a:gd name="T51" fmla="*/ 75 h 159"/>
                <a:gd name="T52" fmla="*/ 191 w 191"/>
                <a:gd name="T53" fmla="*/ 75 h 159"/>
                <a:gd name="T54" fmla="*/ 191 w 191"/>
                <a:gd name="T55" fmla="*/ 74 h 159"/>
                <a:gd name="T56" fmla="*/ 191 w 191"/>
                <a:gd name="T57" fmla="*/ 74 h 159"/>
                <a:gd name="T58" fmla="*/ 191 w 191"/>
                <a:gd name="T59" fmla="*/ 74 h 159"/>
                <a:gd name="T60" fmla="*/ 189 w 191"/>
                <a:gd name="T61" fmla="*/ 60 h 159"/>
                <a:gd name="T62" fmla="*/ 189 w 191"/>
                <a:gd name="T63" fmla="*/ 60 h 159"/>
                <a:gd name="T64" fmla="*/ 189 w 191"/>
                <a:gd name="T65" fmla="*/ 60 h 159"/>
                <a:gd name="T66" fmla="*/ 189 w 191"/>
                <a:gd name="T67" fmla="*/ 59 h 159"/>
                <a:gd name="T68" fmla="*/ 189 w 191"/>
                <a:gd name="T69" fmla="*/ 59 h 159"/>
                <a:gd name="T70" fmla="*/ 189 w 191"/>
                <a:gd name="T71" fmla="*/ 59 h 159"/>
                <a:gd name="T72" fmla="*/ 189 w 191"/>
                <a:gd name="T73" fmla="*/ 59 h 159"/>
                <a:gd name="T74" fmla="*/ 189 w 191"/>
                <a:gd name="T75" fmla="*/ 58 h 159"/>
                <a:gd name="T76" fmla="*/ 166 w 191"/>
                <a:gd name="T77" fmla="*/ 22 h 159"/>
                <a:gd name="T78" fmla="*/ 166 w 191"/>
                <a:gd name="T79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9">
                  <a:moveTo>
                    <a:pt x="112" y="0"/>
                  </a:moveTo>
                  <a:cubicBezTo>
                    <a:pt x="94" y="0"/>
                    <a:pt x="77" y="6"/>
                    <a:pt x="63" y="17"/>
                  </a:cubicBezTo>
                  <a:cubicBezTo>
                    <a:pt x="63" y="17"/>
                    <a:pt x="62" y="17"/>
                    <a:pt x="62" y="1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7"/>
                    <a:pt x="73" y="149"/>
                  </a:cubicBezTo>
                  <a:cubicBezTo>
                    <a:pt x="85" y="155"/>
                    <a:pt x="98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33" y="159"/>
                    <a:pt x="152" y="151"/>
                    <a:pt x="166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9"/>
                    <a:pt x="182" y="119"/>
                    <a:pt x="186" y="107"/>
                  </a:cubicBezTo>
                  <a:cubicBezTo>
                    <a:pt x="190" y="99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69"/>
                    <a:pt x="190" y="65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5337175" y="4030422"/>
              <a:ext cx="647700" cy="266700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7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7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29"/>
            <p:cNvSpPr/>
            <p:nvPr/>
          </p:nvSpPr>
          <p:spPr bwMode="auto">
            <a:xfrm>
              <a:off x="5337175" y="4297122"/>
              <a:ext cx="647700" cy="269875"/>
            </a:xfrm>
            <a:custGeom>
              <a:avLst/>
              <a:gdLst>
                <a:gd name="T0" fmla="*/ 80 w 192"/>
                <a:gd name="T1" fmla="*/ 0 h 80"/>
                <a:gd name="T2" fmla="*/ 0 w 192"/>
                <a:gd name="T3" fmla="*/ 80 h 80"/>
                <a:gd name="T4" fmla="*/ 192 w 192"/>
                <a:gd name="T5" fmla="*/ 80 h 80"/>
                <a:gd name="T6" fmla="*/ 192 w 192"/>
                <a:gd name="T7" fmla="*/ 80 h 80"/>
                <a:gd name="T8" fmla="*/ 153 w 192"/>
                <a:gd name="T9" fmla="*/ 70 h 80"/>
                <a:gd name="T10" fmla="*/ 142 w 192"/>
                <a:gd name="T11" fmla="*/ 62 h 80"/>
                <a:gd name="T12" fmla="*/ 130 w 192"/>
                <a:gd name="T13" fmla="*/ 51 h 80"/>
                <a:gd name="T14" fmla="*/ 109 w 192"/>
                <a:gd name="T15" fmla="*/ 30 h 80"/>
                <a:gd name="T16" fmla="*/ 8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8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78" y="80"/>
                    <a:pt x="165" y="76"/>
                    <a:pt x="153" y="70"/>
                  </a:cubicBezTo>
                  <a:cubicBezTo>
                    <a:pt x="149" y="68"/>
                    <a:pt x="145" y="65"/>
                    <a:pt x="142" y="62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Shape 2748"/>
            <p:cNvSpPr/>
            <p:nvPr/>
          </p:nvSpPr>
          <p:spPr>
            <a:xfrm>
              <a:off x="5858705" y="413813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66"/>
          <p:cNvGrpSpPr/>
          <p:nvPr/>
        </p:nvGrpSpPr>
        <p:grpSpPr>
          <a:xfrm>
            <a:off x="5946775" y="2469910"/>
            <a:ext cx="2105025" cy="1658938"/>
            <a:chOff x="5946775" y="2469910"/>
            <a:chExt cx="2105025" cy="1658938"/>
          </a:xfrm>
        </p:grpSpPr>
        <p:sp>
          <p:nvSpPr>
            <p:cNvPr id="51" name="Freeform 31"/>
            <p:cNvSpPr/>
            <p:nvPr/>
          </p:nvSpPr>
          <p:spPr bwMode="auto">
            <a:xfrm>
              <a:off x="5946775" y="3028710"/>
              <a:ext cx="2105025" cy="536575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80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80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4"/>
                    <a:pt x="624" y="80"/>
                  </a:cubicBezTo>
                  <a:cubicBezTo>
                    <a:pt x="624" y="36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ubicBezTo>
                    <a:pt x="0" y="124"/>
                    <a:pt x="35" y="159"/>
                    <a:pt x="79" y="1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32"/>
            <p:cNvSpPr/>
            <p:nvPr/>
          </p:nvSpPr>
          <p:spPr bwMode="auto">
            <a:xfrm>
              <a:off x="5946775" y="2469910"/>
              <a:ext cx="1096963" cy="1658938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3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8 h 492"/>
                <a:gd name="T12" fmla="*/ 191 w 325"/>
                <a:gd name="T13" fmla="*/ 246 h 492"/>
                <a:gd name="T14" fmla="*/ 294 w 325"/>
                <a:gd name="T15" fmla="*/ 143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8"/>
                    <a:pt x="9" y="289"/>
                    <a:pt x="24" y="303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79"/>
                    <a:pt x="294" y="348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3"/>
                    <a:pt x="294" y="143"/>
                    <a:pt x="294" y="143"/>
                  </a:cubicBezTo>
                  <a:cubicBezTo>
                    <a:pt x="325" y="112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37"/>
            <p:cNvSpPr/>
            <p:nvPr/>
          </p:nvSpPr>
          <p:spPr bwMode="auto">
            <a:xfrm>
              <a:off x="5946775" y="3028710"/>
              <a:ext cx="644525" cy="536575"/>
            </a:xfrm>
            <a:custGeom>
              <a:avLst/>
              <a:gdLst>
                <a:gd name="T0" fmla="*/ 25 w 191"/>
                <a:gd name="T1" fmla="*/ 22 h 159"/>
                <a:gd name="T2" fmla="*/ 25 w 191"/>
                <a:gd name="T3" fmla="*/ 22 h 159"/>
                <a:gd name="T4" fmla="*/ 3 w 191"/>
                <a:gd name="T5" fmla="*/ 57 h 159"/>
                <a:gd name="T6" fmla="*/ 3 w 191"/>
                <a:gd name="T7" fmla="*/ 57 h 159"/>
                <a:gd name="T8" fmla="*/ 3 w 191"/>
                <a:gd name="T9" fmla="*/ 57 h 159"/>
                <a:gd name="T10" fmla="*/ 3 w 191"/>
                <a:gd name="T11" fmla="*/ 58 h 159"/>
                <a:gd name="T12" fmla="*/ 3 w 191"/>
                <a:gd name="T13" fmla="*/ 58 h 159"/>
                <a:gd name="T14" fmla="*/ 0 w 191"/>
                <a:gd name="T15" fmla="*/ 74 h 159"/>
                <a:gd name="T16" fmla="*/ 0 w 191"/>
                <a:gd name="T17" fmla="*/ 75 h 159"/>
                <a:gd name="T18" fmla="*/ 0 w 191"/>
                <a:gd name="T19" fmla="*/ 75 h 159"/>
                <a:gd name="T20" fmla="*/ 0 w 191"/>
                <a:gd name="T21" fmla="*/ 75 h 159"/>
                <a:gd name="T22" fmla="*/ 0 w 191"/>
                <a:gd name="T23" fmla="*/ 75 h 159"/>
                <a:gd name="T24" fmla="*/ 0 w 191"/>
                <a:gd name="T25" fmla="*/ 76 h 159"/>
                <a:gd name="T26" fmla="*/ 0 w 191"/>
                <a:gd name="T27" fmla="*/ 76 h 159"/>
                <a:gd name="T28" fmla="*/ 0 w 191"/>
                <a:gd name="T29" fmla="*/ 76 h 159"/>
                <a:gd name="T30" fmla="*/ 0 w 191"/>
                <a:gd name="T31" fmla="*/ 76 h 159"/>
                <a:gd name="T32" fmla="*/ 0 w 191"/>
                <a:gd name="T33" fmla="*/ 77 h 159"/>
                <a:gd name="T34" fmla="*/ 0 w 191"/>
                <a:gd name="T35" fmla="*/ 77 h 159"/>
                <a:gd name="T36" fmla="*/ 0 w 191"/>
                <a:gd name="T37" fmla="*/ 77 h 159"/>
                <a:gd name="T38" fmla="*/ 0 w 191"/>
                <a:gd name="T39" fmla="*/ 78 h 159"/>
                <a:gd name="T40" fmla="*/ 0 w 191"/>
                <a:gd name="T41" fmla="*/ 78 h 159"/>
                <a:gd name="T42" fmla="*/ 0 w 191"/>
                <a:gd name="T43" fmla="*/ 78 h 159"/>
                <a:gd name="T44" fmla="*/ 0 w 191"/>
                <a:gd name="T45" fmla="*/ 78 h 159"/>
                <a:gd name="T46" fmla="*/ 0 w 191"/>
                <a:gd name="T47" fmla="*/ 79 h 159"/>
                <a:gd name="T48" fmla="*/ 0 w 191"/>
                <a:gd name="T49" fmla="*/ 79 h 159"/>
                <a:gd name="T50" fmla="*/ 0 w 191"/>
                <a:gd name="T51" fmla="*/ 79 h 159"/>
                <a:gd name="T52" fmla="*/ 0 w 191"/>
                <a:gd name="T53" fmla="*/ 79 h 159"/>
                <a:gd name="T54" fmla="*/ 0 w 191"/>
                <a:gd name="T55" fmla="*/ 80 h 159"/>
                <a:gd name="T56" fmla="*/ 24 w 191"/>
                <a:gd name="T57" fmla="*/ 137 h 159"/>
                <a:gd name="T58" fmla="*/ 25 w 191"/>
                <a:gd name="T59" fmla="*/ 138 h 159"/>
                <a:gd name="T60" fmla="*/ 79 w 191"/>
                <a:gd name="T61" fmla="*/ 159 h 159"/>
                <a:gd name="T62" fmla="*/ 79 w 191"/>
                <a:gd name="T63" fmla="*/ 159 h 159"/>
                <a:gd name="T64" fmla="*/ 129 w 191"/>
                <a:gd name="T65" fmla="*/ 141 h 159"/>
                <a:gd name="T66" fmla="*/ 163 w 191"/>
                <a:gd name="T67" fmla="*/ 108 h 159"/>
                <a:gd name="T68" fmla="*/ 141 w 191"/>
                <a:gd name="T69" fmla="*/ 30 h 159"/>
                <a:gd name="T70" fmla="*/ 128 w 191"/>
                <a:gd name="T71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4" y="32"/>
                    <a:pt x="7" y="44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63"/>
                    <a:pt x="0" y="69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1" y="99"/>
                    <a:pt x="5" y="108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39" y="151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4"/>
                    <a:pt x="129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8" y="17"/>
                    <a:pt x="128" y="17"/>
                  </a:cubicBezTo>
                  <a:cubicBezTo>
                    <a:pt x="114" y="7"/>
                    <a:pt x="97" y="0"/>
                    <a:pt x="79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6213475" y="3028710"/>
              <a:ext cx="647700" cy="269875"/>
            </a:xfrm>
            <a:custGeom>
              <a:avLst/>
              <a:gdLst>
                <a:gd name="T0" fmla="*/ 0 w 192"/>
                <a:gd name="T1" fmla="*/ 0 h 80"/>
                <a:gd name="T2" fmla="*/ 49 w 192"/>
                <a:gd name="T3" fmla="*/ 17 h 80"/>
                <a:gd name="T4" fmla="*/ 50 w 192"/>
                <a:gd name="T5" fmla="*/ 18 h 80"/>
                <a:gd name="T6" fmla="*/ 62 w 192"/>
                <a:gd name="T7" fmla="*/ 29 h 80"/>
                <a:gd name="T8" fmla="*/ 112 w 192"/>
                <a:gd name="T9" fmla="*/ 80 h 80"/>
                <a:gd name="T10" fmla="*/ 112 w 192"/>
                <a:gd name="T11" fmla="*/ 80 h 80"/>
                <a:gd name="T12" fmla="*/ 112 w 192"/>
                <a:gd name="T13" fmla="*/ 80 h 80"/>
                <a:gd name="T14" fmla="*/ 192 w 192"/>
                <a:gd name="T15" fmla="*/ 0 h 80"/>
                <a:gd name="T16" fmla="*/ 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0" y="0"/>
                  </a:moveTo>
                  <a:cubicBezTo>
                    <a:pt x="18" y="0"/>
                    <a:pt x="35" y="7"/>
                    <a:pt x="49" y="17"/>
                  </a:cubicBezTo>
                  <a:cubicBezTo>
                    <a:pt x="49" y="17"/>
                    <a:pt x="50" y="18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Freeform 44"/>
            <p:cNvSpPr/>
            <p:nvPr/>
          </p:nvSpPr>
          <p:spPr bwMode="auto">
            <a:xfrm>
              <a:off x="6213475" y="3298585"/>
              <a:ext cx="647700" cy="266700"/>
            </a:xfrm>
            <a:custGeom>
              <a:avLst/>
              <a:gdLst>
                <a:gd name="T0" fmla="*/ 112 w 192"/>
                <a:gd name="T1" fmla="*/ 0 h 79"/>
                <a:gd name="T2" fmla="*/ 84 w 192"/>
                <a:gd name="T3" fmla="*/ 28 h 79"/>
                <a:gd name="T4" fmla="*/ 62 w 192"/>
                <a:gd name="T5" fmla="*/ 50 h 79"/>
                <a:gd name="T6" fmla="*/ 50 w 192"/>
                <a:gd name="T7" fmla="*/ 61 h 79"/>
                <a:gd name="T8" fmla="*/ 40 w 192"/>
                <a:gd name="T9" fmla="*/ 68 h 79"/>
                <a:gd name="T10" fmla="*/ 0 w 192"/>
                <a:gd name="T11" fmla="*/ 79 h 79"/>
                <a:gd name="T12" fmla="*/ 0 w 192"/>
                <a:gd name="T13" fmla="*/ 79 h 79"/>
                <a:gd name="T14" fmla="*/ 192 w 192"/>
                <a:gd name="T15" fmla="*/ 79 h 79"/>
                <a:gd name="T16" fmla="*/ 11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7" y="64"/>
                    <a:pt x="44" y="66"/>
                    <a:pt x="40" y="68"/>
                  </a:cubicBezTo>
                  <a:cubicBezTo>
                    <a:pt x="28" y="75"/>
                    <a:pt x="15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Shape 2774"/>
            <p:cNvSpPr/>
            <p:nvPr/>
          </p:nvSpPr>
          <p:spPr>
            <a:xfrm>
              <a:off x="6067155" y="316130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4146550" y="1468197"/>
            <a:ext cx="2105026" cy="1658938"/>
            <a:chOff x="4146550" y="1468197"/>
            <a:chExt cx="2105026" cy="1658938"/>
          </a:xfrm>
        </p:grpSpPr>
        <p:sp>
          <p:nvSpPr>
            <p:cNvPr id="58" name="Freeform 5"/>
            <p:cNvSpPr/>
            <p:nvPr/>
          </p:nvSpPr>
          <p:spPr bwMode="auto">
            <a:xfrm>
              <a:off x="4146550" y="2031760"/>
              <a:ext cx="2105025" cy="531813"/>
            </a:xfrm>
            <a:custGeom>
              <a:avLst/>
              <a:gdLst>
                <a:gd name="T0" fmla="*/ 545 w 624"/>
                <a:gd name="T1" fmla="*/ 158 h 158"/>
                <a:gd name="T2" fmla="*/ 79 w 624"/>
                <a:gd name="T3" fmla="*/ 158 h 158"/>
                <a:gd name="T4" fmla="*/ 0 w 624"/>
                <a:gd name="T5" fmla="*/ 79 h 158"/>
                <a:gd name="T6" fmla="*/ 79 w 624"/>
                <a:gd name="T7" fmla="*/ 0 h 158"/>
                <a:gd name="T8" fmla="*/ 545 w 624"/>
                <a:gd name="T9" fmla="*/ 0 h 158"/>
                <a:gd name="T10" fmla="*/ 624 w 624"/>
                <a:gd name="T11" fmla="*/ 79 h 158"/>
                <a:gd name="T12" fmla="*/ 545 w 624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8">
                  <a:moveTo>
                    <a:pt x="545" y="158"/>
                  </a:moveTo>
                  <a:cubicBezTo>
                    <a:pt x="79" y="158"/>
                    <a:pt x="79" y="158"/>
                    <a:pt x="79" y="158"/>
                  </a:cubicBez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5"/>
                    <a:pt x="624" y="79"/>
                  </a:cubicBezTo>
                  <a:cubicBezTo>
                    <a:pt x="624" y="123"/>
                    <a:pt x="589" y="158"/>
                    <a:pt x="545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5154613" y="1468197"/>
              <a:ext cx="1096963" cy="1658938"/>
            </a:xfrm>
            <a:custGeom>
              <a:avLst/>
              <a:gdLst>
                <a:gd name="T0" fmla="*/ 325 w 325"/>
                <a:gd name="T1" fmla="*/ 246 h 492"/>
                <a:gd name="T2" fmla="*/ 301 w 325"/>
                <a:gd name="T3" fmla="*/ 304 h 492"/>
                <a:gd name="T4" fmla="*/ 300 w 325"/>
                <a:gd name="T5" fmla="*/ 304 h 492"/>
                <a:gd name="T6" fmla="*/ 143 w 325"/>
                <a:gd name="T7" fmla="*/ 461 h 492"/>
                <a:gd name="T8" fmla="*/ 31 w 325"/>
                <a:gd name="T9" fmla="*/ 461 h 492"/>
                <a:gd name="T10" fmla="*/ 31 w 325"/>
                <a:gd name="T11" fmla="*/ 349 h 492"/>
                <a:gd name="T12" fmla="*/ 134 w 325"/>
                <a:gd name="T13" fmla="*/ 246 h 492"/>
                <a:gd name="T14" fmla="*/ 31 w 325"/>
                <a:gd name="T15" fmla="*/ 144 h 492"/>
                <a:gd name="T16" fmla="*/ 31 w 325"/>
                <a:gd name="T17" fmla="*/ 31 h 492"/>
                <a:gd name="T18" fmla="*/ 143 w 325"/>
                <a:gd name="T19" fmla="*/ 31 h 492"/>
                <a:gd name="T20" fmla="*/ 300 w 325"/>
                <a:gd name="T21" fmla="*/ 188 h 492"/>
                <a:gd name="T22" fmla="*/ 301 w 325"/>
                <a:gd name="T23" fmla="*/ 188 h 492"/>
                <a:gd name="T24" fmla="*/ 325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325" y="246"/>
                  </a:moveTo>
                  <a:cubicBezTo>
                    <a:pt x="325" y="269"/>
                    <a:pt x="316" y="289"/>
                    <a:pt x="301" y="304"/>
                  </a:cubicBezTo>
                  <a:cubicBezTo>
                    <a:pt x="300" y="304"/>
                    <a:pt x="300" y="304"/>
                    <a:pt x="300" y="304"/>
                  </a:cubicBezTo>
                  <a:cubicBezTo>
                    <a:pt x="143" y="461"/>
                    <a:pt x="143" y="461"/>
                    <a:pt x="143" y="461"/>
                  </a:cubicBezTo>
                  <a:cubicBezTo>
                    <a:pt x="112" y="492"/>
                    <a:pt x="62" y="492"/>
                    <a:pt x="31" y="461"/>
                  </a:cubicBezTo>
                  <a:cubicBezTo>
                    <a:pt x="0" y="430"/>
                    <a:pt x="0" y="380"/>
                    <a:pt x="31" y="3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3"/>
                    <a:pt x="325" y="223"/>
                    <a:pt x="325" y="2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5607050" y="2031760"/>
              <a:ext cx="644525" cy="531813"/>
            </a:xfrm>
            <a:custGeom>
              <a:avLst/>
              <a:gdLst>
                <a:gd name="T0" fmla="*/ 63 w 191"/>
                <a:gd name="T1" fmla="*/ 16 h 158"/>
                <a:gd name="T2" fmla="*/ 50 w 191"/>
                <a:gd name="T3" fmla="*/ 29 h 158"/>
                <a:gd name="T4" fmla="*/ 29 w 191"/>
                <a:gd name="T5" fmla="*/ 107 h 158"/>
                <a:gd name="T6" fmla="*/ 62 w 191"/>
                <a:gd name="T7" fmla="*/ 141 h 158"/>
                <a:gd name="T8" fmla="*/ 112 w 191"/>
                <a:gd name="T9" fmla="*/ 158 h 158"/>
                <a:gd name="T10" fmla="*/ 112 w 191"/>
                <a:gd name="T11" fmla="*/ 158 h 158"/>
                <a:gd name="T12" fmla="*/ 166 w 191"/>
                <a:gd name="T13" fmla="*/ 137 h 158"/>
                <a:gd name="T14" fmla="*/ 167 w 191"/>
                <a:gd name="T15" fmla="*/ 137 h 158"/>
                <a:gd name="T16" fmla="*/ 191 w 191"/>
                <a:gd name="T17" fmla="*/ 79 h 158"/>
                <a:gd name="T18" fmla="*/ 191 w 191"/>
                <a:gd name="T19" fmla="*/ 79 h 158"/>
                <a:gd name="T20" fmla="*/ 191 w 191"/>
                <a:gd name="T21" fmla="*/ 78 h 158"/>
                <a:gd name="T22" fmla="*/ 191 w 191"/>
                <a:gd name="T23" fmla="*/ 78 h 158"/>
                <a:gd name="T24" fmla="*/ 191 w 191"/>
                <a:gd name="T25" fmla="*/ 78 h 158"/>
                <a:gd name="T26" fmla="*/ 191 w 191"/>
                <a:gd name="T27" fmla="*/ 78 h 158"/>
                <a:gd name="T28" fmla="*/ 191 w 191"/>
                <a:gd name="T29" fmla="*/ 77 h 158"/>
                <a:gd name="T30" fmla="*/ 191 w 191"/>
                <a:gd name="T31" fmla="*/ 77 h 158"/>
                <a:gd name="T32" fmla="*/ 191 w 191"/>
                <a:gd name="T33" fmla="*/ 77 h 158"/>
                <a:gd name="T34" fmla="*/ 191 w 191"/>
                <a:gd name="T35" fmla="*/ 77 h 158"/>
                <a:gd name="T36" fmla="*/ 191 w 191"/>
                <a:gd name="T37" fmla="*/ 76 h 158"/>
                <a:gd name="T38" fmla="*/ 191 w 191"/>
                <a:gd name="T39" fmla="*/ 76 h 158"/>
                <a:gd name="T40" fmla="*/ 191 w 191"/>
                <a:gd name="T41" fmla="*/ 76 h 158"/>
                <a:gd name="T42" fmla="*/ 191 w 191"/>
                <a:gd name="T43" fmla="*/ 76 h 158"/>
                <a:gd name="T44" fmla="*/ 191 w 191"/>
                <a:gd name="T45" fmla="*/ 75 h 158"/>
                <a:gd name="T46" fmla="*/ 191 w 191"/>
                <a:gd name="T47" fmla="*/ 75 h 158"/>
                <a:gd name="T48" fmla="*/ 191 w 191"/>
                <a:gd name="T49" fmla="*/ 75 h 158"/>
                <a:gd name="T50" fmla="*/ 191 w 191"/>
                <a:gd name="T51" fmla="*/ 74 h 158"/>
                <a:gd name="T52" fmla="*/ 191 w 191"/>
                <a:gd name="T53" fmla="*/ 74 h 158"/>
                <a:gd name="T54" fmla="*/ 191 w 191"/>
                <a:gd name="T55" fmla="*/ 74 h 158"/>
                <a:gd name="T56" fmla="*/ 191 w 191"/>
                <a:gd name="T57" fmla="*/ 74 h 158"/>
                <a:gd name="T58" fmla="*/ 191 w 191"/>
                <a:gd name="T59" fmla="*/ 73 h 158"/>
                <a:gd name="T60" fmla="*/ 189 w 191"/>
                <a:gd name="T61" fmla="*/ 60 h 158"/>
                <a:gd name="T62" fmla="*/ 189 w 191"/>
                <a:gd name="T63" fmla="*/ 59 h 158"/>
                <a:gd name="T64" fmla="*/ 189 w 191"/>
                <a:gd name="T65" fmla="*/ 59 h 158"/>
                <a:gd name="T66" fmla="*/ 189 w 191"/>
                <a:gd name="T67" fmla="*/ 59 h 158"/>
                <a:gd name="T68" fmla="*/ 189 w 191"/>
                <a:gd name="T69" fmla="*/ 59 h 158"/>
                <a:gd name="T70" fmla="*/ 189 w 191"/>
                <a:gd name="T71" fmla="*/ 58 h 158"/>
                <a:gd name="T72" fmla="*/ 189 w 191"/>
                <a:gd name="T73" fmla="*/ 58 h 158"/>
                <a:gd name="T74" fmla="*/ 189 w 191"/>
                <a:gd name="T75" fmla="*/ 58 h 158"/>
                <a:gd name="T76" fmla="*/ 166 w 191"/>
                <a:gd name="T77" fmla="*/ 21 h 158"/>
                <a:gd name="T78" fmla="*/ 166 w 191"/>
                <a:gd name="T7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8">
                  <a:moveTo>
                    <a:pt x="112" y="0"/>
                  </a:moveTo>
                  <a:cubicBezTo>
                    <a:pt x="94" y="0"/>
                    <a:pt x="77" y="6"/>
                    <a:pt x="63" y="16"/>
                  </a:cubicBezTo>
                  <a:cubicBezTo>
                    <a:pt x="63" y="17"/>
                    <a:pt x="62" y="17"/>
                    <a:pt x="62" y="1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6"/>
                    <a:pt x="73" y="148"/>
                  </a:cubicBezTo>
                  <a:cubicBezTo>
                    <a:pt x="85" y="155"/>
                    <a:pt x="98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33" y="158"/>
                    <a:pt x="152" y="150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8"/>
                    <a:pt x="182" y="118"/>
                    <a:pt x="186" y="107"/>
                  </a:cubicBezTo>
                  <a:cubicBezTo>
                    <a:pt x="190" y="98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3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1" y="69"/>
                    <a:pt x="190" y="64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5337175" y="2031760"/>
              <a:ext cx="647700" cy="265113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6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6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5337175" y="2296872"/>
              <a:ext cx="647700" cy="266700"/>
            </a:xfrm>
            <a:custGeom>
              <a:avLst/>
              <a:gdLst>
                <a:gd name="T0" fmla="*/ 80 w 192"/>
                <a:gd name="T1" fmla="*/ 0 h 79"/>
                <a:gd name="T2" fmla="*/ 0 w 192"/>
                <a:gd name="T3" fmla="*/ 79 h 79"/>
                <a:gd name="T4" fmla="*/ 192 w 192"/>
                <a:gd name="T5" fmla="*/ 79 h 79"/>
                <a:gd name="T6" fmla="*/ 192 w 192"/>
                <a:gd name="T7" fmla="*/ 79 h 79"/>
                <a:gd name="T8" fmla="*/ 153 w 192"/>
                <a:gd name="T9" fmla="*/ 69 h 79"/>
                <a:gd name="T10" fmla="*/ 142 w 192"/>
                <a:gd name="T11" fmla="*/ 62 h 79"/>
                <a:gd name="T12" fmla="*/ 130 w 192"/>
                <a:gd name="T13" fmla="*/ 50 h 79"/>
                <a:gd name="T14" fmla="*/ 109 w 192"/>
                <a:gd name="T15" fmla="*/ 28 h 79"/>
                <a:gd name="T16" fmla="*/ 8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8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78" y="79"/>
                    <a:pt x="165" y="76"/>
                    <a:pt x="153" y="69"/>
                  </a:cubicBezTo>
                  <a:cubicBezTo>
                    <a:pt x="149" y="67"/>
                    <a:pt x="145" y="65"/>
                    <a:pt x="142" y="62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Shape 2778"/>
            <p:cNvSpPr/>
            <p:nvPr/>
          </p:nvSpPr>
          <p:spPr>
            <a:xfrm>
              <a:off x="5858705" y="215562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5" name="TextBox 18"/>
          <p:cNvSpPr txBox="1"/>
          <p:nvPr/>
        </p:nvSpPr>
        <p:spPr>
          <a:xfrm flipH="1">
            <a:off x="1771015" y="19043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党的专题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8" name="TextBox 18"/>
          <p:cNvSpPr txBox="1"/>
          <p:nvPr/>
        </p:nvSpPr>
        <p:spPr>
          <a:xfrm flipH="1">
            <a:off x="1771015" y="38284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购物商场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71" name="TextBox 18"/>
          <p:cNvSpPr txBox="1"/>
          <p:nvPr/>
        </p:nvSpPr>
        <p:spPr>
          <a:xfrm flipH="1">
            <a:off x="8533765" y="27806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医疗器械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74" name="TextBox 18"/>
          <p:cNvSpPr txBox="1"/>
          <p:nvPr/>
        </p:nvSpPr>
        <p:spPr>
          <a:xfrm flipH="1">
            <a:off x="8569960" y="47047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自然风景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9"/>
    </mc:Choice>
    <mc:Fallback>
      <p:transition spd="slow" advTm="7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7241" y="3429000"/>
            <a:ext cx="52787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B8F49"/>
                </a:solidFill>
                <a:cs typeface="+mn-ea"/>
                <a:sym typeface="+mn-lt"/>
              </a:rPr>
              <a:t>THANK YOU</a:t>
            </a:r>
            <a:endParaRPr lang="en-US" altLang="zh-CN" sz="4000" dirty="0">
              <a:solidFill>
                <a:srgbClr val="0B8F49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307031"/>
            <a:ext cx="5210175" cy="510597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7"/>
    </mc:Choice>
    <mc:Fallback>
      <p:transition spd="slow" advTm="4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837515" y="3805548"/>
            <a:ext cx="5413051" cy="934540"/>
            <a:chOff x="837515" y="3805548"/>
            <a:chExt cx="5413051" cy="934540"/>
          </a:xfrm>
        </p:grpSpPr>
        <p:sp>
          <p:nvSpPr>
            <p:cNvPr id="10" name="Arrow: Chevron 14"/>
            <p:cNvSpPr/>
            <p:nvPr/>
          </p:nvSpPr>
          <p:spPr>
            <a:xfrm>
              <a:off x="837515" y="3805548"/>
              <a:ext cx="5413051" cy="9345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5"/>
            <p:cNvSpPr/>
            <p:nvPr/>
          </p:nvSpPr>
          <p:spPr>
            <a:xfrm>
              <a:off x="5355199" y="3825135"/>
              <a:ext cx="895367" cy="895367"/>
            </a:xfrm>
            <a:prstGeom prst="ellipse">
              <a:avLst/>
            </a:prstGeom>
            <a:solidFill>
              <a:schemeClr val="bg2"/>
            </a:solidFill>
            <a:ln w="603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Rectangle 23"/>
            <p:cNvSpPr/>
            <p:nvPr/>
          </p:nvSpPr>
          <p:spPr>
            <a:xfrm>
              <a:off x="1448780" y="4018334"/>
              <a:ext cx="387473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id-ID" sz="2800" dirty="0">
                  <a:solidFill>
                    <a:srgbClr val="FFFFFF"/>
                  </a:solidFill>
                  <a:cs typeface="+mn-ea"/>
                  <a:sym typeface="+mn-lt"/>
                </a:rPr>
                <a:t>项目练习</a:t>
              </a:r>
              <a:endParaRPr lang="zh-CN" altLang="id-ID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597324" y="4055542"/>
              <a:ext cx="411116" cy="434553"/>
            </a:xfrm>
            <a:custGeom>
              <a:avLst/>
              <a:gdLst>
                <a:gd name="T0" fmla="*/ 171 w 178"/>
                <a:gd name="T1" fmla="*/ 115 h 188"/>
                <a:gd name="T2" fmla="*/ 147 w 178"/>
                <a:gd name="T3" fmla="*/ 86 h 188"/>
                <a:gd name="T4" fmla="*/ 114 w 178"/>
                <a:gd name="T5" fmla="*/ 95 h 188"/>
                <a:gd name="T6" fmla="*/ 95 w 178"/>
                <a:gd name="T7" fmla="*/ 111 h 188"/>
                <a:gd name="T8" fmla="*/ 76 w 178"/>
                <a:gd name="T9" fmla="*/ 110 h 188"/>
                <a:gd name="T10" fmla="*/ 61 w 178"/>
                <a:gd name="T11" fmla="*/ 116 h 188"/>
                <a:gd name="T12" fmla="*/ 67 w 178"/>
                <a:gd name="T13" fmla="*/ 98 h 188"/>
                <a:gd name="T14" fmla="*/ 82 w 178"/>
                <a:gd name="T15" fmla="*/ 51 h 188"/>
                <a:gd name="T16" fmla="*/ 95 w 178"/>
                <a:gd name="T17" fmla="*/ 49 h 188"/>
                <a:gd name="T18" fmla="*/ 112 w 178"/>
                <a:gd name="T19" fmla="*/ 42 h 188"/>
                <a:gd name="T20" fmla="*/ 113 w 178"/>
                <a:gd name="T21" fmla="*/ 35 h 188"/>
                <a:gd name="T22" fmla="*/ 119 w 178"/>
                <a:gd name="T23" fmla="*/ 29 h 188"/>
                <a:gd name="T24" fmla="*/ 113 w 178"/>
                <a:gd name="T25" fmla="*/ 12 h 188"/>
                <a:gd name="T26" fmla="*/ 101 w 178"/>
                <a:gd name="T27" fmla="*/ 0 h 188"/>
                <a:gd name="T28" fmla="*/ 72 w 178"/>
                <a:gd name="T29" fmla="*/ 13 h 188"/>
                <a:gd name="T30" fmla="*/ 56 w 178"/>
                <a:gd name="T31" fmla="*/ 28 h 188"/>
                <a:gd name="T32" fmla="*/ 38 w 178"/>
                <a:gd name="T33" fmla="*/ 58 h 188"/>
                <a:gd name="T34" fmla="*/ 1 w 178"/>
                <a:gd name="T35" fmla="*/ 129 h 188"/>
                <a:gd name="T36" fmla="*/ 10 w 178"/>
                <a:gd name="T37" fmla="*/ 174 h 188"/>
                <a:gd name="T38" fmla="*/ 18 w 178"/>
                <a:gd name="T39" fmla="*/ 187 h 188"/>
                <a:gd name="T40" fmla="*/ 56 w 178"/>
                <a:gd name="T41" fmla="*/ 177 h 188"/>
                <a:gd name="T42" fmla="*/ 109 w 178"/>
                <a:gd name="T43" fmla="*/ 174 h 188"/>
                <a:gd name="T44" fmla="*/ 112 w 178"/>
                <a:gd name="T45" fmla="*/ 173 h 188"/>
                <a:gd name="T46" fmla="*/ 134 w 178"/>
                <a:gd name="T47" fmla="*/ 159 h 188"/>
                <a:gd name="T48" fmla="*/ 167 w 178"/>
                <a:gd name="T49" fmla="*/ 152 h 188"/>
                <a:gd name="T50" fmla="*/ 152 w 178"/>
                <a:gd name="T51" fmla="*/ 157 h 188"/>
                <a:gd name="T52" fmla="*/ 170 w 178"/>
                <a:gd name="T53" fmla="*/ 165 h 188"/>
                <a:gd name="T54" fmla="*/ 171 w 178"/>
                <a:gd name="T55" fmla="*/ 11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" h="188">
                  <a:moveTo>
                    <a:pt x="171" y="115"/>
                  </a:moveTo>
                  <a:cubicBezTo>
                    <a:pt x="165" y="98"/>
                    <a:pt x="151" y="86"/>
                    <a:pt x="147" y="86"/>
                  </a:cubicBezTo>
                  <a:cubicBezTo>
                    <a:pt x="144" y="86"/>
                    <a:pt x="125" y="89"/>
                    <a:pt x="114" y="95"/>
                  </a:cubicBezTo>
                  <a:cubicBezTo>
                    <a:pt x="103" y="101"/>
                    <a:pt x="95" y="111"/>
                    <a:pt x="95" y="111"/>
                  </a:cubicBezTo>
                  <a:cubicBezTo>
                    <a:pt x="95" y="111"/>
                    <a:pt x="87" y="109"/>
                    <a:pt x="76" y="110"/>
                  </a:cubicBezTo>
                  <a:cubicBezTo>
                    <a:pt x="70" y="110"/>
                    <a:pt x="61" y="116"/>
                    <a:pt x="61" y="116"/>
                  </a:cubicBezTo>
                  <a:cubicBezTo>
                    <a:pt x="61" y="116"/>
                    <a:pt x="66" y="105"/>
                    <a:pt x="67" y="98"/>
                  </a:cubicBezTo>
                  <a:cubicBezTo>
                    <a:pt x="69" y="79"/>
                    <a:pt x="72" y="56"/>
                    <a:pt x="82" y="51"/>
                  </a:cubicBezTo>
                  <a:cubicBezTo>
                    <a:pt x="84" y="49"/>
                    <a:pt x="92" y="50"/>
                    <a:pt x="95" y="49"/>
                  </a:cubicBezTo>
                  <a:cubicBezTo>
                    <a:pt x="98" y="49"/>
                    <a:pt x="109" y="42"/>
                    <a:pt x="112" y="42"/>
                  </a:cubicBezTo>
                  <a:cubicBezTo>
                    <a:pt x="115" y="41"/>
                    <a:pt x="113" y="35"/>
                    <a:pt x="113" y="35"/>
                  </a:cubicBezTo>
                  <a:cubicBezTo>
                    <a:pt x="113" y="35"/>
                    <a:pt x="115" y="31"/>
                    <a:pt x="119" y="29"/>
                  </a:cubicBezTo>
                  <a:cubicBezTo>
                    <a:pt x="123" y="26"/>
                    <a:pt x="118" y="18"/>
                    <a:pt x="113" y="12"/>
                  </a:cubicBezTo>
                  <a:cubicBezTo>
                    <a:pt x="110" y="9"/>
                    <a:pt x="103" y="0"/>
                    <a:pt x="101" y="0"/>
                  </a:cubicBezTo>
                  <a:cubicBezTo>
                    <a:pt x="99" y="0"/>
                    <a:pt x="80" y="10"/>
                    <a:pt x="72" y="13"/>
                  </a:cubicBezTo>
                  <a:cubicBezTo>
                    <a:pt x="60" y="17"/>
                    <a:pt x="57" y="24"/>
                    <a:pt x="56" y="28"/>
                  </a:cubicBezTo>
                  <a:cubicBezTo>
                    <a:pt x="56" y="28"/>
                    <a:pt x="45" y="46"/>
                    <a:pt x="38" y="58"/>
                  </a:cubicBezTo>
                  <a:cubicBezTo>
                    <a:pt x="24" y="81"/>
                    <a:pt x="1" y="105"/>
                    <a:pt x="1" y="129"/>
                  </a:cubicBezTo>
                  <a:cubicBezTo>
                    <a:pt x="0" y="153"/>
                    <a:pt x="9" y="161"/>
                    <a:pt x="10" y="174"/>
                  </a:cubicBezTo>
                  <a:cubicBezTo>
                    <a:pt x="11" y="186"/>
                    <a:pt x="13" y="186"/>
                    <a:pt x="18" y="187"/>
                  </a:cubicBezTo>
                  <a:cubicBezTo>
                    <a:pt x="23" y="188"/>
                    <a:pt x="36" y="180"/>
                    <a:pt x="56" y="177"/>
                  </a:cubicBezTo>
                  <a:cubicBezTo>
                    <a:pt x="75" y="175"/>
                    <a:pt x="99" y="177"/>
                    <a:pt x="109" y="174"/>
                  </a:cubicBezTo>
                  <a:cubicBezTo>
                    <a:pt x="110" y="173"/>
                    <a:pt x="111" y="173"/>
                    <a:pt x="112" y="173"/>
                  </a:cubicBezTo>
                  <a:cubicBezTo>
                    <a:pt x="120" y="169"/>
                    <a:pt x="126" y="164"/>
                    <a:pt x="134" y="159"/>
                  </a:cubicBezTo>
                  <a:cubicBezTo>
                    <a:pt x="152" y="146"/>
                    <a:pt x="167" y="152"/>
                    <a:pt x="167" y="152"/>
                  </a:cubicBezTo>
                  <a:cubicBezTo>
                    <a:pt x="167" y="152"/>
                    <a:pt x="159" y="153"/>
                    <a:pt x="152" y="157"/>
                  </a:cubicBezTo>
                  <a:cubicBezTo>
                    <a:pt x="160" y="160"/>
                    <a:pt x="170" y="165"/>
                    <a:pt x="170" y="165"/>
                  </a:cubicBezTo>
                  <a:cubicBezTo>
                    <a:pt x="170" y="165"/>
                    <a:pt x="178" y="138"/>
                    <a:pt x="171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7515" y="4907968"/>
            <a:ext cx="5413051" cy="934540"/>
            <a:chOff x="837515" y="4907968"/>
            <a:chExt cx="5413051" cy="934540"/>
          </a:xfrm>
        </p:grpSpPr>
        <p:sp>
          <p:nvSpPr>
            <p:cNvPr id="12" name="Arrow: Chevron 16"/>
            <p:cNvSpPr/>
            <p:nvPr/>
          </p:nvSpPr>
          <p:spPr>
            <a:xfrm>
              <a:off x="837515" y="4907968"/>
              <a:ext cx="5413051" cy="934540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5355199" y="4927555"/>
              <a:ext cx="895367" cy="895367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1448780" y="5139156"/>
              <a:ext cx="387473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id-ID" sz="2800" dirty="0">
                  <a:solidFill>
                    <a:srgbClr val="FFFFFF"/>
                  </a:solidFill>
                  <a:cs typeface="+mn-ea"/>
                  <a:sym typeface="+mn-lt"/>
                </a:rPr>
                <a:t>兴趣作业</a:t>
              </a:r>
              <a:endParaRPr lang="zh-CN" altLang="id-ID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35"/>
            <p:cNvSpPr>
              <a:spLocks noEditPoints="1"/>
            </p:cNvSpPr>
            <p:nvPr/>
          </p:nvSpPr>
          <p:spPr bwMode="auto">
            <a:xfrm rot="11400000">
              <a:off x="5597324" y="5218581"/>
              <a:ext cx="411116" cy="313314"/>
            </a:xfrm>
            <a:custGeom>
              <a:avLst/>
              <a:gdLst>
                <a:gd name="T0" fmla="*/ 201 w 201"/>
                <a:gd name="T1" fmla="*/ 55 h 153"/>
                <a:gd name="T2" fmla="*/ 189 w 201"/>
                <a:gd name="T3" fmla="*/ 66 h 153"/>
                <a:gd name="T4" fmla="*/ 184 w 201"/>
                <a:gd name="T5" fmla="*/ 66 h 153"/>
                <a:gd name="T6" fmla="*/ 193 w 201"/>
                <a:gd name="T7" fmla="*/ 77 h 153"/>
                <a:gd name="T8" fmla="*/ 181 w 201"/>
                <a:gd name="T9" fmla="*/ 88 h 153"/>
                <a:gd name="T10" fmla="*/ 136 w 201"/>
                <a:gd name="T11" fmla="*/ 88 h 153"/>
                <a:gd name="T12" fmla="*/ 143 w 201"/>
                <a:gd name="T13" fmla="*/ 124 h 153"/>
                <a:gd name="T14" fmla="*/ 133 w 201"/>
                <a:gd name="T15" fmla="*/ 150 h 153"/>
                <a:gd name="T16" fmla="*/ 121 w 201"/>
                <a:gd name="T17" fmla="*/ 132 h 153"/>
                <a:gd name="T18" fmla="*/ 101 w 201"/>
                <a:gd name="T19" fmla="*/ 105 h 153"/>
                <a:gd name="T20" fmla="*/ 79 w 201"/>
                <a:gd name="T21" fmla="*/ 83 h 153"/>
                <a:gd name="T22" fmla="*/ 65 w 201"/>
                <a:gd name="T23" fmla="*/ 81 h 153"/>
                <a:gd name="T24" fmla="*/ 59 w 201"/>
                <a:gd name="T25" fmla="*/ 81 h 153"/>
                <a:gd name="T26" fmla="*/ 59 w 201"/>
                <a:gd name="T27" fmla="*/ 6 h 153"/>
                <a:gd name="T28" fmla="*/ 71 w 201"/>
                <a:gd name="T29" fmla="*/ 6 h 153"/>
                <a:gd name="T30" fmla="*/ 86 w 201"/>
                <a:gd name="T31" fmla="*/ 2 h 153"/>
                <a:gd name="T32" fmla="*/ 96 w 201"/>
                <a:gd name="T33" fmla="*/ 5 h 153"/>
                <a:gd name="T34" fmla="*/ 125 w 201"/>
                <a:gd name="T35" fmla="*/ 0 h 153"/>
                <a:gd name="T36" fmla="*/ 178 w 201"/>
                <a:gd name="T37" fmla="*/ 0 h 153"/>
                <a:gd name="T38" fmla="*/ 190 w 201"/>
                <a:gd name="T39" fmla="*/ 11 h 153"/>
                <a:gd name="T40" fmla="*/ 181 w 201"/>
                <a:gd name="T41" fmla="*/ 22 h 153"/>
                <a:gd name="T42" fmla="*/ 186 w 201"/>
                <a:gd name="T43" fmla="*/ 22 h 153"/>
                <a:gd name="T44" fmla="*/ 198 w 201"/>
                <a:gd name="T45" fmla="*/ 33 h 153"/>
                <a:gd name="T46" fmla="*/ 188 w 201"/>
                <a:gd name="T47" fmla="*/ 44 h 153"/>
                <a:gd name="T48" fmla="*/ 189 w 201"/>
                <a:gd name="T49" fmla="*/ 44 h 153"/>
                <a:gd name="T50" fmla="*/ 201 w 201"/>
                <a:gd name="T51" fmla="*/ 55 h 153"/>
                <a:gd name="T52" fmla="*/ 0 w 201"/>
                <a:gd name="T53" fmla="*/ 1 h 153"/>
                <a:gd name="T54" fmla="*/ 52 w 201"/>
                <a:gd name="T55" fmla="*/ 1 h 153"/>
                <a:gd name="T56" fmla="*/ 52 w 201"/>
                <a:gd name="T57" fmla="*/ 103 h 153"/>
                <a:gd name="T58" fmla="*/ 0 w 201"/>
                <a:gd name="T59" fmla="*/ 103 h 153"/>
                <a:gd name="T60" fmla="*/ 0 w 201"/>
                <a:gd name="T61" fmla="*/ 1 h 153"/>
                <a:gd name="T62" fmla="*/ 38 w 201"/>
                <a:gd name="T63" fmla="*/ 23 h 153"/>
                <a:gd name="T64" fmla="*/ 44 w 201"/>
                <a:gd name="T65" fmla="*/ 17 h 153"/>
                <a:gd name="T66" fmla="*/ 38 w 201"/>
                <a:gd name="T67" fmla="*/ 10 h 153"/>
                <a:gd name="T68" fmla="*/ 31 w 201"/>
                <a:gd name="T69" fmla="*/ 17 h 153"/>
                <a:gd name="T70" fmla="*/ 38 w 201"/>
                <a:gd name="T7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53">
                  <a:moveTo>
                    <a:pt x="201" y="55"/>
                  </a:moveTo>
                  <a:cubicBezTo>
                    <a:pt x="201" y="61"/>
                    <a:pt x="196" y="66"/>
                    <a:pt x="189" y="66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89" y="67"/>
                    <a:pt x="193" y="71"/>
                    <a:pt x="193" y="77"/>
                  </a:cubicBezTo>
                  <a:cubicBezTo>
                    <a:pt x="193" y="83"/>
                    <a:pt x="188" y="88"/>
                    <a:pt x="181" y="88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0" y="95"/>
                    <a:pt x="141" y="105"/>
                    <a:pt x="143" y="124"/>
                  </a:cubicBezTo>
                  <a:cubicBezTo>
                    <a:pt x="144" y="135"/>
                    <a:pt x="143" y="146"/>
                    <a:pt x="133" y="150"/>
                  </a:cubicBezTo>
                  <a:cubicBezTo>
                    <a:pt x="123" y="153"/>
                    <a:pt x="124" y="139"/>
                    <a:pt x="121" y="132"/>
                  </a:cubicBezTo>
                  <a:cubicBezTo>
                    <a:pt x="115" y="118"/>
                    <a:pt x="105" y="112"/>
                    <a:pt x="101" y="105"/>
                  </a:cubicBezTo>
                  <a:cubicBezTo>
                    <a:pt x="96" y="99"/>
                    <a:pt x="86" y="87"/>
                    <a:pt x="79" y="83"/>
                  </a:cubicBezTo>
                  <a:cubicBezTo>
                    <a:pt x="75" y="81"/>
                    <a:pt x="69" y="81"/>
                    <a:pt x="65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6"/>
                    <a:pt x="82" y="2"/>
                    <a:pt x="86" y="2"/>
                  </a:cubicBezTo>
                  <a:cubicBezTo>
                    <a:pt x="90" y="2"/>
                    <a:pt x="91" y="5"/>
                    <a:pt x="96" y="5"/>
                  </a:cubicBezTo>
                  <a:cubicBezTo>
                    <a:pt x="102" y="5"/>
                    <a:pt x="118" y="0"/>
                    <a:pt x="125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6" y="21"/>
                    <a:pt x="18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92" y="22"/>
                    <a:pt x="198" y="27"/>
                    <a:pt x="198" y="33"/>
                  </a:cubicBezTo>
                  <a:cubicBezTo>
                    <a:pt x="198" y="38"/>
                    <a:pt x="194" y="42"/>
                    <a:pt x="188" y="44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6" y="44"/>
                    <a:pt x="201" y="49"/>
                    <a:pt x="201" y="55"/>
                  </a:cubicBezTo>
                  <a:moveTo>
                    <a:pt x="0" y="1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"/>
                  </a:lnTo>
                  <a:close/>
                  <a:moveTo>
                    <a:pt x="38" y="23"/>
                  </a:moveTo>
                  <a:cubicBezTo>
                    <a:pt x="41" y="23"/>
                    <a:pt x="44" y="20"/>
                    <a:pt x="44" y="17"/>
                  </a:cubicBezTo>
                  <a:cubicBezTo>
                    <a:pt x="44" y="13"/>
                    <a:pt x="41" y="10"/>
                    <a:pt x="38" y="10"/>
                  </a:cubicBezTo>
                  <a:cubicBezTo>
                    <a:pt x="34" y="10"/>
                    <a:pt x="31" y="13"/>
                    <a:pt x="31" y="17"/>
                  </a:cubicBezTo>
                  <a:cubicBezTo>
                    <a:pt x="31" y="20"/>
                    <a:pt x="34" y="23"/>
                    <a:pt x="3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7515" y="1600708"/>
            <a:ext cx="5413051" cy="934540"/>
            <a:chOff x="837515" y="1600708"/>
            <a:chExt cx="5413051" cy="934540"/>
          </a:xfrm>
        </p:grpSpPr>
        <p:sp>
          <p:nvSpPr>
            <p:cNvPr id="6" name="Arrow: Chevron 11"/>
            <p:cNvSpPr/>
            <p:nvPr/>
          </p:nvSpPr>
          <p:spPr>
            <a:xfrm>
              <a:off x="837515" y="1600708"/>
              <a:ext cx="5413051" cy="93454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5355199" y="1620295"/>
              <a:ext cx="895367" cy="895367"/>
            </a:xfrm>
            <a:prstGeom prst="ellipse">
              <a:avLst/>
            </a:prstGeom>
            <a:solidFill>
              <a:schemeClr val="bg2"/>
            </a:solidFill>
            <a:ln w="603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Rectangle 19"/>
            <p:cNvSpPr/>
            <p:nvPr/>
          </p:nvSpPr>
          <p:spPr>
            <a:xfrm>
              <a:off x="1448781" y="1860783"/>
              <a:ext cx="352539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rgbClr val="FFFFFF"/>
                  </a:solidFill>
                  <a:cs typeface="+mn-ea"/>
                  <a:sym typeface="+mn-lt"/>
                </a:rPr>
                <a:t>项目引入</a:t>
              </a:r>
              <a:endParaRPr lang="zh-CN" altLang="en-US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6"/>
            <p:cNvSpPr>
              <a:spLocks noEditPoints="1"/>
            </p:cNvSpPr>
            <p:nvPr/>
          </p:nvSpPr>
          <p:spPr bwMode="auto">
            <a:xfrm>
              <a:off x="5597324" y="1861981"/>
              <a:ext cx="411116" cy="411994"/>
            </a:xfrm>
            <a:custGeom>
              <a:avLst/>
              <a:gdLst>
                <a:gd name="T0" fmla="*/ 192 w 198"/>
                <a:gd name="T1" fmla="*/ 19 h 198"/>
                <a:gd name="T2" fmla="*/ 184 w 198"/>
                <a:gd name="T3" fmla="*/ 17 h 198"/>
                <a:gd name="T4" fmla="*/ 190 w 198"/>
                <a:gd name="T5" fmla="*/ 22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3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6 h 198"/>
                <a:gd name="T20" fmla="*/ 173 w 198"/>
                <a:gd name="T21" fmla="*/ 21 h 198"/>
                <a:gd name="T22" fmla="*/ 176 w 198"/>
                <a:gd name="T23" fmla="*/ 8 h 198"/>
                <a:gd name="T24" fmla="*/ 181 w 198"/>
                <a:gd name="T25" fmla="*/ 14 h 198"/>
                <a:gd name="T26" fmla="*/ 178 w 198"/>
                <a:gd name="T27" fmla="*/ 5 h 198"/>
                <a:gd name="T28" fmla="*/ 186 w 198"/>
                <a:gd name="T29" fmla="*/ 8 h 198"/>
                <a:gd name="T30" fmla="*/ 193 w 198"/>
                <a:gd name="T31" fmla="*/ 9 h 198"/>
                <a:gd name="T32" fmla="*/ 198 w 198"/>
                <a:gd name="T33" fmla="*/ 14 h 198"/>
                <a:gd name="T34" fmla="*/ 104 w 198"/>
                <a:gd name="T35" fmla="*/ 81 h 198"/>
                <a:gd name="T36" fmla="*/ 71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1 h 198"/>
                <a:gd name="T44" fmla="*/ 87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8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4"/>
                  </a:moveTo>
                  <a:cubicBezTo>
                    <a:pt x="192" y="19"/>
                    <a:pt x="192" y="19"/>
                    <a:pt x="192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4" y="17"/>
                    <a:pt x="184" y="17"/>
                    <a:pt x="184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84" y="27"/>
                    <a:pt x="184" y="27"/>
                    <a:pt x="184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0" y="11"/>
                    <a:pt x="190" y="11"/>
                    <a:pt x="190" y="11"/>
                  </a:cubicBezTo>
                  <a:lnTo>
                    <a:pt x="198" y="14"/>
                  </a:lnTo>
                  <a:close/>
                  <a:moveTo>
                    <a:pt x="90" y="96"/>
                  </a:moveTo>
                  <a:cubicBezTo>
                    <a:pt x="104" y="81"/>
                    <a:pt x="104" y="81"/>
                    <a:pt x="104" y="81"/>
                  </a:cubicBezTo>
                  <a:cubicBezTo>
                    <a:pt x="102" y="80"/>
                    <a:pt x="98" y="79"/>
                    <a:pt x="95" y="79"/>
                  </a:cubicBezTo>
                  <a:cubicBezTo>
                    <a:pt x="82" y="79"/>
                    <a:pt x="71" y="90"/>
                    <a:pt x="71" y="103"/>
                  </a:cubicBezTo>
                  <a:cubicBezTo>
                    <a:pt x="71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100"/>
                    <a:pt x="118" y="96"/>
                    <a:pt x="117" y="94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8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5" y="111"/>
                    <a:pt x="95" y="111"/>
                  </a:cubicBezTo>
                  <a:cubicBezTo>
                    <a:pt x="91" y="111"/>
                    <a:pt x="87" y="107"/>
                    <a:pt x="87" y="103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0"/>
                    <a:pt x="88" y="98"/>
                    <a:pt x="90" y="96"/>
                  </a:cubicBezTo>
                  <a:close/>
                  <a:moveTo>
                    <a:pt x="130" y="55"/>
                  </a:moveTo>
                  <a:cubicBezTo>
                    <a:pt x="120" y="48"/>
                    <a:pt x="108" y="44"/>
                    <a:pt x="95" y="44"/>
                  </a:cubicBezTo>
                  <a:cubicBezTo>
                    <a:pt x="62" y="44"/>
                    <a:pt x="36" y="70"/>
                    <a:pt x="36" y="103"/>
                  </a:cubicBezTo>
                  <a:cubicBezTo>
                    <a:pt x="36" y="136"/>
                    <a:pt x="62" y="162"/>
                    <a:pt x="95" y="162"/>
                  </a:cubicBezTo>
                  <a:cubicBezTo>
                    <a:pt x="128" y="162"/>
                    <a:pt x="154" y="136"/>
                    <a:pt x="154" y="103"/>
                  </a:cubicBezTo>
                  <a:cubicBezTo>
                    <a:pt x="154" y="90"/>
                    <a:pt x="150" y="78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8" y="94"/>
                    <a:pt x="138" y="103"/>
                  </a:cubicBezTo>
                  <a:cubicBezTo>
                    <a:pt x="138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0" y="55"/>
                  </a:lnTo>
                  <a:close/>
                  <a:moveTo>
                    <a:pt x="157" y="54"/>
                  </a:moveTo>
                  <a:cubicBezTo>
                    <a:pt x="167" y="67"/>
                    <a:pt x="174" y="84"/>
                    <a:pt x="174" y="103"/>
                  </a:cubicBezTo>
                  <a:cubicBezTo>
                    <a:pt x="174" y="147"/>
                    <a:pt x="139" y="182"/>
                    <a:pt x="95" y="182"/>
                  </a:cubicBezTo>
                  <a:cubicBezTo>
                    <a:pt x="52" y="182"/>
                    <a:pt x="16" y="147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1"/>
                    <a:pt x="144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39" y="16"/>
                    <a:pt x="118" y="8"/>
                    <a:pt x="95" y="8"/>
                  </a:cubicBezTo>
                  <a:cubicBezTo>
                    <a:pt x="43" y="8"/>
                    <a:pt x="0" y="51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7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7515" y="2703128"/>
            <a:ext cx="5413051" cy="934540"/>
            <a:chOff x="837515" y="2703128"/>
            <a:chExt cx="5413051" cy="934540"/>
          </a:xfrm>
        </p:grpSpPr>
        <p:sp>
          <p:nvSpPr>
            <p:cNvPr id="8" name="Arrow: Chevron 12"/>
            <p:cNvSpPr/>
            <p:nvPr/>
          </p:nvSpPr>
          <p:spPr>
            <a:xfrm>
              <a:off x="837515" y="2703128"/>
              <a:ext cx="5413051" cy="9345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13"/>
            <p:cNvSpPr/>
            <p:nvPr/>
          </p:nvSpPr>
          <p:spPr>
            <a:xfrm>
              <a:off x="5355199" y="2722715"/>
              <a:ext cx="895367" cy="895367"/>
            </a:xfrm>
            <a:prstGeom prst="ellipse">
              <a:avLst/>
            </a:prstGeom>
            <a:solidFill>
              <a:schemeClr val="tx1"/>
            </a:solidFill>
            <a:ln w="603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1448781" y="2943505"/>
              <a:ext cx="387475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id-ID" sz="2800" dirty="0">
                  <a:solidFill>
                    <a:srgbClr val="FFFFFF"/>
                  </a:solidFill>
                  <a:cs typeface="+mn-ea"/>
                  <a:sym typeface="+mn-lt"/>
                </a:rPr>
                <a:t>介绍图片</a:t>
              </a:r>
              <a:endParaRPr lang="zh-CN" altLang="id-ID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9"/>
            <p:cNvSpPr>
              <a:spLocks noEditPoints="1"/>
            </p:cNvSpPr>
            <p:nvPr/>
          </p:nvSpPr>
          <p:spPr bwMode="auto">
            <a:xfrm>
              <a:off x="5597324" y="2977785"/>
              <a:ext cx="411116" cy="385227"/>
            </a:xfrm>
            <a:custGeom>
              <a:avLst/>
              <a:gdLst>
                <a:gd name="T0" fmla="*/ 151 w 168"/>
                <a:gd name="T1" fmla="*/ 43 h 157"/>
                <a:gd name="T2" fmla="*/ 156 w 168"/>
                <a:gd name="T3" fmla="*/ 46 h 157"/>
                <a:gd name="T4" fmla="*/ 148 w 168"/>
                <a:gd name="T5" fmla="*/ 56 h 157"/>
                <a:gd name="T6" fmla="*/ 146 w 168"/>
                <a:gd name="T7" fmla="*/ 52 h 157"/>
                <a:gd name="T8" fmla="*/ 131 w 168"/>
                <a:gd name="T9" fmla="*/ 78 h 157"/>
                <a:gd name="T10" fmla="*/ 127 w 168"/>
                <a:gd name="T11" fmla="*/ 90 h 157"/>
                <a:gd name="T12" fmla="*/ 130 w 168"/>
                <a:gd name="T13" fmla="*/ 89 h 157"/>
                <a:gd name="T14" fmla="*/ 135 w 168"/>
                <a:gd name="T15" fmla="*/ 78 h 157"/>
                <a:gd name="T16" fmla="*/ 154 w 168"/>
                <a:gd name="T17" fmla="*/ 62 h 157"/>
                <a:gd name="T18" fmla="*/ 164 w 168"/>
                <a:gd name="T19" fmla="*/ 56 h 157"/>
                <a:gd name="T20" fmla="*/ 161 w 168"/>
                <a:gd name="T21" fmla="*/ 51 h 157"/>
                <a:gd name="T22" fmla="*/ 151 w 168"/>
                <a:gd name="T23" fmla="*/ 61 h 157"/>
                <a:gd name="T24" fmla="*/ 127 w 168"/>
                <a:gd name="T25" fmla="*/ 72 h 157"/>
                <a:gd name="T26" fmla="*/ 117 w 168"/>
                <a:gd name="T27" fmla="*/ 80 h 157"/>
                <a:gd name="T28" fmla="*/ 120 w 168"/>
                <a:gd name="T29" fmla="*/ 81 h 157"/>
                <a:gd name="T30" fmla="*/ 130 w 168"/>
                <a:gd name="T31" fmla="*/ 72 h 157"/>
                <a:gd name="T32" fmla="*/ 156 w 168"/>
                <a:gd name="T33" fmla="*/ 64 h 157"/>
                <a:gd name="T34" fmla="*/ 156 w 168"/>
                <a:gd name="T35" fmla="*/ 69 h 157"/>
                <a:gd name="T36" fmla="*/ 168 w 168"/>
                <a:gd name="T37" fmla="*/ 67 h 157"/>
                <a:gd name="T38" fmla="*/ 164 w 168"/>
                <a:gd name="T39" fmla="*/ 77 h 157"/>
                <a:gd name="T40" fmla="*/ 151 w 168"/>
                <a:gd name="T41" fmla="*/ 72 h 157"/>
                <a:gd name="T42" fmla="*/ 161 w 168"/>
                <a:gd name="T43" fmla="*/ 81 h 157"/>
                <a:gd name="T44" fmla="*/ 165 w 168"/>
                <a:gd name="T45" fmla="*/ 80 h 157"/>
                <a:gd name="T46" fmla="*/ 151 w 168"/>
                <a:gd name="T47" fmla="*/ 78 h 157"/>
                <a:gd name="T48" fmla="*/ 146 w 168"/>
                <a:gd name="T49" fmla="*/ 81 h 157"/>
                <a:gd name="T50" fmla="*/ 153 w 168"/>
                <a:gd name="T51" fmla="*/ 91 h 157"/>
                <a:gd name="T52" fmla="*/ 156 w 168"/>
                <a:gd name="T53" fmla="*/ 87 h 157"/>
                <a:gd name="T54" fmla="*/ 151 w 168"/>
                <a:gd name="T55" fmla="*/ 78 h 157"/>
                <a:gd name="T56" fmla="*/ 143 w 168"/>
                <a:gd name="T57" fmla="*/ 51 h 157"/>
                <a:gd name="T58" fmla="*/ 140 w 168"/>
                <a:gd name="T59" fmla="*/ 39 h 157"/>
                <a:gd name="T60" fmla="*/ 138 w 168"/>
                <a:gd name="T61" fmla="*/ 51 h 157"/>
                <a:gd name="T62" fmla="*/ 140 w 168"/>
                <a:gd name="T63" fmla="*/ 78 h 157"/>
                <a:gd name="T64" fmla="*/ 138 w 168"/>
                <a:gd name="T65" fmla="*/ 92 h 157"/>
                <a:gd name="T66" fmla="*/ 143 w 168"/>
                <a:gd name="T67" fmla="*/ 92 h 157"/>
                <a:gd name="T68" fmla="*/ 140 w 168"/>
                <a:gd name="T69" fmla="*/ 78 h 157"/>
                <a:gd name="T70" fmla="*/ 143 w 168"/>
                <a:gd name="T71" fmla="*/ 65 h 157"/>
                <a:gd name="T72" fmla="*/ 73 w 168"/>
                <a:gd name="T73" fmla="*/ 6 h 157"/>
                <a:gd name="T74" fmla="*/ 35 w 168"/>
                <a:gd name="T75" fmla="*/ 27 h 157"/>
                <a:gd name="T76" fmla="*/ 0 w 168"/>
                <a:gd name="T77" fmla="*/ 101 h 157"/>
                <a:gd name="T78" fmla="*/ 111 w 168"/>
                <a:gd name="T79" fmla="*/ 101 h 157"/>
                <a:gd name="T80" fmla="*/ 76 w 168"/>
                <a:gd name="T81" fmla="*/ 27 h 157"/>
                <a:gd name="T82" fmla="*/ 74 w 168"/>
                <a:gd name="T83" fmla="*/ 13 h 157"/>
                <a:gd name="T84" fmla="*/ 136 w 168"/>
                <a:gd name="T85" fmla="*/ 71 h 157"/>
                <a:gd name="T86" fmla="*/ 145 w 168"/>
                <a:gd name="T87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57">
                  <a:moveTo>
                    <a:pt x="146" y="52"/>
                  </a:moveTo>
                  <a:cubicBezTo>
                    <a:pt x="151" y="43"/>
                    <a:pt x="151" y="43"/>
                    <a:pt x="151" y="43"/>
                  </a:cubicBezTo>
                  <a:cubicBezTo>
                    <a:pt x="152" y="42"/>
                    <a:pt x="153" y="42"/>
                    <a:pt x="155" y="42"/>
                  </a:cubicBezTo>
                  <a:cubicBezTo>
                    <a:pt x="156" y="43"/>
                    <a:pt x="156" y="45"/>
                    <a:pt x="156" y="46"/>
                  </a:cubicBezTo>
                  <a:cubicBezTo>
                    <a:pt x="151" y="55"/>
                    <a:pt x="151" y="55"/>
                    <a:pt x="151" y="55"/>
                  </a:cubicBezTo>
                  <a:cubicBezTo>
                    <a:pt x="150" y="56"/>
                    <a:pt x="149" y="56"/>
                    <a:pt x="148" y="56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6" y="55"/>
                    <a:pt x="146" y="54"/>
                    <a:pt x="146" y="52"/>
                  </a:cubicBezTo>
                  <a:close/>
                  <a:moveTo>
                    <a:pt x="135" y="78"/>
                  </a:moveTo>
                  <a:cubicBezTo>
                    <a:pt x="134" y="77"/>
                    <a:pt x="132" y="77"/>
                    <a:pt x="131" y="78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5" y="88"/>
                    <a:pt x="126" y="90"/>
                    <a:pt x="127" y="90"/>
                  </a:cubicBezTo>
                  <a:cubicBezTo>
                    <a:pt x="127" y="91"/>
                    <a:pt x="128" y="91"/>
                    <a:pt x="128" y="91"/>
                  </a:cubicBezTo>
                  <a:cubicBezTo>
                    <a:pt x="130" y="91"/>
                    <a:pt x="130" y="90"/>
                    <a:pt x="130" y="89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6" y="79"/>
                    <a:pt x="136" y="78"/>
                    <a:pt x="135" y="78"/>
                  </a:cubicBezTo>
                  <a:close/>
                  <a:moveTo>
                    <a:pt x="151" y="61"/>
                  </a:moveTo>
                  <a:cubicBezTo>
                    <a:pt x="152" y="61"/>
                    <a:pt x="153" y="62"/>
                    <a:pt x="154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5" y="56"/>
                    <a:pt x="166" y="54"/>
                    <a:pt x="165" y="52"/>
                  </a:cubicBezTo>
                  <a:cubicBezTo>
                    <a:pt x="164" y="51"/>
                    <a:pt x="162" y="51"/>
                    <a:pt x="161" y="51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1" y="57"/>
                    <a:pt x="151" y="59"/>
                    <a:pt x="151" y="61"/>
                  </a:cubicBezTo>
                  <a:close/>
                  <a:moveTo>
                    <a:pt x="130" y="72"/>
                  </a:moveTo>
                  <a:cubicBezTo>
                    <a:pt x="130" y="72"/>
                    <a:pt x="128" y="71"/>
                    <a:pt x="127" y="72"/>
                  </a:cubicBezTo>
                  <a:cubicBezTo>
                    <a:pt x="118" y="77"/>
                    <a:pt x="118" y="77"/>
                    <a:pt x="118" y="77"/>
                  </a:cubicBezTo>
                  <a:cubicBezTo>
                    <a:pt x="117" y="78"/>
                    <a:pt x="116" y="79"/>
                    <a:pt x="117" y="80"/>
                  </a:cubicBezTo>
                  <a:cubicBezTo>
                    <a:pt x="117" y="81"/>
                    <a:pt x="119" y="82"/>
                    <a:pt x="120" y="82"/>
                  </a:cubicBezTo>
                  <a:cubicBezTo>
                    <a:pt x="120" y="82"/>
                    <a:pt x="120" y="82"/>
                    <a:pt x="120" y="81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30" y="75"/>
                    <a:pt x="131" y="74"/>
                    <a:pt x="130" y="72"/>
                  </a:cubicBezTo>
                  <a:close/>
                  <a:moveTo>
                    <a:pt x="166" y="64"/>
                  </a:moveTo>
                  <a:cubicBezTo>
                    <a:pt x="156" y="64"/>
                    <a:pt x="156" y="64"/>
                    <a:pt x="156" y="64"/>
                  </a:cubicBezTo>
                  <a:cubicBezTo>
                    <a:pt x="154" y="64"/>
                    <a:pt x="153" y="65"/>
                    <a:pt x="153" y="67"/>
                  </a:cubicBezTo>
                  <a:cubicBezTo>
                    <a:pt x="153" y="68"/>
                    <a:pt x="154" y="69"/>
                    <a:pt x="15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7" y="69"/>
                    <a:pt x="168" y="68"/>
                    <a:pt x="168" y="67"/>
                  </a:cubicBezTo>
                  <a:cubicBezTo>
                    <a:pt x="168" y="65"/>
                    <a:pt x="167" y="64"/>
                    <a:pt x="166" y="64"/>
                  </a:cubicBezTo>
                  <a:close/>
                  <a:moveTo>
                    <a:pt x="164" y="77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2" y="72"/>
                    <a:pt x="151" y="72"/>
                  </a:cubicBezTo>
                  <a:cubicBezTo>
                    <a:pt x="151" y="74"/>
                    <a:pt x="151" y="75"/>
                    <a:pt x="152" y="76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2"/>
                    <a:pt x="162" y="82"/>
                    <a:pt x="162" y="82"/>
                  </a:cubicBezTo>
                  <a:cubicBezTo>
                    <a:pt x="163" y="82"/>
                    <a:pt x="164" y="81"/>
                    <a:pt x="165" y="80"/>
                  </a:cubicBezTo>
                  <a:cubicBezTo>
                    <a:pt x="166" y="79"/>
                    <a:pt x="165" y="78"/>
                    <a:pt x="164" y="77"/>
                  </a:cubicBezTo>
                  <a:close/>
                  <a:moveTo>
                    <a:pt x="151" y="78"/>
                  </a:moveTo>
                  <a:cubicBezTo>
                    <a:pt x="150" y="77"/>
                    <a:pt x="148" y="77"/>
                    <a:pt x="147" y="78"/>
                  </a:cubicBezTo>
                  <a:cubicBezTo>
                    <a:pt x="146" y="78"/>
                    <a:pt x="146" y="79"/>
                    <a:pt x="146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90"/>
                    <a:pt x="152" y="91"/>
                    <a:pt x="153" y="91"/>
                  </a:cubicBezTo>
                  <a:cubicBezTo>
                    <a:pt x="154" y="91"/>
                    <a:pt x="154" y="91"/>
                    <a:pt x="155" y="90"/>
                  </a:cubicBezTo>
                  <a:cubicBezTo>
                    <a:pt x="156" y="90"/>
                    <a:pt x="156" y="88"/>
                    <a:pt x="156" y="87"/>
                  </a:cubicBezTo>
                  <a:cubicBezTo>
                    <a:pt x="151" y="78"/>
                    <a:pt x="151" y="78"/>
                    <a:pt x="151" y="78"/>
                  </a:cubicBezTo>
                  <a:cubicBezTo>
                    <a:pt x="151" y="78"/>
                    <a:pt x="151" y="78"/>
                    <a:pt x="151" y="78"/>
                  </a:cubicBezTo>
                  <a:close/>
                  <a:moveTo>
                    <a:pt x="140" y="54"/>
                  </a:moveTo>
                  <a:cubicBezTo>
                    <a:pt x="142" y="54"/>
                    <a:pt x="143" y="53"/>
                    <a:pt x="143" y="51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3" y="40"/>
                    <a:pt x="142" y="39"/>
                    <a:pt x="140" y="39"/>
                  </a:cubicBezTo>
                  <a:cubicBezTo>
                    <a:pt x="140" y="39"/>
                    <a:pt x="138" y="40"/>
                    <a:pt x="138" y="41"/>
                  </a:cubicBezTo>
                  <a:cubicBezTo>
                    <a:pt x="138" y="51"/>
                    <a:pt x="138" y="51"/>
                    <a:pt x="138" y="51"/>
                  </a:cubicBezTo>
                  <a:cubicBezTo>
                    <a:pt x="138" y="53"/>
                    <a:pt x="140" y="54"/>
                    <a:pt x="140" y="54"/>
                  </a:cubicBezTo>
                  <a:close/>
                  <a:moveTo>
                    <a:pt x="140" y="78"/>
                  </a:moveTo>
                  <a:cubicBezTo>
                    <a:pt x="140" y="78"/>
                    <a:pt x="138" y="80"/>
                    <a:pt x="138" y="81"/>
                  </a:cubicBezTo>
                  <a:cubicBezTo>
                    <a:pt x="138" y="92"/>
                    <a:pt x="138" y="92"/>
                    <a:pt x="138" y="92"/>
                  </a:cubicBezTo>
                  <a:cubicBezTo>
                    <a:pt x="138" y="93"/>
                    <a:pt x="140" y="94"/>
                    <a:pt x="140" y="94"/>
                  </a:cubicBezTo>
                  <a:cubicBezTo>
                    <a:pt x="142" y="94"/>
                    <a:pt x="143" y="93"/>
                    <a:pt x="143" y="92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43" y="80"/>
                    <a:pt x="142" y="78"/>
                    <a:pt x="140" y="78"/>
                  </a:cubicBezTo>
                  <a:close/>
                  <a:moveTo>
                    <a:pt x="147" y="67"/>
                  </a:moveTo>
                  <a:cubicBezTo>
                    <a:pt x="146" y="66"/>
                    <a:pt x="145" y="65"/>
                    <a:pt x="143" y="65"/>
                  </a:cubicBezTo>
                  <a:cubicBezTo>
                    <a:pt x="143" y="65"/>
                    <a:pt x="135" y="67"/>
                    <a:pt x="128" y="46"/>
                  </a:cubicBezTo>
                  <a:cubicBezTo>
                    <a:pt x="118" y="14"/>
                    <a:pt x="91" y="0"/>
                    <a:pt x="73" y="6"/>
                  </a:cubicBezTo>
                  <a:cubicBezTo>
                    <a:pt x="59" y="10"/>
                    <a:pt x="54" y="21"/>
                    <a:pt x="52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14" y="58"/>
                    <a:pt x="0" y="78"/>
                    <a:pt x="0" y="101"/>
                  </a:cubicBezTo>
                  <a:cubicBezTo>
                    <a:pt x="0" y="132"/>
                    <a:pt x="25" y="157"/>
                    <a:pt x="56" y="157"/>
                  </a:cubicBezTo>
                  <a:cubicBezTo>
                    <a:pt x="86" y="157"/>
                    <a:pt x="111" y="132"/>
                    <a:pt x="111" y="101"/>
                  </a:cubicBezTo>
                  <a:cubicBezTo>
                    <a:pt x="111" y="78"/>
                    <a:pt x="97" y="58"/>
                    <a:pt x="76" y="50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1" y="22"/>
                    <a:pt x="65" y="15"/>
                    <a:pt x="74" y="13"/>
                  </a:cubicBezTo>
                  <a:cubicBezTo>
                    <a:pt x="90" y="8"/>
                    <a:pt x="113" y="19"/>
                    <a:pt x="121" y="47"/>
                  </a:cubicBezTo>
                  <a:cubicBezTo>
                    <a:pt x="125" y="60"/>
                    <a:pt x="130" y="67"/>
                    <a:pt x="136" y="71"/>
                  </a:cubicBezTo>
                  <a:cubicBezTo>
                    <a:pt x="139" y="72"/>
                    <a:pt x="140" y="72"/>
                    <a:pt x="142" y="72"/>
                  </a:cubicBezTo>
                  <a:cubicBezTo>
                    <a:pt x="144" y="72"/>
                    <a:pt x="145" y="72"/>
                    <a:pt x="145" y="72"/>
                  </a:cubicBezTo>
                  <a:cubicBezTo>
                    <a:pt x="146" y="71"/>
                    <a:pt x="147" y="69"/>
                    <a:pt x="14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11980" y="2050630"/>
            <a:ext cx="2011680" cy="3359908"/>
            <a:chOff x="6211980" y="2050630"/>
            <a:chExt cx="2011680" cy="3359908"/>
          </a:xfrm>
        </p:grpSpPr>
        <p:cxnSp>
          <p:nvCxnSpPr>
            <p:cNvPr id="2" name="Straight Connector 33"/>
            <p:cNvCxnSpPr/>
            <p:nvPr/>
          </p:nvCxnSpPr>
          <p:spPr>
            <a:xfrm>
              <a:off x="6211980" y="2076954"/>
              <a:ext cx="100584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34"/>
            <p:cNvCxnSpPr/>
            <p:nvPr/>
          </p:nvCxnSpPr>
          <p:spPr>
            <a:xfrm>
              <a:off x="6211980" y="3179374"/>
              <a:ext cx="100584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5"/>
            <p:cNvCxnSpPr/>
            <p:nvPr/>
          </p:nvCxnSpPr>
          <p:spPr>
            <a:xfrm>
              <a:off x="6211980" y="4281794"/>
              <a:ext cx="100584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36"/>
            <p:cNvCxnSpPr/>
            <p:nvPr/>
          </p:nvCxnSpPr>
          <p:spPr>
            <a:xfrm>
              <a:off x="6211980" y="5384214"/>
              <a:ext cx="100584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38"/>
            <p:cNvCxnSpPr/>
            <p:nvPr/>
          </p:nvCxnSpPr>
          <p:spPr>
            <a:xfrm>
              <a:off x="7217820" y="2050630"/>
              <a:ext cx="0" cy="335990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/>
            <p:cNvCxnSpPr/>
            <p:nvPr/>
          </p:nvCxnSpPr>
          <p:spPr>
            <a:xfrm>
              <a:off x="7217820" y="3730584"/>
              <a:ext cx="100584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185074" y="1032035"/>
            <a:ext cx="3031386" cy="45331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064484" y="263205"/>
            <a:ext cx="229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kern="5000" spc="100" dirty="0">
                <a:cs typeface="+mn-ea"/>
                <a:sym typeface="+mn-lt"/>
              </a:rPr>
              <a:t>目录</a:t>
            </a:r>
            <a:endParaRPr lang="zh-CN" altLang="en-US" sz="5400" kern="5000" spc="1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0"/>
    </mc:Choice>
    <mc:Fallback>
      <p:transition spd="slow" advTm="7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198347" y="1009998"/>
            <a:ext cx="2654561" cy="396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5" name="TextBox 48"/>
          <p:cNvSpPr txBox="1"/>
          <p:nvPr/>
        </p:nvSpPr>
        <p:spPr>
          <a:xfrm>
            <a:off x="5815874" y="2623677"/>
            <a:ext cx="3828144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6000" dirty="0">
                <a:cs typeface="+mn-ea"/>
                <a:sym typeface="+mn-lt"/>
              </a:rPr>
              <a:t>项目引入</a:t>
            </a:r>
            <a:endParaRPr lang="zh-CN" altLang="en-GB" sz="6000" dirty="0"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52908" y="2203604"/>
            <a:ext cx="212307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1500" cap="all" spc="209" dirty="0">
                <a:cs typeface="+mn-ea"/>
                <a:sym typeface="+mn-lt"/>
              </a:rPr>
              <a:t>01</a:t>
            </a:r>
            <a:endParaRPr lang="zh-CN" altLang="en-US" sz="11500" cap="all" spc="209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2"/>
    </mc:Choice>
    <mc:Fallback>
      <p:transition spd="slow" advTm="3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0"/>
          <p:cNvSpPr>
            <a:spLocks noEditPoints="1"/>
          </p:cNvSpPr>
          <p:nvPr/>
        </p:nvSpPr>
        <p:spPr bwMode="auto">
          <a:xfrm>
            <a:off x="392299" y="4091794"/>
            <a:ext cx="1819613" cy="1067740"/>
          </a:xfrm>
          <a:custGeom>
            <a:avLst/>
            <a:gdLst>
              <a:gd name="T0" fmla="*/ 158 w 397"/>
              <a:gd name="T1" fmla="*/ 233 h 233"/>
              <a:gd name="T2" fmla="*/ 199 w 397"/>
              <a:gd name="T3" fmla="*/ 212 h 233"/>
              <a:gd name="T4" fmla="*/ 240 w 397"/>
              <a:gd name="T5" fmla="*/ 233 h 233"/>
              <a:gd name="T6" fmla="*/ 287 w 397"/>
              <a:gd name="T7" fmla="*/ 204 h 233"/>
              <a:gd name="T8" fmla="*/ 332 w 397"/>
              <a:gd name="T9" fmla="*/ 222 h 233"/>
              <a:gd name="T10" fmla="*/ 397 w 397"/>
              <a:gd name="T11" fmla="*/ 156 h 233"/>
              <a:gd name="T12" fmla="*/ 392 w 397"/>
              <a:gd name="T13" fmla="*/ 130 h 233"/>
              <a:gd name="T14" fmla="*/ 332 w 397"/>
              <a:gd name="T15" fmla="*/ 91 h 233"/>
              <a:gd name="T16" fmla="*/ 321 w 397"/>
              <a:gd name="T17" fmla="*/ 92 h 233"/>
              <a:gd name="T18" fmla="*/ 318 w 397"/>
              <a:gd name="T19" fmla="*/ 92 h 233"/>
              <a:gd name="T20" fmla="*/ 316 w 397"/>
              <a:gd name="T21" fmla="*/ 85 h 233"/>
              <a:gd name="T22" fmla="*/ 268 w 397"/>
              <a:gd name="T23" fmla="*/ 53 h 233"/>
              <a:gd name="T24" fmla="*/ 263 w 397"/>
              <a:gd name="T25" fmla="*/ 53 h 233"/>
              <a:gd name="T26" fmla="*/ 261 w 397"/>
              <a:gd name="T27" fmla="*/ 53 h 233"/>
              <a:gd name="T28" fmla="*/ 257 w 397"/>
              <a:gd name="T29" fmla="*/ 44 h 233"/>
              <a:gd name="T30" fmla="*/ 187 w 397"/>
              <a:gd name="T31" fmla="*/ 0 h 233"/>
              <a:gd name="T32" fmla="*/ 112 w 397"/>
              <a:gd name="T33" fmla="*/ 57 h 233"/>
              <a:gd name="T34" fmla="*/ 91 w 397"/>
              <a:gd name="T35" fmla="*/ 53 h 233"/>
              <a:gd name="T36" fmla="*/ 39 w 397"/>
              <a:gd name="T37" fmla="*/ 104 h 233"/>
              <a:gd name="T38" fmla="*/ 39 w 397"/>
              <a:gd name="T39" fmla="*/ 106 h 233"/>
              <a:gd name="T40" fmla="*/ 0 w 397"/>
              <a:gd name="T41" fmla="*/ 161 h 233"/>
              <a:gd name="T42" fmla="*/ 13 w 397"/>
              <a:gd name="T43" fmla="*/ 197 h 233"/>
              <a:gd name="T44" fmla="*/ 58 w 397"/>
              <a:gd name="T45" fmla="*/ 219 h 233"/>
              <a:gd name="T46" fmla="*/ 107 w 397"/>
              <a:gd name="T47" fmla="*/ 191 h 233"/>
              <a:gd name="T48" fmla="*/ 114 w 397"/>
              <a:gd name="T49" fmla="*/ 207 h 233"/>
              <a:gd name="T50" fmla="*/ 118 w 397"/>
              <a:gd name="T51" fmla="*/ 214 h 233"/>
              <a:gd name="T52" fmla="*/ 158 w 397"/>
              <a:gd name="T53" fmla="*/ 233 h 233"/>
              <a:gd name="T54" fmla="*/ 134 w 397"/>
              <a:gd name="T55" fmla="*/ 134 h 233"/>
              <a:gd name="T56" fmla="*/ 135 w 397"/>
              <a:gd name="T57" fmla="*/ 135 h 233"/>
              <a:gd name="T58" fmla="*/ 132 w 397"/>
              <a:gd name="T59" fmla="*/ 136 h 233"/>
              <a:gd name="T60" fmla="*/ 134 w 397"/>
              <a:gd name="T61" fmla="*/ 134 h 233"/>
              <a:gd name="T62" fmla="*/ 117 w 397"/>
              <a:gd name="T63" fmla="*/ 149 h 233"/>
              <a:gd name="T64" fmla="*/ 115 w 397"/>
              <a:gd name="T65" fmla="*/ 152 h 233"/>
              <a:gd name="T66" fmla="*/ 115 w 397"/>
              <a:gd name="T67" fmla="*/ 150 h 233"/>
              <a:gd name="T68" fmla="*/ 117 w 397"/>
              <a:gd name="T69" fmla="*/ 149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" h="233">
                <a:moveTo>
                  <a:pt x="158" y="233"/>
                </a:moveTo>
                <a:cubicBezTo>
                  <a:pt x="175" y="233"/>
                  <a:pt x="190" y="225"/>
                  <a:pt x="199" y="212"/>
                </a:cubicBezTo>
                <a:cubicBezTo>
                  <a:pt x="209" y="225"/>
                  <a:pt x="224" y="233"/>
                  <a:pt x="240" y="233"/>
                </a:cubicBezTo>
                <a:cubicBezTo>
                  <a:pt x="261" y="233"/>
                  <a:pt x="278" y="221"/>
                  <a:pt x="287" y="204"/>
                </a:cubicBezTo>
                <a:cubicBezTo>
                  <a:pt x="298" y="215"/>
                  <a:pt x="314" y="222"/>
                  <a:pt x="332" y="222"/>
                </a:cubicBezTo>
                <a:cubicBezTo>
                  <a:pt x="368" y="222"/>
                  <a:pt x="397" y="193"/>
                  <a:pt x="397" y="156"/>
                </a:cubicBezTo>
                <a:cubicBezTo>
                  <a:pt x="397" y="147"/>
                  <a:pt x="395" y="138"/>
                  <a:pt x="392" y="130"/>
                </a:cubicBezTo>
                <a:cubicBezTo>
                  <a:pt x="381" y="107"/>
                  <a:pt x="358" y="91"/>
                  <a:pt x="332" y="91"/>
                </a:cubicBezTo>
                <a:cubicBezTo>
                  <a:pt x="328" y="91"/>
                  <a:pt x="324" y="91"/>
                  <a:pt x="321" y="92"/>
                </a:cubicBezTo>
                <a:cubicBezTo>
                  <a:pt x="320" y="92"/>
                  <a:pt x="319" y="92"/>
                  <a:pt x="318" y="92"/>
                </a:cubicBezTo>
                <a:cubicBezTo>
                  <a:pt x="317" y="90"/>
                  <a:pt x="317" y="87"/>
                  <a:pt x="316" y="85"/>
                </a:cubicBezTo>
                <a:cubicBezTo>
                  <a:pt x="308" y="66"/>
                  <a:pt x="289" y="53"/>
                  <a:pt x="268" y="53"/>
                </a:cubicBezTo>
                <a:cubicBezTo>
                  <a:pt x="266" y="53"/>
                  <a:pt x="264" y="53"/>
                  <a:pt x="263" y="53"/>
                </a:cubicBezTo>
                <a:cubicBezTo>
                  <a:pt x="262" y="53"/>
                  <a:pt x="261" y="53"/>
                  <a:pt x="261" y="53"/>
                </a:cubicBezTo>
                <a:cubicBezTo>
                  <a:pt x="260" y="50"/>
                  <a:pt x="259" y="47"/>
                  <a:pt x="257" y="44"/>
                </a:cubicBezTo>
                <a:cubicBezTo>
                  <a:pt x="245" y="18"/>
                  <a:pt x="218" y="0"/>
                  <a:pt x="187" y="0"/>
                </a:cubicBezTo>
                <a:cubicBezTo>
                  <a:pt x="151" y="0"/>
                  <a:pt x="121" y="24"/>
                  <a:pt x="112" y="57"/>
                </a:cubicBezTo>
                <a:cubicBezTo>
                  <a:pt x="106" y="54"/>
                  <a:pt x="99" y="53"/>
                  <a:pt x="91" y="53"/>
                </a:cubicBezTo>
                <a:cubicBezTo>
                  <a:pt x="62" y="53"/>
                  <a:pt x="39" y="76"/>
                  <a:pt x="39" y="104"/>
                </a:cubicBezTo>
                <a:cubicBezTo>
                  <a:pt x="39" y="105"/>
                  <a:pt x="39" y="106"/>
                  <a:pt x="39" y="106"/>
                </a:cubicBezTo>
                <a:cubicBezTo>
                  <a:pt x="16" y="114"/>
                  <a:pt x="0" y="136"/>
                  <a:pt x="0" y="161"/>
                </a:cubicBezTo>
                <a:cubicBezTo>
                  <a:pt x="0" y="175"/>
                  <a:pt x="5" y="187"/>
                  <a:pt x="13" y="197"/>
                </a:cubicBezTo>
                <a:cubicBezTo>
                  <a:pt x="23" y="210"/>
                  <a:pt x="40" y="219"/>
                  <a:pt x="58" y="219"/>
                </a:cubicBezTo>
                <a:cubicBezTo>
                  <a:pt x="79" y="219"/>
                  <a:pt x="97" y="208"/>
                  <a:pt x="107" y="191"/>
                </a:cubicBezTo>
                <a:cubicBezTo>
                  <a:pt x="108" y="197"/>
                  <a:pt x="111" y="202"/>
                  <a:pt x="114" y="207"/>
                </a:cubicBezTo>
                <a:cubicBezTo>
                  <a:pt x="115" y="210"/>
                  <a:pt x="116" y="212"/>
                  <a:pt x="118" y="214"/>
                </a:cubicBezTo>
                <a:cubicBezTo>
                  <a:pt x="128" y="225"/>
                  <a:pt x="142" y="233"/>
                  <a:pt x="158" y="233"/>
                </a:cubicBezTo>
                <a:close/>
                <a:moveTo>
                  <a:pt x="134" y="134"/>
                </a:moveTo>
                <a:cubicBezTo>
                  <a:pt x="134" y="134"/>
                  <a:pt x="134" y="134"/>
                  <a:pt x="135" y="135"/>
                </a:cubicBezTo>
                <a:cubicBezTo>
                  <a:pt x="134" y="135"/>
                  <a:pt x="133" y="136"/>
                  <a:pt x="132" y="136"/>
                </a:cubicBezTo>
                <a:cubicBezTo>
                  <a:pt x="132" y="135"/>
                  <a:pt x="133" y="135"/>
                  <a:pt x="134" y="134"/>
                </a:cubicBezTo>
                <a:close/>
                <a:moveTo>
                  <a:pt x="117" y="149"/>
                </a:moveTo>
                <a:cubicBezTo>
                  <a:pt x="116" y="150"/>
                  <a:pt x="116" y="151"/>
                  <a:pt x="115" y="152"/>
                </a:cubicBezTo>
                <a:cubicBezTo>
                  <a:pt x="115" y="151"/>
                  <a:pt x="115" y="151"/>
                  <a:pt x="115" y="150"/>
                </a:cubicBezTo>
                <a:cubicBezTo>
                  <a:pt x="116" y="150"/>
                  <a:pt x="116" y="149"/>
                  <a:pt x="117" y="149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237363" y="6671037"/>
            <a:ext cx="395043" cy="19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F80D99-EBBB-423B-BB5D-F52C7FE98A9C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763929" y="990767"/>
            <a:ext cx="4444679" cy="7271194"/>
            <a:chOff x="4485952" y="1654254"/>
            <a:chExt cx="3220099" cy="5267864"/>
          </a:xfrm>
        </p:grpSpPr>
        <p:sp>
          <p:nvSpPr>
            <p:cNvPr id="5" name="Shape 25517"/>
            <p:cNvSpPr/>
            <p:nvPr/>
          </p:nvSpPr>
          <p:spPr>
            <a:xfrm>
              <a:off x="5318842" y="4852179"/>
              <a:ext cx="917947" cy="61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210"/>
                  </a:moveTo>
                  <a:lnTo>
                    <a:pt x="20222" y="21600"/>
                  </a:lnTo>
                  <a:lnTo>
                    <a:pt x="0" y="3390"/>
                  </a:lnTo>
                  <a:lnTo>
                    <a:pt x="1378" y="0"/>
                  </a:lnTo>
                  <a:cubicBezTo>
                    <a:pt x="1378" y="0"/>
                    <a:pt x="21600" y="18210"/>
                    <a:pt x="21600" y="1821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Shape 25518"/>
            <p:cNvSpPr/>
            <p:nvPr/>
          </p:nvSpPr>
          <p:spPr>
            <a:xfrm>
              <a:off x="5297086" y="3671215"/>
              <a:ext cx="917814" cy="61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207"/>
                  </a:moveTo>
                  <a:lnTo>
                    <a:pt x="20225" y="21600"/>
                  </a:lnTo>
                  <a:lnTo>
                    <a:pt x="0" y="3390"/>
                  </a:lnTo>
                  <a:lnTo>
                    <a:pt x="1380" y="0"/>
                  </a:lnTo>
                  <a:cubicBezTo>
                    <a:pt x="1380" y="0"/>
                    <a:pt x="21600" y="18207"/>
                    <a:pt x="21600" y="1820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Shape 25519"/>
            <p:cNvSpPr/>
            <p:nvPr/>
          </p:nvSpPr>
          <p:spPr>
            <a:xfrm>
              <a:off x="6164162" y="4688238"/>
              <a:ext cx="772938" cy="80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2" y="0"/>
                  </a:moveTo>
                  <a:lnTo>
                    <a:pt x="21600" y="2085"/>
                  </a:lnTo>
                  <a:lnTo>
                    <a:pt x="2287" y="21600"/>
                  </a:lnTo>
                  <a:lnTo>
                    <a:pt x="0" y="19516"/>
                  </a:lnTo>
                  <a:cubicBezTo>
                    <a:pt x="0" y="19516"/>
                    <a:pt x="19312" y="0"/>
                    <a:pt x="19312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Shape 25520"/>
            <p:cNvSpPr/>
            <p:nvPr/>
          </p:nvSpPr>
          <p:spPr>
            <a:xfrm>
              <a:off x="6450080" y="2928451"/>
              <a:ext cx="1255270" cy="131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4" h="18611" extrusionOk="0">
                  <a:moveTo>
                    <a:pt x="18474" y="0"/>
                  </a:moveTo>
                  <a:cubicBezTo>
                    <a:pt x="18474" y="0"/>
                    <a:pt x="18335" y="9761"/>
                    <a:pt x="13147" y="15194"/>
                  </a:cubicBezTo>
                  <a:cubicBezTo>
                    <a:pt x="7031" y="21600"/>
                    <a:pt x="1956" y="17034"/>
                    <a:pt x="1956" y="17034"/>
                  </a:cubicBezTo>
                  <a:cubicBezTo>
                    <a:pt x="1956" y="17034"/>
                    <a:pt x="-3126" y="12478"/>
                    <a:pt x="3093" y="6163"/>
                  </a:cubicBezTo>
                  <a:cubicBezTo>
                    <a:pt x="8366" y="807"/>
                    <a:pt x="18474" y="0"/>
                    <a:pt x="18474" y="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25521"/>
            <p:cNvSpPr/>
            <p:nvPr/>
          </p:nvSpPr>
          <p:spPr>
            <a:xfrm>
              <a:off x="6133084" y="3863899"/>
              <a:ext cx="773202" cy="80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7" y="0"/>
                  </a:moveTo>
                  <a:lnTo>
                    <a:pt x="21600" y="2085"/>
                  </a:lnTo>
                  <a:lnTo>
                    <a:pt x="2295" y="21600"/>
                  </a:lnTo>
                  <a:lnTo>
                    <a:pt x="0" y="19517"/>
                  </a:lnTo>
                  <a:cubicBezTo>
                    <a:pt x="0" y="19517"/>
                    <a:pt x="19307" y="0"/>
                    <a:pt x="19307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25522"/>
            <p:cNvSpPr/>
            <p:nvPr/>
          </p:nvSpPr>
          <p:spPr>
            <a:xfrm>
              <a:off x="6049173" y="3407052"/>
              <a:ext cx="267020" cy="351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6210" y="0"/>
                  </a:lnTo>
                  <a:lnTo>
                    <a:pt x="15391" y="0"/>
                  </a:lnTo>
                  <a:cubicBezTo>
                    <a:pt x="15391" y="0"/>
                    <a:pt x="21600" y="21600"/>
                    <a:pt x="2160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74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25523"/>
            <p:cNvSpPr/>
            <p:nvPr/>
          </p:nvSpPr>
          <p:spPr>
            <a:xfrm>
              <a:off x="6614794" y="2931559"/>
              <a:ext cx="1091257" cy="131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45" extrusionOk="0">
                  <a:moveTo>
                    <a:pt x="14436" y="16036"/>
                  </a:moveTo>
                  <a:cubicBezTo>
                    <a:pt x="21295" y="10396"/>
                    <a:pt x="21592" y="339"/>
                    <a:pt x="21600" y="0"/>
                  </a:cubicBezTo>
                  <a:lnTo>
                    <a:pt x="0" y="18344"/>
                  </a:lnTo>
                  <a:cubicBezTo>
                    <a:pt x="1853" y="19326"/>
                    <a:pt x="7670" y="21600"/>
                    <a:pt x="14436" y="160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25524"/>
            <p:cNvSpPr/>
            <p:nvPr/>
          </p:nvSpPr>
          <p:spPr>
            <a:xfrm>
              <a:off x="6434541" y="4253148"/>
              <a:ext cx="1102776" cy="100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7" h="18231" extrusionOk="0">
                  <a:moveTo>
                    <a:pt x="18687" y="1"/>
                  </a:moveTo>
                  <a:cubicBezTo>
                    <a:pt x="18687" y="1"/>
                    <a:pt x="17563" y="10193"/>
                    <a:pt x="12126" y="15330"/>
                  </a:cubicBezTo>
                  <a:cubicBezTo>
                    <a:pt x="5718" y="21386"/>
                    <a:pt x="1409" y="16081"/>
                    <a:pt x="1409" y="16081"/>
                  </a:cubicBezTo>
                  <a:cubicBezTo>
                    <a:pt x="1409" y="16081"/>
                    <a:pt x="-2913" y="10784"/>
                    <a:pt x="3582" y="4832"/>
                  </a:cubicBezTo>
                  <a:cubicBezTo>
                    <a:pt x="9091" y="-214"/>
                    <a:pt x="18687" y="1"/>
                    <a:pt x="18687" y="1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Shape 25525"/>
            <p:cNvSpPr/>
            <p:nvPr/>
          </p:nvSpPr>
          <p:spPr>
            <a:xfrm>
              <a:off x="6502912" y="4253147"/>
              <a:ext cx="1033514" cy="100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12" extrusionOk="0">
                  <a:moveTo>
                    <a:pt x="13509" y="15482"/>
                  </a:moveTo>
                  <a:cubicBezTo>
                    <a:pt x="20214" y="10294"/>
                    <a:pt x="21600" y="1"/>
                    <a:pt x="21600" y="1"/>
                  </a:cubicBezTo>
                  <a:cubicBezTo>
                    <a:pt x="21600" y="1"/>
                    <a:pt x="21408" y="-2"/>
                    <a:pt x="21060" y="2"/>
                  </a:cubicBezTo>
                  <a:lnTo>
                    <a:pt x="0" y="15904"/>
                  </a:lnTo>
                  <a:cubicBezTo>
                    <a:pt x="173" y="16122"/>
                    <a:pt x="290" y="16240"/>
                    <a:pt x="290" y="16240"/>
                  </a:cubicBezTo>
                  <a:cubicBezTo>
                    <a:pt x="290" y="16240"/>
                    <a:pt x="5604" y="21598"/>
                    <a:pt x="13509" y="1548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25526"/>
            <p:cNvSpPr/>
            <p:nvPr/>
          </p:nvSpPr>
          <p:spPr>
            <a:xfrm>
              <a:off x="4485952" y="3093165"/>
              <a:ext cx="1418991" cy="11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46" h="17338" extrusionOk="0">
                  <a:moveTo>
                    <a:pt x="0" y="176"/>
                  </a:moveTo>
                  <a:cubicBezTo>
                    <a:pt x="0" y="176"/>
                    <a:pt x="2022" y="10422"/>
                    <a:pt x="7680" y="15034"/>
                  </a:cubicBezTo>
                  <a:cubicBezTo>
                    <a:pt x="14355" y="20469"/>
                    <a:pt x="17973" y="14583"/>
                    <a:pt x="17973" y="14583"/>
                  </a:cubicBezTo>
                  <a:cubicBezTo>
                    <a:pt x="17973" y="14583"/>
                    <a:pt x="21600" y="8701"/>
                    <a:pt x="14852" y="3381"/>
                  </a:cubicBezTo>
                  <a:cubicBezTo>
                    <a:pt x="9130" y="-1131"/>
                    <a:pt x="0" y="176"/>
                    <a:pt x="0" y="176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Shape 25527"/>
            <p:cNvSpPr/>
            <p:nvPr/>
          </p:nvSpPr>
          <p:spPr>
            <a:xfrm>
              <a:off x="4485952" y="3102488"/>
              <a:ext cx="1365349" cy="112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69" extrusionOk="0">
                  <a:moveTo>
                    <a:pt x="9100" y="15818"/>
                  </a:moveTo>
                  <a:cubicBezTo>
                    <a:pt x="17009" y="21600"/>
                    <a:pt x="21295" y="15339"/>
                    <a:pt x="21295" y="15339"/>
                  </a:cubicBezTo>
                  <a:cubicBezTo>
                    <a:pt x="21295" y="15339"/>
                    <a:pt x="21426" y="15147"/>
                    <a:pt x="21600" y="14802"/>
                  </a:cubicBezTo>
                  <a:lnTo>
                    <a:pt x="117" y="0"/>
                  </a:lnTo>
                  <a:cubicBezTo>
                    <a:pt x="41" y="9"/>
                    <a:pt x="0" y="14"/>
                    <a:pt x="0" y="14"/>
                  </a:cubicBezTo>
                  <a:cubicBezTo>
                    <a:pt x="0" y="14"/>
                    <a:pt x="2395" y="10912"/>
                    <a:pt x="9100" y="158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Shape 25528"/>
            <p:cNvSpPr/>
            <p:nvPr/>
          </p:nvSpPr>
          <p:spPr>
            <a:xfrm>
              <a:off x="4784299" y="4429519"/>
              <a:ext cx="1156036" cy="9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01" h="17459" extrusionOk="0">
                  <a:moveTo>
                    <a:pt x="0" y="119"/>
                  </a:moveTo>
                  <a:cubicBezTo>
                    <a:pt x="0" y="119"/>
                    <a:pt x="1873" y="10355"/>
                    <a:pt x="7498" y="15056"/>
                  </a:cubicBezTo>
                  <a:cubicBezTo>
                    <a:pt x="14131" y="20600"/>
                    <a:pt x="17862" y="14813"/>
                    <a:pt x="17862" y="14813"/>
                  </a:cubicBezTo>
                  <a:cubicBezTo>
                    <a:pt x="17862" y="14813"/>
                    <a:pt x="21600" y="9032"/>
                    <a:pt x="14895" y="3604"/>
                  </a:cubicBezTo>
                  <a:cubicBezTo>
                    <a:pt x="9208" y="-1000"/>
                    <a:pt x="0" y="119"/>
                    <a:pt x="0" y="119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Shape 25529"/>
            <p:cNvSpPr/>
            <p:nvPr/>
          </p:nvSpPr>
          <p:spPr>
            <a:xfrm>
              <a:off x="4784300" y="4438842"/>
              <a:ext cx="1099379" cy="93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85" extrusionOk="0">
                  <a:moveTo>
                    <a:pt x="9009" y="15751"/>
                  </a:moveTo>
                  <a:cubicBezTo>
                    <a:pt x="16979" y="21600"/>
                    <a:pt x="21462" y="15494"/>
                    <a:pt x="21462" y="15494"/>
                  </a:cubicBezTo>
                  <a:cubicBezTo>
                    <a:pt x="21462" y="15494"/>
                    <a:pt x="21516" y="15422"/>
                    <a:pt x="21600" y="15285"/>
                  </a:cubicBezTo>
                  <a:lnTo>
                    <a:pt x="0" y="0"/>
                  </a:lnTo>
                  <a:cubicBezTo>
                    <a:pt x="78" y="365"/>
                    <a:pt x="2367" y="10876"/>
                    <a:pt x="9009" y="1575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Shape 25558"/>
            <p:cNvSpPr/>
            <p:nvPr/>
          </p:nvSpPr>
          <p:spPr>
            <a:xfrm>
              <a:off x="6182843" y="3406974"/>
              <a:ext cx="133351" cy="351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9193" y="0"/>
                    <a:pt x="919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41B30">
                <a:alpha val="2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Shape 25559"/>
            <p:cNvSpPr/>
            <p:nvPr/>
          </p:nvSpPr>
          <p:spPr>
            <a:xfrm>
              <a:off x="5670023" y="1654254"/>
              <a:ext cx="1021459" cy="179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95" extrusionOk="0">
                  <a:moveTo>
                    <a:pt x="10695" y="0"/>
                  </a:moveTo>
                  <a:cubicBezTo>
                    <a:pt x="10695" y="0"/>
                    <a:pt x="94" y="6699"/>
                    <a:pt x="1" y="13537"/>
                  </a:cubicBezTo>
                  <a:cubicBezTo>
                    <a:pt x="-105" y="21600"/>
                    <a:pt x="10695" y="21595"/>
                    <a:pt x="10695" y="21595"/>
                  </a:cubicBezTo>
                  <a:cubicBezTo>
                    <a:pt x="10695" y="21595"/>
                    <a:pt x="21495" y="21600"/>
                    <a:pt x="21388" y="13537"/>
                  </a:cubicBezTo>
                  <a:cubicBezTo>
                    <a:pt x="21295" y="6699"/>
                    <a:pt x="10695" y="0"/>
                    <a:pt x="10695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Shape 25560"/>
            <p:cNvSpPr/>
            <p:nvPr/>
          </p:nvSpPr>
          <p:spPr>
            <a:xfrm>
              <a:off x="6182810" y="1654255"/>
              <a:ext cx="510673" cy="179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extrusionOk="0">
                  <a:moveTo>
                    <a:pt x="21387" y="13540"/>
                  </a:moveTo>
                  <a:cubicBezTo>
                    <a:pt x="21202" y="6714"/>
                    <a:pt x="85" y="27"/>
                    <a:pt x="0" y="0"/>
                  </a:cubicBezTo>
                  <a:lnTo>
                    <a:pt x="0" y="21600"/>
                  </a:lnTo>
                  <a:cubicBezTo>
                    <a:pt x="85" y="21600"/>
                    <a:pt x="21600" y="21589"/>
                    <a:pt x="21387" y="1354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itle 11"/>
          <p:cNvSpPr txBox="1"/>
          <p:nvPr/>
        </p:nvSpPr>
        <p:spPr>
          <a:xfrm rot="1903500">
            <a:off x="1202598" y="5180520"/>
            <a:ext cx="1596873" cy="555931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01. </a:t>
            </a: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突出主题</a:t>
            </a:r>
            <a:endParaRPr lang="zh-CN" altLang="en-US" sz="1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1"/>
          <p:cNvSpPr txBox="1"/>
          <p:nvPr/>
        </p:nvSpPr>
        <p:spPr>
          <a:xfrm rot="1903500">
            <a:off x="992694" y="3358793"/>
            <a:ext cx="1596873" cy="555931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02. </a:t>
            </a: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图片清晰</a:t>
            </a:r>
            <a:endParaRPr lang="zh-CN" altLang="en-US" sz="1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itle 11"/>
          <p:cNvSpPr txBox="1"/>
          <p:nvPr/>
        </p:nvSpPr>
        <p:spPr>
          <a:xfrm>
            <a:off x="2304813" y="2166226"/>
            <a:ext cx="1596873" cy="555931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03. </a:t>
            </a: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位置明显</a:t>
            </a:r>
            <a:endParaRPr lang="zh-CN" altLang="en-US" sz="1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itle 11"/>
          <p:cNvSpPr txBox="1"/>
          <p:nvPr/>
        </p:nvSpPr>
        <p:spPr>
          <a:xfrm rot="18830843">
            <a:off x="3484438" y="3378341"/>
            <a:ext cx="1596873" cy="555931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04. </a:t>
            </a: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图片较大</a:t>
            </a:r>
            <a:endParaRPr lang="zh-CN" altLang="en-US" sz="1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itle 11"/>
          <p:cNvSpPr txBox="1"/>
          <p:nvPr/>
        </p:nvSpPr>
        <p:spPr>
          <a:xfrm rot="18830843">
            <a:off x="3400633" y="4994467"/>
            <a:ext cx="1596873" cy="555931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05. </a:t>
            </a:r>
            <a:r>
              <a:rPr lang="zh-CN" altLang="en-US" sz="14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访问重点</a:t>
            </a:r>
            <a:endParaRPr lang="zh-CN" altLang="en-US" sz="1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160"/>
          <p:cNvSpPr>
            <a:spLocks noEditPoints="1"/>
          </p:cNvSpPr>
          <p:nvPr/>
        </p:nvSpPr>
        <p:spPr bwMode="auto">
          <a:xfrm>
            <a:off x="2865351" y="6108197"/>
            <a:ext cx="1819613" cy="882430"/>
          </a:xfrm>
          <a:custGeom>
            <a:avLst/>
            <a:gdLst>
              <a:gd name="T0" fmla="*/ 158 w 397"/>
              <a:gd name="T1" fmla="*/ 233 h 233"/>
              <a:gd name="T2" fmla="*/ 199 w 397"/>
              <a:gd name="T3" fmla="*/ 212 h 233"/>
              <a:gd name="T4" fmla="*/ 240 w 397"/>
              <a:gd name="T5" fmla="*/ 233 h 233"/>
              <a:gd name="T6" fmla="*/ 287 w 397"/>
              <a:gd name="T7" fmla="*/ 204 h 233"/>
              <a:gd name="T8" fmla="*/ 332 w 397"/>
              <a:gd name="T9" fmla="*/ 222 h 233"/>
              <a:gd name="T10" fmla="*/ 397 w 397"/>
              <a:gd name="T11" fmla="*/ 156 h 233"/>
              <a:gd name="T12" fmla="*/ 392 w 397"/>
              <a:gd name="T13" fmla="*/ 130 h 233"/>
              <a:gd name="T14" fmla="*/ 332 w 397"/>
              <a:gd name="T15" fmla="*/ 91 h 233"/>
              <a:gd name="T16" fmla="*/ 321 w 397"/>
              <a:gd name="T17" fmla="*/ 92 h 233"/>
              <a:gd name="T18" fmla="*/ 318 w 397"/>
              <a:gd name="T19" fmla="*/ 92 h 233"/>
              <a:gd name="T20" fmla="*/ 316 w 397"/>
              <a:gd name="T21" fmla="*/ 85 h 233"/>
              <a:gd name="T22" fmla="*/ 268 w 397"/>
              <a:gd name="T23" fmla="*/ 53 h 233"/>
              <a:gd name="T24" fmla="*/ 263 w 397"/>
              <a:gd name="T25" fmla="*/ 53 h 233"/>
              <a:gd name="T26" fmla="*/ 261 w 397"/>
              <a:gd name="T27" fmla="*/ 53 h 233"/>
              <a:gd name="T28" fmla="*/ 257 w 397"/>
              <a:gd name="T29" fmla="*/ 44 h 233"/>
              <a:gd name="T30" fmla="*/ 187 w 397"/>
              <a:gd name="T31" fmla="*/ 0 h 233"/>
              <a:gd name="T32" fmla="*/ 112 w 397"/>
              <a:gd name="T33" fmla="*/ 57 h 233"/>
              <a:gd name="T34" fmla="*/ 91 w 397"/>
              <a:gd name="T35" fmla="*/ 53 h 233"/>
              <a:gd name="T36" fmla="*/ 39 w 397"/>
              <a:gd name="T37" fmla="*/ 104 h 233"/>
              <a:gd name="T38" fmla="*/ 39 w 397"/>
              <a:gd name="T39" fmla="*/ 106 h 233"/>
              <a:gd name="T40" fmla="*/ 0 w 397"/>
              <a:gd name="T41" fmla="*/ 161 h 233"/>
              <a:gd name="T42" fmla="*/ 13 w 397"/>
              <a:gd name="T43" fmla="*/ 197 h 233"/>
              <a:gd name="T44" fmla="*/ 58 w 397"/>
              <a:gd name="T45" fmla="*/ 219 h 233"/>
              <a:gd name="T46" fmla="*/ 107 w 397"/>
              <a:gd name="T47" fmla="*/ 191 h 233"/>
              <a:gd name="T48" fmla="*/ 114 w 397"/>
              <a:gd name="T49" fmla="*/ 207 h 233"/>
              <a:gd name="T50" fmla="*/ 118 w 397"/>
              <a:gd name="T51" fmla="*/ 214 h 233"/>
              <a:gd name="T52" fmla="*/ 158 w 397"/>
              <a:gd name="T53" fmla="*/ 233 h 233"/>
              <a:gd name="T54" fmla="*/ 134 w 397"/>
              <a:gd name="T55" fmla="*/ 134 h 233"/>
              <a:gd name="T56" fmla="*/ 135 w 397"/>
              <a:gd name="T57" fmla="*/ 135 h 233"/>
              <a:gd name="T58" fmla="*/ 132 w 397"/>
              <a:gd name="T59" fmla="*/ 136 h 233"/>
              <a:gd name="T60" fmla="*/ 134 w 397"/>
              <a:gd name="T61" fmla="*/ 134 h 233"/>
              <a:gd name="T62" fmla="*/ 117 w 397"/>
              <a:gd name="T63" fmla="*/ 149 h 233"/>
              <a:gd name="T64" fmla="*/ 115 w 397"/>
              <a:gd name="T65" fmla="*/ 152 h 233"/>
              <a:gd name="T66" fmla="*/ 115 w 397"/>
              <a:gd name="T67" fmla="*/ 150 h 233"/>
              <a:gd name="T68" fmla="*/ 117 w 397"/>
              <a:gd name="T69" fmla="*/ 149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" h="233">
                <a:moveTo>
                  <a:pt x="158" y="233"/>
                </a:moveTo>
                <a:cubicBezTo>
                  <a:pt x="175" y="233"/>
                  <a:pt x="190" y="225"/>
                  <a:pt x="199" y="212"/>
                </a:cubicBezTo>
                <a:cubicBezTo>
                  <a:pt x="209" y="225"/>
                  <a:pt x="224" y="233"/>
                  <a:pt x="240" y="233"/>
                </a:cubicBezTo>
                <a:cubicBezTo>
                  <a:pt x="261" y="233"/>
                  <a:pt x="278" y="221"/>
                  <a:pt x="287" y="204"/>
                </a:cubicBezTo>
                <a:cubicBezTo>
                  <a:pt x="298" y="215"/>
                  <a:pt x="314" y="222"/>
                  <a:pt x="332" y="222"/>
                </a:cubicBezTo>
                <a:cubicBezTo>
                  <a:pt x="368" y="222"/>
                  <a:pt x="397" y="193"/>
                  <a:pt x="397" y="156"/>
                </a:cubicBezTo>
                <a:cubicBezTo>
                  <a:pt x="397" y="147"/>
                  <a:pt x="395" y="138"/>
                  <a:pt x="392" y="130"/>
                </a:cubicBezTo>
                <a:cubicBezTo>
                  <a:pt x="381" y="107"/>
                  <a:pt x="358" y="91"/>
                  <a:pt x="332" y="91"/>
                </a:cubicBezTo>
                <a:cubicBezTo>
                  <a:pt x="328" y="91"/>
                  <a:pt x="324" y="91"/>
                  <a:pt x="321" y="92"/>
                </a:cubicBezTo>
                <a:cubicBezTo>
                  <a:pt x="320" y="92"/>
                  <a:pt x="319" y="92"/>
                  <a:pt x="318" y="92"/>
                </a:cubicBezTo>
                <a:cubicBezTo>
                  <a:pt x="317" y="90"/>
                  <a:pt x="317" y="87"/>
                  <a:pt x="316" y="85"/>
                </a:cubicBezTo>
                <a:cubicBezTo>
                  <a:pt x="308" y="66"/>
                  <a:pt x="289" y="53"/>
                  <a:pt x="268" y="53"/>
                </a:cubicBezTo>
                <a:cubicBezTo>
                  <a:pt x="266" y="53"/>
                  <a:pt x="264" y="53"/>
                  <a:pt x="263" y="53"/>
                </a:cubicBezTo>
                <a:cubicBezTo>
                  <a:pt x="262" y="53"/>
                  <a:pt x="261" y="53"/>
                  <a:pt x="261" y="53"/>
                </a:cubicBezTo>
                <a:cubicBezTo>
                  <a:pt x="260" y="50"/>
                  <a:pt x="259" y="47"/>
                  <a:pt x="257" y="44"/>
                </a:cubicBezTo>
                <a:cubicBezTo>
                  <a:pt x="245" y="18"/>
                  <a:pt x="218" y="0"/>
                  <a:pt x="187" y="0"/>
                </a:cubicBezTo>
                <a:cubicBezTo>
                  <a:pt x="151" y="0"/>
                  <a:pt x="121" y="24"/>
                  <a:pt x="112" y="57"/>
                </a:cubicBezTo>
                <a:cubicBezTo>
                  <a:pt x="106" y="54"/>
                  <a:pt x="99" y="53"/>
                  <a:pt x="91" y="53"/>
                </a:cubicBezTo>
                <a:cubicBezTo>
                  <a:pt x="62" y="53"/>
                  <a:pt x="39" y="76"/>
                  <a:pt x="39" y="104"/>
                </a:cubicBezTo>
                <a:cubicBezTo>
                  <a:pt x="39" y="105"/>
                  <a:pt x="39" y="106"/>
                  <a:pt x="39" y="106"/>
                </a:cubicBezTo>
                <a:cubicBezTo>
                  <a:pt x="16" y="114"/>
                  <a:pt x="0" y="136"/>
                  <a:pt x="0" y="161"/>
                </a:cubicBezTo>
                <a:cubicBezTo>
                  <a:pt x="0" y="175"/>
                  <a:pt x="5" y="187"/>
                  <a:pt x="13" y="197"/>
                </a:cubicBezTo>
                <a:cubicBezTo>
                  <a:pt x="23" y="210"/>
                  <a:pt x="40" y="219"/>
                  <a:pt x="58" y="219"/>
                </a:cubicBezTo>
                <a:cubicBezTo>
                  <a:pt x="79" y="219"/>
                  <a:pt x="97" y="208"/>
                  <a:pt x="107" y="191"/>
                </a:cubicBezTo>
                <a:cubicBezTo>
                  <a:pt x="108" y="197"/>
                  <a:pt x="111" y="202"/>
                  <a:pt x="114" y="207"/>
                </a:cubicBezTo>
                <a:cubicBezTo>
                  <a:pt x="115" y="210"/>
                  <a:pt x="116" y="212"/>
                  <a:pt x="118" y="214"/>
                </a:cubicBezTo>
                <a:cubicBezTo>
                  <a:pt x="128" y="225"/>
                  <a:pt x="142" y="233"/>
                  <a:pt x="158" y="233"/>
                </a:cubicBezTo>
                <a:close/>
                <a:moveTo>
                  <a:pt x="134" y="134"/>
                </a:moveTo>
                <a:cubicBezTo>
                  <a:pt x="134" y="134"/>
                  <a:pt x="134" y="134"/>
                  <a:pt x="135" y="135"/>
                </a:cubicBezTo>
                <a:cubicBezTo>
                  <a:pt x="134" y="135"/>
                  <a:pt x="133" y="136"/>
                  <a:pt x="132" y="136"/>
                </a:cubicBezTo>
                <a:cubicBezTo>
                  <a:pt x="132" y="135"/>
                  <a:pt x="133" y="135"/>
                  <a:pt x="134" y="134"/>
                </a:cubicBezTo>
                <a:close/>
                <a:moveTo>
                  <a:pt x="117" y="149"/>
                </a:moveTo>
                <a:cubicBezTo>
                  <a:pt x="116" y="150"/>
                  <a:pt x="116" y="151"/>
                  <a:pt x="115" y="152"/>
                </a:cubicBezTo>
                <a:cubicBezTo>
                  <a:pt x="115" y="151"/>
                  <a:pt x="115" y="151"/>
                  <a:pt x="115" y="150"/>
                </a:cubicBezTo>
                <a:cubicBezTo>
                  <a:pt x="116" y="150"/>
                  <a:pt x="116" y="149"/>
                  <a:pt x="117" y="14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Freeform 160"/>
          <p:cNvSpPr>
            <a:spLocks noEditPoints="1"/>
          </p:cNvSpPr>
          <p:nvPr/>
        </p:nvSpPr>
        <p:spPr bwMode="auto">
          <a:xfrm>
            <a:off x="3373067" y="1044627"/>
            <a:ext cx="1819613" cy="1067740"/>
          </a:xfrm>
          <a:custGeom>
            <a:avLst/>
            <a:gdLst>
              <a:gd name="T0" fmla="*/ 158 w 397"/>
              <a:gd name="T1" fmla="*/ 233 h 233"/>
              <a:gd name="T2" fmla="*/ 199 w 397"/>
              <a:gd name="T3" fmla="*/ 212 h 233"/>
              <a:gd name="T4" fmla="*/ 240 w 397"/>
              <a:gd name="T5" fmla="*/ 233 h 233"/>
              <a:gd name="T6" fmla="*/ 287 w 397"/>
              <a:gd name="T7" fmla="*/ 204 h 233"/>
              <a:gd name="T8" fmla="*/ 332 w 397"/>
              <a:gd name="T9" fmla="*/ 222 h 233"/>
              <a:gd name="T10" fmla="*/ 397 w 397"/>
              <a:gd name="T11" fmla="*/ 156 h 233"/>
              <a:gd name="T12" fmla="*/ 392 w 397"/>
              <a:gd name="T13" fmla="*/ 130 h 233"/>
              <a:gd name="T14" fmla="*/ 332 w 397"/>
              <a:gd name="T15" fmla="*/ 91 h 233"/>
              <a:gd name="T16" fmla="*/ 321 w 397"/>
              <a:gd name="T17" fmla="*/ 92 h 233"/>
              <a:gd name="T18" fmla="*/ 318 w 397"/>
              <a:gd name="T19" fmla="*/ 92 h 233"/>
              <a:gd name="T20" fmla="*/ 316 w 397"/>
              <a:gd name="T21" fmla="*/ 85 h 233"/>
              <a:gd name="T22" fmla="*/ 268 w 397"/>
              <a:gd name="T23" fmla="*/ 53 h 233"/>
              <a:gd name="T24" fmla="*/ 263 w 397"/>
              <a:gd name="T25" fmla="*/ 53 h 233"/>
              <a:gd name="T26" fmla="*/ 261 w 397"/>
              <a:gd name="T27" fmla="*/ 53 h 233"/>
              <a:gd name="T28" fmla="*/ 257 w 397"/>
              <a:gd name="T29" fmla="*/ 44 h 233"/>
              <a:gd name="T30" fmla="*/ 187 w 397"/>
              <a:gd name="T31" fmla="*/ 0 h 233"/>
              <a:gd name="T32" fmla="*/ 112 w 397"/>
              <a:gd name="T33" fmla="*/ 57 h 233"/>
              <a:gd name="T34" fmla="*/ 91 w 397"/>
              <a:gd name="T35" fmla="*/ 53 h 233"/>
              <a:gd name="T36" fmla="*/ 39 w 397"/>
              <a:gd name="T37" fmla="*/ 104 h 233"/>
              <a:gd name="T38" fmla="*/ 39 w 397"/>
              <a:gd name="T39" fmla="*/ 106 h 233"/>
              <a:gd name="T40" fmla="*/ 0 w 397"/>
              <a:gd name="T41" fmla="*/ 161 h 233"/>
              <a:gd name="T42" fmla="*/ 13 w 397"/>
              <a:gd name="T43" fmla="*/ 197 h 233"/>
              <a:gd name="T44" fmla="*/ 58 w 397"/>
              <a:gd name="T45" fmla="*/ 219 h 233"/>
              <a:gd name="T46" fmla="*/ 107 w 397"/>
              <a:gd name="T47" fmla="*/ 191 h 233"/>
              <a:gd name="T48" fmla="*/ 114 w 397"/>
              <a:gd name="T49" fmla="*/ 207 h 233"/>
              <a:gd name="T50" fmla="*/ 118 w 397"/>
              <a:gd name="T51" fmla="*/ 214 h 233"/>
              <a:gd name="T52" fmla="*/ 158 w 397"/>
              <a:gd name="T53" fmla="*/ 233 h 233"/>
              <a:gd name="T54" fmla="*/ 134 w 397"/>
              <a:gd name="T55" fmla="*/ 134 h 233"/>
              <a:gd name="T56" fmla="*/ 135 w 397"/>
              <a:gd name="T57" fmla="*/ 135 h 233"/>
              <a:gd name="T58" fmla="*/ 132 w 397"/>
              <a:gd name="T59" fmla="*/ 136 h 233"/>
              <a:gd name="T60" fmla="*/ 134 w 397"/>
              <a:gd name="T61" fmla="*/ 134 h 233"/>
              <a:gd name="T62" fmla="*/ 117 w 397"/>
              <a:gd name="T63" fmla="*/ 149 h 233"/>
              <a:gd name="T64" fmla="*/ 115 w 397"/>
              <a:gd name="T65" fmla="*/ 152 h 233"/>
              <a:gd name="T66" fmla="*/ 115 w 397"/>
              <a:gd name="T67" fmla="*/ 150 h 233"/>
              <a:gd name="T68" fmla="*/ 117 w 397"/>
              <a:gd name="T69" fmla="*/ 149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" h="233">
                <a:moveTo>
                  <a:pt x="158" y="233"/>
                </a:moveTo>
                <a:cubicBezTo>
                  <a:pt x="175" y="233"/>
                  <a:pt x="190" y="225"/>
                  <a:pt x="199" y="212"/>
                </a:cubicBezTo>
                <a:cubicBezTo>
                  <a:pt x="209" y="225"/>
                  <a:pt x="224" y="233"/>
                  <a:pt x="240" y="233"/>
                </a:cubicBezTo>
                <a:cubicBezTo>
                  <a:pt x="261" y="233"/>
                  <a:pt x="278" y="221"/>
                  <a:pt x="287" y="204"/>
                </a:cubicBezTo>
                <a:cubicBezTo>
                  <a:pt x="298" y="215"/>
                  <a:pt x="314" y="222"/>
                  <a:pt x="332" y="222"/>
                </a:cubicBezTo>
                <a:cubicBezTo>
                  <a:pt x="368" y="222"/>
                  <a:pt x="397" y="193"/>
                  <a:pt x="397" y="156"/>
                </a:cubicBezTo>
                <a:cubicBezTo>
                  <a:pt x="397" y="147"/>
                  <a:pt x="395" y="138"/>
                  <a:pt x="392" y="130"/>
                </a:cubicBezTo>
                <a:cubicBezTo>
                  <a:pt x="381" y="107"/>
                  <a:pt x="358" y="91"/>
                  <a:pt x="332" y="91"/>
                </a:cubicBezTo>
                <a:cubicBezTo>
                  <a:pt x="328" y="91"/>
                  <a:pt x="324" y="91"/>
                  <a:pt x="321" y="92"/>
                </a:cubicBezTo>
                <a:cubicBezTo>
                  <a:pt x="320" y="92"/>
                  <a:pt x="319" y="92"/>
                  <a:pt x="318" y="92"/>
                </a:cubicBezTo>
                <a:cubicBezTo>
                  <a:pt x="317" y="90"/>
                  <a:pt x="317" y="87"/>
                  <a:pt x="316" y="85"/>
                </a:cubicBezTo>
                <a:cubicBezTo>
                  <a:pt x="308" y="66"/>
                  <a:pt x="289" y="53"/>
                  <a:pt x="268" y="53"/>
                </a:cubicBezTo>
                <a:cubicBezTo>
                  <a:pt x="266" y="53"/>
                  <a:pt x="264" y="53"/>
                  <a:pt x="263" y="53"/>
                </a:cubicBezTo>
                <a:cubicBezTo>
                  <a:pt x="262" y="53"/>
                  <a:pt x="261" y="53"/>
                  <a:pt x="261" y="53"/>
                </a:cubicBezTo>
                <a:cubicBezTo>
                  <a:pt x="260" y="50"/>
                  <a:pt x="259" y="47"/>
                  <a:pt x="257" y="44"/>
                </a:cubicBezTo>
                <a:cubicBezTo>
                  <a:pt x="245" y="18"/>
                  <a:pt x="218" y="0"/>
                  <a:pt x="187" y="0"/>
                </a:cubicBezTo>
                <a:cubicBezTo>
                  <a:pt x="151" y="0"/>
                  <a:pt x="121" y="24"/>
                  <a:pt x="112" y="57"/>
                </a:cubicBezTo>
                <a:cubicBezTo>
                  <a:pt x="106" y="54"/>
                  <a:pt x="99" y="53"/>
                  <a:pt x="91" y="53"/>
                </a:cubicBezTo>
                <a:cubicBezTo>
                  <a:pt x="62" y="53"/>
                  <a:pt x="39" y="76"/>
                  <a:pt x="39" y="104"/>
                </a:cubicBezTo>
                <a:cubicBezTo>
                  <a:pt x="39" y="105"/>
                  <a:pt x="39" y="106"/>
                  <a:pt x="39" y="106"/>
                </a:cubicBezTo>
                <a:cubicBezTo>
                  <a:pt x="16" y="114"/>
                  <a:pt x="0" y="136"/>
                  <a:pt x="0" y="161"/>
                </a:cubicBezTo>
                <a:cubicBezTo>
                  <a:pt x="0" y="175"/>
                  <a:pt x="5" y="187"/>
                  <a:pt x="13" y="197"/>
                </a:cubicBezTo>
                <a:cubicBezTo>
                  <a:pt x="23" y="210"/>
                  <a:pt x="40" y="219"/>
                  <a:pt x="58" y="219"/>
                </a:cubicBezTo>
                <a:cubicBezTo>
                  <a:pt x="79" y="219"/>
                  <a:pt x="97" y="208"/>
                  <a:pt x="107" y="191"/>
                </a:cubicBezTo>
                <a:cubicBezTo>
                  <a:pt x="108" y="197"/>
                  <a:pt x="111" y="202"/>
                  <a:pt x="114" y="207"/>
                </a:cubicBezTo>
                <a:cubicBezTo>
                  <a:pt x="115" y="210"/>
                  <a:pt x="116" y="212"/>
                  <a:pt x="118" y="214"/>
                </a:cubicBezTo>
                <a:cubicBezTo>
                  <a:pt x="128" y="225"/>
                  <a:pt x="142" y="233"/>
                  <a:pt x="158" y="233"/>
                </a:cubicBezTo>
                <a:close/>
                <a:moveTo>
                  <a:pt x="134" y="134"/>
                </a:moveTo>
                <a:cubicBezTo>
                  <a:pt x="134" y="134"/>
                  <a:pt x="134" y="134"/>
                  <a:pt x="135" y="135"/>
                </a:cubicBezTo>
                <a:cubicBezTo>
                  <a:pt x="134" y="135"/>
                  <a:pt x="133" y="136"/>
                  <a:pt x="132" y="136"/>
                </a:cubicBezTo>
                <a:cubicBezTo>
                  <a:pt x="132" y="135"/>
                  <a:pt x="133" y="135"/>
                  <a:pt x="134" y="134"/>
                </a:cubicBezTo>
                <a:close/>
                <a:moveTo>
                  <a:pt x="117" y="149"/>
                </a:moveTo>
                <a:cubicBezTo>
                  <a:pt x="116" y="150"/>
                  <a:pt x="116" y="151"/>
                  <a:pt x="115" y="152"/>
                </a:cubicBezTo>
                <a:cubicBezTo>
                  <a:pt x="115" y="151"/>
                  <a:pt x="115" y="151"/>
                  <a:pt x="115" y="150"/>
                </a:cubicBezTo>
                <a:cubicBezTo>
                  <a:pt x="116" y="150"/>
                  <a:pt x="116" y="149"/>
                  <a:pt x="117" y="14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Freeform 160"/>
          <p:cNvSpPr>
            <a:spLocks noEditPoints="1"/>
          </p:cNvSpPr>
          <p:nvPr/>
        </p:nvSpPr>
        <p:spPr bwMode="auto">
          <a:xfrm>
            <a:off x="1640060" y="2306862"/>
            <a:ext cx="1001000" cy="587382"/>
          </a:xfrm>
          <a:custGeom>
            <a:avLst/>
            <a:gdLst>
              <a:gd name="T0" fmla="*/ 158 w 397"/>
              <a:gd name="T1" fmla="*/ 233 h 233"/>
              <a:gd name="T2" fmla="*/ 199 w 397"/>
              <a:gd name="T3" fmla="*/ 212 h 233"/>
              <a:gd name="T4" fmla="*/ 240 w 397"/>
              <a:gd name="T5" fmla="*/ 233 h 233"/>
              <a:gd name="T6" fmla="*/ 287 w 397"/>
              <a:gd name="T7" fmla="*/ 204 h 233"/>
              <a:gd name="T8" fmla="*/ 332 w 397"/>
              <a:gd name="T9" fmla="*/ 222 h 233"/>
              <a:gd name="T10" fmla="*/ 397 w 397"/>
              <a:gd name="T11" fmla="*/ 156 h 233"/>
              <a:gd name="T12" fmla="*/ 392 w 397"/>
              <a:gd name="T13" fmla="*/ 130 h 233"/>
              <a:gd name="T14" fmla="*/ 332 w 397"/>
              <a:gd name="T15" fmla="*/ 91 h 233"/>
              <a:gd name="T16" fmla="*/ 321 w 397"/>
              <a:gd name="T17" fmla="*/ 92 h 233"/>
              <a:gd name="T18" fmla="*/ 318 w 397"/>
              <a:gd name="T19" fmla="*/ 92 h 233"/>
              <a:gd name="T20" fmla="*/ 316 w 397"/>
              <a:gd name="T21" fmla="*/ 85 h 233"/>
              <a:gd name="T22" fmla="*/ 268 w 397"/>
              <a:gd name="T23" fmla="*/ 53 h 233"/>
              <a:gd name="T24" fmla="*/ 263 w 397"/>
              <a:gd name="T25" fmla="*/ 53 h 233"/>
              <a:gd name="T26" fmla="*/ 261 w 397"/>
              <a:gd name="T27" fmla="*/ 53 h 233"/>
              <a:gd name="T28" fmla="*/ 257 w 397"/>
              <a:gd name="T29" fmla="*/ 44 h 233"/>
              <a:gd name="T30" fmla="*/ 187 w 397"/>
              <a:gd name="T31" fmla="*/ 0 h 233"/>
              <a:gd name="T32" fmla="*/ 112 w 397"/>
              <a:gd name="T33" fmla="*/ 57 h 233"/>
              <a:gd name="T34" fmla="*/ 91 w 397"/>
              <a:gd name="T35" fmla="*/ 53 h 233"/>
              <a:gd name="T36" fmla="*/ 39 w 397"/>
              <a:gd name="T37" fmla="*/ 104 h 233"/>
              <a:gd name="T38" fmla="*/ 39 w 397"/>
              <a:gd name="T39" fmla="*/ 106 h 233"/>
              <a:gd name="T40" fmla="*/ 0 w 397"/>
              <a:gd name="T41" fmla="*/ 161 h 233"/>
              <a:gd name="T42" fmla="*/ 13 w 397"/>
              <a:gd name="T43" fmla="*/ 197 h 233"/>
              <a:gd name="T44" fmla="*/ 58 w 397"/>
              <a:gd name="T45" fmla="*/ 219 h 233"/>
              <a:gd name="T46" fmla="*/ 107 w 397"/>
              <a:gd name="T47" fmla="*/ 191 h 233"/>
              <a:gd name="T48" fmla="*/ 114 w 397"/>
              <a:gd name="T49" fmla="*/ 207 h 233"/>
              <a:gd name="T50" fmla="*/ 118 w 397"/>
              <a:gd name="T51" fmla="*/ 214 h 233"/>
              <a:gd name="T52" fmla="*/ 158 w 397"/>
              <a:gd name="T53" fmla="*/ 233 h 233"/>
              <a:gd name="T54" fmla="*/ 134 w 397"/>
              <a:gd name="T55" fmla="*/ 134 h 233"/>
              <a:gd name="T56" fmla="*/ 135 w 397"/>
              <a:gd name="T57" fmla="*/ 135 h 233"/>
              <a:gd name="T58" fmla="*/ 132 w 397"/>
              <a:gd name="T59" fmla="*/ 136 h 233"/>
              <a:gd name="T60" fmla="*/ 134 w 397"/>
              <a:gd name="T61" fmla="*/ 134 h 233"/>
              <a:gd name="T62" fmla="*/ 117 w 397"/>
              <a:gd name="T63" fmla="*/ 149 h 233"/>
              <a:gd name="T64" fmla="*/ 115 w 397"/>
              <a:gd name="T65" fmla="*/ 152 h 233"/>
              <a:gd name="T66" fmla="*/ 115 w 397"/>
              <a:gd name="T67" fmla="*/ 150 h 233"/>
              <a:gd name="T68" fmla="*/ 117 w 397"/>
              <a:gd name="T69" fmla="*/ 149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" h="233">
                <a:moveTo>
                  <a:pt x="158" y="233"/>
                </a:moveTo>
                <a:cubicBezTo>
                  <a:pt x="175" y="233"/>
                  <a:pt x="190" y="225"/>
                  <a:pt x="199" y="212"/>
                </a:cubicBezTo>
                <a:cubicBezTo>
                  <a:pt x="209" y="225"/>
                  <a:pt x="224" y="233"/>
                  <a:pt x="240" y="233"/>
                </a:cubicBezTo>
                <a:cubicBezTo>
                  <a:pt x="261" y="233"/>
                  <a:pt x="278" y="221"/>
                  <a:pt x="287" y="204"/>
                </a:cubicBezTo>
                <a:cubicBezTo>
                  <a:pt x="298" y="215"/>
                  <a:pt x="314" y="222"/>
                  <a:pt x="332" y="222"/>
                </a:cubicBezTo>
                <a:cubicBezTo>
                  <a:pt x="368" y="222"/>
                  <a:pt x="397" y="193"/>
                  <a:pt x="397" y="156"/>
                </a:cubicBezTo>
                <a:cubicBezTo>
                  <a:pt x="397" y="147"/>
                  <a:pt x="395" y="138"/>
                  <a:pt x="392" y="130"/>
                </a:cubicBezTo>
                <a:cubicBezTo>
                  <a:pt x="381" y="107"/>
                  <a:pt x="358" y="91"/>
                  <a:pt x="332" y="91"/>
                </a:cubicBezTo>
                <a:cubicBezTo>
                  <a:pt x="328" y="91"/>
                  <a:pt x="324" y="91"/>
                  <a:pt x="321" y="92"/>
                </a:cubicBezTo>
                <a:cubicBezTo>
                  <a:pt x="320" y="92"/>
                  <a:pt x="319" y="92"/>
                  <a:pt x="318" y="92"/>
                </a:cubicBezTo>
                <a:cubicBezTo>
                  <a:pt x="317" y="90"/>
                  <a:pt x="317" y="87"/>
                  <a:pt x="316" y="85"/>
                </a:cubicBezTo>
                <a:cubicBezTo>
                  <a:pt x="308" y="66"/>
                  <a:pt x="289" y="53"/>
                  <a:pt x="268" y="53"/>
                </a:cubicBezTo>
                <a:cubicBezTo>
                  <a:pt x="266" y="53"/>
                  <a:pt x="264" y="53"/>
                  <a:pt x="263" y="53"/>
                </a:cubicBezTo>
                <a:cubicBezTo>
                  <a:pt x="262" y="53"/>
                  <a:pt x="261" y="53"/>
                  <a:pt x="261" y="53"/>
                </a:cubicBezTo>
                <a:cubicBezTo>
                  <a:pt x="260" y="50"/>
                  <a:pt x="259" y="47"/>
                  <a:pt x="257" y="44"/>
                </a:cubicBezTo>
                <a:cubicBezTo>
                  <a:pt x="245" y="18"/>
                  <a:pt x="218" y="0"/>
                  <a:pt x="187" y="0"/>
                </a:cubicBezTo>
                <a:cubicBezTo>
                  <a:pt x="151" y="0"/>
                  <a:pt x="121" y="24"/>
                  <a:pt x="112" y="57"/>
                </a:cubicBezTo>
                <a:cubicBezTo>
                  <a:pt x="106" y="54"/>
                  <a:pt x="99" y="53"/>
                  <a:pt x="91" y="53"/>
                </a:cubicBezTo>
                <a:cubicBezTo>
                  <a:pt x="62" y="53"/>
                  <a:pt x="39" y="76"/>
                  <a:pt x="39" y="104"/>
                </a:cubicBezTo>
                <a:cubicBezTo>
                  <a:pt x="39" y="105"/>
                  <a:pt x="39" y="106"/>
                  <a:pt x="39" y="106"/>
                </a:cubicBezTo>
                <a:cubicBezTo>
                  <a:pt x="16" y="114"/>
                  <a:pt x="0" y="136"/>
                  <a:pt x="0" y="161"/>
                </a:cubicBezTo>
                <a:cubicBezTo>
                  <a:pt x="0" y="175"/>
                  <a:pt x="5" y="187"/>
                  <a:pt x="13" y="197"/>
                </a:cubicBezTo>
                <a:cubicBezTo>
                  <a:pt x="23" y="210"/>
                  <a:pt x="40" y="219"/>
                  <a:pt x="58" y="219"/>
                </a:cubicBezTo>
                <a:cubicBezTo>
                  <a:pt x="79" y="219"/>
                  <a:pt x="97" y="208"/>
                  <a:pt x="107" y="191"/>
                </a:cubicBezTo>
                <a:cubicBezTo>
                  <a:pt x="108" y="197"/>
                  <a:pt x="111" y="202"/>
                  <a:pt x="114" y="207"/>
                </a:cubicBezTo>
                <a:cubicBezTo>
                  <a:pt x="115" y="210"/>
                  <a:pt x="116" y="212"/>
                  <a:pt x="118" y="214"/>
                </a:cubicBezTo>
                <a:cubicBezTo>
                  <a:pt x="128" y="225"/>
                  <a:pt x="142" y="233"/>
                  <a:pt x="158" y="233"/>
                </a:cubicBezTo>
                <a:close/>
                <a:moveTo>
                  <a:pt x="134" y="134"/>
                </a:moveTo>
                <a:cubicBezTo>
                  <a:pt x="134" y="134"/>
                  <a:pt x="134" y="134"/>
                  <a:pt x="135" y="135"/>
                </a:cubicBezTo>
                <a:cubicBezTo>
                  <a:pt x="134" y="135"/>
                  <a:pt x="133" y="136"/>
                  <a:pt x="132" y="136"/>
                </a:cubicBezTo>
                <a:cubicBezTo>
                  <a:pt x="132" y="135"/>
                  <a:pt x="133" y="135"/>
                  <a:pt x="134" y="134"/>
                </a:cubicBezTo>
                <a:close/>
                <a:moveTo>
                  <a:pt x="117" y="149"/>
                </a:moveTo>
                <a:cubicBezTo>
                  <a:pt x="116" y="150"/>
                  <a:pt x="116" y="151"/>
                  <a:pt x="115" y="152"/>
                </a:cubicBezTo>
                <a:cubicBezTo>
                  <a:pt x="115" y="151"/>
                  <a:pt x="115" y="151"/>
                  <a:pt x="115" y="150"/>
                </a:cubicBezTo>
                <a:cubicBezTo>
                  <a:pt x="116" y="150"/>
                  <a:pt x="116" y="149"/>
                  <a:pt x="117" y="14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Rectangle 35"/>
          <p:cNvSpPr/>
          <p:nvPr/>
        </p:nvSpPr>
        <p:spPr>
          <a:xfrm>
            <a:off x="6506210" y="3582035"/>
            <a:ext cx="482981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zh-CN" altLang="en-US" sz="2800" noProof="1">
                <a:solidFill>
                  <a:srgbClr val="000000"/>
                </a:solidFill>
                <a:cs typeface="+mn-ea"/>
                <a:sym typeface="+mn-lt"/>
              </a:rPr>
              <a:t>江西高能集团需要在首页展示</a:t>
            </a:r>
            <a:r>
              <a:rPr lang="zh-CN" altLang="en-US" sz="2800" noProof="1">
                <a:solidFill>
                  <a:srgbClr val="00B050"/>
                </a:solidFill>
                <a:cs typeface="+mn-ea"/>
                <a:sym typeface="+mn-lt"/>
              </a:rPr>
              <a:t>优质房地产项目</a:t>
            </a:r>
            <a:r>
              <a:rPr lang="zh-CN" altLang="en-US" sz="2800" noProof="1">
                <a:solidFill>
                  <a:srgbClr val="000000"/>
                </a:solidFill>
                <a:cs typeface="+mn-ea"/>
                <a:sym typeface="+mn-lt"/>
              </a:rPr>
              <a:t>，委托江西魔方科技公司制作</a:t>
            </a:r>
            <a:r>
              <a:rPr lang="en-US" altLang="zh-CN" sz="2800" noProof="1">
                <a:solidFill>
                  <a:srgbClr val="00B050"/>
                </a:solidFill>
                <a:cs typeface="+mn-ea"/>
                <a:sym typeface="+mn-lt"/>
              </a:rPr>
              <a:t>banner</a:t>
            </a:r>
            <a:r>
              <a:rPr lang="zh-CN" altLang="en-US" sz="2800" noProof="1">
                <a:solidFill>
                  <a:srgbClr val="00B050"/>
                </a:solidFill>
                <a:cs typeface="+mn-ea"/>
                <a:sym typeface="+mn-lt"/>
              </a:rPr>
              <a:t>图</a:t>
            </a:r>
            <a:r>
              <a:rPr lang="zh-CN" altLang="en-US" sz="2800" noProof="1">
                <a:solidFill>
                  <a:srgbClr val="000000"/>
                </a:solidFill>
                <a:cs typeface="+mn-ea"/>
                <a:sym typeface="+mn-lt"/>
              </a:rPr>
              <a:t>展示，并对优质项目中的</a:t>
            </a:r>
            <a:r>
              <a:rPr lang="zh-CN" altLang="en-US" sz="2800" noProof="1">
                <a:solidFill>
                  <a:srgbClr val="00B050"/>
                </a:solidFill>
                <a:cs typeface="+mn-ea"/>
                <a:sym typeface="+mn-lt"/>
              </a:rPr>
              <a:t>重点建筑</a:t>
            </a:r>
            <a:r>
              <a:rPr lang="zh-CN" altLang="en-US" sz="2800" noProof="1">
                <a:solidFill>
                  <a:srgbClr val="000000"/>
                </a:solidFill>
                <a:cs typeface="+mn-ea"/>
                <a:sym typeface="+mn-lt"/>
              </a:rPr>
              <a:t>进行</a:t>
            </a:r>
            <a:r>
              <a:rPr lang="zh-CN" altLang="en-US" sz="2800" noProof="1">
                <a:solidFill>
                  <a:srgbClr val="00B050"/>
                </a:solidFill>
                <a:cs typeface="+mn-ea"/>
                <a:sym typeface="+mn-lt"/>
              </a:rPr>
              <a:t>访问</a:t>
            </a:r>
            <a:r>
              <a:rPr lang="zh-CN" altLang="en-US" sz="2800" noProof="1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zh-CN" altLang="en-US" sz="2800" noProof="1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0" name="Group 24"/>
          <p:cNvGrpSpPr/>
          <p:nvPr/>
        </p:nvGrpSpPr>
        <p:grpSpPr>
          <a:xfrm>
            <a:off x="7604125" y="1769745"/>
            <a:ext cx="1602105" cy="1423035"/>
            <a:chOff x="6144066" y="1971793"/>
            <a:chExt cx="521994" cy="463854"/>
          </a:xfrm>
        </p:grpSpPr>
        <p:sp>
          <p:nvSpPr>
            <p:cNvPr id="31" name="Freeform 1071"/>
            <p:cNvSpPr>
              <a:spLocks noEditPoints="1"/>
            </p:cNvSpPr>
            <p:nvPr/>
          </p:nvSpPr>
          <p:spPr bwMode="auto">
            <a:xfrm>
              <a:off x="6162411" y="1971793"/>
              <a:ext cx="466173" cy="463854"/>
            </a:xfrm>
            <a:custGeom>
              <a:avLst/>
              <a:gdLst>
                <a:gd name="T0" fmla="*/ 997 w 1003"/>
                <a:gd name="T1" fmla="*/ 576 h 1000"/>
                <a:gd name="T2" fmla="*/ 963 w 1003"/>
                <a:gd name="T3" fmla="*/ 694 h 1000"/>
                <a:gd name="T4" fmla="*/ 903 w 1003"/>
                <a:gd name="T5" fmla="*/ 799 h 1000"/>
                <a:gd name="T6" fmla="*/ 820 w 1003"/>
                <a:gd name="T7" fmla="*/ 886 h 1000"/>
                <a:gd name="T8" fmla="*/ 719 w 1003"/>
                <a:gd name="T9" fmla="*/ 950 h 1000"/>
                <a:gd name="T10" fmla="*/ 602 w 1003"/>
                <a:gd name="T11" fmla="*/ 990 h 1000"/>
                <a:gd name="T12" fmla="*/ 501 w 1003"/>
                <a:gd name="T13" fmla="*/ 1000 h 1000"/>
                <a:gd name="T14" fmla="*/ 376 w 1003"/>
                <a:gd name="T15" fmla="*/ 984 h 1000"/>
                <a:gd name="T16" fmla="*/ 262 w 1003"/>
                <a:gd name="T17" fmla="*/ 939 h 1000"/>
                <a:gd name="T18" fmla="*/ 164 w 1003"/>
                <a:gd name="T19" fmla="*/ 870 h 1000"/>
                <a:gd name="T20" fmla="*/ 85 w 1003"/>
                <a:gd name="T21" fmla="*/ 779 h 1000"/>
                <a:gd name="T22" fmla="*/ 30 w 1003"/>
                <a:gd name="T23" fmla="*/ 672 h 1000"/>
                <a:gd name="T24" fmla="*/ 3 w 1003"/>
                <a:gd name="T25" fmla="*/ 551 h 1000"/>
                <a:gd name="T26" fmla="*/ 3 w 1003"/>
                <a:gd name="T27" fmla="*/ 449 h 1000"/>
                <a:gd name="T28" fmla="*/ 30 w 1003"/>
                <a:gd name="T29" fmla="*/ 329 h 1000"/>
                <a:gd name="T30" fmla="*/ 85 w 1003"/>
                <a:gd name="T31" fmla="*/ 221 h 1000"/>
                <a:gd name="T32" fmla="*/ 164 w 1003"/>
                <a:gd name="T33" fmla="*/ 130 h 1000"/>
                <a:gd name="T34" fmla="*/ 262 w 1003"/>
                <a:gd name="T35" fmla="*/ 61 h 1000"/>
                <a:gd name="T36" fmla="*/ 376 w 1003"/>
                <a:gd name="T37" fmla="*/ 17 h 1000"/>
                <a:gd name="T38" fmla="*/ 501 w 1003"/>
                <a:gd name="T39" fmla="*/ 0 h 1000"/>
                <a:gd name="T40" fmla="*/ 602 w 1003"/>
                <a:gd name="T41" fmla="*/ 10 h 1000"/>
                <a:gd name="T42" fmla="*/ 719 w 1003"/>
                <a:gd name="T43" fmla="*/ 50 h 1000"/>
                <a:gd name="T44" fmla="*/ 820 w 1003"/>
                <a:gd name="T45" fmla="*/ 115 h 1000"/>
                <a:gd name="T46" fmla="*/ 903 w 1003"/>
                <a:gd name="T47" fmla="*/ 201 h 1000"/>
                <a:gd name="T48" fmla="*/ 963 w 1003"/>
                <a:gd name="T49" fmla="*/ 305 h 1000"/>
                <a:gd name="T50" fmla="*/ 997 w 1003"/>
                <a:gd name="T51" fmla="*/ 424 h 1000"/>
                <a:gd name="T52" fmla="*/ 511 w 1003"/>
                <a:gd name="T53" fmla="*/ 111 h 1000"/>
                <a:gd name="T54" fmla="*/ 433 w 1003"/>
                <a:gd name="T55" fmla="*/ 119 h 1000"/>
                <a:gd name="T56" fmla="*/ 342 w 1003"/>
                <a:gd name="T57" fmla="*/ 150 h 1000"/>
                <a:gd name="T58" fmla="*/ 263 w 1003"/>
                <a:gd name="T59" fmla="*/ 200 h 1000"/>
                <a:gd name="T60" fmla="*/ 198 w 1003"/>
                <a:gd name="T61" fmla="*/ 268 h 1000"/>
                <a:gd name="T62" fmla="*/ 151 w 1003"/>
                <a:gd name="T63" fmla="*/ 348 h 1000"/>
                <a:gd name="T64" fmla="*/ 126 w 1003"/>
                <a:gd name="T65" fmla="*/ 441 h 1000"/>
                <a:gd name="T66" fmla="*/ 121 w 1003"/>
                <a:gd name="T67" fmla="*/ 520 h 1000"/>
                <a:gd name="T68" fmla="*/ 138 w 1003"/>
                <a:gd name="T69" fmla="*/ 616 h 1000"/>
                <a:gd name="T70" fmla="*/ 178 w 1003"/>
                <a:gd name="T71" fmla="*/ 702 h 1000"/>
                <a:gd name="T72" fmla="*/ 235 w 1003"/>
                <a:gd name="T73" fmla="*/ 775 h 1000"/>
                <a:gd name="T74" fmla="*/ 309 w 1003"/>
                <a:gd name="T75" fmla="*/ 832 h 1000"/>
                <a:gd name="T76" fmla="*/ 395 w 1003"/>
                <a:gd name="T77" fmla="*/ 872 h 1000"/>
                <a:gd name="T78" fmla="*/ 491 w 1003"/>
                <a:gd name="T79" fmla="*/ 888 h 1000"/>
                <a:gd name="T80" fmla="*/ 570 w 1003"/>
                <a:gd name="T81" fmla="*/ 884 h 1000"/>
                <a:gd name="T82" fmla="*/ 663 w 1003"/>
                <a:gd name="T83" fmla="*/ 859 h 1000"/>
                <a:gd name="T84" fmla="*/ 744 w 1003"/>
                <a:gd name="T85" fmla="*/ 811 h 1000"/>
                <a:gd name="T86" fmla="*/ 813 w 1003"/>
                <a:gd name="T87" fmla="*/ 747 h 1000"/>
                <a:gd name="T88" fmla="*/ 863 w 1003"/>
                <a:gd name="T89" fmla="*/ 669 h 1000"/>
                <a:gd name="T90" fmla="*/ 893 w 1003"/>
                <a:gd name="T91" fmla="*/ 579 h 1000"/>
                <a:gd name="T92" fmla="*/ 902 w 1003"/>
                <a:gd name="T93" fmla="*/ 500 h 1000"/>
                <a:gd name="T94" fmla="*/ 889 w 1003"/>
                <a:gd name="T95" fmla="*/ 403 h 1000"/>
                <a:gd name="T96" fmla="*/ 854 w 1003"/>
                <a:gd name="T97" fmla="*/ 315 h 1000"/>
                <a:gd name="T98" fmla="*/ 799 w 1003"/>
                <a:gd name="T99" fmla="*/ 239 h 1000"/>
                <a:gd name="T100" fmla="*/ 729 w 1003"/>
                <a:gd name="T101" fmla="*/ 178 h 1000"/>
                <a:gd name="T102" fmla="*/ 645 w 1003"/>
                <a:gd name="T103" fmla="*/ 135 h 1000"/>
                <a:gd name="T104" fmla="*/ 551 w 1003"/>
                <a:gd name="T105" fmla="*/ 11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3" h="1000">
                  <a:moveTo>
                    <a:pt x="1003" y="500"/>
                  </a:moveTo>
                  <a:lnTo>
                    <a:pt x="1003" y="500"/>
                  </a:lnTo>
                  <a:lnTo>
                    <a:pt x="1002" y="526"/>
                  </a:lnTo>
                  <a:lnTo>
                    <a:pt x="1001" y="551"/>
                  </a:lnTo>
                  <a:lnTo>
                    <a:pt x="997" y="576"/>
                  </a:lnTo>
                  <a:lnTo>
                    <a:pt x="993" y="601"/>
                  </a:lnTo>
                  <a:lnTo>
                    <a:pt x="988" y="625"/>
                  </a:lnTo>
                  <a:lnTo>
                    <a:pt x="980" y="649"/>
                  </a:lnTo>
                  <a:lnTo>
                    <a:pt x="972" y="672"/>
                  </a:lnTo>
                  <a:lnTo>
                    <a:pt x="963" y="694"/>
                  </a:lnTo>
                  <a:lnTo>
                    <a:pt x="953" y="716"/>
                  </a:lnTo>
                  <a:lnTo>
                    <a:pt x="942" y="738"/>
                  </a:lnTo>
                  <a:lnTo>
                    <a:pt x="930" y="759"/>
                  </a:lnTo>
                  <a:lnTo>
                    <a:pt x="917" y="779"/>
                  </a:lnTo>
                  <a:lnTo>
                    <a:pt x="903" y="799"/>
                  </a:lnTo>
                  <a:lnTo>
                    <a:pt x="889" y="818"/>
                  </a:lnTo>
                  <a:lnTo>
                    <a:pt x="873" y="837"/>
                  </a:lnTo>
                  <a:lnTo>
                    <a:pt x="856" y="853"/>
                  </a:lnTo>
                  <a:lnTo>
                    <a:pt x="839" y="870"/>
                  </a:lnTo>
                  <a:lnTo>
                    <a:pt x="820" y="886"/>
                  </a:lnTo>
                  <a:lnTo>
                    <a:pt x="802" y="900"/>
                  </a:lnTo>
                  <a:lnTo>
                    <a:pt x="782" y="915"/>
                  </a:lnTo>
                  <a:lnTo>
                    <a:pt x="762" y="928"/>
                  </a:lnTo>
                  <a:lnTo>
                    <a:pt x="740" y="939"/>
                  </a:lnTo>
                  <a:lnTo>
                    <a:pt x="719" y="950"/>
                  </a:lnTo>
                  <a:lnTo>
                    <a:pt x="697" y="961"/>
                  </a:lnTo>
                  <a:lnTo>
                    <a:pt x="674" y="970"/>
                  </a:lnTo>
                  <a:lnTo>
                    <a:pt x="651" y="978"/>
                  </a:lnTo>
                  <a:lnTo>
                    <a:pt x="627" y="984"/>
                  </a:lnTo>
                  <a:lnTo>
                    <a:pt x="602" y="990"/>
                  </a:lnTo>
                  <a:lnTo>
                    <a:pt x="578" y="994"/>
                  </a:lnTo>
                  <a:lnTo>
                    <a:pt x="553" y="997"/>
                  </a:lnTo>
                  <a:lnTo>
                    <a:pt x="528" y="1000"/>
                  </a:lnTo>
                  <a:lnTo>
                    <a:pt x="501" y="1000"/>
                  </a:lnTo>
                  <a:lnTo>
                    <a:pt x="501" y="1000"/>
                  </a:lnTo>
                  <a:lnTo>
                    <a:pt x="476" y="1000"/>
                  </a:lnTo>
                  <a:lnTo>
                    <a:pt x="450" y="997"/>
                  </a:lnTo>
                  <a:lnTo>
                    <a:pt x="425" y="994"/>
                  </a:lnTo>
                  <a:lnTo>
                    <a:pt x="400" y="990"/>
                  </a:lnTo>
                  <a:lnTo>
                    <a:pt x="376" y="984"/>
                  </a:lnTo>
                  <a:lnTo>
                    <a:pt x="353" y="978"/>
                  </a:lnTo>
                  <a:lnTo>
                    <a:pt x="329" y="970"/>
                  </a:lnTo>
                  <a:lnTo>
                    <a:pt x="306" y="961"/>
                  </a:lnTo>
                  <a:lnTo>
                    <a:pt x="284" y="950"/>
                  </a:lnTo>
                  <a:lnTo>
                    <a:pt x="262" y="939"/>
                  </a:lnTo>
                  <a:lnTo>
                    <a:pt x="241" y="928"/>
                  </a:lnTo>
                  <a:lnTo>
                    <a:pt x="220" y="915"/>
                  </a:lnTo>
                  <a:lnTo>
                    <a:pt x="202" y="900"/>
                  </a:lnTo>
                  <a:lnTo>
                    <a:pt x="182" y="886"/>
                  </a:lnTo>
                  <a:lnTo>
                    <a:pt x="164" y="870"/>
                  </a:lnTo>
                  <a:lnTo>
                    <a:pt x="147" y="853"/>
                  </a:lnTo>
                  <a:lnTo>
                    <a:pt x="130" y="837"/>
                  </a:lnTo>
                  <a:lnTo>
                    <a:pt x="115" y="818"/>
                  </a:lnTo>
                  <a:lnTo>
                    <a:pt x="99" y="799"/>
                  </a:lnTo>
                  <a:lnTo>
                    <a:pt x="85" y="779"/>
                  </a:lnTo>
                  <a:lnTo>
                    <a:pt x="72" y="759"/>
                  </a:lnTo>
                  <a:lnTo>
                    <a:pt x="61" y="738"/>
                  </a:lnTo>
                  <a:lnTo>
                    <a:pt x="49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2" y="649"/>
                  </a:lnTo>
                  <a:lnTo>
                    <a:pt x="16" y="625"/>
                  </a:lnTo>
                  <a:lnTo>
                    <a:pt x="10" y="601"/>
                  </a:lnTo>
                  <a:lnTo>
                    <a:pt x="6" y="576"/>
                  </a:lnTo>
                  <a:lnTo>
                    <a:pt x="3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3" y="449"/>
                  </a:lnTo>
                  <a:lnTo>
                    <a:pt x="6" y="424"/>
                  </a:lnTo>
                  <a:lnTo>
                    <a:pt x="10" y="399"/>
                  </a:lnTo>
                  <a:lnTo>
                    <a:pt x="16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5"/>
                  </a:lnTo>
                  <a:lnTo>
                    <a:pt x="49" y="283"/>
                  </a:lnTo>
                  <a:lnTo>
                    <a:pt x="61" y="262"/>
                  </a:lnTo>
                  <a:lnTo>
                    <a:pt x="72" y="241"/>
                  </a:lnTo>
                  <a:lnTo>
                    <a:pt x="85" y="221"/>
                  </a:lnTo>
                  <a:lnTo>
                    <a:pt x="99" y="201"/>
                  </a:lnTo>
                  <a:lnTo>
                    <a:pt x="115" y="182"/>
                  </a:lnTo>
                  <a:lnTo>
                    <a:pt x="130" y="164"/>
                  </a:lnTo>
                  <a:lnTo>
                    <a:pt x="147" y="147"/>
                  </a:lnTo>
                  <a:lnTo>
                    <a:pt x="164" y="130"/>
                  </a:lnTo>
                  <a:lnTo>
                    <a:pt x="182" y="115"/>
                  </a:lnTo>
                  <a:lnTo>
                    <a:pt x="202" y="99"/>
                  </a:lnTo>
                  <a:lnTo>
                    <a:pt x="220" y="86"/>
                  </a:lnTo>
                  <a:lnTo>
                    <a:pt x="241" y="73"/>
                  </a:lnTo>
                  <a:lnTo>
                    <a:pt x="262" y="61"/>
                  </a:lnTo>
                  <a:lnTo>
                    <a:pt x="284" y="50"/>
                  </a:lnTo>
                  <a:lnTo>
                    <a:pt x="306" y="40"/>
                  </a:lnTo>
                  <a:lnTo>
                    <a:pt x="329" y="31"/>
                  </a:lnTo>
                  <a:lnTo>
                    <a:pt x="353" y="23"/>
                  </a:lnTo>
                  <a:lnTo>
                    <a:pt x="376" y="17"/>
                  </a:lnTo>
                  <a:lnTo>
                    <a:pt x="400" y="10"/>
                  </a:lnTo>
                  <a:lnTo>
                    <a:pt x="425" y="6"/>
                  </a:lnTo>
                  <a:lnTo>
                    <a:pt x="450" y="3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8" y="1"/>
                  </a:lnTo>
                  <a:lnTo>
                    <a:pt x="553" y="3"/>
                  </a:lnTo>
                  <a:lnTo>
                    <a:pt x="578" y="6"/>
                  </a:lnTo>
                  <a:lnTo>
                    <a:pt x="602" y="10"/>
                  </a:lnTo>
                  <a:lnTo>
                    <a:pt x="627" y="17"/>
                  </a:lnTo>
                  <a:lnTo>
                    <a:pt x="651" y="23"/>
                  </a:lnTo>
                  <a:lnTo>
                    <a:pt x="674" y="31"/>
                  </a:lnTo>
                  <a:lnTo>
                    <a:pt x="697" y="40"/>
                  </a:lnTo>
                  <a:lnTo>
                    <a:pt x="719" y="50"/>
                  </a:lnTo>
                  <a:lnTo>
                    <a:pt x="740" y="61"/>
                  </a:lnTo>
                  <a:lnTo>
                    <a:pt x="762" y="73"/>
                  </a:lnTo>
                  <a:lnTo>
                    <a:pt x="782" y="86"/>
                  </a:lnTo>
                  <a:lnTo>
                    <a:pt x="802" y="99"/>
                  </a:lnTo>
                  <a:lnTo>
                    <a:pt x="820" y="115"/>
                  </a:lnTo>
                  <a:lnTo>
                    <a:pt x="839" y="130"/>
                  </a:lnTo>
                  <a:lnTo>
                    <a:pt x="856" y="147"/>
                  </a:lnTo>
                  <a:lnTo>
                    <a:pt x="873" y="164"/>
                  </a:lnTo>
                  <a:lnTo>
                    <a:pt x="889" y="182"/>
                  </a:lnTo>
                  <a:lnTo>
                    <a:pt x="903" y="201"/>
                  </a:lnTo>
                  <a:lnTo>
                    <a:pt x="917" y="221"/>
                  </a:lnTo>
                  <a:lnTo>
                    <a:pt x="930" y="241"/>
                  </a:lnTo>
                  <a:lnTo>
                    <a:pt x="942" y="262"/>
                  </a:lnTo>
                  <a:lnTo>
                    <a:pt x="953" y="283"/>
                  </a:lnTo>
                  <a:lnTo>
                    <a:pt x="963" y="305"/>
                  </a:lnTo>
                  <a:lnTo>
                    <a:pt x="972" y="329"/>
                  </a:lnTo>
                  <a:lnTo>
                    <a:pt x="980" y="352"/>
                  </a:lnTo>
                  <a:lnTo>
                    <a:pt x="988" y="375"/>
                  </a:lnTo>
                  <a:lnTo>
                    <a:pt x="993" y="399"/>
                  </a:lnTo>
                  <a:lnTo>
                    <a:pt x="997" y="424"/>
                  </a:lnTo>
                  <a:lnTo>
                    <a:pt x="1001" y="449"/>
                  </a:lnTo>
                  <a:lnTo>
                    <a:pt x="1002" y="474"/>
                  </a:lnTo>
                  <a:lnTo>
                    <a:pt x="1003" y="500"/>
                  </a:lnTo>
                  <a:lnTo>
                    <a:pt x="1003" y="500"/>
                  </a:lnTo>
                  <a:close/>
                  <a:moveTo>
                    <a:pt x="511" y="111"/>
                  </a:moveTo>
                  <a:lnTo>
                    <a:pt x="511" y="111"/>
                  </a:lnTo>
                  <a:lnTo>
                    <a:pt x="491" y="111"/>
                  </a:lnTo>
                  <a:lnTo>
                    <a:pt x="471" y="114"/>
                  </a:lnTo>
                  <a:lnTo>
                    <a:pt x="452" y="116"/>
                  </a:lnTo>
                  <a:lnTo>
                    <a:pt x="433" y="119"/>
                  </a:lnTo>
                  <a:lnTo>
                    <a:pt x="413" y="124"/>
                  </a:lnTo>
                  <a:lnTo>
                    <a:pt x="395" y="129"/>
                  </a:lnTo>
                  <a:lnTo>
                    <a:pt x="377" y="135"/>
                  </a:lnTo>
                  <a:lnTo>
                    <a:pt x="359" y="142"/>
                  </a:lnTo>
                  <a:lnTo>
                    <a:pt x="342" y="150"/>
                  </a:lnTo>
                  <a:lnTo>
                    <a:pt x="325" y="159"/>
                  </a:lnTo>
                  <a:lnTo>
                    <a:pt x="309" y="168"/>
                  </a:lnTo>
                  <a:lnTo>
                    <a:pt x="293" y="178"/>
                  </a:lnTo>
                  <a:lnTo>
                    <a:pt x="278" y="189"/>
                  </a:lnTo>
                  <a:lnTo>
                    <a:pt x="263" y="200"/>
                  </a:lnTo>
                  <a:lnTo>
                    <a:pt x="249" y="213"/>
                  </a:lnTo>
                  <a:lnTo>
                    <a:pt x="235" y="225"/>
                  </a:lnTo>
                  <a:lnTo>
                    <a:pt x="223" y="239"/>
                  </a:lnTo>
                  <a:lnTo>
                    <a:pt x="209" y="252"/>
                  </a:lnTo>
                  <a:lnTo>
                    <a:pt x="198" y="268"/>
                  </a:lnTo>
                  <a:lnTo>
                    <a:pt x="187" y="282"/>
                  </a:lnTo>
                  <a:lnTo>
                    <a:pt x="178" y="299"/>
                  </a:lnTo>
                  <a:lnTo>
                    <a:pt x="168" y="315"/>
                  </a:lnTo>
                  <a:lnTo>
                    <a:pt x="159" y="332"/>
                  </a:lnTo>
                  <a:lnTo>
                    <a:pt x="151" y="348"/>
                  </a:lnTo>
                  <a:lnTo>
                    <a:pt x="145" y="366"/>
                  </a:lnTo>
                  <a:lnTo>
                    <a:pt x="138" y="385"/>
                  </a:lnTo>
                  <a:lnTo>
                    <a:pt x="134" y="403"/>
                  </a:lnTo>
                  <a:lnTo>
                    <a:pt x="129" y="422"/>
                  </a:lnTo>
                  <a:lnTo>
                    <a:pt x="126" y="441"/>
                  </a:lnTo>
                  <a:lnTo>
                    <a:pt x="123" y="461"/>
                  </a:lnTo>
                  <a:lnTo>
                    <a:pt x="121" y="481"/>
                  </a:lnTo>
                  <a:lnTo>
                    <a:pt x="121" y="500"/>
                  </a:lnTo>
                  <a:lnTo>
                    <a:pt x="121" y="500"/>
                  </a:lnTo>
                  <a:lnTo>
                    <a:pt x="121" y="520"/>
                  </a:lnTo>
                  <a:lnTo>
                    <a:pt x="123" y="540"/>
                  </a:lnTo>
                  <a:lnTo>
                    <a:pt x="126" y="559"/>
                  </a:lnTo>
                  <a:lnTo>
                    <a:pt x="129" y="579"/>
                  </a:lnTo>
                  <a:lnTo>
                    <a:pt x="134" y="597"/>
                  </a:lnTo>
                  <a:lnTo>
                    <a:pt x="138" y="616"/>
                  </a:lnTo>
                  <a:lnTo>
                    <a:pt x="145" y="634"/>
                  </a:lnTo>
                  <a:lnTo>
                    <a:pt x="151" y="651"/>
                  </a:lnTo>
                  <a:lnTo>
                    <a:pt x="159" y="669"/>
                  </a:lnTo>
                  <a:lnTo>
                    <a:pt x="168" y="686"/>
                  </a:lnTo>
                  <a:lnTo>
                    <a:pt x="178" y="702"/>
                  </a:lnTo>
                  <a:lnTo>
                    <a:pt x="187" y="718"/>
                  </a:lnTo>
                  <a:lnTo>
                    <a:pt x="198" y="733"/>
                  </a:lnTo>
                  <a:lnTo>
                    <a:pt x="209" y="747"/>
                  </a:lnTo>
                  <a:lnTo>
                    <a:pt x="223" y="762"/>
                  </a:lnTo>
                  <a:lnTo>
                    <a:pt x="235" y="775"/>
                  </a:lnTo>
                  <a:lnTo>
                    <a:pt x="249" y="788"/>
                  </a:lnTo>
                  <a:lnTo>
                    <a:pt x="263" y="800"/>
                  </a:lnTo>
                  <a:lnTo>
                    <a:pt x="278" y="811"/>
                  </a:lnTo>
                  <a:lnTo>
                    <a:pt x="293" y="822"/>
                  </a:lnTo>
                  <a:lnTo>
                    <a:pt x="309" y="832"/>
                  </a:lnTo>
                  <a:lnTo>
                    <a:pt x="325" y="842"/>
                  </a:lnTo>
                  <a:lnTo>
                    <a:pt x="342" y="851"/>
                  </a:lnTo>
                  <a:lnTo>
                    <a:pt x="359" y="859"/>
                  </a:lnTo>
                  <a:lnTo>
                    <a:pt x="377" y="865"/>
                  </a:lnTo>
                  <a:lnTo>
                    <a:pt x="395" y="872"/>
                  </a:lnTo>
                  <a:lnTo>
                    <a:pt x="413" y="876"/>
                  </a:lnTo>
                  <a:lnTo>
                    <a:pt x="433" y="881"/>
                  </a:lnTo>
                  <a:lnTo>
                    <a:pt x="452" y="884"/>
                  </a:lnTo>
                  <a:lnTo>
                    <a:pt x="471" y="887"/>
                  </a:lnTo>
                  <a:lnTo>
                    <a:pt x="491" y="888"/>
                  </a:lnTo>
                  <a:lnTo>
                    <a:pt x="511" y="888"/>
                  </a:lnTo>
                  <a:lnTo>
                    <a:pt x="511" y="888"/>
                  </a:lnTo>
                  <a:lnTo>
                    <a:pt x="531" y="888"/>
                  </a:lnTo>
                  <a:lnTo>
                    <a:pt x="551" y="887"/>
                  </a:lnTo>
                  <a:lnTo>
                    <a:pt x="570" y="884"/>
                  </a:lnTo>
                  <a:lnTo>
                    <a:pt x="589" y="881"/>
                  </a:lnTo>
                  <a:lnTo>
                    <a:pt x="609" y="876"/>
                  </a:lnTo>
                  <a:lnTo>
                    <a:pt x="627" y="872"/>
                  </a:lnTo>
                  <a:lnTo>
                    <a:pt x="645" y="865"/>
                  </a:lnTo>
                  <a:lnTo>
                    <a:pt x="663" y="859"/>
                  </a:lnTo>
                  <a:lnTo>
                    <a:pt x="681" y="851"/>
                  </a:lnTo>
                  <a:lnTo>
                    <a:pt x="697" y="842"/>
                  </a:lnTo>
                  <a:lnTo>
                    <a:pt x="714" y="832"/>
                  </a:lnTo>
                  <a:lnTo>
                    <a:pt x="729" y="822"/>
                  </a:lnTo>
                  <a:lnTo>
                    <a:pt x="744" y="811"/>
                  </a:lnTo>
                  <a:lnTo>
                    <a:pt x="760" y="800"/>
                  </a:lnTo>
                  <a:lnTo>
                    <a:pt x="773" y="788"/>
                  </a:lnTo>
                  <a:lnTo>
                    <a:pt x="787" y="775"/>
                  </a:lnTo>
                  <a:lnTo>
                    <a:pt x="799" y="762"/>
                  </a:lnTo>
                  <a:lnTo>
                    <a:pt x="813" y="747"/>
                  </a:lnTo>
                  <a:lnTo>
                    <a:pt x="824" y="733"/>
                  </a:lnTo>
                  <a:lnTo>
                    <a:pt x="835" y="718"/>
                  </a:lnTo>
                  <a:lnTo>
                    <a:pt x="845" y="702"/>
                  </a:lnTo>
                  <a:lnTo>
                    <a:pt x="854" y="686"/>
                  </a:lnTo>
                  <a:lnTo>
                    <a:pt x="863" y="669"/>
                  </a:lnTo>
                  <a:lnTo>
                    <a:pt x="871" y="651"/>
                  </a:lnTo>
                  <a:lnTo>
                    <a:pt x="878" y="634"/>
                  </a:lnTo>
                  <a:lnTo>
                    <a:pt x="884" y="616"/>
                  </a:lnTo>
                  <a:lnTo>
                    <a:pt x="889" y="597"/>
                  </a:lnTo>
                  <a:lnTo>
                    <a:pt x="893" y="579"/>
                  </a:lnTo>
                  <a:lnTo>
                    <a:pt x="896" y="559"/>
                  </a:lnTo>
                  <a:lnTo>
                    <a:pt x="900" y="540"/>
                  </a:lnTo>
                  <a:lnTo>
                    <a:pt x="901" y="520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01" y="481"/>
                  </a:lnTo>
                  <a:lnTo>
                    <a:pt x="900" y="461"/>
                  </a:lnTo>
                  <a:lnTo>
                    <a:pt x="896" y="441"/>
                  </a:lnTo>
                  <a:lnTo>
                    <a:pt x="893" y="422"/>
                  </a:lnTo>
                  <a:lnTo>
                    <a:pt x="889" y="403"/>
                  </a:lnTo>
                  <a:lnTo>
                    <a:pt x="884" y="385"/>
                  </a:lnTo>
                  <a:lnTo>
                    <a:pt x="878" y="366"/>
                  </a:lnTo>
                  <a:lnTo>
                    <a:pt x="871" y="348"/>
                  </a:lnTo>
                  <a:lnTo>
                    <a:pt x="863" y="332"/>
                  </a:lnTo>
                  <a:lnTo>
                    <a:pt x="854" y="315"/>
                  </a:lnTo>
                  <a:lnTo>
                    <a:pt x="845" y="299"/>
                  </a:lnTo>
                  <a:lnTo>
                    <a:pt x="835" y="282"/>
                  </a:lnTo>
                  <a:lnTo>
                    <a:pt x="824" y="268"/>
                  </a:lnTo>
                  <a:lnTo>
                    <a:pt x="813" y="252"/>
                  </a:lnTo>
                  <a:lnTo>
                    <a:pt x="799" y="239"/>
                  </a:lnTo>
                  <a:lnTo>
                    <a:pt x="787" y="225"/>
                  </a:lnTo>
                  <a:lnTo>
                    <a:pt x="773" y="213"/>
                  </a:lnTo>
                  <a:lnTo>
                    <a:pt x="760" y="200"/>
                  </a:lnTo>
                  <a:lnTo>
                    <a:pt x="744" y="189"/>
                  </a:lnTo>
                  <a:lnTo>
                    <a:pt x="729" y="178"/>
                  </a:lnTo>
                  <a:lnTo>
                    <a:pt x="714" y="168"/>
                  </a:lnTo>
                  <a:lnTo>
                    <a:pt x="697" y="159"/>
                  </a:lnTo>
                  <a:lnTo>
                    <a:pt x="681" y="150"/>
                  </a:lnTo>
                  <a:lnTo>
                    <a:pt x="663" y="142"/>
                  </a:lnTo>
                  <a:lnTo>
                    <a:pt x="645" y="135"/>
                  </a:lnTo>
                  <a:lnTo>
                    <a:pt x="627" y="129"/>
                  </a:lnTo>
                  <a:lnTo>
                    <a:pt x="609" y="124"/>
                  </a:lnTo>
                  <a:lnTo>
                    <a:pt x="589" y="119"/>
                  </a:lnTo>
                  <a:lnTo>
                    <a:pt x="570" y="116"/>
                  </a:lnTo>
                  <a:lnTo>
                    <a:pt x="551" y="114"/>
                  </a:lnTo>
                  <a:lnTo>
                    <a:pt x="531" y="111"/>
                  </a:lnTo>
                  <a:lnTo>
                    <a:pt x="511" y="111"/>
                  </a:lnTo>
                  <a:lnTo>
                    <a:pt x="511" y="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Title 11"/>
            <p:cNvSpPr txBox="1"/>
            <p:nvPr/>
          </p:nvSpPr>
          <p:spPr>
            <a:xfrm>
              <a:off x="6144066" y="2082586"/>
              <a:ext cx="521994" cy="285280"/>
            </a:xfrm>
            <a:prstGeom prst="rect">
              <a:avLst/>
            </a:prstGeom>
          </p:spPr>
          <p:txBody>
            <a:bodyPr vert="horz" wrap="square" lIns="91416" tIns="45708" rIns="91416" bIns="45708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srgbClr val="00B050"/>
                  </a:solidFill>
                  <a:latin typeface="+mn-lt"/>
                  <a:ea typeface="+mn-ea"/>
                  <a:cs typeface="+mn-ea"/>
                  <a:sym typeface="+mn-lt"/>
                </a:rPr>
                <a:t>项目</a:t>
              </a:r>
              <a:endParaRPr lang="zh-CN" altLang="en-US" sz="24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"/>
    </mc:Choice>
    <mc:Fallback>
      <p:transition spd="slow" advTm="14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198347" y="1009998"/>
            <a:ext cx="2654561" cy="396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5" name="TextBox 48"/>
          <p:cNvSpPr txBox="1"/>
          <p:nvPr/>
        </p:nvSpPr>
        <p:spPr>
          <a:xfrm>
            <a:off x="5900328" y="2611612"/>
            <a:ext cx="4071347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6000" dirty="0">
                <a:cs typeface="+mn-ea"/>
                <a:sym typeface="+mn-lt"/>
              </a:rPr>
              <a:t>介绍图片</a:t>
            </a:r>
            <a:endParaRPr lang="zh-CN" altLang="en-GB" sz="6000" dirty="0"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52908" y="2203604"/>
            <a:ext cx="212307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1500" cap="all" spc="209" dirty="0">
                <a:cs typeface="+mn-ea"/>
                <a:sym typeface="+mn-lt"/>
              </a:rPr>
              <a:t>02</a:t>
            </a:r>
            <a:endParaRPr lang="zh-CN" altLang="en-US" sz="11500" cap="all" spc="209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7"/>
    </mc:Choice>
    <mc:Fallback>
      <p:transition spd="slow" advTm="3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3127" y="2108200"/>
            <a:ext cx="2283395" cy="2032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0333" tIns="406400" rIns="550333" bIns="406400" numCol="1" spcCol="1270" anchor="ctr" anchorCtr="0">
            <a:noAutofit/>
          </a:bodyPr>
          <a:lstStyle/>
          <a:p>
            <a:pPr marL="0" marR="0" lvl="0" indent="0" algn="ctr" defTabSz="38525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6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"/>
          <p:cNvSpPr/>
          <p:nvPr/>
        </p:nvSpPr>
        <p:spPr>
          <a:xfrm>
            <a:off x="3769667" y="2108200"/>
            <a:ext cx="2283395" cy="2032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0333" tIns="406400" rIns="550333" bIns="406400" numCol="1" spcCol="1270" anchor="ctr" anchorCtr="0">
            <a:noAutofit/>
          </a:bodyPr>
          <a:lstStyle/>
          <a:p>
            <a:pPr marL="0" marR="0" lvl="0" indent="0" algn="ctr" defTabSz="38525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6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6232427" y="2108200"/>
            <a:ext cx="2283395" cy="2032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0333" tIns="406400" rIns="550333" bIns="406400" numCol="1" spcCol="1270" anchor="ctr" anchorCtr="0">
            <a:noAutofit/>
          </a:bodyPr>
          <a:lstStyle/>
          <a:p>
            <a:pPr marL="0" marR="0" lvl="0" indent="0" algn="ctr" defTabSz="38525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6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>
          <a:xfrm>
            <a:off x="8687077" y="2108200"/>
            <a:ext cx="2283395" cy="2032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0333" tIns="406400" rIns="550333" bIns="406400" numCol="1" spcCol="1270" anchor="ctr" anchorCtr="0">
            <a:noAutofit/>
          </a:bodyPr>
          <a:lstStyle/>
          <a:p>
            <a:pPr marL="0" marR="0" lvl="0" indent="0" algn="ctr" defTabSz="38525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86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1723281" y="2487187"/>
            <a:ext cx="1283363" cy="1304664"/>
            <a:chOff x="1292461" y="1865390"/>
            <a:chExt cx="962522" cy="978498"/>
          </a:xfrm>
        </p:grpSpPr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1581420" y="1865390"/>
              <a:ext cx="384605" cy="618669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Rectangle 61"/>
            <p:cNvSpPr/>
            <p:nvPr/>
          </p:nvSpPr>
          <p:spPr>
            <a:xfrm>
              <a:off x="1292461" y="2515215"/>
              <a:ext cx="962522" cy="328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img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4292140" y="2612011"/>
            <a:ext cx="1283363" cy="1179840"/>
            <a:chOff x="3219105" y="1959008"/>
            <a:chExt cx="962522" cy="884880"/>
          </a:xfrm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419391" y="1959008"/>
              <a:ext cx="561951" cy="529509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Rectangle 53"/>
            <p:cNvSpPr/>
            <p:nvPr/>
          </p:nvSpPr>
          <p:spPr>
            <a:xfrm>
              <a:off x="3219105" y="2515215"/>
              <a:ext cx="962522" cy="328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图片属性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38891" y="2492267"/>
            <a:ext cx="1283363" cy="1299584"/>
            <a:chOff x="5054168" y="1869200"/>
            <a:chExt cx="962522" cy="974688"/>
          </a:xfrm>
        </p:grpSpPr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5270212" y="1869200"/>
              <a:ext cx="530434" cy="615040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Rectangle 49"/>
            <p:cNvSpPr/>
            <p:nvPr/>
          </p:nvSpPr>
          <p:spPr>
            <a:xfrm>
              <a:off x="5054168" y="2515215"/>
              <a:ext cx="962522" cy="328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路径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Group 12"/>
          <p:cNvGrpSpPr/>
          <p:nvPr/>
        </p:nvGrpSpPr>
        <p:grpSpPr>
          <a:xfrm>
            <a:off x="9242397" y="2735110"/>
            <a:ext cx="1283363" cy="1056741"/>
            <a:chOff x="6931798" y="2051332"/>
            <a:chExt cx="962522" cy="792556"/>
          </a:xfrm>
        </p:grpSpPr>
        <p:sp>
          <p:nvSpPr>
            <p:cNvPr id="16" name="Freeform 21"/>
            <p:cNvSpPr/>
            <p:nvPr/>
          </p:nvSpPr>
          <p:spPr bwMode="auto">
            <a:xfrm>
              <a:off x="7122678" y="2051332"/>
              <a:ext cx="580762" cy="441581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Rectangle 47"/>
            <p:cNvSpPr/>
            <p:nvPr/>
          </p:nvSpPr>
          <p:spPr>
            <a:xfrm>
              <a:off x="6931798" y="2515215"/>
              <a:ext cx="962522" cy="328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map/area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Rectangle 62"/>
          <p:cNvSpPr/>
          <p:nvPr/>
        </p:nvSpPr>
        <p:spPr>
          <a:xfrm>
            <a:off x="1130300" y="4699583"/>
            <a:ext cx="2146544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&lt;img src=”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图片地址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/&gt;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63"/>
          <p:cNvSpPr/>
          <p:nvPr/>
        </p:nvSpPr>
        <p:spPr>
          <a:xfrm>
            <a:off x="3769667" y="4699583"/>
            <a:ext cx="214654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19200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src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alt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title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width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height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Rectangle 64"/>
          <p:cNvSpPr/>
          <p:nvPr/>
        </p:nvSpPr>
        <p:spPr>
          <a:xfrm>
            <a:off x="6375400" y="4699583"/>
            <a:ext cx="2146544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19200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相对路径和绝对路径</a:t>
            </a: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8973243" y="4699583"/>
            <a:ext cx="214654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19200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&lt;map&gt;&lt;/map&gt;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lvl="0" algn="ctr" defTabSz="1219200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&lt;area&gt;&lt;/area&gt;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22" name="Straight Connector 66"/>
          <p:cNvCxnSpPr/>
          <p:nvPr/>
        </p:nvCxnSpPr>
        <p:spPr>
          <a:xfrm flipV="1">
            <a:off x="3560233" y="4727627"/>
            <a:ext cx="0" cy="1016000"/>
          </a:xfrm>
          <a:prstGeom prst="line">
            <a:avLst/>
          </a:prstGeom>
          <a:ln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7"/>
          <p:cNvCxnSpPr/>
          <p:nvPr/>
        </p:nvCxnSpPr>
        <p:spPr>
          <a:xfrm flipV="1">
            <a:off x="6146800" y="4727627"/>
            <a:ext cx="0" cy="1016000"/>
          </a:xfrm>
          <a:prstGeom prst="line">
            <a:avLst/>
          </a:prstGeom>
          <a:ln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68"/>
          <p:cNvCxnSpPr/>
          <p:nvPr/>
        </p:nvCxnSpPr>
        <p:spPr>
          <a:xfrm flipV="1">
            <a:off x="8746067" y="4727627"/>
            <a:ext cx="0" cy="1016000"/>
          </a:xfrm>
          <a:prstGeom prst="line">
            <a:avLst/>
          </a:prstGeom>
          <a:ln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6"/>
    </mc:Choice>
    <mc:Fallback>
      <p:transition spd="slow" advTm="8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198347" y="1009998"/>
            <a:ext cx="2654561" cy="396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5" name="TextBox 48"/>
          <p:cNvSpPr txBox="1"/>
          <p:nvPr/>
        </p:nvSpPr>
        <p:spPr>
          <a:xfrm>
            <a:off x="5900328" y="2659872"/>
            <a:ext cx="4071347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cs typeface="+mn-ea"/>
                <a:sym typeface="+mn-lt"/>
              </a:rPr>
              <a:t>项目练习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52908" y="2203604"/>
            <a:ext cx="212307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1500" cap="all" spc="209" dirty="0">
                <a:cs typeface="+mn-ea"/>
                <a:sym typeface="+mn-lt"/>
              </a:rPr>
              <a:t>03</a:t>
            </a:r>
            <a:endParaRPr lang="zh-CN" altLang="en-US" sz="11500" cap="all" spc="209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2"/>
    </mc:Choice>
    <mc:Fallback>
      <p:transition spd="slow" advTm="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/>
          <p:nvPr/>
        </p:nvSpPr>
        <p:spPr>
          <a:xfrm>
            <a:off x="2335297" y="1994569"/>
            <a:ext cx="342949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高新火炬广场酒店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点击酒店图片进行跳转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4" name="Rectangle 24"/>
          <p:cNvSpPr/>
          <p:nvPr/>
        </p:nvSpPr>
        <p:spPr>
          <a:xfrm>
            <a:off x="2335297" y="3091041"/>
            <a:ext cx="342949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高新体育公园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点击足球场进行跳转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5" name="Rectangle 26"/>
          <p:cNvSpPr/>
          <p:nvPr/>
        </p:nvSpPr>
        <p:spPr>
          <a:xfrm>
            <a:off x="2335297" y="4208641"/>
            <a:ext cx="342949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江西高能大厦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点击高能大厦进行跳转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9" name="Group 8"/>
          <p:cNvGrpSpPr/>
          <p:nvPr/>
        </p:nvGrpSpPr>
        <p:grpSpPr>
          <a:xfrm>
            <a:off x="1452274" y="4342569"/>
            <a:ext cx="646545" cy="646545"/>
            <a:chOff x="5001064" y="4044143"/>
            <a:chExt cx="484909" cy="484909"/>
          </a:xfrm>
        </p:grpSpPr>
        <p:sp>
          <p:nvSpPr>
            <p:cNvPr id="40" name="Oval 27"/>
            <p:cNvSpPr/>
            <p:nvPr/>
          </p:nvSpPr>
          <p:spPr>
            <a:xfrm>
              <a:off x="5001064" y="4044143"/>
              <a:ext cx="484909" cy="4849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2400">
                <a:solidFill>
                  <a:srgbClr val="00574C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071253" y="4112098"/>
              <a:ext cx="348997" cy="348997"/>
            </a:xfrm>
            <a:custGeom>
              <a:avLst/>
              <a:gdLst>
                <a:gd name="T0" fmla="*/ 287 w 483"/>
                <a:gd name="T1" fmla="*/ 425 h 483"/>
                <a:gd name="T2" fmla="*/ 95 w 483"/>
                <a:gd name="T3" fmla="*/ 112 h 483"/>
                <a:gd name="T4" fmla="*/ 121 w 483"/>
                <a:gd name="T5" fmla="*/ 134 h 483"/>
                <a:gd name="T6" fmla="*/ 158 w 483"/>
                <a:gd name="T7" fmla="*/ 215 h 483"/>
                <a:gd name="T8" fmla="*/ 176 w 483"/>
                <a:gd name="T9" fmla="*/ 230 h 483"/>
                <a:gd name="T10" fmla="*/ 252 w 483"/>
                <a:gd name="T11" fmla="*/ 266 h 483"/>
                <a:gd name="T12" fmla="*/ 269 w 483"/>
                <a:gd name="T13" fmla="*/ 299 h 483"/>
                <a:gd name="T14" fmla="*/ 304 w 483"/>
                <a:gd name="T15" fmla="*/ 433 h 483"/>
                <a:gd name="T16" fmla="*/ 336 w 483"/>
                <a:gd name="T17" fmla="*/ 405 h 483"/>
                <a:gd name="T18" fmla="*/ 399 w 483"/>
                <a:gd name="T19" fmla="*/ 342 h 483"/>
                <a:gd name="T20" fmla="*/ 369 w 483"/>
                <a:gd name="T21" fmla="*/ 303 h 483"/>
                <a:gd name="T22" fmla="*/ 316 w 483"/>
                <a:gd name="T23" fmla="*/ 265 h 483"/>
                <a:gd name="T24" fmla="*/ 279 w 483"/>
                <a:gd name="T25" fmla="*/ 274 h 483"/>
                <a:gd name="T26" fmla="*/ 239 w 483"/>
                <a:gd name="T27" fmla="*/ 223 h 483"/>
                <a:gd name="T28" fmla="*/ 225 w 483"/>
                <a:gd name="T29" fmla="*/ 190 h 483"/>
                <a:gd name="T30" fmla="*/ 282 w 483"/>
                <a:gd name="T31" fmla="*/ 171 h 483"/>
                <a:gd name="T32" fmla="*/ 297 w 483"/>
                <a:gd name="T33" fmla="*/ 151 h 483"/>
                <a:gd name="T34" fmla="*/ 326 w 483"/>
                <a:gd name="T35" fmla="*/ 141 h 483"/>
                <a:gd name="T36" fmla="*/ 334 w 483"/>
                <a:gd name="T37" fmla="*/ 106 h 483"/>
                <a:gd name="T38" fmla="*/ 280 w 483"/>
                <a:gd name="T39" fmla="*/ 102 h 483"/>
                <a:gd name="T40" fmla="*/ 242 w 483"/>
                <a:gd name="T41" fmla="*/ 76 h 483"/>
                <a:gd name="T42" fmla="*/ 282 w 483"/>
                <a:gd name="T43" fmla="*/ 68 h 483"/>
                <a:gd name="T44" fmla="*/ 317 w 483"/>
                <a:gd name="T45" fmla="*/ 82 h 483"/>
                <a:gd name="T46" fmla="*/ 307 w 483"/>
                <a:gd name="T47" fmla="*/ 71 h 483"/>
                <a:gd name="T48" fmla="*/ 245 w 483"/>
                <a:gd name="T49" fmla="*/ 59 h 483"/>
                <a:gd name="T50" fmla="*/ 237 w 483"/>
                <a:gd name="T51" fmla="*/ 66 h 483"/>
                <a:gd name="T52" fmla="*/ 216 w 483"/>
                <a:gd name="T53" fmla="*/ 61 h 483"/>
                <a:gd name="T54" fmla="*/ 157 w 483"/>
                <a:gd name="T55" fmla="*/ 76 h 483"/>
                <a:gd name="T56" fmla="*/ 141 w 483"/>
                <a:gd name="T57" fmla="*/ 65 h 483"/>
                <a:gd name="T58" fmla="*/ 230 w 483"/>
                <a:gd name="T59" fmla="*/ 40 h 483"/>
                <a:gd name="T60" fmla="*/ 258 w 483"/>
                <a:gd name="T61" fmla="*/ 44 h 483"/>
                <a:gd name="T62" fmla="*/ 247 w 483"/>
                <a:gd name="T63" fmla="*/ 50 h 483"/>
                <a:gd name="T64" fmla="*/ 308 w 483"/>
                <a:gd name="T65" fmla="*/ 50 h 483"/>
                <a:gd name="T66" fmla="*/ 315 w 483"/>
                <a:gd name="T67" fmla="*/ 57 h 483"/>
                <a:gd name="T68" fmla="*/ 356 w 483"/>
                <a:gd name="T69" fmla="*/ 88 h 483"/>
                <a:gd name="T70" fmla="*/ 168 w 483"/>
                <a:gd name="T71" fmla="*/ 54 h 483"/>
                <a:gd name="T72" fmla="*/ 204 w 483"/>
                <a:gd name="T73" fmla="*/ 49 h 483"/>
                <a:gd name="T74" fmla="*/ 211 w 483"/>
                <a:gd name="T75" fmla="*/ 58 h 483"/>
                <a:gd name="T76" fmla="*/ 205 w 483"/>
                <a:gd name="T77" fmla="*/ 43 h 483"/>
                <a:gd name="T78" fmla="*/ 147 w 483"/>
                <a:gd name="T79" fmla="*/ 70 h 483"/>
                <a:gd name="T80" fmla="*/ 146 w 483"/>
                <a:gd name="T81" fmla="*/ 62 h 483"/>
                <a:gd name="T82" fmla="*/ 173 w 483"/>
                <a:gd name="T83" fmla="*/ 56 h 483"/>
                <a:gd name="T84" fmla="*/ 216 w 483"/>
                <a:gd name="T85" fmla="*/ 43 h 483"/>
                <a:gd name="T86" fmla="*/ 248 w 483"/>
                <a:gd name="T87" fmla="*/ 44 h 483"/>
                <a:gd name="T88" fmla="*/ 218 w 483"/>
                <a:gd name="T89" fmla="*/ 42 h 483"/>
                <a:gd name="T90" fmla="*/ 108 w 483"/>
                <a:gd name="T91" fmla="*/ 129 h 483"/>
                <a:gd name="T92" fmla="*/ 285 w 483"/>
                <a:gd name="T93" fmla="*/ 431 h 483"/>
                <a:gd name="T94" fmla="*/ 211 w 483"/>
                <a:gd name="T95" fmla="*/ 47 h 483"/>
                <a:gd name="T96" fmla="*/ 200 w 483"/>
                <a:gd name="T97" fmla="*/ 51 h 483"/>
                <a:gd name="T98" fmla="*/ 215 w 483"/>
                <a:gd name="T99" fmla="*/ 48 h 483"/>
                <a:gd name="T100" fmla="*/ 260 w 483"/>
                <a:gd name="T101" fmla="*/ 220 h 483"/>
                <a:gd name="T102" fmla="*/ 253 w 483"/>
                <a:gd name="T103" fmla="*/ 220 h 483"/>
                <a:gd name="T104" fmla="*/ 279 w 483"/>
                <a:gd name="T105" fmla="*/ 232 h 483"/>
                <a:gd name="T106" fmla="*/ 347 w 483"/>
                <a:gd name="T107" fmla="*/ 122 h 483"/>
                <a:gd name="T108" fmla="*/ 339 w 483"/>
                <a:gd name="T109" fmla="*/ 265 h 483"/>
                <a:gd name="T110" fmla="*/ 300 w 483"/>
                <a:gd name="T111" fmla="*/ 228 h 483"/>
                <a:gd name="T112" fmla="*/ 320 w 483"/>
                <a:gd name="T113" fmla="*/ 232 h 483"/>
                <a:gd name="T114" fmla="*/ 251 w 483"/>
                <a:gd name="T115" fmla="*/ 75 h 483"/>
                <a:gd name="T116" fmla="*/ 271 w 483"/>
                <a:gd name="T117" fmla="*/ 57 h 483"/>
                <a:gd name="T118" fmla="*/ 348 w 483"/>
                <a:gd name="T119" fmla="*/ 77 h 483"/>
                <a:gd name="T120" fmla="*/ 216 w 483"/>
                <a:gd name="T121" fmla="*/ 4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" h="483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3" y="375"/>
                    <a:pt x="483" y="241"/>
                  </a:cubicBezTo>
                  <a:cubicBezTo>
                    <a:pt x="483" y="108"/>
                    <a:pt x="375" y="0"/>
                    <a:pt x="241" y="0"/>
                  </a:cubicBezTo>
                  <a:close/>
                  <a:moveTo>
                    <a:pt x="303" y="372"/>
                  </a:moveTo>
                  <a:cubicBezTo>
                    <a:pt x="303" y="373"/>
                    <a:pt x="302" y="376"/>
                    <a:pt x="302" y="378"/>
                  </a:cubicBezTo>
                  <a:cubicBezTo>
                    <a:pt x="302" y="379"/>
                    <a:pt x="301" y="380"/>
                    <a:pt x="301" y="382"/>
                  </a:cubicBezTo>
                  <a:cubicBezTo>
                    <a:pt x="301" y="383"/>
                    <a:pt x="300" y="384"/>
                    <a:pt x="300" y="385"/>
                  </a:cubicBezTo>
                  <a:cubicBezTo>
                    <a:pt x="300" y="385"/>
                    <a:pt x="300" y="386"/>
                    <a:pt x="300" y="386"/>
                  </a:cubicBezTo>
                  <a:cubicBezTo>
                    <a:pt x="300" y="389"/>
                    <a:pt x="298" y="391"/>
                    <a:pt x="298" y="394"/>
                  </a:cubicBezTo>
                  <a:cubicBezTo>
                    <a:pt x="298" y="396"/>
                    <a:pt x="296" y="397"/>
                    <a:pt x="297" y="398"/>
                  </a:cubicBezTo>
                  <a:cubicBezTo>
                    <a:pt x="297" y="401"/>
                    <a:pt x="296" y="403"/>
                    <a:pt x="296" y="405"/>
                  </a:cubicBezTo>
                  <a:cubicBezTo>
                    <a:pt x="295" y="407"/>
                    <a:pt x="295" y="408"/>
                    <a:pt x="294" y="410"/>
                  </a:cubicBezTo>
                  <a:cubicBezTo>
                    <a:pt x="294" y="410"/>
                    <a:pt x="293" y="410"/>
                    <a:pt x="293" y="411"/>
                  </a:cubicBezTo>
                  <a:cubicBezTo>
                    <a:pt x="293" y="411"/>
                    <a:pt x="292" y="412"/>
                    <a:pt x="292" y="413"/>
                  </a:cubicBezTo>
                  <a:cubicBezTo>
                    <a:pt x="290" y="414"/>
                    <a:pt x="289" y="416"/>
                    <a:pt x="289" y="418"/>
                  </a:cubicBezTo>
                  <a:cubicBezTo>
                    <a:pt x="288" y="418"/>
                    <a:pt x="288" y="420"/>
                    <a:pt x="289" y="420"/>
                  </a:cubicBezTo>
                  <a:cubicBezTo>
                    <a:pt x="289" y="420"/>
                    <a:pt x="289" y="420"/>
                    <a:pt x="289" y="421"/>
                  </a:cubicBezTo>
                  <a:cubicBezTo>
                    <a:pt x="289" y="421"/>
                    <a:pt x="289" y="421"/>
                    <a:pt x="288" y="421"/>
                  </a:cubicBezTo>
                  <a:cubicBezTo>
                    <a:pt x="288" y="423"/>
                    <a:pt x="287" y="423"/>
                    <a:pt x="287" y="425"/>
                  </a:cubicBezTo>
                  <a:cubicBezTo>
                    <a:pt x="287" y="425"/>
                    <a:pt x="286" y="427"/>
                    <a:pt x="287" y="427"/>
                  </a:cubicBezTo>
                  <a:cubicBezTo>
                    <a:pt x="288" y="427"/>
                    <a:pt x="288" y="427"/>
                    <a:pt x="289" y="426"/>
                  </a:cubicBezTo>
                  <a:cubicBezTo>
                    <a:pt x="289" y="426"/>
                    <a:pt x="290" y="426"/>
                    <a:pt x="290" y="426"/>
                  </a:cubicBezTo>
                  <a:cubicBezTo>
                    <a:pt x="290" y="427"/>
                    <a:pt x="290" y="427"/>
                    <a:pt x="290" y="427"/>
                  </a:cubicBezTo>
                  <a:cubicBezTo>
                    <a:pt x="288" y="430"/>
                    <a:pt x="286" y="433"/>
                    <a:pt x="284" y="436"/>
                  </a:cubicBezTo>
                  <a:cubicBezTo>
                    <a:pt x="283" y="436"/>
                    <a:pt x="284" y="435"/>
                    <a:pt x="282" y="435"/>
                  </a:cubicBezTo>
                  <a:cubicBezTo>
                    <a:pt x="281" y="435"/>
                    <a:pt x="281" y="435"/>
                    <a:pt x="281" y="436"/>
                  </a:cubicBezTo>
                  <a:cubicBezTo>
                    <a:pt x="281" y="436"/>
                    <a:pt x="281" y="436"/>
                    <a:pt x="280" y="436"/>
                  </a:cubicBezTo>
                  <a:cubicBezTo>
                    <a:pt x="280" y="436"/>
                    <a:pt x="280" y="436"/>
                    <a:pt x="280" y="436"/>
                  </a:cubicBezTo>
                  <a:cubicBezTo>
                    <a:pt x="281" y="437"/>
                    <a:pt x="282" y="437"/>
                    <a:pt x="282" y="438"/>
                  </a:cubicBezTo>
                  <a:cubicBezTo>
                    <a:pt x="281" y="439"/>
                    <a:pt x="279" y="439"/>
                    <a:pt x="279" y="440"/>
                  </a:cubicBezTo>
                  <a:cubicBezTo>
                    <a:pt x="279" y="440"/>
                    <a:pt x="279" y="441"/>
                    <a:pt x="279" y="441"/>
                  </a:cubicBezTo>
                  <a:cubicBezTo>
                    <a:pt x="267" y="444"/>
                    <a:pt x="254" y="445"/>
                    <a:pt x="241" y="445"/>
                  </a:cubicBezTo>
                  <a:cubicBezTo>
                    <a:pt x="185" y="445"/>
                    <a:pt x="134" y="422"/>
                    <a:pt x="97" y="385"/>
                  </a:cubicBezTo>
                  <a:cubicBezTo>
                    <a:pt x="60" y="348"/>
                    <a:pt x="37" y="298"/>
                    <a:pt x="37" y="241"/>
                  </a:cubicBezTo>
                  <a:cubicBezTo>
                    <a:pt x="37" y="192"/>
                    <a:pt x="55" y="148"/>
                    <a:pt x="83" y="112"/>
                  </a:cubicBezTo>
                  <a:cubicBezTo>
                    <a:pt x="85" y="112"/>
                    <a:pt x="86" y="112"/>
                    <a:pt x="87" y="112"/>
                  </a:cubicBezTo>
                  <a:cubicBezTo>
                    <a:pt x="88" y="112"/>
                    <a:pt x="88" y="113"/>
                    <a:pt x="90" y="113"/>
                  </a:cubicBezTo>
                  <a:cubicBezTo>
                    <a:pt x="91" y="113"/>
                    <a:pt x="91" y="112"/>
                    <a:pt x="91" y="112"/>
                  </a:cubicBezTo>
                  <a:cubicBezTo>
                    <a:pt x="92" y="112"/>
                    <a:pt x="92" y="112"/>
                    <a:pt x="94" y="112"/>
                  </a:cubicBezTo>
                  <a:cubicBezTo>
                    <a:pt x="94" y="111"/>
                    <a:pt x="94" y="111"/>
                    <a:pt x="95" y="112"/>
                  </a:cubicBezTo>
                  <a:cubicBezTo>
                    <a:pt x="95" y="112"/>
                    <a:pt x="94" y="112"/>
                    <a:pt x="94" y="113"/>
                  </a:cubicBezTo>
                  <a:cubicBezTo>
                    <a:pt x="94" y="114"/>
                    <a:pt x="94" y="114"/>
                    <a:pt x="95" y="114"/>
                  </a:cubicBezTo>
                  <a:cubicBezTo>
                    <a:pt x="96" y="113"/>
                    <a:pt x="96" y="113"/>
                    <a:pt x="97" y="112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3"/>
                    <a:pt x="96" y="114"/>
                    <a:pt x="96" y="114"/>
                  </a:cubicBezTo>
                  <a:cubicBezTo>
                    <a:pt x="96" y="115"/>
                    <a:pt x="96" y="115"/>
                    <a:pt x="97" y="115"/>
                  </a:cubicBezTo>
                  <a:cubicBezTo>
                    <a:pt x="99" y="115"/>
                    <a:pt x="99" y="114"/>
                    <a:pt x="99" y="115"/>
                  </a:cubicBezTo>
                  <a:cubicBezTo>
                    <a:pt x="99" y="115"/>
                    <a:pt x="99" y="116"/>
                    <a:pt x="99" y="116"/>
                  </a:cubicBezTo>
                  <a:cubicBezTo>
                    <a:pt x="99" y="117"/>
                    <a:pt x="101" y="117"/>
                    <a:pt x="102" y="117"/>
                  </a:cubicBezTo>
                  <a:cubicBezTo>
                    <a:pt x="102" y="117"/>
                    <a:pt x="103" y="117"/>
                    <a:pt x="103" y="117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3" y="118"/>
                    <a:pt x="103" y="122"/>
                    <a:pt x="104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07" y="123"/>
                    <a:pt x="106" y="124"/>
                    <a:pt x="107" y="124"/>
                  </a:cubicBezTo>
                  <a:cubicBezTo>
                    <a:pt x="107" y="124"/>
                    <a:pt x="109" y="125"/>
                    <a:pt x="109" y="125"/>
                  </a:cubicBezTo>
                  <a:cubicBezTo>
                    <a:pt x="110" y="126"/>
                    <a:pt x="109" y="128"/>
                    <a:pt x="113" y="127"/>
                  </a:cubicBezTo>
                  <a:cubicBezTo>
                    <a:pt x="113" y="129"/>
                    <a:pt x="116" y="127"/>
                    <a:pt x="117" y="129"/>
                  </a:cubicBezTo>
                  <a:cubicBezTo>
                    <a:pt x="117" y="130"/>
                    <a:pt x="120" y="129"/>
                    <a:pt x="121" y="130"/>
                  </a:cubicBezTo>
                  <a:cubicBezTo>
                    <a:pt x="121" y="130"/>
                    <a:pt x="121" y="130"/>
                    <a:pt x="122" y="130"/>
                  </a:cubicBezTo>
                  <a:cubicBezTo>
                    <a:pt x="122" y="131"/>
                    <a:pt x="123" y="131"/>
                    <a:pt x="123" y="131"/>
                  </a:cubicBezTo>
                  <a:cubicBezTo>
                    <a:pt x="123" y="132"/>
                    <a:pt x="122" y="133"/>
                    <a:pt x="121" y="134"/>
                  </a:cubicBezTo>
                  <a:cubicBezTo>
                    <a:pt x="121" y="133"/>
                    <a:pt x="120" y="133"/>
                    <a:pt x="118" y="133"/>
                  </a:cubicBezTo>
                  <a:cubicBezTo>
                    <a:pt x="118" y="133"/>
                    <a:pt x="117" y="133"/>
                    <a:pt x="117" y="133"/>
                  </a:cubicBezTo>
                  <a:cubicBezTo>
                    <a:pt x="117" y="135"/>
                    <a:pt x="119" y="135"/>
                    <a:pt x="119" y="137"/>
                  </a:cubicBezTo>
                  <a:cubicBezTo>
                    <a:pt x="118" y="139"/>
                    <a:pt x="115" y="149"/>
                    <a:pt x="116" y="152"/>
                  </a:cubicBezTo>
                  <a:cubicBezTo>
                    <a:pt x="116" y="154"/>
                    <a:pt x="116" y="155"/>
                    <a:pt x="117" y="158"/>
                  </a:cubicBezTo>
                  <a:cubicBezTo>
                    <a:pt x="116" y="158"/>
                    <a:pt x="115" y="159"/>
                    <a:pt x="116" y="160"/>
                  </a:cubicBezTo>
                  <a:cubicBezTo>
                    <a:pt x="117" y="163"/>
                    <a:pt x="119" y="167"/>
                    <a:pt x="121" y="167"/>
                  </a:cubicBezTo>
                  <a:cubicBezTo>
                    <a:pt x="120" y="172"/>
                    <a:pt x="123" y="170"/>
                    <a:pt x="124" y="174"/>
                  </a:cubicBezTo>
                  <a:cubicBezTo>
                    <a:pt x="124" y="175"/>
                    <a:pt x="124" y="176"/>
                    <a:pt x="125" y="176"/>
                  </a:cubicBezTo>
                  <a:cubicBezTo>
                    <a:pt x="129" y="177"/>
                    <a:pt x="134" y="179"/>
                    <a:pt x="136" y="183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6" y="186"/>
                    <a:pt x="137" y="187"/>
                    <a:pt x="138" y="189"/>
                  </a:cubicBezTo>
                  <a:cubicBezTo>
                    <a:pt x="139" y="190"/>
                    <a:pt x="139" y="193"/>
                    <a:pt x="140" y="194"/>
                  </a:cubicBezTo>
                  <a:cubicBezTo>
                    <a:pt x="142" y="195"/>
                    <a:pt x="144" y="198"/>
                    <a:pt x="146" y="200"/>
                  </a:cubicBezTo>
                  <a:cubicBezTo>
                    <a:pt x="147" y="201"/>
                    <a:pt x="144" y="201"/>
                    <a:pt x="143" y="201"/>
                  </a:cubicBezTo>
                  <a:cubicBezTo>
                    <a:pt x="144" y="203"/>
                    <a:pt x="147" y="202"/>
                    <a:pt x="149" y="204"/>
                  </a:cubicBezTo>
                  <a:cubicBezTo>
                    <a:pt x="150" y="205"/>
                    <a:pt x="151" y="206"/>
                    <a:pt x="152" y="208"/>
                  </a:cubicBezTo>
                  <a:cubicBezTo>
                    <a:pt x="152" y="208"/>
                    <a:pt x="152" y="210"/>
                    <a:pt x="152" y="211"/>
                  </a:cubicBezTo>
                  <a:cubicBezTo>
                    <a:pt x="152" y="211"/>
                    <a:pt x="152" y="211"/>
                    <a:pt x="153" y="212"/>
                  </a:cubicBezTo>
                  <a:cubicBezTo>
                    <a:pt x="155" y="213"/>
                    <a:pt x="156" y="215"/>
                    <a:pt x="158" y="215"/>
                  </a:cubicBezTo>
                  <a:cubicBezTo>
                    <a:pt x="158" y="216"/>
                    <a:pt x="160" y="218"/>
                    <a:pt x="160" y="218"/>
                  </a:cubicBezTo>
                  <a:cubicBezTo>
                    <a:pt x="160" y="218"/>
                    <a:pt x="161" y="216"/>
                    <a:pt x="161" y="216"/>
                  </a:cubicBezTo>
                  <a:cubicBezTo>
                    <a:pt x="161" y="215"/>
                    <a:pt x="159" y="213"/>
                    <a:pt x="158" y="214"/>
                  </a:cubicBezTo>
                  <a:cubicBezTo>
                    <a:pt x="156" y="213"/>
                    <a:pt x="155" y="210"/>
                    <a:pt x="155" y="207"/>
                  </a:cubicBezTo>
                  <a:cubicBezTo>
                    <a:pt x="154" y="204"/>
                    <a:pt x="151" y="203"/>
                    <a:pt x="151" y="200"/>
                  </a:cubicBezTo>
                  <a:cubicBezTo>
                    <a:pt x="150" y="198"/>
                    <a:pt x="150" y="197"/>
                    <a:pt x="148" y="196"/>
                  </a:cubicBezTo>
                  <a:cubicBezTo>
                    <a:pt x="147" y="195"/>
                    <a:pt x="146" y="195"/>
                    <a:pt x="145" y="193"/>
                  </a:cubicBezTo>
                  <a:cubicBezTo>
                    <a:pt x="144" y="191"/>
                    <a:pt x="143" y="190"/>
                    <a:pt x="143" y="187"/>
                  </a:cubicBezTo>
                  <a:cubicBezTo>
                    <a:pt x="143" y="187"/>
                    <a:pt x="143" y="186"/>
                    <a:pt x="143" y="186"/>
                  </a:cubicBezTo>
                  <a:cubicBezTo>
                    <a:pt x="145" y="187"/>
                    <a:pt x="146" y="187"/>
                    <a:pt x="148" y="188"/>
                  </a:cubicBezTo>
                  <a:cubicBezTo>
                    <a:pt x="149" y="188"/>
                    <a:pt x="149" y="191"/>
                    <a:pt x="150" y="192"/>
                  </a:cubicBezTo>
                  <a:cubicBezTo>
                    <a:pt x="151" y="193"/>
                    <a:pt x="151" y="195"/>
                    <a:pt x="152" y="196"/>
                  </a:cubicBezTo>
                  <a:cubicBezTo>
                    <a:pt x="153" y="197"/>
                    <a:pt x="154" y="198"/>
                    <a:pt x="156" y="200"/>
                  </a:cubicBezTo>
                  <a:cubicBezTo>
                    <a:pt x="156" y="199"/>
                    <a:pt x="156" y="199"/>
                    <a:pt x="157" y="200"/>
                  </a:cubicBezTo>
                  <a:cubicBezTo>
                    <a:pt x="157" y="202"/>
                    <a:pt x="161" y="203"/>
                    <a:pt x="162" y="205"/>
                  </a:cubicBezTo>
                  <a:cubicBezTo>
                    <a:pt x="162" y="206"/>
                    <a:pt x="162" y="207"/>
                    <a:pt x="163" y="208"/>
                  </a:cubicBezTo>
                  <a:cubicBezTo>
                    <a:pt x="164" y="209"/>
                    <a:pt x="166" y="210"/>
                    <a:pt x="167" y="211"/>
                  </a:cubicBezTo>
                  <a:cubicBezTo>
                    <a:pt x="170" y="213"/>
                    <a:pt x="173" y="217"/>
                    <a:pt x="174" y="222"/>
                  </a:cubicBezTo>
                  <a:cubicBezTo>
                    <a:pt x="174" y="222"/>
                    <a:pt x="175" y="223"/>
                    <a:pt x="175" y="224"/>
                  </a:cubicBezTo>
                  <a:cubicBezTo>
                    <a:pt x="175" y="226"/>
                    <a:pt x="174" y="226"/>
                    <a:pt x="174" y="228"/>
                  </a:cubicBezTo>
                  <a:cubicBezTo>
                    <a:pt x="174" y="229"/>
                    <a:pt x="175" y="230"/>
                    <a:pt x="176" y="230"/>
                  </a:cubicBezTo>
                  <a:cubicBezTo>
                    <a:pt x="177" y="232"/>
                    <a:pt x="180" y="233"/>
                    <a:pt x="182" y="234"/>
                  </a:cubicBezTo>
                  <a:cubicBezTo>
                    <a:pt x="182" y="234"/>
                    <a:pt x="183" y="235"/>
                    <a:pt x="183" y="235"/>
                  </a:cubicBezTo>
                  <a:cubicBezTo>
                    <a:pt x="185" y="236"/>
                    <a:pt x="186" y="235"/>
                    <a:pt x="187" y="236"/>
                  </a:cubicBezTo>
                  <a:cubicBezTo>
                    <a:pt x="189" y="237"/>
                    <a:pt x="190" y="238"/>
                    <a:pt x="192" y="239"/>
                  </a:cubicBezTo>
                  <a:cubicBezTo>
                    <a:pt x="193" y="239"/>
                    <a:pt x="194" y="239"/>
                    <a:pt x="195" y="239"/>
                  </a:cubicBezTo>
                  <a:cubicBezTo>
                    <a:pt x="197" y="240"/>
                    <a:pt x="201" y="243"/>
                    <a:pt x="203" y="243"/>
                  </a:cubicBezTo>
                  <a:cubicBezTo>
                    <a:pt x="203" y="243"/>
                    <a:pt x="205" y="242"/>
                    <a:pt x="206" y="243"/>
                  </a:cubicBezTo>
                  <a:cubicBezTo>
                    <a:pt x="206" y="243"/>
                    <a:pt x="207" y="244"/>
                    <a:pt x="208" y="244"/>
                  </a:cubicBezTo>
                  <a:cubicBezTo>
                    <a:pt x="211" y="244"/>
                    <a:pt x="211" y="242"/>
                    <a:pt x="213" y="242"/>
                  </a:cubicBezTo>
                  <a:cubicBezTo>
                    <a:pt x="214" y="242"/>
                    <a:pt x="215" y="242"/>
                    <a:pt x="216" y="243"/>
                  </a:cubicBezTo>
                  <a:cubicBezTo>
                    <a:pt x="217" y="243"/>
                    <a:pt x="217" y="243"/>
                    <a:pt x="217" y="243"/>
                  </a:cubicBezTo>
                  <a:cubicBezTo>
                    <a:pt x="221" y="244"/>
                    <a:pt x="222" y="249"/>
                    <a:pt x="226" y="251"/>
                  </a:cubicBezTo>
                  <a:cubicBezTo>
                    <a:pt x="229" y="252"/>
                    <a:pt x="231" y="252"/>
                    <a:pt x="233" y="253"/>
                  </a:cubicBezTo>
                  <a:cubicBezTo>
                    <a:pt x="235" y="254"/>
                    <a:pt x="236" y="255"/>
                    <a:pt x="239" y="255"/>
                  </a:cubicBezTo>
                  <a:cubicBezTo>
                    <a:pt x="240" y="255"/>
                    <a:pt x="240" y="254"/>
                    <a:pt x="241" y="254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43" y="257"/>
                    <a:pt x="245" y="258"/>
                    <a:pt x="247" y="260"/>
                  </a:cubicBezTo>
                  <a:cubicBezTo>
                    <a:pt x="248" y="261"/>
                    <a:pt x="249" y="261"/>
                    <a:pt x="249" y="262"/>
                  </a:cubicBezTo>
                  <a:cubicBezTo>
                    <a:pt x="250" y="264"/>
                    <a:pt x="249" y="266"/>
                    <a:pt x="251" y="267"/>
                  </a:cubicBezTo>
                  <a:cubicBezTo>
                    <a:pt x="251" y="267"/>
                    <a:pt x="252" y="267"/>
                    <a:pt x="252" y="267"/>
                  </a:cubicBezTo>
                  <a:cubicBezTo>
                    <a:pt x="252" y="267"/>
                    <a:pt x="252" y="266"/>
                    <a:pt x="252" y="266"/>
                  </a:cubicBezTo>
                  <a:cubicBezTo>
                    <a:pt x="252" y="266"/>
                    <a:pt x="256" y="269"/>
                    <a:pt x="257" y="269"/>
                  </a:cubicBezTo>
                  <a:cubicBezTo>
                    <a:pt x="257" y="270"/>
                    <a:pt x="257" y="272"/>
                    <a:pt x="259" y="272"/>
                  </a:cubicBezTo>
                  <a:cubicBezTo>
                    <a:pt x="259" y="272"/>
                    <a:pt x="260" y="273"/>
                    <a:pt x="260" y="273"/>
                  </a:cubicBezTo>
                  <a:cubicBezTo>
                    <a:pt x="261" y="273"/>
                    <a:pt x="263" y="272"/>
                    <a:pt x="264" y="273"/>
                  </a:cubicBezTo>
                  <a:cubicBezTo>
                    <a:pt x="265" y="274"/>
                    <a:pt x="266" y="276"/>
                    <a:pt x="269" y="276"/>
                  </a:cubicBezTo>
                  <a:cubicBezTo>
                    <a:pt x="269" y="276"/>
                    <a:pt x="270" y="275"/>
                    <a:pt x="271" y="274"/>
                  </a:cubicBezTo>
                  <a:cubicBezTo>
                    <a:pt x="270" y="274"/>
                    <a:pt x="270" y="274"/>
                    <a:pt x="270" y="273"/>
                  </a:cubicBezTo>
                  <a:cubicBezTo>
                    <a:pt x="270" y="273"/>
                    <a:pt x="273" y="270"/>
                    <a:pt x="274" y="270"/>
                  </a:cubicBezTo>
                  <a:cubicBezTo>
                    <a:pt x="276" y="270"/>
                    <a:pt x="275" y="273"/>
                    <a:pt x="276" y="273"/>
                  </a:cubicBezTo>
                  <a:cubicBezTo>
                    <a:pt x="276" y="274"/>
                    <a:pt x="276" y="274"/>
                    <a:pt x="275" y="275"/>
                  </a:cubicBezTo>
                  <a:cubicBezTo>
                    <a:pt x="275" y="275"/>
                    <a:pt x="277" y="275"/>
                    <a:pt x="277" y="276"/>
                  </a:cubicBezTo>
                  <a:cubicBezTo>
                    <a:pt x="277" y="276"/>
                    <a:pt x="277" y="275"/>
                    <a:pt x="277" y="275"/>
                  </a:cubicBezTo>
                  <a:cubicBezTo>
                    <a:pt x="277" y="276"/>
                    <a:pt x="277" y="276"/>
                    <a:pt x="277" y="276"/>
                  </a:cubicBezTo>
                  <a:cubicBezTo>
                    <a:pt x="277" y="278"/>
                    <a:pt x="279" y="278"/>
                    <a:pt x="279" y="281"/>
                  </a:cubicBezTo>
                  <a:cubicBezTo>
                    <a:pt x="279" y="282"/>
                    <a:pt x="279" y="282"/>
                    <a:pt x="279" y="284"/>
                  </a:cubicBezTo>
                  <a:cubicBezTo>
                    <a:pt x="279" y="284"/>
                    <a:pt x="279" y="285"/>
                    <a:pt x="280" y="286"/>
                  </a:cubicBezTo>
                  <a:cubicBezTo>
                    <a:pt x="279" y="286"/>
                    <a:pt x="279" y="287"/>
                    <a:pt x="279" y="287"/>
                  </a:cubicBezTo>
                  <a:cubicBezTo>
                    <a:pt x="279" y="287"/>
                    <a:pt x="279" y="288"/>
                    <a:pt x="279" y="288"/>
                  </a:cubicBezTo>
                  <a:cubicBezTo>
                    <a:pt x="279" y="288"/>
                    <a:pt x="280" y="289"/>
                    <a:pt x="280" y="289"/>
                  </a:cubicBezTo>
                  <a:cubicBezTo>
                    <a:pt x="279" y="292"/>
                    <a:pt x="276" y="291"/>
                    <a:pt x="275" y="294"/>
                  </a:cubicBezTo>
                  <a:cubicBezTo>
                    <a:pt x="273" y="296"/>
                    <a:pt x="273" y="299"/>
                    <a:pt x="269" y="299"/>
                  </a:cubicBezTo>
                  <a:cubicBezTo>
                    <a:pt x="269" y="305"/>
                    <a:pt x="268" y="307"/>
                    <a:pt x="267" y="310"/>
                  </a:cubicBezTo>
                  <a:cubicBezTo>
                    <a:pt x="267" y="311"/>
                    <a:pt x="268" y="313"/>
                    <a:pt x="270" y="313"/>
                  </a:cubicBezTo>
                  <a:cubicBezTo>
                    <a:pt x="270" y="313"/>
                    <a:pt x="270" y="313"/>
                    <a:pt x="271" y="314"/>
                  </a:cubicBezTo>
                  <a:cubicBezTo>
                    <a:pt x="271" y="315"/>
                    <a:pt x="269" y="316"/>
                    <a:pt x="267" y="318"/>
                  </a:cubicBezTo>
                  <a:cubicBezTo>
                    <a:pt x="267" y="318"/>
                    <a:pt x="266" y="320"/>
                    <a:pt x="266" y="321"/>
                  </a:cubicBezTo>
                  <a:cubicBezTo>
                    <a:pt x="266" y="323"/>
                    <a:pt x="268" y="325"/>
                    <a:pt x="269" y="327"/>
                  </a:cubicBezTo>
                  <a:cubicBezTo>
                    <a:pt x="269" y="327"/>
                    <a:pt x="271" y="327"/>
                    <a:pt x="271" y="328"/>
                  </a:cubicBezTo>
                  <a:cubicBezTo>
                    <a:pt x="271" y="328"/>
                    <a:pt x="272" y="330"/>
                    <a:pt x="272" y="331"/>
                  </a:cubicBezTo>
                  <a:cubicBezTo>
                    <a:pt x="273" y="331"/>
                    <a:pt x="274" y="331"/>
                    <a:pt x="274" y="331"/>
                  </a:cubicBezTo>
                  <a:cubicBezTo>
                    <a:pt x="275" y="333"/>
                    <a:pt x="276" y="335"/>
                    <a:pt x="277" y="337"/>
                  </a:cubicBezTo>
                  <a:cubicBezTo>
                    <a:pt x="278" y="340"/>
                    <a:pt x="278" y="342"/>
                    <a:pt x="279" y="345"/>
                  </a:cubicBezTo>
                  <a:cubicBezTo>
                    <a:pt x="280" y="346"/>
                    <a:pt x="282" y="347"/>
                    <a:pt x="282" y="349"/>
                  </a:cubicBezTo>
                  <a:cubicBezTo>
                    <a:pt x="282" y="350"/>
                    <a:pt x="281" y="351"/>
                    <a:pt x="282" y="352"/>
                  </a:cubicBezTo>
                  <a:cubicBezTo>
                    <a:pt x="284" y="354"/>
                    <a:pt x="286" y="355"/>
                    <a:pt x="289" y="356"/>
                  </a:cubicBezTo>
                  <a:cubicBezTo>
                    <a:pt x="291" y="357"/>
                    <a:pt x="292" y="357"/>
                    <a:pt x="293" y="358"/>
                  </a:cubicBezTo>
                  <a:cubicBezTo>
                    <a:pt x="295" y="359"/>
                    <a:pt x="296" y="359"/>
                    <a:pt x="298" y="359"/>
                  </a:cubicBezTo>
                  <a:cubicBezTo>
                    <a:pt x="300" y="360"/>
                    <a:pt x="302" y="362"/>
                    <a:pt x="303" y="364"/>
                  </a:cubicBezTo>
                  <a:cubicBezTo>
                    <a:pt x="303" y="365"/>
                    <a:pt x="303" y="371"/>
                    <a:pt x="303" y="372"/>
                  </a:cubicBezTo>
                  <a:close/>
                  <a:moveTo>
                    <a:pt x="385" y="385"/>
                  </a:moveTo>
                  <a:cubicBezTo>
                    <a:pt x="363" y="407"/>
                    <a:pt x="337" y="424"/>
                    <a:pt x="306" y="434"/>
                  </a:cubicBezTo>
                  <a:cubicBezTo>
                    <a:pt x="305" y="434"/>
                    <a:pt x="304" y="434"/>
                    <a:pt x="304" y="433"/>
                  </a:cubicBezTo>
                  <a:cubicBezTo>
                    <a:pt x="304" y="432"/>
                    <a:pt x="305" y="431"/>
                    <a:pt x="307" y="431"/>
                  </a:cubicBezTo>
                  <a:cubicBezTo>
                    <a:pt x="308" y="431"/>
                    <a:pt x="311" y="431"/>
                    <a:pt x="311" y="431"/>
                  </a:cubicBezTo>
                  <a:cubicBezTo>
                    <a:pt x="312" y="429"/>
                    <a:pt x="313" y="428"/>
                    <a:pt x="315" y="427"/>
                  </a:cubicBezTo>
                  <a:cubicBezTo>
                    <a:pt x="314" y="427"/>
                    <a:pt x="314" y="427"/>
                    <a:pt x="314" y="426"/>
                  </a:cubicBezTo>
                  <a:cubicBezTo>
                    <a:pt x="315" y="426"/>
                    <a:pt x="315" y="426"/>
                    <a:pt x="316" y="426"/>
                  </a:cubicBezTo>
                  <a:cubicBezTo>
                    <a:pt x="317" y="426"/>
                    <a:pt x="318" y="426"/>
                    <a:pt x="318" y="425"/>
                  </a:cubicBezTo>
                  <a:cubicBezTo>
                    <a:pt x="318" y="425"/>
                    <a:pt x="317" y="425"/>
                    <a:pt x="317" y="425"/>
                  </a:cubicBezTo>
                  <a:cubicBezTo>
                    <a:pt x="316" y="425"/>
                    <a:pt x="316" y="425"/>
                    <a:pt x="315" y="425"/>
                  </a:cubicBezTo>
                  <a:cubicBezTo>
                    <a:pt x="314" y="425"/>
                    <a:pt x="313" y="424"/>
                    <a:pt x="314" y="423"/>
                  </a:cubicBezTo>
                  <a:cubicBezTo>
                    <a:pt x="314" y="422"/>
                    <a:pt x="314" y="422"/>
                    <a:pt x="315" y="422"/>
                  </a:cubicBezTo>
                  <a:cubicBezTo>
                    <a:pt x="317" y="422"/>
                    <a:pt x="317" y="422"/>
                    <a:pt x="319" y="422"/>
                  </a:cubicBezTo>
                  <a:cubicBezTo>
                    <a:pt x="320" y="422"/>
                    <a:pt x="322" y="421"/>
                    <a:pt x="322" y="421"/>
                  </a:cubicBezTo>
                  <a:cubicBezTo>
                    <a:pt x="322" y="421"/>
                    <a:pt x="322" y="421"/>
                    <a:pt x="322" y="420"/>
                  </a:cubicBezTo>
                  <a:cubicBezTo>
                    <a:pt x="323" y="419"/>
                    <a:pt x="322" y="418"/>
                    <a:pt x="323" y="417"/>
                  </a:cubicBezTo>
                  <a:cubicBezTo>
                    <a:pt x="324" y="417"/>
                    <a:pt x="328" y="417"/>
                    <a:pt x="329" y="416"/>
                  </a:cubicBezTo>
                  <a:cubicBezTo>
                    <a:pt x="332" y="415"/>
                    <a:pt x="334" y="415"/>
                    <a:pt x="336" y="414"/>
                  </a:cubicBezTo>
                  <a:cubicBezTo>
                    <a:pt x="337" y="413"/>
                    <a:pt x="338" y="412"/>
                    <a:pt x="339" y="411"/>
                  </a:cubicBezTo>
                  <a:cubicBezTo>
                    <a:pt x="340" y="410"/>
                    <a:pt x="340" y="410"/>
                    <a:pt x="340" y="409"/>
                  </a:cubicBezTo>
                  <a:cubicBezTo>
                    <a:pt x="340" y="408"/>
                    <a:pt x="339" y="409"/>
                    <a:pt x="338" y="408"/>
                  </a:cubicBezTo>
                  <a:cubicBezTo>
                    <a:pt x="338" y="407"/>
                    <a:pt x="338" y="406"/>
                    <a:pt x="338" y="406"/>
                  </a:cubicBezTo>
                  <a:cubicBezTo>
                    <a:pt x="337" y="406"/>
                    <a:pt x="336" y="406"/>
                    <a:pt x="336" y="405"/>
                  </a:cubicBezTo>
                  <a:cubicBezTo>
                    <a:pt x="336" y="405"/>
                    <a:pt x="337" y="404"/>
                    <a:pt x="337" y="404"/>
                  </a:cubicBezTo>
                  <a:cubicBezTo>
                    <a:pt x="339" y="404"/>
                    <a:pt x="340" y="405"/>
                    <a:pt x="341" y="404"/>
                  </a:cubicBezTo>
                  <a:cubicBezTo>
                    <a:pt x="342" y="404"/>
                    <a:pt x="344" y="405"/>
                    <a:pt x="346" y="404"/>
                  </a:cubicBezTo>
                  <a:cubicBezTo>
                    <a:pt x="350" y="403"/>
                    <a:pt x="352" y="400"/>
                    <a:pt x="354" y="397"/>
                  </a:cubicBezTo>
                  <a:cubicBezTo>
                    <a:pt x="356" y="394"/>
                    <a:pt x="359" y="392"/>
                    <a:pt x="361" y="390"/>
                  </a:cubicBezTo>
                  <a:cubicBezTo>
                    <a:pt x="362" y="389"/>
                    <a:pt x="361" y="391"/>
                    <a:pt x="362" y="389"/>
                  </a:cubicBezTo>
                  <a:cubicBezTo>
                    <a:pt x="362" y="389"/>
                    <a:pt x="362" y="389"/>
                    <a:pt x="362" y="389"/>
                  </a:cubicBezTo>
                  <a:cubicBezTo>
                    <a:pt x="364" y="387"/>
                    <a:pt x="365" y="386"/>
                    <a:pt x="367" y="385"/>
                  </a:cubicBezTo>
                  <a:cubicBezTo>
                    <a:pt x="367" y="383"/>
                    <a:pt x="368" y="380"/>
                    <a:pt x="368" y="378"/>
                  </a:cubicBezTo>
                  <a:cubicBezTo>
                    <a:pt x="368" y="376"/>
                    <a:pt x="368" y="378"/>
                    <a:pt x="369" y="377"/>
                  </a:cubicBezTo>
                  <a:cubicBezTo>
                    <a:pt x="370" y="376"/>
                    <a:pt x="371" y="376"/>
                    <a:pt x="372" y="374"/>
                  </a:cubicBezTo>
                  <a:cubicBezTo>
                    <a:pt x="375" y="372"/>
                    <a:pt x="377" y="372"/>
                    <a:pt x="379" y="370"/>
                  </a:cubicBezTo>
                  <a:cubicBezTo>
                    <a:pt x="380" y="369"/>
                    <a:pt x="380" y="369"/>
                    <a:pt x="381" y="369"/>
                  </a:cubicBezTo>
                  <a:cubicBezTo>
                    <a:pt x="382" y="368"/>
                    <a:pt x="383" y="368"/>
                    <a:pt x="385" y="367"/>
                  </a:cubicBezTo>
                  <a:cubicBezTo>
                    <a:pt x="387" y="367"/>
                    <a:pt x="389" y="365"/>
                    <a:pt x="389" y="364"/>
                  </a:cubicBezTo>
                  <a:cubicBezTo>
                    <a:pt x="390" y="364"/>
                    <a:pt x="390" y="363"/>
                    <a:pt x="390" y="362"/>
                  </a:cubicBezTo>
                  <a:cubicBezTo>
                    <a:pt x="392" y="360"/>
                    <a:pt x="392" y="359"/>
                    <a:pt x="394" y="356"/>
                  </a:cubicBezTo>
                  <a:cubicBezTo>
                    <a:pt x="394" y="356"/>
                    <a:pt x="395" y="354"/>
                    <a:pt x="395" y="353"/>
                  </a:cubicBezTo>
                  <a:cubicBezTo>
                    <a:pt x="395" y="353"/>
                    <a:pt x="396" y="352"/>
                    <a:pt x="397" y="351"/>
                  </a:cubicBezTo>
                  <a:cubicBezTo>
                    <a:pt x="397" y="351"/>
                    <a:pt x="397" y="350"/>
                    <a:pt x="397" y="350"/>
                  </a:cubicBezTo>
                  <a:cubicBezTo>
                    <a:pt x="398" y="349"/>
                    <a:pt x="399" y="344"/>
                    <a:pt x="399" y="342"/>
                  </a:cubicBezTo>
                  <a:cubicBezTo>
                    <a:pt x="400" y="340"/>
                    <a:pt x="398" y="339"/>
                    <a:pt x="400" y="337"/>
                  </a:cubicBezTo>
                  <a:cubicBezTo>
                    <a:pt x="401" y="336"/>
                    <a:pt x="402" y="336"/>
                    <a:pt x="403" y="334"/>
                  </a:cubicBezTo>
                  <a:cubicBezTo>
                    <a:pt x="404" y="333"/>
                    <a:pt x="404" y="333"/>
                    <a:pt x="405" y="332"/>
                  </a:cubicBezTo>
                  <a:cubicBezTo>
                    <a:pt x="408" y="328"/>
                    <a:pt x="412" y="323"/>
                    <a:pt x="413" y="316"/>
                  </a:cubicBezTo>
                  <a:cubicBezTo>
                    <a:pt x="413" y="314"/>
                    <a:pt x="413" y="312"/>
                    <a:pt x="411" y="311"/>
                  </a:cubicBezTo>
                  <a:cubicBezTo>
                    <a:pt x="410" y="311"/>
                    <a:pt x="409" y="312"/>
                    <a:pt x="408" y="312"/>
                  </a:cubicBezTo>
                  <a:cubicBezTo>
                    <a:pt x="407" y="311"/>
                    <a:pt x="405" y="309"/>
                    <a:pt x="404" y="308"/>
                  </a:cubicBezTo>
                  <a:cubicBezTo>
                    <a:pt x="403" y="307"/>
                    <a:pt x="401" y="307"/>
                    <a:pt x="400" y="306"/>
                  </a:cubicBezTo>
                  <a:cubicBezTo>
                    <a:pt x="399" y="307"/>
                    <a:pt x="397" y="307"/>
                    <a:pt x="396" y="307"/>
                  </a:cubicBezTo>
                  <a:cubicBezTo>
                    <a:pt x="394" y="308"/>
                    <a:pt x="394" y="306"/>
                    <a:pt x="392" y="306"/>
                  </a:cubicBezTo>
                  <a:cubicBezTo>
                    <a:pt x="391" y="306"/>
                    <a:pt x="391" y="307"/>
                    <a:pt x="390" y="308"/>
                  </a:cubicBezTo>
                  <a:cubicBezTo>
                    <a:pt x="390" y="308"/>
                    <a:pt x="389" y="308"/>
                    <a:pt x="389" y="308"/>
                  </a:cubicBezTo>
                  <a:cubicBezTo>
                    <a:pt x="389" y="307"/>
                    <a:pt x="389" y="306"/>
                    <a:pt x="389" y="305"/>
                  </a:cubicBezTo>
                  <a:cubicBezTo>
                    <a:pt x="389" y="304"/>
                    <a:pt x="388" y="305"/>
                    <a:pt x="387" y="304"/>
                  </a:cubicBezTo>
                  <a:cubicBezTo>
                    <a:pt x="386" y="303"/>
                    <a:pt x="383" y="302"/>
                    <a:pt x="381" y="302"/>
                  </a:cubicBezTo>
                  <a:cubicBezTo>
                    <a:pt x="379" y="302"/>
                    <a:pt x="378" y="304"/>
                    <a:pt x="377" y="306"/>
                  </a:cubicBezTo>
                  <a:cubicBezTo>
                    <a:pt x="376" y="307"/>
                    <a:pt x="376" y="308"/>
                    <a:pt x="375" y="308"/>
                  </a:cubicBezTo>
                  <a:cubicBezTo>
                    <a:pt x="375" y="308"/>
                    <a:pt x="375" y="307"/>
                    <a:pt x="375" y="306"/>
                  </a:cubicBezTo>
                  <a:cubicBezTo>
                    <a:pt x="374" y="306"/>
                    <a:pt x="373" y="307"/>
                    <a:pt x="372" y="307"/>
                  </a:cubicBezTo>
                  <a:cubicBezTo>
                    <a:pt x="372" y="305"/>
                    <a:pt x="372" y="305"/>
                    <a:pt x="371" y="304"/>
                  </a:cubicBezTo>
                  <a:cubicBezTo>
                    <a:pt x="370" y="304"/>
                    <a:pt x="369" y="304"/>
                    <a:pt x="369" y="303"/>
                  </a:cubicBezTo>
                  <a:cubicBezTo>
                    <a:pt x="370" y="300"/>
                    <a:pt x="373" y="295"/>
                    <a:pt x="375" y="293"/>
                  </a:cubicBezTo>
                  <a:cubicBezTo>
                    <a:pt x="375" y="292"/>
                    <a:pt x="374" y="292"/>
                    <a:pt x="373" y="291"/>
                  </a:cubicBezTo>
                  <a:cubicBezTo>
                    <a:pt x="373" y="290"/>
                    <a:pt x="372" y="286"/>
                    <a:pt x="372" y="285"/>
                  </a:cubicBezTo>
                  <a:cubicBezTo>
                    <a:pt x="370" y="285"/>
                    <a:pt x="368" y="281"/>
                    <a:pt x="366" y="281"/>
                  </a:cubicBezTo>
                  <a:cubicBezTo>
                    <a:pt x="366" y="281"/>
                    <a:pt x="365" y="281"/>
                    <a:pt x="365" y="281"/>
                  </a:cubicBezTo>
                  <a:cubicBezTo>
                    <a:pt x="365" y="281"/>
                    <a:pt x="365" y="281"/>
                    <a:pt x="365" y="281"/>
                  </a:cubicBezTo>
                  <a:cubicBezTo>
                    <a:pt x="364" y="281"/>
                    <a:pt x="362" y="280"/>
                    <a:pt x="362" y="280"/>
                  </a:cubicBezTo>
                  <a:cubicBezTo>
                    <a:pt x="361" y="280"/>
                    <a:pt x="360" y="280"/>
                    <a:pt x="359" y="280"/>
                  </a:cubicBezTo>
                  <a:cubicBezTo>
                    <a:pt x="356" y="279"/>
                    <a:pt x="351" y="280"/>
                    <a:pt x="350" y="277"/>
                  </a:cubicBezTo>
                  <a:cubicBezTo>
                    <a:pt x="349" y="277"/>
                    <a:pt x="348" y="276"/>
                    <a:pt x="348" y="276"/>
                  </a:cubicBezTo>
                  <a:cubicBezTo>
                    <a:pt x="347" y="273"/>
                    <a:pt x="346" y="274"/>
                    <a:pt x="344" y="271"/>
                  </a:cubicBezTo>
                  <a:cubicBezTo>
                    <a:pt x="343" y="272"/>
                    <a:pt x="341" y="271"/>
                    <a:pt x="340" y="271"/>
                  </a:cubicBezTo>
                  <a:cubicBezTo>
                    <a:pt x="340" y="270"/>
                    <a:pt x="340" y="268"/>
                    <a:pt x="339" y="268"/>
                  </a:cubicBezTo>
                  <a:cubicBezTo>
                    <a:pt x="337" y="267"/>
                    <a:pt x="334" y="267"/>
                    <a:pt x="333" y="265"/>
                  </a:cubicBezTo>
                  <a:cubicBezTo>
                    <a:pt x="333" y="265"/>
                    <a:pt x="333" y="265"/>
                    <a:pt x="333" y="264"/>
                  </a:cubicBezTo>
                  <a:cubicBezTo>
                    <a:pt x="334" y="264"/>
                    <a:pt x="335" y="264"/>
                    <a:pt x="335" y="264"/>
                  </a:cubicBezTo>
                  <a:cubicBezTo>
                    <a:pt x="335" y="264"/>
                    <a:pt x="333" y="264"/>
                    <a:pt x="332" y="264"/>
                  </a:cubicBezTo>
                  <a:cubicBezTo>
                    <a:pt x="332" y="264"/>
                    <a:pt x="329" y="264"/>
                    <a:pt x="329" y="264"/>
                  </a:cubicBezTo>
                  <a:cubicBezTo>
                    <a:pt x="328" y="266"/>
                    <a:pt x="327" y="266"/>
                    <a:pt x="325" y="266"/>
                  </a:cubicBezTo>
                  <a:cubicBezTo>
                    <a:pt x="324" y="266"/>
                    <a:pt x="322" y="266"/>
                    <a:pt x="322" y="265"/>
                  </a:cubicBezTo>
                  <a:cubicBezTo>
                    <a:pt x="320" y="265"/>
                    <a:pt x="318" y="265"/>
                    <a:pt x="316" y="265"/>
                  </a:cubicBezTo>
                  <a:cubicBezTo>
                    <a:pt x="315" y="265"/>
                    <a:pt x="314" y="264"/>
                    <a:pt x="314" y="263"/>
                  </a:cubicBezTo>
                  <a:cubicBezTo>
                    <a:pt x="312" y="262"/>
                    <a:pt x="309" y="262"/>
                    <a:pt x="309" y="260"/>
                  </a:cubicBezTo>
                  <a:cubicBezTo>
                    <a:pt x="308" y="260"/>
                    <a:pt x="307" y="260"/>
                    <a:pt x="306" y="260"/>
                  </a:cubicBezTo>
                  <a:cubicBezTo>
                    <a:pt x="306" y="261"/>
                    <a:pt x="308" y="261"/>
                    <a:pt x="309" y="262"/>
                  </a:cubicBezTo>
                  <a:cubicBezTo>
                    <a:pt x="308" y="262"/>
                    <a:pt x="307" y="262"/>
                    <a:pt x="306" y="262"/>
                  </a:cubicBezTo>
                  <a:cubicBezTo>
                    <a:pt x="305" y="263"/>
                    <a:pt x="303" y="263"/>
                    <a:pt x="303" y="264"/>
                  </a:cubicBezTo>
                  <a:cubicBezTo>
                    <a:pt x="302" y="266"/>
                    <a:pt x="304" y="267"/>
                    <a:pt x="304" y="268"/>
                  </a:cubicBezTo>
                  <a:cubicBezTo>
                    <a:pt x="304" y="269"/>
                    <a:pt x="303" y="270"/>
                    <a:pt x="303" y="270"/>
                  </a:cubicBezTo>
                  <a:cubicBezTo>
                    <a:pt x="301" y="270"/>
                    <a:pt x="301" y="268"/>
                    <a:pt x="301" y="267"/>
                  </a:cubicBezTo>
                  <a:cubicBezTo>
                    <a:pt x="301" y="266"/>
                    <a:pt x="302" y="263"/>
                    <a:pt x="302" y="262"/>
                  </a:cubicBezTo>
                  <a:cubicBezTo>
                    <a:pt x="302" y="262"/>
                    <a:pt x="303" y="261"/>
                    <a:pt x="303" y="260"/>
                  </a:cubicBezTo>
                  <a:cubicBezTo>
                    <a:pt x="303" y="260"/>
                    <a:pt x="303" y="259"/>
                    <a:pt x="302" y="259"/>
                  </a:cubicBezTo>
                  <a:cubicBezTo>
                    <a:pt x="301" y="259"/>
                    <a:pt x="300" y="260"/>
                    <a:pt x="298" y="261"/>
                  </a:cubicBezTo>
                  <a:cubicBezTo>
                    <a:pt x="295" y="262"/>
                    <a:pt x="293" y="262"/>
                    <a:pt x="290" y="263"/>
                  </a:cubicBezTo>
                  <a:cubicBezTo>
                    <a:pt x="288" y="264"/>
                    <a:pt x="287" y="264"/>
                    <a:pt x="286" y="266"/>
                  </a:cubicBezTo>
                  <a:cubicBezTo>
                    <a:pt x="286" y="267"/>
                    <a:pt x="286" y="269"/>
                    <a:pt x="285" y="269"/>
                  </a:cubicBezTo>
                  <a:cubicBezTo>
                    <a:pt x="284" y="270"/>
                    <a:pt x="283" y="270"/>
                    <a:pt x="283" y="271"/>
                  </a:cubicBezTo>
                  <a:cubicBezTo>
                    <a:pt x="283" y="271"/>
                    <a:pt x="282" y="272"/>
                    <a:pt x="282" y="272"/>
                  </a:cubicBezTo>
                  <a:cubicBezTo>
                    <a:pt x="282" y="272"/>
                    <a:pt x="282" y="273"/>
                    <a:pt x="282" y="273"/>
                  </a:cubicBezTo>
                  <a:cubicBezTo>
                    <a:pt x="281" y="273"/>
                    <a:pt x="281" y="273"/>
                    <a:pt x="280" y="273"/>
                  </a:cubicBezTo>
                  <a:cubicBezTo>
                    <a:pt x="280" y="273"/>
                    <a:pt x="280" y="273"/>
                    <a:pt x="279" y="274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1"/>
                    <a:pt x="278" y="268"/>
                    <a:pt x="274" y="268"/>
                  </a:cubicBezTo>
                  <a:cubicBezTo>
                    <a:pt x="271" y="268"/>
                    <a:pt x="269" y="270"/>
                    <a:pt x="266" y="270"/>
                  </a:cubicBezTo>
                  <a:cubicBezTo>
                    <a:pt x="263" y="270"/>
                    <a:pt x="263" y="268"/>
                    <a:pt x="262" y="267"/>
                  </a:cubicBezTo>
                  <a:cubicBezTo>
                    <a:pt x="260" y="266"/>
                    <a:pt x="257" y="265"/>
                    <a:pt x="257" y="262"/>
                  </a:cubicBezTo>
                  <a:cubicBezTo>
                    <a:pt x="257" y="260"/>
                    <a:pt x="257" y="257"/>
                    <a:pt x="257" y="255"/>
                  </a:cubicBezTo>
                  <a:cubicBezTo>
                    <a:pt x="258" y="254"/>
                    <a:pt x="258" y="249"/>
                    <a:pt x="258" y="248"/>
                  </a:cubicBezTo>
                  <a:cubicBezTo>
                    <a:pt x="258" y="247"/>
                    <a:pt x="258" y="246"/>
                    <a:pt x="258" y="246"/>
                  </a:cubicBezTo>
                  <a:cubicBezTo>
                    <a:pt x="256" y="245"/>
                    <a:pt x="255" y="243"/>
                    <a:pt x="252" y="243"/>
                  </a:cubicBezTo>
                  <a:cubicBezTo>
                    <a:pt x="247" y="243"/>
                    <a:pt x="243" y="244"/>
                    <a:pt x="239" y="244"/>
                  </a:cubicBezTo>
                  <a:cubicBezTo>
                    <a:pt x="238" y="244"/>
                    <a:pt x="237" y="244"/>
                    <a:pt x="237" y="243"/>
                  </a:cubicBezTo>
                  <a:cubicBezTo>
                    <a:pt x="237" y="243"/>
                    <a:pt x="237" y="242"/>
                    <a:pt x="237" y="242"/>
                  </a:cubicBezTo>
                  <a:cubicBezTo>
                    <a:pt x="238" y="242"/>
                    <a:pt x="239" y="241"/>
                    <a:pt x="240" y="240"/>
                  </a:cubicBezTo>
                  <a:cubicBezTo>
                    <a:pt x="239" y="238"/>
                    <a:pt x="239" y="236"/>
                    <a:pt x="240" y="234"/>
                  </a:cubicBezTo>
                  <a:cubicBezTo>
                    <a:pt x="240" y="234"/>
                    <a:pt x="240" y="234"/>
                    <a:pt x="241" y="234"/>
                  </a:cubicBezTo>
                  <a:cubicBezTo>
                    <a:pt x="241" y="234"/>
                    <a:pt x="241" y="234"/>
                    <a:pt x="241" y="235"/>
                  </a:cubicBezTo>
                  <a:cubicBezTo>
                    <a:pt x="241" y="233"/>
                    <a:pt x="242" y="233"/>
                    <a:pt x="242" y="230"/>
                  </a:cubicBezTo>
                  <a:cubicBezTo>
                    <a:pt x="242" y="228"/>
                    <a:pt x="244" y="226"/>
                    <a:pt x="245" y="224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44" y="223"/>
                    <a:pt x="242" y="223"/>
                    <a:pt x="241" y="223"/>
                  </a:cubicBezTo>
                  <a:cubicBezTo>
                    <a:pt x="241" y="223"/>
                    <a:pt x="240" y="222"/>
                    <a:pt x="239" y="223"/>
                  </a:cubicBezTo>
                  <a:cubicBezTo>
                    <a:pt x="235" y="223"/>
                    <a:pt x="230" y="222"/>
                    <a:pt x="230" y="226"/>
                  </a:cubicBezTo>
                  <a:cubicBezTo>
                    <a:pt x="230" y="228"/>
                    <a:pt x="228" y="229"/>
                    <a:pt x="227" y="231"/>
                  </a:cubicBezTo>
                  <a:cubicBezTo>
                    <a:pt x="227" y="231"/>
                    <a:pt x="227" y="233"/>
                    <a:pt x="226" y="233"/>
                  </a:cubicBezTo>
                  <a:cubicBezTo>
                    <a:pt x="225" y="233"/>
                    <a:pt x="224" y="232"/>
                    <a:pt x="223" y="232"/>
                  </a:cubicBezTo>
                  <a:cubicBezTo>
                    <a:pt x="220" y="232"/>
                    <a:pt x="218" y="234"/>
                    <a:pt x="216" y="234"/>
                  </a:cubicBezTo>
                  <a:cubicBezTo>
                    <a:pt x="215" y="234"/>
                    <a:pt x="215" y="233"/>
                    <a:pt x="213" y="232"/>
                  </a:cubicBezTo>
                  <a:cubicBezTo>
                    <a:pt x="210" y="231"/>
                    <a:pt x="210" y="229"/>
                    <a:pt x="207" y="227"/>
                  </a:cubicBezTo>
                  <a:cubicBezTo>
                    <a:pt x="207" y="226"/>
                    <a:pt x="205" y="225"/>
                    <a:pt x="204" y="224"/>
                  </a:cubicBezTo>
                  <a:cubicBezTo>
                    <a:pt x="204" y="223"/>
                    <a:pt x="204" y="222"/>
                    <a:pt x="204" y="221"/>
                  </a:cubicBezTo>
                  <a:cubicBezTo>
                    <a:pt x="204" y="220"/>
                    <a:pt x="203" y="219"/>
                    <a:pt x="203" y="218"/>
                  </a:cubicBezTo>
                  <a:cubicBezTo>
                    <a:pt x="203" y="216"/>
                    <a:pt x="203" y="214"/>
                    <a:pt x="203" y="212"/>
                  </a:cubicBezTo>
                  <a:cubicBezTo>
                    <a:pt x="203" y="210"/>
                    <a:pt x="204" y="209"/>
                    <a:pt x="204" y="207"/>
                  </a:cubicBezTo>
                  <a:cubicBezTo>
                    <a:pt x="204" y="206"/>
                    <a:pt x="204" y="205"/>
                    <a:pt x="204" y="205"/>
                  </a:cubicBezTo>
                  <a:cubicBezTo>
                    <a:pt x="204" y="205"/>
                    <a:pt x="204" y="205"/>
                    <a:pt x="204" y="204"/>
                  </a:cubicBezTo>
                  <a:cubicBezTo>
                    <a:pt x="204" y="204"/>
                    <a:pt x="204" y="205"/>
                    <a:pt x="204" y="204"/>
                  </a:cubicBezTo>
                  <a:cubicBezTo>
                    <a:pt x="204" y="204"/>
                    <a:pt x="203" y="204"/>
                    <a:pt x="203" y="203"/>
                  </a:cubicBezTo>
                  <a:cubicBezTo>
                    <a:pt x="204" y="200"/>
                    <a:pt x="205" y="196"/>
                    <a:pt x="208" y="195"/>
                  </a:cubicBezTo>
                  <a:cubicBezTo>
                    <a:pt x="209" y="195"/>
                    <a:pt x="211" y="196"/>
                    <a:pt x="212" y="195"/>
                  </a:cubicBezTo>
                  <a:cubicBezTo>
                    <a:pt x="213" y="193"/>
                    <a:pt x="215" y="190"/>
                    <a:pt x="219" y="190"/>
                  </a:cubicBezTo>
                  <a:cubicBezTo>
                    <a:pt x="221" y="190"/>
                    <a:pt x="221" y="191"/>
                    <a:pt x="223" y="191"/>
                  </a:cubicBezTo>
                  <a:cubicBezTo>
                    <a:pt x="223" y="191"/>
                    <a:pt x="224" y="190"/>
                    <a:pt x="225" y="190"/>
                  </a:cubicBezTo>
                  <a:cubicBezTo>
                    <a:pt x="227" y="190"/>
                    <a:pt x="230" y="194"/>
                    <a:pt x="234" y="193"/>
                  </a:cubicBezTo>
                  <a:cubicBezTo>
                    <a:pt x="233" y="192"/>
                    <a:pt x="234" y="191"/>
                    <a:pt x="234" y="189"/>
                  </a:cubicBezTo>
                  <a:cubicBezTo>
                    <a:pt x="233" y="189"/>
                    <a:pt x="234" y="189"/>
                    <a:pt x="232" y="189"/>
                  </a:cubicBezTo>
                  <a:cubicBezTo>
                    <a:pt x="234" y="188"/>
                    <a:pt x="237" y="189"/>
                    <a:pt x="239" y="188"/>
                  </a:cubicBezTo>
                  <a:cubicBezTo>
                    <a:pt x="239" y="188"/>
                    <a:pt x="240" y="189"/>
                    <a:pt x="240" y="189"/>
                  </a:cubicBezTo>
                  <a:cubicBezTo>
                    <a:pt x="241" y="189"/>
                    <a:pt x="242" y="188"/>
                    <a:pt x="244" y="188"/>
                  </a:cubicBezTo>
                  <a:cubicBezTo>
                    <a:pt x="247" y="188"/>
                    <a:pt x="248" y="191"/>
                    <a:pt x="251" y="191"/>
                  </a:cubicBezTo>
                  <a:cubicBezTo>
                    <a:pt x="252" y="191"/>
                    <a:pt x="252" y="189"/>
                    <a:pt x="254" y="189"/>
                  </a:cubicBezTo>
                  <a:cubicBezTo>
                    <a:pt x="260" y="189"/>
                    <a:pt x="258" y="196"/>
                    <a:pt x="260" y="200"/>
                  </a:cubicBezTo>
                  <a:cubicBezTo>
                    <a:pt x="261" y="202"/>
                    <a:pt x="262" y="203"/>
                    <a:pt x="264" y="205"/>
                  </a:cubicBezTo>
                  <a:cubicBezTo>
                    <a:pt x="265" y="206"/>
                    <a:pt x="265" y="208"/>
                    <a:pt x="267" y="208"/>
                  </a:cubicBezTo>
                  <a:cubicBezTo>
                    <a:pt x="269" y="208"/>
                    <a:pt x="270" y="206"/>
                    <a:pt x="270" y="203"/>
                  </a:cubicBezTo>
                  <a:cubicBezTo>
                    <a:pt x="270" y="201"/>
                    <a:pt x="269" y="200"/>
                    <a:pt x="268" y="198"/>
                  </a:cubicBezTo>
                  <a:cubicBezTo>
                    <a:pt x="268" y="198"/>
                    <a:pt x="268" y="198"/>
                    <a:pt x="268" y="198"/>
                  </a:cubicBezTo>
                  <a:cubicBezTo>
                    <a:pt x="268" y="194"/>
                    <a:pt x="264" y="193"/>
                    <a:pt x="264" y="189"/>
                  </a:cubicBezTo>
                  <a:cubicBezTo>
                    <a:pt x="264" y="180"/>
                    <a:pt x="271" y="179"/>
                    <a:pt x="277" y="177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6"/>
                    <a:pt x="277" y="175"/>
                    <a:pt x="279" y="175"/>
                  </a:cubicBezTo>
                  <a:cubicBezTo>
                    <a:pt x="280" y="175"/>
                    <a:pt x="281" y="174"/>
                    <a:pt x="282" y="173"/>
                  </a:cubicBezTo>
                  <a:cubicBezTo>
                    <a:pt x="283" y="173"/>
                    <a:pt x="283" y="173"/>
                    <a:pt x="284" y="172"/>
                  </a:cubicBezTo>
                  <a:cubicBezTo>
                    <a:pt x="283" y="172"/>
                    <a:pt x="283" y="172"/>
                    <a:pt x="282" y="171"/>
                  </a:cubicBezTo>
                  <a:cubicBezTo>
                    <a:pt x="282" y="171"/>
                    <a:pt x="282" y="171"/>
                    <a:pt x="282" y="170"/>
                  </a:cubicBezTo>
                  <a:cubicBezTo>
                    <a:pt x="283" y="170"/>
                    <a:pt x="284" y="171"/>
                    <a:pt x="284" y="169"/>
                  </a:cubicBezTo>
                  <a:cubicBezTo>
                    <a:pt x="284" y="169"/>
                    <a:pt x="283" y="169"/>
                    <a:pt x="282" y="168"/>
                  </a:cubicBezTo>
                  <a:cubicBezTo>
                    <a:pt x="283" y="168"/>
                    <a:pt x="284" y="168"/>
                    <a:pt x="284" y="167"/>
                  </a:cubicBezTo>
                  <a:cubicBezTo>
                    <a:pt x="284" y="167"/>
                    <a:pt x="284" y="166"/>
                    <a:pt x="284" y="166"/>
                  </a:cubicBezTo>
                  <a:cubicBezTo>
                    <a:pt x="284" y="166"/>
                    <a:pt x="283" y="166"/>
                    <a:pt x="283" y="166"/>
                  </a:cubicBezTo>
                  <a:cubicBezTo>
                    <a:pt x="282" y="165"/>
                    <a:pt x="283" y="165"/>
                    <a:pt x="283" y="164"/>
                  </a:cubicBezTo>
                  <a:cubicBezTo>
                    <a:pt x="283" y="163"/>
                    <a:pt x="282" y="161"/>
                    <a:pt x="282" y="160"/>
                  </a:cubicBezTo>
                  <a:cubicBezTo>
                    <a:pt x="282" y="160"/>
                    <a:pt x="282" y="159"/>
                    <a:pt x="282" y="159"/>
                  </a:cubicBezTo>
                  <a:cubicBezTo>
                    <a:pt x="283" y="160"/>
                    <a:pt x="284" y="161"/>
                    <a:pt x="284" y="162"/>
                  </a:cubicBezTo>
                  <a:cubicBezTo>
                    <a:pt x="284" y="163"/>
                    <a:pt x="284" y="163"/>
                    <a:pt x="284" y="164"/>
                  </a:cubicBezTo>
                  <a:cubicBezTo>
                    <a:pt x="284" y="164"/>
                    <a:pt x="284" y="164"/>
                    <a:pt x="284" y="164"/>
                  </a:cubicBezTo>
                  <a:cubicBezTo>
                    <a:pt x="285" y="164"/>
                    <a:pt x="287" y="160"/>
                    <a:pt x="287" y="160"/>
                  </a:cubicBezTo>
                  <a:cubicBezTo>
                    <a:pt x="287" y="159"/>
                    <a:pt x="286" y="159"/>
                    <a:pt x="286" y="157"/>
                  </a:cubicBezTo>
                  <a:cubicBezTo>
                    <a:pt x="286" y="157"/>
                    <a:pt x="287" y="157"/>
                    <a:pt x="287" y="157"/>
                  </a:cubicBezTo>
                  <a:cubicBezTo>
                    <a:pt x="287" y="157"/>
                    <a:pt x="287" y="158"/>
                    <a:pt x="288" y="158"/>
                  </a:cubicBezTo>
                  <a:cubicBezTo>
                    <a:pt x="288" y="158"/>
                    <a:pt x="291" y="154"/>
                    <a:pt x="291" y="153"/>
                  </a:cubicBezTo>
                  <a:cubicBezTo>
                    <a:pt x="291" y="153"/>
                    <a:pt x="290" y="152"/>
                    <a:pt x="290" y="152"/>
                  </a:cubicBezTo>
                  <a:cubicBezTo>
                    <a:pt x="290" y="152"/>
                    <a:pt x="290" y="151"/>
                    <a:pt x="291" y="151"/>
                  </a:cubicBezTo>
                  <a:cubicBezTo>
                    <a:pt x="291" y="151"/>
                    <a:pt x="292" y="151"/>
                    <a:pt x="292" y="151"/>
                  </a:cubicBezTo>
                  <a:cubicBezTo>
                    <a:pt x="294" y="151"/>
                    <a:pt x="295" y="151"/>
                    <a:pt x="297" y="151"/>
                  </a:cubicBezTo>
                  <a:cubicBezTo>
                    <a:pt x="296" y="150"/>
                    <a:pt x="295" y="151"/>
                    <a:pt x="293" y="151"/>
                  </a:cubicBezTo>
                  <a:cubicBezTo>
                    <a:pt x="293" y="151"/>
                    <a:pt x="292" y="151"/>
                    <a:pt x="292" y="151"/>
                  </a:cubicBezTo>
                  <a:cubicBezTo>
                    <a:pt x="295" y="149"/>
                    <a:pt x="299" y="150"/>
                    <a:pt x="301" y="149"/>
                  </a:cubicBezTo>
                  <a:cubicBezTo>
                    <a:pt x="302" y="149"/>
                    <a:pt x="304" y="149"/>
                    <a:pt x="306" y="14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6" y="148"/>
                    <a:pt x="304" y="148"/>
                    <a:pt x="304" y="148"/>
                  </a:cubicBezTo>
                  <a:cubicBezTo>
                    <a:pt x="304" y="148"/>
                    <a:pt x="303" y="147"/>
                    <a:pt x="303" y="146"/>
                  </a:cubicBezTo>
                  <a:cubicBezTo>
                    <a:pt x="303" y="146"/>
                    <a:pt x="302" y="146"/>
                    <a:pt x="302" y="145"/>
                  </a:cubicBezTo>
                  <a:cubicBezTo>
                    <a:pt x="302" y="141"/>
                    <a:pt x="307" y="142"/>
                    <a:pt x="309" y="141"/>
                  </a:cubicBezTo>
                  <a:cubicBezTo>
                    <a:pt x="310" y="140"/>
                    <a:pt x="310" y="140"/>
                    <a:pt x="311" y="140"/>
                  </a:cubicBezTo>
                  <a:cubicBezTo>
                    <a:pt x="313" y="140"/>
                    <a:pt x="314" y="140"/>
                    <a:pt x="315" y="139"/>
                  </a:cubicBezTo>
                  <a:cubicBezTo>
                    <a:pt x="315" y="139"/>
                    <a:pt x="315" y="138"/>
                    <a:pt x="315" y="138"/>
                  </a:cubicBezTo>
                  <a:cubicBezTo>
                    <a:pt x="315" y="138"/>
                    <a:pt x="315" y="138"/>
                    <a:pt x="315" y="138"/>
                  </a:cubicBezTo>
                  <a:cubicBezTo>
                    <a:pt x="315" y="137"/>
                    <a:pt x="315" y="137"/>
                    <a:pt x="315" y="137"/>
                  </a:cubicBezTo>
                  <a:cubicBezTo>
                    <a:pt x="315" y="137"/>
                    <a:pt x="315" y="137"/>
                    <a:pt x="316" y="137"/>
                  </a:cubicBezTo>
                  <a:cubicBezTo>
                    <a:pt x="316" y="137"/>
                    <a:pt x="320" y="138"/>
                    <a:pt x="321" y="137"/>
                  </a:cubicBezTo>
                  <a:cubicBezTo>
                    <a:pt x="322" y="137"/>
                    <a:pt x="322" y="136"/>
                    <a:pt x="323" y="136"/>
                  </a:cubicBezTo>
                  <a:cubicBezTo>
                    <a:pt x="323" y="137"/>
                    <a:pt x="323" y="137"/>
                    <a:pt x="325" y="137"/>
                  </a:cubicBezTo>
                  <a:cubicBezTo>
                    <a:pt x="322" y="137"/>
                    <a:pt x="318" y="139"/>
                    <a:pt x="318" y="141"/>
                  </a:cubicBezTo>
                  <a:cubicBezTo>
                    <a:pt x="319" y="142"/>
                    <a:pt x="320" y="144"/>
                    <a:pt x="321" y="144"/>
                  </a:cubicBezTo>
                  <a:cubicBezTo>
                    <a:pt x="322" y="144"/>
                    <a:pt x="324" y="141"/>
                    <a:pt x="326" y="141"/>
                  </a:cubicBezTo>
                  <a:cubicBezTo>
                    <a:pt x="327" y="141"/>
                    <a:pt x="335" y="138"/>
                    <a:pt x="335" y="138"/>
                  </a:cubicBezTo>
                  <a:cubicBezTo>
                    <a:pt x="335" y="137"/>
                    <a:pt x="332" y="136"/>
                    <a:pt x="331" y="136"/>
                  </a:cubicBezTo>
                  <a:cubicBezTo>
                    <a:pt x="327" y="136"/>
                    <a:pt x="322" y="133"/>
                    <a:pt x="322" y="130"/>
                  </a:cubicBezTo>
                  <a:cubicBezTo>
                    <a:pt x="321" y="130"/>
                    <a:pt x="320" y="130"/>
                    <a:pt x="319" y="129"/>
                  </a:cubicBezTo>
                  <a:cubicBezTo>
                    <a:pt x="320" y="129"/>
                    <a:pt x="324" y="129"/>
                    <a:pt x="324" y="127"/>
                  </a:cubicBezTo>
                  <a:cubicBezTo>
                    <a:pt x="324" y="125"/>
                    <a:pt x="320" y="125"/>
                    <a:pt x="317" y="124"/>
                  </a:cubicBezTo>
                  <a:cubicBezTo>
                    <a:pt x="312" y="124"/>
                    <a:pt x="310" y="127"/>
                    <a:pt x="306" y="127"/>
                  </a:cubicBezTo>
                  <a:cubicBezTo>
                    <a:pt x="308" y="125"/>
                    <a:pt x="310" y="126"/>
                    <a:pt x="313" y="124"/>
                  </a:cubicBezTo>
                  <a:cubicBezTo>
                    <a:pt x="315" y="122"/>
                    <a:pt x="313" y="121"/>
                    <a:pt x="316" y="121"/>
                  </a:cubicBezTo>
                  <a:cubicBezTo>
                    <a:pt x="320" y="120"/>
                    <a:pt x="323" y="121"/>
                    <a:pt x="327" y="121"/>
                  </a:cubicBezTo>
                  <a:cubicBezTo>
                    <a:pt x="333" y="122"/>
                    <a:pt x="338" y="124"/>
                    <a:pt x="341" y="121"/>
                  </a:cubicBezTo>
                  <a:cubicBezTo>
                    <a:pt x="342" y="119"/>
                    <a:pt x="350" y="120"/>
                    <a:pt x="350" y="118"/>
                  </a:cubicBezTo>
                  <a:cubicBezTo>
                    <a:pt x="350" y="116"/>
                    <a:pt x="349" y="116"/>
                    <a:pt x="348" y="114"/>
                  </a:cubicBezTo>
                  <a:cubicBezTo>
                    <a:pt x="347" y="114"/>
                    <a:pt x="348" y="114"/>
                    <a:pt x="347" y="113"/>
                  </a:cubicBezTo>
                  <a:cubicBezTo>
                    <a:pt x="347" y="113"/>
                    <a:pt x="347" y="113"/>
                    <a:pt x="347" y="112"/>
                  </a:cubicBezTo>
                  <a:cubicBezTo>
                    <a:pt x="344" y="113"/>
                    <a:pt x="339" y="113"/>
                    <a:pt x="337" y="113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8" y="112"/>
                    <a:pt x="344" y="113"/>
                    <a:pt x="344" y="111"/>
                  </a:cubicBezTo>
                  <a:cubicBezTo>
                    <a:pt x="344" y="111"/>
                    <a:pt x="343" y="111"/>
                    <a:pt x="343" y="110"/>
                  </a:cubicBezTo>
                  <a:cubicBezTo>
                    <a:pt x="340" y="110"/>
                    <a:pt x="335" y="109"/>
                    <a:pt x="335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2" y="106"/>
                    <a:pt x="330" y="105"/>
                    <a:pt x="329" y="104"/>
                  </a:cubicBezTo>
                  <a:cubicBezTo>
                    <a:pt x="329" y="104"/>
                    <a:pt x="330" y="103"/>
                    <a:pt x="330" y="103"/>
                  </a:cubicBezTo>
                  <a:cubicBezTo>
                    <a:pt x="330" y="102"/>
                    <a:pt x="329" y="101"/>
                    <a:pt x="329" y="101"/>
                  </a:cubicBezTo>
                  <a:cubicBezTo>
                    <a:pt x="328" y="100"/>
                    <a:pt x="324" y="99"/>
                    <a:pt x="325" y="97"/>
                  </a:cubicBezTo>
                  <a:cubicBezTo>
                    <a:pt x="326" y="96"/>
                    <a:pt x="322" y="95"/>
                    <a:pt x="321" y="93"/>
                  </a:cubicBezTo>
                  <a:cubicBezTo>
                    <a:pt x="321" y="93"/>
                    <a:pt x="319" y="92"/>
                    <a:pt x="319" y="92"/>
                  </a:cubicBezTo>
                  <a:cubicBezTo>
                    <a:pt x="318" y="92"/>
                    <a:pt x="316" y="93"/>
                    <a:pt x="316" y="94"/>
                  </a:cubicBezTo>
                  <a:cubicBezTo>
                    <a:pt x="317" y="95"/>
                    <a:pt x="315" y="95"/>
                    <a:pt x="313" y="96"/>
                  </a:cubicBezTo>
                  <a:cubicBezTo>
                    <a:pt x="312" y="96"/>
                    <a:pt x="311" y="97"/>
                    <a:pt x="310" y="97"/>
                  </a:cubicBezTo>
                  <a:cubicBezTo>
                    <a:pt x="307" y="97"/>
                    <a:pt x="306" y="95"/>
                    <a:pt x="304" y="95"/>
                  </a:cubicBezTo>
                  <a:cubicBezTo>
                    <a:pt x="302" y="94"/>
                    <a:pt x="303" y="91"/>
                    <a:pt x="303" y="90"/>
                  </a:cubicBezTo>
                  <a:cubicBezTo>
                    <a:pt x="302" y="88"/>
                    <a:pt x="296" y="89"/>
                    <a:pt x="296" y="86"/>
                  </a:cubicBezTo>
                  <a:cubicBezTo>
                    <a:pt x="292" y="86"/>
                    <a:pt x="293" y="84"/>
                    <a:pt x="289" y="84"/>
                  </a:cubicBezTo>
                  <a:cubicBezTo>
                    <a:pt x="289" y="84"/>
                    <a:pt x="288" y="84"/>
                    <a:pt x="287" y="84"/>
                  </a:cubicBezTo>
                  <a:cubicBezTo>
                    <a:pt x="283" y="84"/>
                    <a:pt x="281" y="83"/>
                    <a:pt x="278" y="82"/>
                  </a:cubicBezTo>
                  <a:cubicBezTo>
                    <a:pt x="276" y="82"/>
                    <a:pt x="274" y="83"/>
                    <a:pt x="274" y="84"/>
                  </a:cubicBezTo>
                  <a:cubicBezTo>
                    <a:pt x="274" y="85"/>
                    <a:pt x="279" y="86"/>
                    <a:pt x="275" y="87"/>
                  </a:cubicBezTo>
                  <a:cubicBezTo>
                    <a:pt x="273" y="87"/>
                    <a:pt x="277" y="89"/>
                    <a:pt x="277" y="90"/>
                  </a:cubicBezTo>
                  <a:cubicBezTo>
                    <a:pt x="278" y="92"/>
                    <a:pt x="275" y="93"/>
                    <a:pt x="273" y="93"/>
                  </a:cubicBezTo>
                  <a:cubicBezTo>
                    <a:pt x="275" y="94"/>
                    <a:pt x="278" y="95"/>
                    <a:pt x="279" y="96"/>
                  </a:cubicBezTo>
                  <a:cubicBezTo>
                    <a:pt x="280" y="97"/>
                    <a:pt x="280" y="99"/>
                    <a:pt x="280" y="102"/>
                  </a:cubicBezTo>
                  <a:cubicBezTo>
                    <a:pt x="280" y="103"/>
                    <a:pt x="273" y="106"/>
                    <a:pt x="270" y="106"/>
                  </a:cubicBezTo>
                  <a:cubicBezTo>
                    <a:pt x="275" y="108"/>
                    <a:pt x="273" y="112"/>
                    <a:pt x="275" y="113"/>
                  </a:cubicBezTo>
                  <a:cubicBezTo>
                    <a:pt x="274" y="113"/>
                    <a:pt x="273" y="115"/>
                    <a:pt x="273" y="116"/>
                  </a:cubicBezTo>
                  <a:cubicBezTo>
                    <a:pt x="271" y="116"/>
                    <a:pt x="270" y="116"/>
                    <a:pt x="269" y="116"/>
                  </a:cubicBezTo>
                  <a:cubicBezTo>
                    <a:pt x="266" y="114"/>
                    <a:pt x="261" y="111"/>
                    <a:pt x="261" y="109"/>
                  </a:cubicBezTo>
                  <a:cubicBezTo>
                    <a:pt x="261" y="107"/>
                    <a:pt x="261" y="105"/>
                    <a:pt x="257" y="104"/>
                  </a:cubicBezTo>
                  <a:cubicBezTo>
                    <a:pt x="255" y="103"/>
                    <a:pt x="252" y="103"/>
                    <a:pt x="249" y="102"/>
                  </a:cubicBezTo>
                  <a:cubicBezTo>
                    <a:pt x="245" y="101"/>
                    <a:pt x="240" y="99"/>
                    <a:pt x="234" y="98"/>
                  </a:cubicBezTo>
                  <a:cubicBezTo>
                    <a:pt x="233" y="98"/>
                    <a:pt x="230" y="97"/>
                    <a:pt x="229" y="97"/>
                  </a:cubicBezTo>
                  <a:cubicBezTo>
                    <a:pt x="227" y="97"/>
                    <a:pt x="226" y="98"/>
                    <a:pt x="224" y="98"/>
                  </a:cubicBezTo>
                  <a:cubicBezTo>
                    <a:pt x="224" y="97"/>
                    <a:pt x="222" y="93"/>
                    <a:pt x="220" y="93"/>
                  </a:cubicBezTo>
                  <a:cubicBezTo>
                    <a:pt x="218" y="93"/>
                    <a:pt x="218" y="94"/>
                    <a:pt x="216" y="94"/>
                  </a:cubicBezTo>
                  <a:cubicBezTo>
                    <a:pt x="217" y="93"/>
                    <a:pt x="216" y="93"/>
                    <a:pt x="217" y="91"/>
                  </a:cubicBezTo>
                  <a:cubicBezTo>
                    <a:pt x="217" y="88"/>
                    <a:pt x="218" y="86"/>
                    <a:pt x="221" y="84"/>
                  </a:cubicBezTo>
                  <a:cubicBezTo>
                    <a:pt x="222" y="84"/>
                    <a:pt x="224" y="81"/>
                    <a:pt x="225" y="81"/>
                  </a:cubicBezTo>
                  <a:cubicBezTo>
                    <a:pt x="227" y="81"/>
                    <a:pt x="229" y="82"/>
                    <a:pt x="229" y="80"/>
                  </a:cubicBezTo>
                  <a:cubicBezTo>
                    <a:pt x="229" y="79"/>
                    <a:pt x="225" y="80"/>
                    <a:pt x="223" y="79"/>
                  </a:cubicBezTo>
                  <a:cubicBezTo>
                    <a:pt x="224" y="79"/>
                    <a:pt x="221" y="78"/>
                    <a:pt x="230" y="79"/>
                  </a:cubicBezTo>
                  <a:cubicBezTo>
                    <a:pt x="233" y="80"/>
                    <a:pt x="231" y="78"/>
                    <a:pt x="233" y="78"/>
                  </a:cubicBezTo>
                  <a:cubicBezTo>
                    <a:pt x="234" y="78"/>
                    <a:pt x="235" y="78"/>
                    <a:pt x="236" y="78"/>
                  </a:cubicBezTo>
                  <a:cubicBezTo>
                    <a:pt x="238" y="78"/>
                    <a:pt x="240" y="77"/>
                    <a:pt x="242" y="76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38" y="74"/>
                    <a:pt x="234" y="75"/>
                    <a:pt x="232" y="73"/>
                  </a:cubicBezTo>
                  <a:cubicBezTo>
                    <a:pt x="233" y="73"/>
                    <a:pt x="234" y="73"/>
                    <a:pt x="234" y="73"/>
                  </a:cubicBezTo>
                  <a:cubicBezTo>
                    <a:pt x="236" y="73"/>
                    <a:pt x="237" y="74"/>
                    <a:pt x="240" y="74"/>
                  </a:cubicBezTo>
                  <a:cubicBezTo>
                    <a:pt x="241" y="74"/>
                    <a:pt x="246" y="74"/>
                    <a:pt x="246" y="73"/>
                  </a:cubicBezTo>
                  <a:cubicBezTo>
                    <a:pt x="246" y="72"/>
                    <a:pt x="246" y="72"/>
                    <a:pt x="245" y="72"/>
                  </a:cubicBezTo>
                  <a:cubicBezTo>
                    <a:pt x="248" y="72"/>
                    <a:pt x="249" y="73"/>
                    <a:pt x="250" y="73"/>
                  </a:cubicBezTo>
                  <a:cubicBezTo>
                    <a:pt x="251" y="73"/>
                    <a:pt x="253" y="73"/>
                    <a:pt x="254" y="73"/>
                  </a:cubicBezTo>
                  <a:cubicBezTo>
                    <a:pt x="254" y="72"/>
                    <a:pt x="254" y="71"/>
                    <a:pt x="256" y="73"/>
                  </a:cubicBezTo>
                  <a:cubicBezTo>
                    <a:pt x="256" y="73"/>
                    <a:pt x="262" y="71"/>
                    <a:pt x="262" y="70"/>
                  </a:cubicBezTo>
                  <a:cubicBezTo>
                    <a:pt x="262" y="69"/>
                    <a:pt x="260" y="69"/>
                    <a:pt x="260" y="68"/>
                  </a:cubicBezTo>
                  <a:cubicBezTo>
                    <a:pt x="260" y="68"/>
                    <a:pt x="258" y="67"/>
                    <a:pt x="262" y="66"/>
                  </a:cubicBezTo>
                  <a:cubicBezTo>
                    <a:pt x="262" y="66"/>
                    <a:pt x="262" y="66"/>
                    <a:pt x="262" y="65"/>
                  </a:cubicBezTo>
                  <a:cubicBezTo>
                    <a:pt x="260" y="65"/>
                    <a:pt x="259" y="65"/>
                    <a:pt x="258" y="64"/>
                  </a:cubicBezTo>
                  <a:cubicBezTo>
                    <a:pt x="261" y="65"/>
                    <a:pt x="264" y="65"/>
                    <a:pt x="265" y="65"/>
                  </a:cubicBezTo>
                  <a:cubicBezTo>
                    <a:pt x="265" y="65"/>
                    <a:pt x="265" y="66"/>
                    <a:pt x="266" y="66"/>
                  </a:cubicBezTo>
                  <a:cubicBezTo>
                    <a:pt x="268" y="66"/>
                    <a:pt x="270" y="64"/>
                    <a:pt x="271" y="64"/>
                  </a:cubicBezTo>
                  <a:cubicBezTo>
                    <a:pt x="273" y="65"/>
                    <a:pt x="279" y="67"/>
                    <a:pt x="280" y="67"/>
                  </a:cubicBezTo>
                  <a:cubicBezTo>
                    <a:pt x="280" y="67"/>
                    <a:pt x="277" y="67"/>
                    <a:pt x="277" y="68"/>
                  </a:cubicBezTo>
                  <a:cubicBezTo>
                    <a:pt x="278" y="68"/>
                    <a:pt x="278" y="68"/>
                    <a:pt x="278" y="68"/>
                  </a:cubicBezTo>
                  <a:cubicBezTo>
                    <a:pt x="280" y="68"/>
                    <a:pt x="281" y="68"/>
                    <a:pt x="282" y="68"/>
                  </a:cubicBezTo>
                  <a:cubicBezTo>
                    <a:pt x="284" y="68"/>
                    <a:pt x="292" y="71"/>
                    <a:pt x="292" y="72"/>
                  </a:cubicBezTo>
                  <a:cubicBezTo>
                    <a:pt x="292" y="73"/>
                    <a:pt x="290" y="74"/>
                    <a:pt x="289" y="74"/>
                  </a:cubicBezTo>
                  <a:cubicBezTo>
                    <a:pt x="288" y="74"/>
                    <a:pt x="286" y="74"/>
                    <a:pt x="286" y="75"/>
                  </a:cubicBezTo>
                  <a:cubicBezTo>
                    <a:pt x="286" y="75"/>
                    <a:pt x="288" y="76"/>
                    <a:pt x="288" y="76"/>
                  </a:cubicBezTo>
                  <a:cubicBezTo>
                    <a:pt x="287" y="76"/>
                    <a:pt x="284" y="76"/>
                    <a:pt x="283" y="76"/>
                  </a:cubicBezTo>
                  <a:cubicBezTo>
                    <a:pt x="281" y="76"/>
                    <a:pt x="280" y="76"/>
                    <a:pt x="278" y="76"/>
                  </a:cubicBezTo>
                  <a:cubicBezTo>
                    <a:pt x="276" y="76"/>
                    <a:pt x="273" y="76"/>
                    <a:pt x="273" y="77"/>
                  </a:cubicBezTo>
                  <a:cubicBezTo>
                    <a:pt x="273" y="78"/>
                    <a:pt x="277" y="78"/>
                    <a:pt x="279" y="79"/>
                  </a:cubicBezTo>
                  <a:cubicBezTo>
                    <a:pt x="280" y="79"/>
                    <a:pt x="281" y="78"/>
                    <a:pt x="282" y="78"/>
                  </a:cubicBezTo>
                  <a:cubicBezTo>
                    <a:pt x="283" y="78"/>
                    <a:pt x="283" y="78"/>
                    <a:pt x="284" y="79"/>
                  </a:cubicBezTo>
                  <a:cubicBezTo>
                    <a:pt x="285" y="79"/>
                    <a:pt x="286" y="78"/>
                    <a:pt x="286" y="78"/>
                  </a:cubicBezTo>
                  <a:cubicBezTo>
                    <a:pt x="290" y="79"/>
                    <a:pt x="292" y="80"/>
                    <a:pt x="295" y="81"/>
                  </a:cubicBezTo>
                  <a:cubicBezTo>
                    <a:pt x="294" y="83"/>
                    <a:pt x="301" y="83"/>
                    <a:pt x="303" y="84"/>
                  </a:cubicBezTo>
                  <a:cubicBezTo>
                    <a:pt x="306" y="85"/>
                    <a:pt x="308" y="85"/>
                    <a:pt x="312" y="86"/>
                  </a:cubicBezTo>
                  <a:cubicBezTo>
                    <a:pt x="312" y="86"/>
                    <a:pt x="313" y="87"/>
                    <a:pt x="313" y="87"/>
                  </a:cubicBezTo>
                  <a:cubicBezTo>
                    <a:pt x="313" y="87"/>
                    <a:pt x="314" y="87"/>
                    <a:pt x="314" y="86"/>
                  </a:cubicBezTo>
                  <a:cubicBezTo>
                    <a:pt x="314" y="85"/>
                    <a:pt x="307" y="83"/>
                    <a:pt x="305" y="82"/>
                  </a:cubicBezTo>
                  <a:cubicBezTo>
                    <a:pt x="306" y="82"/>
                    <a:pt x="307" y="82"/>
                    <a:pt x="307" y="82"/>
                  </a:cubicBezTo>
                  <a:cubicBezTo>
                    <a:pt x="308" y="83"/>
                    <a:pt x="316" y="85"/>
                    <a:pt x="318" y="85"/>
                  </a:cubicBezTo>
                  <a:cubicBezTo>
                    <a:pt x="318" y="85"/>
                    <a:pt x="319" y="84"/>
                    <a:pt x="319" y="84"/>
                  </a:cubicBezTo>
                  <a:cubicBezTo>
                    <a:pt x="319" y="83"/>
                    <a:pt x="317" y="83"/>
                    <a:pt x="317" y="82"/>
                  </a:cubicBezTo>
                  <a:cubicBezTo>
                    <a:pt x="317" y="82"/>
                    <a:pt x="317" y="82"/>
                    <a:pt x="317" y="81"/>
                  </a:cubicBezTo>
                  <a:cubicBezTo>
                    <a:pt x="316" y="81"/>
                    <a:pt x="316" y="81"/>
                    <a:pt x="315" y="81"/>
                  </a:cubicBezTo>
                  <a:cubicBezTo>
                    <a:pt x="315" y="80"/>
                    <a:pt x="314" y="81"/>
                    <a:pt x="312" y="80"/>
                  </a:cubicBezTo>
                  <a:cubicBezTo>
                    <a:pt x="311" y="80"/>
                    <a:pt x="309" y="79"/>
                    <a:pt x="309" y="78"/>
                  </a:cubicBezTo>
                  <a:cubicBezTo>
                    <a:pt x="309" y="78"/>
                    <a:pt x="308" y="78"/>
                    <a:pt x="308" y="78"/>
                  </a:cubicBezTo>
                  <a:cubicBezTo>
                    <a:pt x="308" y="78"/>
                    <a:pt x="308" y="77"/>
                    <a:pt x="308" y="77"/>
                  </a:cubicBezTo>
                  <a:cubicBezTo>
                    <a:pt x="308" y="77"/>
                    <a:pt x="309" y="77"/>
                    <a:pt x="309" y="77"/>
                  </a:cubicBezTo>
                  <a:cubicBezTo>
                    <a:pt x="309" y="77"/>
                    <a:pt x="309" y="77"/>
                    <a:pt x="309" y="77"/>
                  </a:cubicBezTo>
                  <a:cubicBezTo>
                    <a:pt x="308" y="77"/>
                    <a:pt x="308" y="77"/>
                    <a:pt x="307" y="76"/>
                  </a:cubicBezTo>
                  <a:cubicBezTo>
                    <a:pt x="307" y="76"/>
                    <a:pt x="308" y="76"/>
                    <a:pt x="309" y="76"/>
                  </a:cubicBezTo>
                  <a:cubicBezTo>
                    <a:pt x="315" y="77"/>
                    <a:pt x="315" y="80"/>
                    <a:pt x="321" y="81"/>
                  </a:cubicBezTo>
                  <a:cubicBezTo>
                    <a:pt x="322" y="81"/>
                    <a:pt x="322" y="80"/>
                    <a:pt x="322" y="80"/>
                  </a:cubicBezTo>
                  <a:cubicBezTo>
                    <a:pt x="324" y="80"/>
                    <a:pt x="324" y="79"/>
                    <a:pt x="324" y="79"/>
                  </a:cubicBezTo>
                  <a:cubicBezTo>
                    <a:pt x="324" y="79"/>
                    <a:pt x="324" y="79"/>
                    <a:pt x="324" y="79"/>
                  </a:cubicBezTo>
                  <a:cubicBezTo>
                    <a:pt x="325" y="79"/>
                    <a:pt x="327" y="79"/>
                    <a:pt x="327" y="78"/>
                  </a:cubicBezTo>
                  <a:cubicBezTo>
                    <a:pt x="327" y="78"/>
                    <a:pt x="326" y="77"/>
                    <a:pt x="324" y="77"/>
                  </a:cubicBezTo>
                  <a:cubicBezTo>
                    <a:pt x="323" y="77"/>
                    <a:pt x="323" y="77"/>
                    <a:pt x="322" y="76"/>
                  </a:cubicBezTo>
                  <a:cubicBezTo>
                    <a:pt x="321" y="75"/>
                    <a:pt x="321" y="76"/>
                    <a:pt x="318" y="76"/>
                  </a:cubicBezTo>
                  <a:cubicBezTo>
                    <a:pt x="317" y="75"/>
                    <a:pt x="316" y="75"/>
                    <a:pt x="316" y="74"/>
                  </a:cubicBezTo>
                  <a:cubicBezTo>
                    <a:pt x="313" y="73"/>
                    <a:pt x="310" y="72"/>
                    <a:pt x="310" y="71"/>
                  </a:cubicBezTo>
                  <a:cubicBezTo>
                    <a:pt x="308" y="71"/>
                    <a:pt x="308" y="71"/>
                    <a:pt x="307" y="71"/>
                  </a:cubicBezTo>
                  <a:cubicBezTo>
                    <a:pt x="308" y="70"/>
                    <a:pt x="309" y="70"/>
                    <a:pt x="310" y="70"/>
                  </a:cubicBezTo>
                  <a:cubicBezTo>
                    <a:pt x="310" y="70"/>
                    <a:pt x="309" y="70"/>
                    <a:pt x="308" y="69"/>
                  </a:cubicBezTo>
                  <a:cubicBezTo>
                    <a:pt x="307" y="69"/>
                    <a:pt x="306" y="69"/>
                    <a:pt x="305" y="69"/>
                  </a:cubicBezTo>
                  <a:cubicBezTo>
                    <a:pt x="306" y="68"/>
                    <a:pt x="307" y="69"/>
                    <a:pt x="309" y="69"/>
                  </a:cubicBezTo>
                  <a:cubicBezTo>
                    <a:pt x="308" y="68"/>
                    <a:pt x="307" y="67"/>
                    <a:pt x="306" y="67"/>
                  </a:cubicBezTo>
                  <a:cubicBezTo>
                    <a:pt x="305" y="67"/>
                    <a:pt x="304" y="67"/>
                    <a:pt x="304" y="67"/>
                  </a:cubicBezTo>
                  <a:cubicBezTo>
                    <a:pt x="304" y="67"/>
                    <a:pt x="304" y="67"/>
                    <a:pt x="304" y="66"/>
                  </a:cubicBezTo>
                  <a:cubicBezTo>
                    <a:pt x="301" y="66"/>
                    <a:pt x="299" y="65"/>
                    <a:pt x="296" y="64"/>
                  </a:cubicBezTo>
                  <a:cubicBezTo>
                    <a:pt x="296" y="63"/>
                    <a:pt x="293" y="63"/>
                    <a:pt x="292" y="63"/>
                  </a:cubicBezTo>
                  <a:cubicBezTo>
                    <a:pt x="291" y="63"/>
                    <a:pt x="290" y="63"/>
                    <a:pt x="289" y="63"/>
                  </a:cubicBezTo>
                  <a:cubicBezTo>
                    <a:pt x="286" y="62"/>
                    <a:pt x="285" y="61"/>
                    <a:pt x="282" y="60"/>
                  </a:cubicBezTo>
                  <a:cubicBezTo>
                    <a:pt x="281" y="59"/>
                    <a:pt x="276" y="59"/>
                    <a:pt x="274" y="59"/>
                  </a:cubicBezTo>
                  <a:cubicBezTo>
                    <a:pt x="272" y="59"/>
                    <a:pt x="271" y="60"/>
                    <a:pt x="269" y="60"/>
                  </a:cubicBezTo>
                  <a:cubicBezTo>
                    <a:pt x="268" y="60"/>
                    <a:pt x="268" y="59"/>
                    <a:pt x="267" y="59"/>
                  </a:cubicBezTo>
                  <a:cubicBezTo>
                    <a:pt x="266" y="59"/>
                    <a:pt x="265" y="59"/>
                    <a:pt x="264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4" y="58"/>
                    <a:pt x="263" y="56"/>
                    <a:pt x="260" y="56"/>
                  </a:cubicBezTo>
                  <a:cubicBezTo>
                    <a:pt x="255" y="56"/>
                    <a:pt x="248" y="56"/>
                    <a:pt x="248" y="58"/>
                  </a:cubicBezTo>
                  <a:cubicBezTo>
                    <a:pt x="248" y="58"/>
                    <a:pt x="249" y="58"/>
                    <a:pt x="249" y="59"/>
                  </a:cubicBezTo>
                  <a:cubicBezTo>
                    <a:pt x="249" y="59"/>
                    <a:pt x="247" y="60"/>
                    <a:pt x="246" y="60"/>
                  </a:cubicBezTo>
                  <a:cubicBezTo>
                    <a:pt x="245" y="60"/>
                    <a:pt x="245" y="60"/>
                    <a:pt x="245" y="59"/>
                  </a:cubicBezTo>
                  <a:cubicBezTo>
                    <a:pt x="245" y="59"/>
                    <a:pt x="245" y="59"/>
                    <a:pt x="245" y="58"/>
                  </a:cubicBezTo>
                  <a:cubicBezTo>
                    <a:pt x="245" y="58"/>
                    <a:pt x="244" y="58"/>
                    <a:pt x="244" y="58"/>
                  </a:cubicBezTo>
                  <a:cubicBezTo>
                    <a:pt x="244" y="57"/>
                    <a:pt x="248" y="57"/>
                    <a:pt x="249" y="56"/>
                  </a:cubicBezTo>
                  <a:cubicBezTo>
                    <a:pt x="249" y="56"/>
                    <a:pt x="246" y="55"/>
                    <a:pt x="246" y="55"/>
                  </a:cubicBezTo>
                  <a:cubicBezTo>
                    <a:pt x="242" y="55"/>
                    <a:pt x="239" y="56"/>
                    <a:pt x="236" y="57"/>
                  </a:cubicBezTo>
                  <a:cubicBezTo>
                    <a:pt x="236" y="57"/>
                    <a:pt x="237" y="58"/>
                    <a:pt x="236" y="58"/>
                  </a:cubicBezTo>
                  <a:cubicBezTo>
                    <a:pt x="234" y="58"/>
                    <a:pt x="233" y="59"/>
                    <a:pt x="233" y="60"/>
                  </a:cubicBezTo>
                  <a:cubicBezTo>
                    <a:pt x="233" y="60"/>
                    <a:pt x="235" y="61"/>
                    <a:pt x="235" y="61"/>
                  </a:cubicBezTo>
                  <a:cubicBezTo>
                    <a:pt x="235" y="61"/>
                    <a:pt x="240" y="61"/>
                    <a:pt x="241" y="62"/>
                  </a:cubicBezTo>
                  <a:cubicBezTo>
                    <a:pt x="241" y="62"/>
                    <a:pt x="241" y="62"/>
                    <a:pt x="241" y="62"/>
                  </a:cubicBezTo>
                  <a:cubicBezTo>
                    <a:pt x="239" y="62"/>
                    <a:pt x="238" y="62"/>
                    <a:pt x="236" y="62"/>
                  </a:cubicBezTo>
                  <a:cubicBezTo>
                    <a:pt x="236" y="63"/>
                    <a:pt x="238" y="63"/>
                    <a:pt x="239" y="63"/>
                  </a:cubicBezTo>
                  <a:cubicBezTo>
                    <a:pt x="240" y="63"/>
                    <a:pt x="242" y="63"/>
                    <a:pt x="244" y="63"/>
                  </a:cubicBezTo>
                  <a:cubicBezTo>
                    <a:pt x="245" y="64"/>
                    <a:pt x="247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5"/>
                    <a:pt x="250" y="65"/>
                    <a:pt x="250" y="66"/>
                  </a:cubicBezTo>
                  <a:cubicBezTo>
                    <a:pt x="250" y="66"/>
                    <a:pt x="247" y="66"/>
                    <a:pt x="247" y="67"/>
                  </a:cubicBezTo>
                  <a:cubicBezTo>
                    <a:pt x="246" y="68"/>
                    <a:pt x="246" y="68"/>
                    <a:pt x="244" y="70"/>
                  </a:cubicBezTo>
                  <a:cubicBezTo>
                    <a:pt x="242" y="71"/>
                    <a:pt x="239" y="70"/>
                    <a:pt x="239" y="69"/>
                  </a:cubicBezTo>
                  <a:cubicBezTo>
                    <a:pt x="239" y="68"/>
                    <a:pt x="241" y="69"/>
                    <a:pt x="241" y="68"/>
                  </a:cubicBezTo>
                  <a:cubicBezTo>
                    <a:pt x="241" y="67"/>
                    <a:pt x="238" y="66"/>
                    <a:pt x="237" y="66"/>
                  </a:cubicBezTo>
                  <a:cubicBezTo>
                    <a:pt x="234" y="66"/>
                    <a:pt x="236" y="68"/>
                    <a:pt x="232" y="68"/>
                  </a:cubicBezTo>
                  <a:cubicBezTo>
                    <a:pt x="232" y="67"/>
                    <a:pt x="232" y="67"/>
                    <a:pt x="230" y="66"/>
                  </a:cubicBezTo>
                  <a:cubicBezTo>
                    <a:pt x="230" y="66"/>
                    <a:pt x="230" y="66"/>
                    <a:pt x="231" y="65"/>
                  </a:cubicBezTo>
                  <a:cubicBezTo>
                    <a:pt x="229" y="65"/>
                    <a:pt x="226" y="66"/>
                    <a:pt x="225" y="65"/>
                  </a:cubicBezTo>
                  <a:cubicBezTo>
                    <a:pt x="226" y="65"/>
                    <a:pt x="228" y="64"/>
                    <a:pt x="228" y="63"/>
                  </a:cubicBezTo>
                  <a:cubicBezTo>
                    <a:pt x="228" y="62"/>
                    <a:pt x="225" y="63"/>
                    <a:pt x="225" y="62"/>
                  </a:cubicBezTo>
                  <a:cubicBezTo>
                    <a:pt x="225" y="61"/>
                    <a:pt x="223" y="60"/>
                    <a:pt x="220" y="60"/>
                  </a:cubicBezTo>
                  <a:cubicBezTo>
                    <a:pt x="221" y="59"/>
                    <a:pt x="222" y="59"/>
                    <a:pt x="222" y="58"/>
                  </a:cubicBezTo>
                  <a:cubicBezTo>
                    <a:pt x="222" y="58"/>
                    <a:pt x="221" y="58"/>
                    <a:pt x="221" y="58"/>
                  </a:cubicBezTo>
                  <a:cubicBezTo>
                    <a:pt x="221" y="57"/>
                    <a:pt x="221" y="58"/>
                    <a:pt x="224" y="58"/>
                  </a:cubicBezTo>
                  <a:cubicBezTo>
                    <a:pt x="227" y="58"/>
                    <a:pt x="229" y="57"/>
                    <a:pt x="230" y="56"/>
                  </a:cubicBezTo>
                  <a:cubicBezTo>
                    <a:pt x="230" y="56"/>
                    <a:pt x="232" y="56"/>
                    <a:pt x="232" y="56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28" y="55"/>
                    <a:pt x="225" y="55"/>
                    <a:pt x="221" y="55"/>
                  </a:cubicBezTo>
                  <a:cubicBezTo>
                    <a:pt x="219" y="55"/>
                    <a:pt x="218" y="56"/>
                    <a:pt x="218" y="56"/>
                  </a:cubicBezTo>
                  <a:cubicBezTo>
                    <a:pt x="218" y="56"/>
                    <a:pt x="218" y="56"/>
                    <a:pt x="218" y="56"/>
                  </a:cubicBezTo>
                  <a:cubicBezTo>
                    <a:pt x="218" y="56"/>
                    <a:pt x="217" y="56"/>
                    <a:pt x="216" y="56"/>
                  </a:cubicBezTo>
                  <a:cubicBezTo>
                    <a:pt x="216" y="56"/>
                    <a:pt x="216" y="56"/>
                    <a:pt x="216" y="57"/>
                  </a:cubicBezTo>
                  <a:cubicBezTo>
                    <a:pt x="216" y="58"/>
                    <a:pt x="215" y="58"/>
                    <a:pt x="217" y="59"/>
                  </a:cubicBezTo>
                  <a:cubicBezTo>
                    <a:pt x="217" y="59"/>
                    <a:pt x="217" y="59"/>
                    <a:pt x="217" y="60"/>
                  </a:cubicBezTo>
                  <a:cubicBezTo>
                    <a:pt x="216" y="60"/>
                    <a:pt x="216" y="60"/>
                    <a:pt x="216" y="61"/>
                  </a:cubicBezTo>
                  <a:cubicBezTo>
                    <a:pt x="215" y="61"/>
                    <a:pt x="213" y="61"/>
                    <a:pt x="213" y="62"/>
                  </a:cubicBezTo>
                  <a:cubicBezTo>
                    <a:pt x="213" y="62"/>
                    <a:pt x="214" y="62"/>
                    <a:pt x="214" y="63"/>
                  </a:cubicBezTo>
                  <a:cubicBezTo>
                    <a:pt x="214" y="63"/>
                    <a:pt x="212" y="63"/>
                    <a:pt x="212" y="64"/>
                  </a:cubicBezTo>
                  <a:cubicBezTo>
                    <a:pt x="212" y="66"/>
                    <a:pt x="220" y="64"/>
                    <a:pt x="220" y="66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20" y="68"/>
                    <a:pt x="221" y="68"/>
                    <a:pt x="222" y="67"/>
                  </a:cubicBezTo>
                  <a:cubicBezTo>
                    <a:pt x="223" y="70"/>
                    <a:pt x="215" y="69"/>
                    <a:pt x="215" y="71"/>
                  </a:cubicBezTo>
                  <a:cubicBezTo>
                    <a:pt x="211" y="72"/>
                    <a:pt x="214" y="70"/>
                    <a:pt x="213" y="70"/>
                  </a:cubicBezTo>
                  <a:cubicBezTo>
                    <a:pt x="213" y="69"/>
                    <a:pt x="210" y="69"/>
                    <a:pt x="208" y="69"/>
                  </a:cubicBezTo>
                  <a:cubicBezTo>
                    <a:pt x="206" y="69"/>
                    <a:pt x="205" y="70"/>
                    <a:pt x="205" y="71"/>
                  </a:cubicBezTo>
                  <a:cubicBezTo>
                    <a:pt x="203" y="71"/>
                    <a:pt x="200" y="70"/>
                    <a:pt x="193" y="71"/>
                  </a:cubicBezTo>
                  <a:cubicBezTo>
                    <a:pt x="187" y="71"/>
                    <a:pt x="183" y="71"/>
                    <a:pt x="181" y="69"/>
                  </a:cubicBezTo>
                  <a:cubicBezTo>
                    <a:pt x="179" y="69"/>
                    <a:pt x="173" y="70"/>
                    <a:pt x="173" y="72"/>
                  </a:cubicBezTo>
                  <a:cubicBezTo>
                    <a:pt x="173" y="72"/>
                    <a:pt x="173" y="72"/>
                    <a:pt x="174" y="72"/>
                  </a:cubicBezTo>
                  <a:cubicBezTo>
                    <a:pt x="176" y="72"/>
                    <a:pt x="179" y="71"/>
                    <a:pt x="180" y="70"/>
                  </a:cubicBezTo>
                  <a:cubicBezTo>
                    <a:pt x="180" y="72"/>
                    <a:pt x="175" y="71"/>
                    <a:pt x="175" y="73"/>
                  </a:cubicBezTo>
                  <a:cubicBezTo>
                    <a:pt x="174" y="74"/>
                    <a:pt x="175" y="75"/>
                    <a:pt x="175" y="75"/>
                  </a:cubicBezTo>
                  <a:cubicBezTo>
                    <a:pt x="173" y="75"/>
                    <a:pt x="173" y="74"/>
                    <a:pt x="171" y="74"/>
                  </a:cubicBezTo>
                  <a:cubicBezTo>
                    <a:pt x="170" y="74"/>
                    <a:pt x="170" y="73"/>
                    <a:pt x="169" y="73"/>
                  </a:cubicBezTo>
                  <a:cubicBezTo>
                    <a:pt x="167" y="74"/>
                    <a:pt x="165" y="74"/>
                    <a:pt x="162" y="74"/>
                  </a:cubicBezTo>
                  <a:cubicBezTo>
                    <a:pt x="160" y="75"/>
                    <a:pt x="159" y="75"/>
                    <a:pt x="157" y="76"/>
                  </a:cubicBezTo>
                  <a:cubicBezTo>
                    <a:pt x="152" y="77"/>
                    <a:pt x="153" y="76"/>
                    <a:pt x="153" y="76"/>
                  </a:cubicBezTo>
                  <a:cubicBezTo>
                    <a:pt x="153" y="75"/>
                    <a:pt x="156" y="75"/>
                    <a:pt x="157" y="74"/>
                  </a:cubicBezTo>
                  <a:cubicBezTo>
                    <a:pt x="154" y="73"/>
                    <a:pt x="155" y="73"/>
                    <a:pt x="149" y="74"/>
                  </a:cubicBezTo>
                  <a:cubicBezTo>
                    <a:pt x="142" y="76"/>
                    <a:pt x="139" y="74"/>
                    <a:pt x="133" y="76"/>
                  </a:cubicBezTo>
                  <a:cubicBezTo>
                    <a:pt x="131" y="76"/>
                    <a:pt x="132" y="77"/>
                    <a:pt x="130" y="77"/>
                  </a:cubicBezTo>
                  <a:cubicBezTo>
                    <a:pt x="129" y="77"/>
                    <a:pt x="129" y="77"/>
                    <a:pt x="128" y="77"/>
                  </a:cubicBezTo>
                  <a:cubicBezTo>
                    <a:pt x="127" y="77"/>
                    <a:pt x="126" y="78"/>
                    <a:pt x="125" y="79"/>
                  </a:cubicBezTo>
                  <a:cubicBezTo>
                    <a:pt x="123" y="79"/>
                    <a:pt x="121" y="78"/>
                    <a:pt x="121" y="78"/>
                  </a:cubicBezTo>
                  <a:cubicBezTo>
                    <a:pt x="119" y="78"/>
                    <a:pt x="119" y="80"/>
                    <a:pt x="117" y="80"/>
                  </a:cubicBezTo>
                  <a:cubicBezTo>
                    <a:pt x="117" y="80"/>
                    <a:pt x="116" y="80"/>
                    <a:pt x="116" y="80"/>
                  </a:cubicBezTo>
                  <a:cubicBezTo>
                    <a:pt x="121" y="76"/>
                    <a:pt x="126" y="73"/>
                    <a:pt x="131" y="69"/>
                  </a:cubicBezTo>
                  <a:cubicBezTo>
                    <a:pt x="130" y="71"/>
                    <a:pt x="127" y="72"/>
                    <a:pt x="127" y="73"/>
                  </a:cubicBezTo>
                  <a:cubicBezTo>
                    <a:pt x="127" y="74"/>
                    <a:pt x="130" y="73"/>
                    <a:pt x="131" y="73"/>
                  </a:cubicBezTo>
                  <a:cubicBezTo>
                    <a:pt x="131" y="73"/>
                    <a:pt x="131" y="73"/>
                    <a:pt x="132" y="73"/>
                  </a:cubicBezTo>
                  <a:cubicBezTo>
                    <a:pt x="132" y="73"/>
                    <a:pt x="132" y="73"/>
                    <a:pt x="133" y="73"/>
                  </a:cubicBezTo>
                  <a:cubicBezTo>
                    <a:pt x="134" y="73"/>
                    <a:pt x="140" y="71"/>
                    <a:pt x="141" y="70"/>
                  </a:cubicBezTo>
                  <a:cubicBezTo>
                    <a:pt x="141" y="69"/>
                    <a:pt x="146" y="67"/>
                    <a:pt x="149" y="66"/>
                  </a:cubicBezTo>
                  <a:cubicBezTo>
                    <a:pt x="150" y="65"/>
                    <a:pt x="155" y="64"/>
                    <a:pt x="155" y="64"/>
                  </a:cubicBezTo>
                  <a:cubicBezTo>
                    <a:pt x="155" y="63"/>
                    <a:pt x="151" y="63"/>
                    <a:pt x="149" y="63"/>
                  </a:cubicBezTo>
                  <a:cubicBezTo>
                    <a:pt x="147" y="64"/>
                    <a:pt x="146" y="64"/>
                    <a:pt x="145" y="64"/>
                  </a:cubicBezTo>
                  <a:cubicBezTo>
                    <a:pt x="143" y="65"/>
                    <a:pt x="143" y="64"/>
                    <a:pt x="141" y="65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42" y="63"/>
                    <a:pt x="146" y="61"/>
                    <a:pt x="150" y="59"/>
                  </a:cubicBezTo>
                  <a:cubicBezTo>
                    <a:pt x="150" y="59"/>
                    <a:pt x="150" y="60"/>
                    <a:pt x="151" y="59"/>
                  </a:cubicBezTo>
                  <a:cubicBezTo>
                    <a:pt x="153" y="59"/>
                    <a:pt x="154" y="58"/>
                    <a:pt x="156" y="57"/>
                  </a:cubicBezTo>
                  <a:cubicBezTo>
                    <a:pt x="156" y="57"/>
                    <a:pt x="155" y="57"/>
                    <a:pt x="155" y="57"/>
                  </a:cubicBezTo>
                  <a:cubicBezTo>
                    <a:pt x="156" y="57"/>
                    <a:pt x="157" y="56"/>
                    <a:pt x="157" y="56"/>
                  </a:cubicBezTo>
                  <a:cubicBezTo>
                    <a:pt x="157" y="56"/>
                    <a:pt x="157" y="56"/>
                    <a:pt x="156" y="56"/>
                  </a:cubicBezTo>
                  <a:cubicBezTo>
                    <a:pt x="157" y="55"/>
                    <a:pt x="159" y="55"/>
                    <a:pt x="160" y="54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62" y="55"/>
                    <a:pt x="162" y="55"/>
                    <a:pt x="162" y="54"/>
                  </a:cubicBezTo>
                  <a:cubicBezTo>
                    <a:pt x="162" y="54"/>
                    <a:pt x="161" y="54"/>
                    <a:pt x="160" y="54"/>
                  </a:cubicBezTo>
                  <a:cubicBezTo>
                    <a:pt x="185" y="43"/>
                    <a:pt x="212" y="37"/>
                    <a:pt x="241" y="37"/>
                  </a:cubicBezTo>
                  <a:cubicBezTo>
                    <a:pt x="246" y="37"/>
                    <a:pt x="251" y="38"/>
                    <a:pt x="256" y="38"/>
                  </a:cubicBezTo>
                  <a:cubicBezTo>
                    <a:pt x="255" y="38"/>
                    <a:pt x="254" y="38"/>
                    <a:pt x="253" y="39"/>
                  </a:cubicBezTo>
                  <a:cubicBezTo>
                    <a:pt x="252" y="39"/>
                    <a:pt x="248" y="38"/>
                    <a:pt x="246" y="38"/>
                  </a:cubicBezTo>
                  <a:cubicBezTo>
                    <a:pt x="244" y="38"/>
                    <a:pt x="245" y="39"/>
                    <a:pt x="242" y="39"/>
                  </a:cubicBezTo>
                  <a:cubicBezTo>
                    <a:pt x="242" y="39"/>
                    <a:pt x="241" y="39"/>
                    <a:pt x="241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5" y="39"/>
                    <a:pt x="228" y="40"/>
                    <a:pt x="228" y="40"/>
                  </a:cubicBezTo>
                  <a:cubicBezTo>
                    <a:pt x="228" y="40"/>
                    <a:pt x="229" y="40"/>
                    <a:pt x="230" y="40"/>
                  </a:cubicBezTo>
                  <a:cubicBezTo>
                    <a:pt x="230" y="40"/>
                    <a:pt x="231" y="40"/>
                    <a:pt x="232" y="40"/>
                  </a:cubicBezTo>
                  <a:cubicBezTo>
                    <a:pt x="233" y="40"/>
                    <a:pt x="234" y="40"/>
                    <a:pt x="235" y="40"/>
                  </a:cubicBezTo>
                  <a:cubicBezTo>
                    <a:pt x="234" y="40"/>
                    <a:pt x="233" y="40"/>
                    <a:pt x="232" y="40"/>
                  </a:cubicBezTo>
                  <a:cubicBezTo>
                    <a:pt x="232" y="40"/>
                    <a:pt x="233" y="40"/>
                    <a:pt x="234" y="40"/>
                  </a:cubicBezTo>
                  <a:cubicBezTo>
                    <a:pt x="236" y="40"/>
                    <a:pt x="236" y="40"/>
                    <a:pt x="238" y="40"/>
                  </a:cubicBezTo>
                  <a:cubicBezTo>
                    <a:pt x="239" y="40"/>
                    <a:pt x="240" y="40"/>
                    <a:pt x="240" y="40"/>
                  </a:cubicBezTo>
                  <a:cubicBezTo>
                    <a:pt x="237" y="40"/>
                    <a:pt x="235" y="40"/>
                    <a:pt x="233" y="41"/>
                  </a:cubicBezTo>
                  <a:cubicBezTo>
                    <a:pt x="234" y="41"/>
                    <a:pt x="236" y="41"/>
                    <a:pt x="239" y="41"/>
                  </a:cubicBezTo>
                  <a:cubicBezTo>
                    <a:pt x="237" y="41"/>
                    <a:pt x="236" y="41"/>
                    <a:pt x="236" y="41"/>
                  </a:cubicBezTo>
                  <a:cubicBezTo>
                    <a:pt x="236" y="41"/>
                    <a:pt x="239" y="42"/>
                    <a:pt x="242" y="42"/>
                  </a:cubicBezTo>
                  <a:cubicBezTo>
                    <a:pt x="242" y="42"/>
                    <a:pt x="243" y="42"/>
                    <a:pt x="244" y="41"/>
                  </a:cubicBezTo>
                  <a:cubicBezTo>
                    <a:pt x="245" y="41"/>
                    <a:pt x="245" y="41"/>
                    <a:pt x="245" y="41"/>
                  </a:cubicBezTo>
                  <a:cubicBezTo>
                    <a:pt x="245" y="42"/>
                    <a:pt x="248" y="42"/>
                    <a:pt x="250" y="42"/>
                  </a:cubicBezTo>
                  <a:cubicBezTo>
                    <a:pt x="251" y="42"/>
                    <a:pt x="251" y="42"/>
                    <a:pt x="252" y="42"/>
                  </a:cubicBezTo>
                  <a:cubicBezTo>
                    <a:pt x="253" y="42"/>
                    <a:pt x="254" y="42"/>
                    <a:pt x="256" y="42"/>
                  </a:cubicBezTo>
                  <a:cubicBezTo>
                    <a:pt x="259" y="42"/>
                    <a:pt x="262" y="42"/>
                    <a:pt x="264" y="42"/>
                  </a:cubicBezTo>
                  <a:cubicBezTo>
                    <a:pt x="264" y="42"/>
                    <a:pt x="265" y="42"/>
                    <a:pt x="266" y="42"/>
                  </a:cubicBezTo>
                  <a:cubicBezTo>
                    <a:pt x="264" y="42"/>
                    <a:pt x="263" y="42"/>
                    <a:pt x="260" y="42"/>
                  </a:cubicBezTo>
                  <a:cubicBezTo>
                    <a:pt x="259" y="42"/>
                    <a:pt x="257" y="42"/>
                    <a:pt x="255" y="42"/>
                  </a:cubicBezTo>
                  <a:cubicBezTo>
                    <a:pt x="255" y="42"/>
                    <a:pt x="254" y="42"/>
                    <a:pt x="254" y="42"/>
                  </a:cubicBezTo>
                  <a:cubicBezTo>
                    <a:pt x="254" y="43"/>
                    <a:pt x="258" y="43"/>
                    <a:pt x="258" y="44"/>
                  </a:cubicBezTo>
                  <a:cubicBezTo>
                    <a:pt x="255" y="43"/>
                    <a:pt x="254" y="43"/>
                    <a:pt x="251" y="42"/>
                  </a:cubicBezTo>
                  <a:cubicBezTo>
                    <a:pt x="249" y="42"/>
                    <a:pt x="247" y="42"/>
                    <a:pt x="246" y="42"/>
                  </a:cubicBezTo>
                  <a:cubicBezTo>
                    <a:pt x="245" y="42"/>
                    <a:pt x="245" y="42"/>
                    <a:pt x="244" y="42"/>
                  </a:cubicBezTo>
                  <a:cubicBezTo>
                    <a:pt x="244" y="42"/>
                    <a:pt x="244" y="42"/>
                    <a:pt x="245" y="43"/>
                  </a:cubicBezTo>
                  <a:cubicBezTo>
                    <a:pt x="244" y="42"/>
                    <a:pt x="243" y="42"/>
                    <a:pt x="243" y="43"/>
                  </a:cubicBezTo>
                  <a:cubicBezTo>
                    <a:pt x="243" y="44"/>
                    <a:pt x="250" y="43"/>
                    <a:pt x="250" y="44"/>
                  </a:cubicBezTo>
                  <a:cubicBezTo>
                    <a:pt x="250" y="46"/>
                    <a:pt x="247" y="45"/>
                    <a:pt x="244" y="45"/>
                  </a:cubicBezTo>
                  <a:cubicBezTo>
                    <a:pt x="243" y="45"/>
                    <a:pt x="242" y="46"/>
                    <a:pt x="241" y="46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42" y="46"/>
                    <a:pt x="242" y="46"/>
                    <a:pt x="243" y="46"/>
                  </a:cubicBezTo>
                  <a:cubicBezTo>
                    <a:pt x="243" y="46"/>
                    <a:pt x="243" y="46"/>
                    <a:pt x="244" y="46"/>
                  </a:cubicBezTo>
                  <a:cubicBezTo>
                    <a:pt x="244" y="46"/>
                    <a:pt x="245" y="46"/>
                    <a:pt x="245" y="46"/>
                  </a:cubicBezTo>
                  <a:cubicBezTo>
                    <a:pt x="245" y="47"/>
                    <a:pt x="249" y="47"/>
                    <a:pt x="251" y="48"/>
                  </a:cubicBezTo>
                  <a:cubicBezTo>
                    <a:pt x="250" y="48"/>
                    <a:pt x="249" y="48"/>
                    <a:pt x="248" y="48"/>
                  </a:cubicBezTo>
                  <a:cubicBezTo>
                    <a:pt x="246" y="47"/>
                    <a:pt x="245" y="47"/>
                    <a:pt x="242" y="47"/>
                  </a:cubicBezTo>
                  <a:cubicBezTo>
                    <a:pt x="240" y="47"/>
                    <a:pt x="239" y="47"/>
                    <a:pt x="239" y="47"/>
                  </a:cubicBezTo>
                  <a:cubicBezTo>
                    <a:pt x="239" y="48"/>
                    <a:pt x="241" y="48"/>
                    <a:pt x="242" y="48"/>
                  </a:cubicBezTo>
                  <a:cubicBezTo>
                    <a:pt x="240" y="49"/>
                    <a:pt x="234" y="48"/>
                    <a:pt x="234" y="49"/>
                  </a:cubicBezTo>
                  <a:cubicBezTo>
                    <a:pt x="234" y="50"/>
                    <a:pt x="235" y="50"/>
                    <a:pt x="235" y="50"/>
                  </a:cubicBezTo>
                  <a:cubicBezTo>
                    <a:pt x="236" y="50"/>
                    <a:pt x="236" y="49"/>
                    <a:pt x="237" y="49"/>
                  </a:cubicBezTo>
                  <a:cubicBezTo>
                    <a:pt x="241" y="50"/>
                    <a:pt x="244" y="50"/>
                    <a:pt x="247" y="50"/>
                  </a:cubicBezTo>
                  <a:cubicBezTo>
                    <a:pt x="249" y="50"/>
                    <a:pt x="250" y="50"/>
                    <a:pt x="251" y="50"/>
                  </a:cubicBezTo>
                  <a:cubicBezTo>
                    <a:pt x="254" y="50"/>
                    <a:pt x="256" y="50"/>
                    <a:pt x="259" y="50"/>
                  </a:cubicBezTo>
                  <a:cubicBezTo>
                    <a:pt x="261" y="50"/>
                    <a:pt x="260" y="50"/>
                    <a:pt x="263" y="51"/>
                  </a:cubicBezTo>
                  <a:cubicBezTo>
                    <a:pt x="265" y="51"/>
                    <a:pt x="272" y="51"/>
                    <a:pt x="272" y="50"/>
                  </a:cubicBezTo>
                  <a:cubicBezTo>
                    <a:pt x="272" y="49"/>
                    <a:pt x="270" y="50"/>
                    <a:pt x="270" y="50"/>
                  </a:cubicBezTo>
                  <a:cubicBezTo>
                    <a:pt x="269" y="49"/>
                    <a:pt x="268" y="49"/>
                    <a:pt x="267" y="49"/>
                  </a:cubicBezTo>
                  <a:cubicBezTo>
                    <a:pt x="267" y="48"/>
                    <a:pt x="272" y="49"/>
                    <a:pt x="272" y="48"/>
                  </a:cubicBezTo>
                  <a:cubicBezTo>
                    <a:pt x="272" y="48"/>
                    <a:pt x="271" y="48"/>
                    <a:pt x="271" y="48"/>
                  </a:cubicBezTo>
                  <a:cubicBezTo>
                    <a:pt x="273" y="48"/>
                    <a:pt x="275" y="48"/>
                    <a:pt x="277" y="48"/>
                  </a:cubicBezTo>
                  <a:cubicBezTo>
                    <a:pt x="278" y="48"/>
                    <a:pt x="279" y="47"/>
                    <a:pt x="281" y="47"/>
                  </a:cubicBezTo>
                  <a:cubicBezTo>
                    <a:pt x="281" y="47"/>
                    <a:pt x="279" y="46"/>
                    <a:pt x="278" y="46"/>
                  </a:cubicBezTo>
                  <a:cubicBezTo>
                    <a:pt x="280" y="46"/>
                    <a:pt x="281" y="47"/>
                    <a:pt x="281" y="46"/>
                  </a:cubicBezTo>
                  <a:cubicBezTo>
                    <a:pt x="280" y="46"/>
                    <a:pt x="279" y="46"/>
                    <a:pt x="278" y="46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287" y="46"/>
                    <a:pt x="289" y="46"/>
                    <a:pt x="290" y="46"/>
                  </a:cubicBezTo>
                  <a:cubicBezTo>
                    <a:pt x="293" y="46"/>
                    <a:pt x="295" y="45"/>
                    <a:pt x="297" y="45"/>
                  </a:cubicBezTo>
                  <a:cubicBezTo>
                    <a:pt x="299" y="46"/>
                    <a:pt x="301" y="46"/>
                    <a:pt x="303" y="47"/>
                  </a:cubicBezTo>
                  <a:cubicBezTo>
                    <a:pt x="303" y="47"/>
                    <a:pt x="303" y="47"/>
                    <a:pt x="303" y="47"/>
                  </a:cubicBezTo>
                  <a:cubicBezTo>
                    <a:pt x="303" y="48"/>
                    <a:pt x="305" y="48"/>
                    <a:pt x="307" y="48"/>
                  </a:cubicBezTo>
                  <a:cubicBezTo>
                    <a:pt x="308" y="49"/>
                    <a:pt x="309" y="49"/>
                    <a:pt x="310" y="49"/>
                  </a:cubicBezTo>
                  <a:cubicBezTo>
                    <a:pt x="310" y="50"/>
                    <a:pt x="309" y="50"/>
                    <a:pt x="308" y="50"/>
                  </a:cubicBezTo>
                  <a:cubicBezTo>
                    <a:pt x="306" y="50"/>
                    <a:pt x="302" y="49"/>
                    <a:pt x="299" y="49"/>
                  </a:cubicBezTo>
                  <a:cubicBezTo>
                    <a:pt x="297" y="49"/>
                    <a:pt x="296" y="49"/>
                    <a:pt x="294" y="49"/>
                  </a:cubicBezTo>
                  <a:cubicBezTo>
                    <a:pt x="292" y="49"/>
                    <a:pt x="288" y="48"/>
                    <a:pt x="288" y="49"/>
                  </a:cubicBezTo>
                  <a:cubicBezTo>
                    <a:pt x="288" y="50"/>
                    <a:pt x="299" y="52"/>
                    <a:pt x="299" y="52"/>
                  </a:cubicBezTo>
                  <a:cubicBezTo>
                    <a:pt x="300" y="52"/>
                    <a:pt x="302" y="52"/>
                    <a:pt x="303" y="52"/>
                  </a:cubicBezTo>
                  <a:cubicBezTo>
                    <a:pt x="303" y="52"/>
                    <a:pt x="304" y="52"/>
                    <a:pt x="304" y="52"/>
                  </a:cubicBezTo>
                  <a:cubicBezTo>
                    <a:pt x="305" y="52"/>
                    <a:pt x="307" y="53"/>
                    <a:pt x="308" y="53"/>
                  </a:cubicBezTo>
                  <a:cubicBezTo>
                    <a:pt x="308" y="53"/>
                    <a:pt x="308" y="53"/>
                    <a:pt x="307" y="53"/>
                  </a:cubicBezTo>
                  <a:cubicBezTo>
                    <a:pt x="305" y="53"/>
                    <a:pt x="303" y="53"/>
                    <a:pt x="301" y="52"/>
                  </a:cubicBezTo>
                  <a:cubicBezTo>
                    <a:pt x="300" y="53"/>
                    <a:pt x="300" y="53"/>
                    <a:pt x="299" y="53"/>
                  </a:cubicBezTo>
                  <a:cubicBezTo>
                    <a:pt x="298" y="52"/>
                    <a:pt x="297" y="52"/>
                    <a:pt x="296" y="52"/>
                  </a:cubicBezTo>
                  <a:cubicBezTo>
                    <a:pt x="295" y="52"/>
                    <a:pt x="293" y="52"/>
                    <a:pt x="293" y="53"/>
                  </a:cubicBezTo>
                  <a:cubicBezTo>
                    <a:pt x="295" y="53"/>
                    <a:pt x="295" y="53"/>
                    <a:pt x="297" y="53"/>
                  </a:cubicBezTo>
                  <a:cubicBezTo>
                    <a:pt x="298" y="53"/>
                    <a:pt x="300" y="54"/>
                    <a:pt x="301" y="54"/>
                  </a:cubicBezTo>
                  <a:cubicBezTo>
                    <a:pt x="301" y="55"/>
                    <a:pt x="300" y="54"/>
                    <a:pt x="299" y="54"/>
                  </a:cubicBezTo>
                  <a:cubicBezTo>
                    <a:pt x="301" y="55"/>
                    <a:pt x="304" y="56"/>
                    <a:pt x="306" y="56"/>
                  </a:cubicBezTo>
                  <a:cubicBezTo>
                    <a:pt x="307" y="56"/>
                    <a:pt x="307" y="56"/>
                    <a:pt x="308" y="56"/>
                  </a:cubicBezTo>
                  <a:cubicBezTo>
                    <a:pt x="307" y="56"/>
                    <a:pt x="307" y="56"/>
                    <a:pt x="307" y="56"/>
                  </a:cubicBezTo>
                  <a:cubicBezTo>
                    <a:pt x="307" y="56"/>
                    <a:pt x="308" y="56"/>
                    <a:pt x="309" y="56"/>
                  </a:cubicBezTo>
                  <a:cubicBezTo>
                    <a:pt x="310" y="56"/>
                    <a:pt x="311" y="57"/>
                    <a:pt x="312" y="57"/>
                  </a:cubicBezTo>
                  <a:cubicBezTo>
                    <a:pt x="313" y="57"/>
                    <a:pt x="314" y="57"/>
                    <a:pt x="315" y="57"/>
                  </a:cubicBezTo>
                  <a:cubicBezTo>
                    <a:pt x="316" y="57"/>
                    <a:pt x="317" y="57"/>
                    <a:pt x="318" y="57"/>
                  </a:cubicBezTo>
                  <a:cubicBezTo>
                    <a:pt x="330" y="59"/>
                    <a:pt x="337" y="63"/>
                    <a:pt x="341" y="67"/>
                  </a:cubicBezTo>
                  <a:cubicBezTo>
                    <a:pt x="341" y="67"/>
                    <a:pt x="341" y="67"/>
                    <a:pt x="341" y="68"/>
                  </a:cubicBezTo>
                  <a:cubicBezTo>
                    <a:pt x="342" y="68"/>
                    <a:pt x="344" y="68"/>
                    <a:pt x="344" y="69"/>
                  </a:cubicBezTo>
                  <a:cubicBezTo>
                    <a:pt x="344" y="70"/>
                    <a:pt x="342" y="69"/>
                    <a:pt x="342" y="70"/>
                  </a:cubicBezTo>
                  <a:cubicBezTo>
                    <a:pt x="342" y="71"/>
                    <a:pt x="343" y="71"/>
                    <a:pt x="345" y="71"/>
                  </a:cubicBezTo>
                  <a:cubicBezTo>
                    <a:pt x="346" y="72"/>
                    <a:pt x="346" y="71"/>
                    <a:pt x="347" y="71"/>
                  </a:cubicBezTo>
                  <a:cubicBezTo>
                    <a:pt x="351" y="72"/>
                    <a:pt x="352" y="74"/>
                    <a:pt x="355" y="75"/>
                  </a:cubicBezTo>
                  <a:cubicBezTo>
                    <a:pt x="355" y="76"/>
                    <a:pt x="355" y="76"/>
                    <a:pt x="354" y="76"/>
                  </a:cubicBezTo>
                  <a:cubicBezTo>
                    <a:pt x="352" y="75"/>
                    <a:pt x="350" y="74"/>
                    <a:pt x="348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5"/>
                    <a:pt x="354" y="76"/>
                    <a:pt x="357" y="78"/>
                  </a:cubicBezTo>
                  <a:cubicBezTo>
                    <a:pt x="357" y="79"/>
                    <a:pt x="356" y="79"/>
                    <a:pt x="355" y="80"/>
                  </a:cubicBezTo>
                  <a:cubicBezTo>
                    <a:pt x="354" y="79"/>
                    <a:pt x="354" y="79"/>
                    <a:pt x="353" y="79"/>
                  </a:cubicBezTo>
                  <a:cubicBezTo>
                    <a:pt x="353" y="79"/>
                    <a:pt x="353" y="79"/>
                    <a:pt x="353" y="79"/>
                  </a:cubicBezTo>
                  <a:cubicBezTo>
                    <a:pt x="351" y="80"/>
                    <a:pt x="351" y="80"/>
                    <a:pt x="349" y="81"/>
                  </a:cubicBezTo>
                  <a:cubicBezTo>
                    <a:pt x="349" y="81"/>
                    <a:pt x="349" y="82"/>
                    <a:pt x="350" y="82"/>
                  </a:cubicBezTo>
                  <a:cubicBezTo>
                    <a:pt x="350" y="82"/>
                    <a:pt x="351" y="82"/>
                    <a:pt x="352" y="82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5"/>
                    <a:pt x="354" y="86"/>
                    <a:pt x="355" y="87"/>
                  </a:cubicBezTo>
                  <a:cubicBezTo>
                    <a:pt x="355" y="87"/>
                    <a:pt x="356" y="88"/>
                    <a:pt x="356" y="88"/>
                  </a:cubicBezTo>
                  <a:cubicBezTo>
                    <a:pt x="358" y="89"/>
                    <a:pt x="358" y="88"/>
                    <a:pt x="360" y="89"/>
                  </a:cubicBezTo>
                  <a:cubicBezTo>
                    <a:pt x="359" y="89"/>
                    <a:pt x="358" y="89"/>
                    <a:pt x="358" y="90"/>
                  </a:cubicBezTo>
                  <a:cubicBezTo>
                    <a:pt x="359" y="91"/>
                    <a:pt x="363" y="95"/>
                    <a:pt x="365" y="96"/>
                  </a:cubicBezTo>
                  <a:cubicBezTo>
                    <a:pt x="365" y="96"/>
                    <a:pt x="365" y="97"/>
                    <a:pt x="366" y="97"/>
                  </a:cubicBezTo>
                  <a:cubicBezTo>
                    <a:pt x="368" y="98"/>
                    <a:pt x="368" y="98"/>
                    <a:pt x="369" y="99"/>
                  </a:cubicBezTo>
                  <a:cubicBezTo>
                    <a:pt x="370" y="100"/>
                    <a:pt x="372" y="99"/>
                    <a:pt x="373" y="100"/>
                  </a:cubicBezTo>
                  <a:cubicBezTo>
                    <a:pt x="375" y="100"/>
                    <a:pt x="376" y="102"/>
                    <a:pt x="378" y="103"/>
                  </a:cubicBezTo>
                  <a:cubicBezTo>
                    <a:pt x="379" y="103"/>
                    <a:pt x="379" y="103"/>
                    <a:pt x="380" y="103"/>
                  </a:cubicBezTo>
                  <a:cubicBezTo>
                    <a:pt x="380" y="103"/>
                    <a:pt x="380" y="104"/>
                    <a:pt x="381" y="104"/>
                  </a:cubicBezTo>
                  <a:cubicBezTo>
                    <a:pt x="383" y="104"/>
                    <a:pt x="382" y="102"/>
                    <a:pt x="383" y="102"/>
                  </a:cubicBezTo>
                  <a:cubicBezTo>
                    <a:pt x="383" y="101"/>
                    <a:pt x="383" y="100"/>
                    <a:pt x="383" y="99"/>
                  </a:cubicBezTo>
                  <a:cubicBezTo>
                    <a:pt x="382" y="98"/>
                    <a:pt x="385" y="98"/>
                    <a:pt x="386" y="98"/>
                  </a:cubicBezTo>
                  <a:cubicBezTo>
                    <a:pt x="423" y="134"/>
                    <a:pt x="445" y="185"/>
                    <a:pt x="445" y="241"/>
                  </a:cubicBezTo>
                  <a:cubicBezTo>
                    <a:pt x="445" y="298"/>
                    <a:pt x="422" y="348"/>
                    <a:pt x="385" y="385"/>
                  </a:cubicBezTo>
                  <a:close/>
                  <a:moveTo>
                    <a:pt x="168" y="54"/>
                  </a:moveTo>
                  <a:cubicBezTo>
                    <a:pt x="170" y="54"/>
                    <a:pt x="173" y="53"/>
                    <a:pt x="173" y="52"/>
                  </a:cubicBezTo>
                  <a:cubicBezTo>
                    <a:pt x="173" y="52"/>
                    <a:pt x="172" y="52"/>
                    <a:pt x="172" y="53"/>
                  </a:cubicBezTo>
                  <a:cubicBezTo>
                    <a:pt x="173" y="52"/>
                    <a:pt x="174" y="52"/>
                    <a:pt x="175" y="52"/>
                  </a:cubicBezTo>
                  <a:cubicBezTo>
                    <a:pt x="174" y="52"/>
                    <a:pt x="174" y="51"/>
                    <a:pt x="173" y="52"/>
                  </a:cubicBezTo>
                  <a:cubicBezTo>
                    <a:pt x="171" y="52"/>
                    <a:pt x="165" y="53"/>
                    <a:pt x="165" y="54"/>
                  </a:cubicBezTo>
                  <a:cubicBezTo>
                    <a:pt x="165" y="54"/>
                    <a:pt x="166" y="54"/>
                    <a:pt x="168" y="54"/>
                  </a:cubicBezTo>
                  <a:close/>
                  <a:moveTo>
                    <a:pt x="161" y="56"/>
                  </a:moveTo>
                  <a:cubicBezTo>
                    <a:pt x="161" y="56"/>
                    <a:pt x="162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2" y="56"/>
                    <a:pt x="161" y="56"/>
                    <a:pt x="160" y="56"/>
                  </a:cubicBezTo>
                  <a:cubicBezTo>
                    <a:pt x="159" y="57"/>
                    <a:pt x="160" y="57"/>
                    <a:pt x="161" y="56"/>
                  </a:cubicBezTo>
                  <a:close/>
                  <a:moveTo>
                    <a:pt x="169" y="52"/>
                  </a:moveTo>
                  <a:cubicBezTo>
                    <a:pt x="171" y="52"/>
                    <a:pt x="172" y="52"/>
                    <a:pt x="173" y="51"/>
                  </a:cubicBezTo>
                  <a:cubicBezTo>
                    <a:pt x="174" y="51"/>
                    <a:pt x="175" y="51"/>
                    <a:pt x="176" y="51"/>
                  </a:cubicBezTo>
                  <a:cubicBezTo>
                    <a:pt x="176" y="50"/>
                    <a:pt x="174" y="50"/>
                    <a:pt x="172" y="50"/>
                  </a:cubicBezTo>
                  <a:cubicBezTo>
                    <a:pt x="171" y="51"/>
                    <a:pt x="165" y="52"/>
                    <a:pt x="165" y="53"/>
                  </a:cubicBezTo>
                  <a:cubicBezTo>
                    <a:pt x="165" y="53"/>
                    <a:pt x="166" y="52"/>
                    <a:pt x="167" y="52"/>
                  </a:cubicBezTo>
                  <a:cubicBezTo>
                    <a:pt x="168" y="52"/>
                    <a:pt x="168" y="52"/>
                    <a:pt x="169" y="52"/>
                  </a:cubicBezTo>
                  <a:close/>
                  <a:moveTo>
                    <a:pt x="189" y="48"/>
                  </a:moveTo>
                  <a:cubicBezTo>
                    <a:pt x="188" y="48"/>
                    <a:pt x="188" y="48"/>
                    <a:pt x="188" y="48"/>
                  </a:cubicBezTo>
                  <a:cubicBezTo>
                    <a:pt x="189" y="48"/>
                    <a:pt x="189" y="48"/>
                    <a:pt x="191" y="48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0" y="48"/>
                    <a:pt x="189" y="48"/>
                    <a:pt x="188" y="49"/>
                  </a:cubicBezTo>
                  <a:cubicBezTo>
                    <a:pt x="189" y="49"/>
                    <a:pt x="189" y="49"/>
                    <a:pt x="191" y="49"/>
                  </a:cubicBezTo>
                  <a:cubicBezTo>
                    <a:pt x="192" y="48"/>
                    <a:pt x="194" y="48"/>
                    <a:pt x="194" y="49"/>
                  </a:cubicBezTo>
                  <a:cubicBezTo>
                    <a:pt x="196" y="48"/>
                    <a:pt x="197" y="48"/>
                    <a:pt x="199" y="48"/>
                  </a:cubicBezTo>
                  <a:cubicBezTo>
                    <a:pt x="202" y="48"/>
                    <a:pt x="201" y="49"/>
                    <a:pt x="204" y="49"/>
                  </a:cubicBezTo>
                  <a:cubicBezTo>
                    <a:pt x="205" y="48"/>
                    <a:pt x="206" y="49"/>
                    <a:pt x="206" y="48"/>
                  </a:cubicBezTo>
                  <a:cubicBezTo>
                    <a:pt x="206" y="47"/>
                    <a:pt x="204" y="48"/>
                    <a:pt x="203" y="47"/>
                  </a:cubicBezTo>
                  <a:cubicBezTo>
                    <a:pt x="203" y="47"/>
                    <a:pt x="204" y="47"/>
                    <a:pt x="204" y="47"/>
                  </a:cubicBezTo>
                  <a:cubicBezTo>
                    <a:pt x="203" y="47"/>
                    <a:pt x="202" y="46"/>
                    <a:pt x="201" y="46"/>
                  </a:cubicBezTo>
                  <a:cubicBezTo>
                    <a:pt x="200" y="46"/>
                    <a:pt x="200" y="47"/>
                    <a:pt x="199" y="47"/>
                  </a:cubicBezTo>
                  <a:cubicBezTo>
                    <a:pt x="198" y="47"/>
                    <a:pt x="198" y="46"/>
                    <a:pt x="196" y="46"/>
                  </a:cubicBezTo>
                  <a:cubicBezTo>
                    <a:pt x="196" y="47"/>
                    <a:pt x="195" y="47"/>
                    <a:pt x="194" y="47"/>
                  </a:cubicBezTo>
                  <a:cubicBezTo>
                    <a:pt x="193" y="47"/>
                    <a:pt x="192" y="47"/>
                    <a:pt x="190" y="47"/>
                  </a:cubicBezTo>
                  <a:cubicBezTo>
                    <a:pt x="189" y="47"/>
                    <a:pt x="188" y="47"/>
                    <a:pt x="187" y="47"/>
                  </a:cubicBezTo>
                  <a:cubicBezTo>
                    <a:pt x="187" y="48"/>
                    <a:pt x="187" y="48"/>
                    <a:pt x="189" y="48"/>
                  </a:cubicBezTo>
                  <a:close/>
                  <a:moveTo>
                    <a:pt x="188" y="51"/>
                  </a:moveTo>
                  <a:cubicBezTo>
                    <a:pt x="189" y="51"/>
                    <a:pt x="189" y="51"/>
                    <a:pt x="190" y="50"/>
                  </a:cubicBezTo>
                  <a:cubicBezTo>
                    <a:pt x="187" y="50"/>
                    <a:pt x="187" y="49"/>
                    <a:pt x="185" y="50"/>
                  </a:cubicBezTo>
                  <a:cubicBezTo>
                    <a:pt x="185" y="51"/>
                    <a:pt x="187" y="51"/>
                    <a:pt x="188" y="51"/>
                  </a:cubicBezTo>
                  <a:close/>
                  <a:moveTo>
                    <a:pt x="205" y="67"/>
                  </a:moveTo>
                  <a:cubicBezTo>
                    <a:pt x="205" y="67"/>
                    <a:pt x="203" y="67"/>
                    <a:pt x="203" y="67"/>
                  </a:cubicBezTo>
                  <a:cubicBezTo>
                    <a:pt x="203" y="67"/>
                    <a:pt x="211" y="68"/>
                    <a:pt x="212" y="68"/>
                  </a:cubicBezTo>
                  <a:cubicBezTo>
                    <a:pt x="214" y="68"/>
                    <a:pt x="214" y="68"/>
                    <a:pt x="215" y="67"/>
                  </a:cubicBezTo>
                  <a:cubicBezTo>
                    <a:pt x="215" y="67"/>
                    <a:pt x="210" y="65"/>
                    <a:pt x="209" y="65"/>
                  </a:cubicBezTo>
                  <a:cubicBezTo>
                    <a:pt x="206" y="65"/>
                    <a:pt x="207" y="67"/>
                    <a:pt x="205" y="67"/>
                  </a:cubicBezTo>
                  <a:close/>
                  <a:moveTo>
                    <a:pt x="211" y="58"/>
                  </a:moveTo>
                  <a:cubicBezTo>
                    <a:pt x="211" y="58"/>
                    <a:pt x="208" y="58"/>
                    <a:pt x="207" y="58"/>
                  </a:cubicBezTo>
                  <a:cubicBezTo>
                    <a:pt x="208" y="58"/>
                    <a:pt x="210" y="57"/>
                    <a:pt x="211" y="57"/>
                  </a:cubicBezTo>
                  <a:cubicBezTo>
                    <a:pt x="211" y="56"/>
                    <a:pt x="210" y="56"/>
                    <a:pt x="210" y="56"/>
                  </a:cubicBezTo>
                  <a:cubicBezTo>
                    <a:pt x="208" y="56"/>
                    <a:pt x="207" y="56"/>
                    <a:pt x="205" y="57"/>
                  </a:cubicBezTo>
                  <a:cubicBezTo>
                    <a:pt x="203" y="57"/>
                    <a:pt x="200" y="57"/>
                    <a:pt x="199" y="58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9"/>
                    <a:pt x="200" y="58"/>
                    <a:pt x="201" y="58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59"/>
                    <a:pt x="200" y="59"/>
                    <a:pt x="199" y="59"/>
                  </a:cubicBezTo>
                  <a:cubicBezTo>
                    <a:pt x="198" y="60"/>
                    <a:pt x="196" y="59"/>
                    <a:pt x="195" y="59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7" y="61"/>
                    <a:pt x="201" y="61"/>
                    <a:pt x="204" y="62"/>
                  </a:cubicBezTo>
                  <a:cubicBezTo>
                    <a:pt x="204" y="62"/>
                    <a:pt x="205" y="62"/>
                    <a:pt x="206" y="62"/>
                  </a:cubicBezTo>
                  <a:cubicBezTo>
                    <a:pt x="207" y="62"/>
                    <a:pt x="208" y="62"/>
                    <a:pt x="209" y="61"/>
                  </a:cubicBezTo>
                  <a:cubicBezTo>
                    <a:pt x="212" y="61"/>
                    <a:pt x="212" y="61"/>
                    <a:pt x="213" y="59"/>
                  </a:cubicBezTo>
                  <a:cubicBezTo>
                    <a:pt x="213" y="59"/>
                    <a:pt x="211" y="59"/>
                    <a:pt x="211" y="59"/>
                  </a:cubicBezTo>
                  <a:cubicBezTo>
                    <a:pt x="211" y="58"/>
                    <a:pt x="211" y="59"/>
                    <a:pt x="211" y="58"/>
                  </a:cubicBezTo>
                  <a:close/>
                  <a:moveTo>
                    <a:pt x="207" y="43"/>
                  </a:moveTo>
                  <a:cubicBezTo>
                    <a:pt x="208" y="43"/>
                    <a:pt x="208" y="43"/>
                    <a:pt x="209" y="43"/>
                  </a:cubicBezTo>
                  <a:cubicBezTo>
                    <a:pt x="209" y="43"/>
                    <a:pt x="209" y="43"/>
                    <a:pt x="209" y="43"/>
                  </a:cubicBezTo>
                  <a:cubicBezTo>
                    <a:pt x="208" y="43"/>
                    <a:pt x="207" y="43"/>
                    <a:pt x="205" y="43"/>
                  </a:cubicBezTo>
                  <a:cubicBezTo>
                    <a:pt x="205" y="43"/>
                    <a:pt x="207" y="43"/>
                    <a:pt x="207" y="43"/>
                  </a:cubicBezTo>
                  <a:close/>
                  <a:moveTo>
                    <a:pt x="187" y="64"/>
                  </a:moveTo>
                  <a:cubicBezTo>
                    <a:pt x="188" y="63"/>
                    <a:pt x="185" y="62"/>
                    <a:pt x="185" y="61"/>
                  </a:cubicBezTo>
                  <a:cubicBezTo>
                    <a:pt x="185" y="60"/>
                    <a:pt x="187" y="60"/>
                    <a:pt x="188" y="59"/>
                  </a:cubicBezTo>
                  <a:cubicBezTo>
                    <a:pt x="188" y="58"/>
                    <a:pt x="186" y="58"/>
                    <a:pt x="184" y="59"/>
                  </a:cubicBezTo>
                  <a:cubicBezTo>
                    <a:pt x="182" y="58"/>
                    <a:pt x="181" y="59"/>
                    <a:pt x="181" y="60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79" y="60"/>
                    <a:pt x="180" y="60"/>
                    <a:pt x="178" y="60"/>
                  </a:cubicBezTo>
                  <a:cubicBezTo>
                    <a:pt x="177" y="60"/>
                    <a:pt x="176" y="61"/>
                    <a:pt x="176" y="61"/>
                  </a:cubicBezTo>
                  <a:cubicBezTo>
                    <a:pt x="176" y="62"/>
                    <a:pt x="177" y="63"/>
                    <a:pt x="178" y="64"/>
                  </a:cubicBezTo>
                  <a:cubicBezTo>
                    <a:pt x="177" y="64"/>
                    <a:pt x="177" y="64"/>
                    <a:pt x="176" y="64"/>
                  </a:cubicBezTo>
                  <a:cubicBezTo>
                    <a:pt x="174" y="64"/>
                    <a:pt x="175" y="63"/>
                    <a:pt x="175" y="63"/>
                  </a:cubicBezTo>
                  <a:cubicBezTo>
                    <a:pt x="174" y="62"/>
                    <a:pt x="173" y="62"/>
                    <a:pt x="172" y="62"/>
                  </a:cubicBezTo>
                  <a:cubicBezTo>
                    <a:pt x="171" y="62"/>
                    <a:pt x="170" y="62"/>
                    <a:pt x="169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69" y="63"/>
                    <a:pt x="168" y="64"/>
                    <a:pt x="166" y="64"/>
                  </a:cubicBezTo>
                  <a:cubicBezTo>
                    <a:pt x="166" y="63"/>
                    <a:pt x="165" y="63"/>
                    <a:pt x="162" y="63"/>
                  </a:cubicBezTo>
                  <a:cubicBezTo>
                    <a:pt x="161" y="64"/>
                    <a:pt x="160" y="64"/>
                    <a:pt x="159" y="65"/>
                  </a:cubicBezTo>
                  <a:cubicBezTo>
                    <a:pt x="159" y="64"/>
                    <a:pt x="159" y="63"/>
                    <a:pt x="158" y="64"/>
                  </a:cubicBezTo>
                  <a:cubicBezTo>
                    <a:pt x="154" y="64"/>
                    <a:pt x="145" y="67"/>
                    <a:pt x="144" y="69"/>
                  </a:cubicBezTo>
                  <a:cubicBezTo>
                    <a:pt x="144" y="70"/>
                    <a:pt x="146" y="70"/>
                    <a:pt x="147" y="70"/>
                  </a:cubicBezTo>
                  <a:cubicBezTo>
                    <a:pt x="148" y="69"/>
                    <a:pt x="149" y="69"/>
                    <a:pt x="150" y="69"/>
                  </a:cubicBezTo>
                  <a:cubicBezTo>
                    <a:pt x="149" y="70"/>
                    <a:pt x="147" y="70"/>
                    <a:pt x="146" y="71"/>
                  </a:cubicBezTo>
                  <a:cubicBezTo>
                    <a:pt x="146" y="72"/>
                    <a:pt x="151" y="70"/>
                    <a:pt x="154" y="70"/>
                  </a:cubicBezTo>
                  <a:cubicBezTo>
                    <a:pt x="155" y="70"/>
                    <a:pt x="157" y="69"/>
                    <a:pt x="159" y="69"/>
                  </a:cubicBezTo>
                  <a:cubicBezTo>
                    <a:pt x="160" y="69"/>
                    <a:pt x="161" y="69"/>
                    <a:pt x="161" y="69"/>
                  </a:cubicBezTo>
                  <a:cubicBezTo>
                    <a:pt x="160" y="69"/>
                    <a:pt x="160" y="69"/>
                    <a:pt x="158" y="70"/>
                  </a:cubicBezTo>
                  <a:cubicBezTo>
                    <a:pt x="154" y="70"/>
                    <a:pt x="151" y="71"/>
                    <a:pt x="148" y="72"/>
                  </a:cubicBezTo>
                  <a:cubicBezTo>
                    <a:pt x="149" y="73"/>
                    <a:pt x="150" y="73"/>
                    <a:pt x="152" y="73"/>
                  </a:cubicBezTo>
                  <a:cubicBezTo>
                    <a:pt x="154" y="73"/>
                    <a:pt x="157" y="72"/>
                    <a:pt x="158" y="72"/>
                  </a:cubicBezTo>
                  <a:cubicBezTo>
                    <a:pt x="159" y="73"/>
                    <a:pt x="158" y="73"/>
                    <a:pt x="160" y="73"/>
                  </a:cubicBezTo>
                  <a:cubicBezTo>
                    <a:pt x="163" y="73"/>
                    <a:pt x="166" y="72"/>
                    <a:pt x="169" y="72"/>
                  </a:cubicBezTo>
                  <a:cubicBezTo>
                    <a:pt x="171" y="71"/>
                    <a:pt x="174" y="71"/>
                    <a:pt x="177" y="70"/>
                  </a:cubicBezTo>
                  <a:cubicBezTo>
                    <a:pt x="179" y="69"/>
                    <a:pt x="178" y="69"/>
                    <a:pt x="180" y="69"/>
                  </a:cubicBezTo>
                  <a:cubicBezTo>
                    <a:pt x="183" y="68"/>
                    <a:pt x="184" y="70"/>
                    <a:pt x="189" y="69"/>
                  </a:cubicBezTo>
                  <a:cubicBezTo>
                    <a:pt x="191" y="69"/>
                    <a:pt x="194" y="69"/>
                    <a:pt x="195" y="68"/>
                  </a:cubicBezTo>
                  <a:cubicBezTo>
                    <a:pt x="195" y="68"/>
                    <a:pt x="194" y="68"/>
                    <a:pt x="194" y="67"/>
                  </a:cubicBezTo>
                  <a:cubicBezTo>
                    <a:pt x="194" y="67"/>
                    <a:pt x="192" y="68"/>
                    <a:pt x="192" y="67"/>
                  </a:cubicBezTo>
                  <a:cubicBezTo>
                    <a:pt x="192" y="67"/>
                    <a:pt x="193" y="67"/>
                    <a:pt x="194" y="67"/>
                  </a:cubicBezTo>
                  <a:cubicBezTo>
                    <a:pt x="196" y="66"/>
                    <a:pt x="196" y="67"/>
                    <a:pt x="198" y="66"/>
                  </a:cubicBezTo>
                  <a:cubicBezTo>
                    <a:pt x="196" y="65"/>
                    <a:pt x="187" y="65"/>
                    <a:pt x="187" y="64"/>
                  </a:cubicBezTo>
                  <a:close/>
                  <a:moveTo>
                    <a:pt x="146" y="62"/>
                  </a:moveTo>
                  <a:cubicBezTo>
                    <a:pt x="146" y="62"/>
                    <a:pt x="147" y="62"/>
                    <a:pt x="147" y="62"/>
                  </a:cubicBezTo>
                  <a:cubicBezTo>
                    <a:pt x="149" y="61"/>
                    <a:pt x="150" y="60"/>
                    <a:pt x="151" y="60"/>
                  </a:cubicBezTo>
                  <a:cubicBezTo>
                    <a:pt x="150" y="60"/>
                    <a:pt x="146" y="61"/>
                    <a:pt x="146" y="62"/>
                  </a:cubicBezTo>
                  <a:close/>
                  <a:moveTo>
                    <a:pt x="159" y="60"/>
                  </a:moveTo>
                  <a:cubicBezTo>
                    <a:pt x="159" y="60"/>
                    <a:pt x="160" y="59"/>
                    <a:pt x="160" y="59"/>
                  </a:cubicBezTo>
                  <a:cubicBezTo>
                    <a:pt x="160" y="60"/>
                    <a:pt x="161" y="60"/>
                    <a:pt x="162" y="60"/>
                  </a:cubicBezTo>
                  <a:cubicBezTo>
                    <a:pt x="161" y="60"/>
                    <a:pt x="159" y="60"/>
                    <a:pt x="159" y="61"/>
                  </a:cubicBezTo>
                  <a:cubicBezTo>
                    <a:pt x="159" y="61"/>
                    <a:pt x="160" y="61"/>
                    <a:pt x="162" y="61"/>
                  </a:cubicBezTo>
                  <a:cubicBezTo>
                    <a:pt x="164" y="60"/>
                    <a:pt x="166" y="60"/>
                    <a:pt x="168" y="59"/>
                  </a:cubicBezTo>
                  <a:cubicBezTo>
                    <a:pt x="169" y="59"/>
                    <a:pt x="175" y="57"/>
                    <a:pt x="175" y="57"/>
                  </a:cubicBezTo>
                  <a:cubicBezTo>
                    <a:pt x="176" y="57"/>
                    <a:pt x="181" y="57"/>
                    <a:pt x="182" y="57"/>
                  </a:cubicBezTo>
                  <a:cubicBezTo>
                    <a:pt x="183" y="56"/>
                    <a:pt x="186" y="55"/>
                    <a:pt x="186" y="54"/>
                  </a:cubicBezTo>
                  <a:cubicBezTo>
                    <a:pt x="186" y="54"/>
                    <a:pt x="185" y="54"/>
                    <a:pt x="184" y="54"/>
                  </a:cubicBezTo>
                  <a:cubicBezTo>
                    <a:pt x="182" y="54"/>
                    <a:pt x="182" y="55"/>
                    <a:pt x="181" y="55"/>
                  </a:cubicBezTo>
                  <a:cubicBezTo>
                    <a:pt x="179" y="55"/>
                    <a:pt x="177" y="55"/>
                    <a:pt x="177" y="54"/>
                  </a:cubicBezTo>
                  <a:cubicBezTo>
                    <a:pt x="177" y="54"/>
                    <a:pt x="177" y="54"/>
                    <a:pt x="177" y="53"/>
                  </a:cubicBezTo>
                  <a:cubicBezTo>
                    <a:pt x="177" y="53"/>
                    <a:pt x="176" y="53"/>
                    <a:pt x="175" y="53"/>
                  </a:cubicBezTo>
                  <a:cubicBezTo>
                    <a:pt x="174" y="54"/>
                    <a:pt x="172" y="54"/>
                    <a:pt x="171" y="55"/>
                  </a:cubicBezTo>
                  <a:cubicBezTo>
                    <a:pt x="171" y="55"/>
                    <a:pt x="173" y="55"/>
                    <a:pt x="174" y="55"/>
                  </a:cubicBezTo>
                  <a:cubicBezTo>
                    <a:pt x="174" y="55"/>
                    <a:pt x="174" y="55"/>
                    <a:pt x="174" y="56"/>
                  </a:cubicBezTo>
                  <a:cubicBezTo>
                    <a:pt x="174" y="56"/>
                    <a:pt x="173" y="56"/>
                    <a:pt x="173" y="56"/>
                  </a:cubicBezTo>
                  <a:cubicBezTo>
                    <a:pt x="173" y="56"/>
                    <a:pt x="174" y="56"/>
                    <a:pt x="175" y="56"/>
                  </a:cubicBezTo>
                  <a:cubicBezTo>
                    <a:pt x="174" y="56"/>
                    <a:pt x="174" y="56"/>
                    <a:pt x="172" y="57"/>
                  </a:cubicBezTo>
                  <a:cubicBezTo>
                    <a:pt x="168" y="57"/>
                    <a:pt x="166" y="56"/>
                    <a:pt x="163" y="57"/>
                  </a:cubicBezTo>
                  <a:cubicBezTo>
                    <a:pt x="162" y="57"/>
                    <a:pt x="162" y="57"/>
                    <a:pt x="161" y="57"/>
                  </a:cubicBezTo>
                  <a:cubicBezTo>
                    <a:pt x="161" y="57"/>
                    <a:pt x="160" y="57"/>
                    <a:pt x="159" y="57"/>
                  </a:cubicBezTo>
                  <a:cubicBezTo>
                    <a:pt x="159" y="57"/>
                    <a:pt x="158" y="57"/>
                    <a:pt x="156" y="58"/>
                  </a:cubicBezTo>
                  <a:cubicBezTo>
                    <a:pt x="156" y="58"/>
                    <a:pt x="156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6" y="58"/>
                    <a:pt x="155" y="58"/>
                    <a:pt x="155" y="59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5" y="59"/>
                    <a:pt x="154" y="59"/>
                    <a:pt x="153" y="59"/>
                  </a:cubicBezTo>
                  <a:cubicBezTo>
                    <a:pt x="153" y="59"/>
                    <a:pt x="153" y="59"/>
                    <a:pt x="153" y="60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0"/>
                    <a:pt x="153" y="60"/>
                    <a:pt x="153" y="60"/>
                  </a:cubicBezTo>
                  <a:cubicBezTo>
                    <a:pt x="152" y="60"/>
                    <a:pt x="152" y="60"/>
                    <a:pt x="151" y="61"/>
                  </a:cubicBezTo>
                  <a:cubicBezTo>
                    <a:pt x="151" y="61"/>
                    <a:pt x="151" y="61"/>
                    <a:pt x="151" y="61"/>
                  </a:cubicBezTo>
                  <a:cubicBezTo>
                    <a:pt x="150" y="61"/>
                    <a:pt x="151" y="62"/>
                    <a:pt x="152" y="61"/>
                  </a:cubicBezTo>
                  <a:cubicBezTo>
                    <a:pt x="152" y="61"/>
                    <a:pt x="154" y="61"/>
                    <a:pt x="155" y="61"/>
                  </a:cubicBezTo>
                  <a:cubicBezTo>
                    <a:pt x="156" y="61"/>
                    <a:pt x="158" y="60"/>
                    <a:pt x="159" y="60"/>
                  </a:cubicBezTo>
                  <a:close/>
                  <a:moveTo>
                    <a:pt x="216" y="43"/>
                  </a:moveTo>
                  <a:cubicBezTo>
                    <a:pt x="216" y="43"/>
                    <a:pt x="215" y="43"/>
                    <a:pt x="215" y="43"/>
                  </a:cubicBezTo>
                  <a:cubicBezTo>
                    <a:pt x="215" y="45"/>
                    <a:pt x="217" y="44"/>
                    <a:pt x="221" y="44"/>
                  </a:cubicBezTo>
                  <a:cubicBezTo>
                    <a:pt x="220" y="44"/>
                    <a:pt x="219" y="44"/>
                    <a:pt x="218" y="44"/>
                  </a:cubicBezTo>
                  <a:cubicBezTo>
                    <a:pt x="218" y="45"/>
                    <a:pt x="218" y="45"/>
                    <a:pt x="219" y="45"/>
                  </a:cubicBezTo>
                  <a:cubicBezTo>
                    <a:pt x="220" y="45"/>
                    <a:pt x="220" y="44"/>
                    <a:pt x="221" y="44"/>
                  </a:cubicBezTo>
                  <a:cubicBezTo>
                    <a:pt x="222" y="45"/>
                    <a:pt x="222" y="45"/>
                    <a:pt x="223" y="45"/>
                  </a:cubicBezTo>
                  <a:cubicBezTo>
                    <a:pt x="224" y="45"/>
                    <a:pt x="224" y="44"/>
                    <a:pt x="226" y="44"/>
                  </a:cubicBezTo>
                  <a:cubicBezTo>
                    <a:pt x="228" y="44"/>
                    <a:pt x="229" y="44"/>
                    <a:pt x="231" y="44"/>
                  </a:cubicBezTo>
                  <a:cubicBezTo>
                    <a:pt x="229" y="44"/>
                    <a:pt x="222" y="45"/>
                    <a:pt x="222" y="45"/>
                  </a:cubicBezTo>
                  <a:cubicBezTo>
                    <a:pt x="222" y="46"/>
                    <a:pt x="225" y="46"/>
                    <a:pt x="227" y="46"/>
                  </a:cubicBezTo>
                  <a:cubicBezTo>
                    <a:pt x="227" y="46"/>
                    <a:pt x="227" y="46"/>
                    <a:pt x="226" y="46"/>
                  </a:cubicBezTo>
                  <a:cubicBezTo>
                    <a:pt x="226" y="47"/>
                    <a:pt x="228" y="47"/>
                    <a:pt x="230" y="46"/>
                  </a:cubicBezTo>
                  <a:cubicBezTo>
                    <a:pt x="232" y="46"/>
                    <a:pt x="233" y="47"/>
                    <a:pt x="233" y="46"/>
                  </a:cubicBezTo>
                  <a:cubicBezTo>
                    <a:pt x="234" y="46"/>
                    <a:pt x="236" y="46"/>
                    <a:pt x="237" y="46"/>
                  </a:cubicBezTo>
                  <a:cubicBezTo>
                    <a:pt x="237" y="46"/>
                    <a:pt x="237" y="46"/>
                    <a:pt x="237" y="46"/>
                  </a:cubicBezTo>
                  <a:cubicBezTo>
                    <a:pt x="237" y="46"/>
                    <a:pt x="238" y="46"/>
                    <a:pt x="239" y="46"/>
                  </a:cubicBezTo>
                  <a:cubicBezTo>
                    <a:pt x="238" y="46"/>
                    <a:pt x="238" y="45"/>
                    <a:pt x="237" y="45"/>
                  </a:cubicBezTo>
                  <a:cubicBezTo>
                    <a:pt x="238" y="45"/>
                    <a:pt x="238" y="45"/>
                    <a:pt x="239" y="45"/>
                  </a:cubicBezTo>
                  <a:cubicBezTo>
                    <a:pt x="239" y="45"/>
                    <a:pt x="239" y="45"/>
                    <a:pt x="240" y="45"/>
                  </a:cubicBezTo>
                  <a:cubicBezTo>
                    <a:pt x="242" y="45"/>
                    <a:pt x="243" y="44"/>
                    <a:pt x="246" y="44"/>
                  </a:cubicBezTo>
                  <a:cubicBezTo>
                    <a:pt x="246" y="44"/>
                    <a:pt x="248" y="44"/>
                    <a:pt x="248" y="44"/>
                  </a:cubicBezTo>
                  <a:cubicBezTo>
                    <a:pt x="249" y="44"/>
                    <a:pt x="248" y="44"/>
                    <a:pt x="248" y="44"/>
                  </a:cubicBezTo>
                  <a:cubicBezTo>
                    <a:pt x="247" y="44"/>
                    <a:pt x="244" y="43"/>
                    <a:pt x="243" y="43"/>
                  </a:cubicBezTo>
                  <a:cubicBezTo>
                    <a:pt x="243" y="43"/>
                    <a:pt x="241" y="44"/>
                    <a:pt x="241" y="43"/>
                  </a:cubicBezTo>
                  <a:cubicBezTo>
                    <a:pt x="241" y="43"/>
                    <a:pt x="242" y="43"/>
                    <a:pt x="242" y="43"/>
                  </a:cubicBezTo>
                  <a:cubicBezTo>
                    <a:pt x="242" y="43"/>
                    <a:pt x="241" y="43"/>
                    <a:pt x="240" y="43"/>
                  </a:cubicBezTo>
                  <a:cubicBezTo>
                    <a:pt x="240" y="42"/>
                    <a:pt x="241" y="42"/>
                    <a:pt x="239" y="42"/>
                  </a:cubicBezTo>
                  <a:cubicBezTo>
                    <a:pt x="239" y="42"/>
                    <a:pt x="238" y="42"/>
                    <a:pt x="238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39" y="42"/>
                    <a:pt x="239" y="42"/>
                    <a:pt x="239" y="43"/>
                  </a:cubicBezTo>
                  <a:cubicBezTo>
                    <a:pt x="238" y="43"/>
                    <a:pt x="238" y="43"/>
                    <a:pt x="237" y="43"/>
                  </a:cubicBezTo>
                  <a:cubicBezTo>
                    <a:pt x="236" y="42"/>
                    <a:pt x="237" y="42"/>
                    <a:pt x="235" y="42"/>
                  </a:cubicBezTo>
                  <a:cubicBezTo>
                    <a:pt x="234" y="42"/>
                    <a:pt x="233" y="42"/>
                    <a:pt x="231" y="42"/>
                  </a:cubicBezTo>
                  <a:cubicBezTo>
                    <a:pt x="229" y="42"/>
                    <a:pt x="230" y="41"/>
                    <a:pt x="228" y="41"/>
                  </a:cubicBezTo>
                  <a:cubicBezTo>
                    <a:pt x="226" y="41"/>
                    <a:pt x="223" y="41"/>
                    <a:pt x="221" y="41"/>
                  </a:cubicBezTo>
                  <a:cubicBezTo>
                    <a:pt x="221" y="41"/>
                    <a:pt x="223" y="41"/>
                    <a:pt x="224" y="41"/>
                  </a:cubicBezTo>
                  <a:cubicBezTo>
                    <a:pt x="223" y="41"/>
                    <a:pt x="223" y="41"/>
                    <a:pt x="222" y="41"/>
                  </a:cubicBezTo>
                  <a:cubicBezTo>
                    <a:pt x="220" y="41"/>
                    <a:pt x="219" y="41"/>
                    <a:pt x="218" y="42"/>
                  </a:cubicBezTo>
                  <a:cubicBezTo>
                    <a:pt x="218" y="42"/>
                    <a:pt x="219" y="42"/>
                    <a:pt x="219" y="42"/>
                  </a:cubicBezTo>
                  <a:cubicBezTo>
                    <a:pt x="220" y="42"/>
                    <a:pt x="221" y="42"/>
                    <a:pt x="222" y="42"/>
                  </a:cubicBezTo>
                  <a:cubicBezTo>
                    <a:pt x="222" y="42"/>
                    <a:pt x="222" y="42"/>
                    <a:pt x="221" y="42"/>
                  </a:cubicBezTo>
                  <a:cubicBezTo>
                    <a:pt x="220" y="42"/>
                    <a:pt x="220" y="42"/>
                    <a:pt x="218" y="42"/>
                  </a:cubicBezTo>
                  <a:cubicBezTo>
                    <a:pt x="217" y="42"/>
                    <a:pt x="216" y="42"/>
                    <a:pt x="216" y="43"/>
                  </a:cubicBezTo>
                  <a:cubicBezTo>
                    <a:pt x="216" y="43"/>
                    <a:pt x="219" y="43"/>
                    <a:pt x="220" y="43"/>
                  </a:cubicBezTo>
                  <a:cubicBezTo>
                    <a:pt x="220" y="43"/>
                    <a:pt x="220" y="43"/>
                    <a:pt x="219" y="43"/>
                  </a:cubicBezTo>
                  <a:cubicBezTo>
                    <a:pt x="218" y="43"/>
                    <a:pt x="217" y="43"/>
                    <a:pt x="216" y="43"/>
                  </a:cubicBezTo>
                  <a:close/>
                  <a:moveTo>
                    <a:pt x="199" y="49"/>
                  </a:moveTo>
                  <a:cubicBezTo>
                    <a:pt x="198" y="49"/>
                    <a:pt x="198" y="49"/>
                    <a:pt x="197" y="49"/>
                  </a:cubicBezTo>
                  <a:cubicBezTo>
                    <a:pt x="196" y="49"/>
                    <a:pt x="194" y="50"/>
                    <a:pt x="196" y="49"/>
                  </a:cubicBezTo>
                  <a:cubicBezTo>
                    <a:pt x="198" y="49"/>
                    <a:pt x="199" y="49"/>
                    <a:pt x="199" y="49"/>
                  </a:cubicBezTo>
                  <a:close/>
                  <a:moveTo>
                    <a:pt x="322" y="130"/>
                  </a:moveTo>
                  <a:cubicBezTo>
                    <a:pt x="322" y="130"/>
                    <a:pt x="322" y="130"/>
                    <a:pt x="322" y="130"/>
                  </a:cubicBezTo>
                  <a:cubicBezTo>
                    <a:pt x="322" y="130"/>
                    <a:pt x="322" y="130"/>
                    <a:pt x="322" y="130"/>
                  </a:cubicBezTo>
                  <a:cubicBezTo>
                    <a:pt x="322" y="130"/>
                    <a:pt x="322" y="130"/>
                    <a:pt x="322" y="130"/>
                  </a:cubicBezTo>
                  <a:close/>
                  <a:moveTo>
                    <a:pt x="111" y="131"/>
                  </a:moveTo>
                  <a:cubicBezTo>
                    <a:pt x="112" y="132"/>
                    <a:pt x="115" y="133"/>
                    <a:pt x="118" y="133"/>
                  </a:cubicBezTo>
                  <a:cubicBezTo>
                    <a:pt x="118" y="133"/>
                    <a:pt x="118" y="133"/>
                    <a:pt x="119" y="133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6" y="130"/>
                    <a:pt x="114" y="129"/>
                    <a:pt x="110" y="129"/>
                  </a:cubicBezTo>
                  <a:cubicBezTo>
                    <a:pt x="110" y="129"/>
                    <a:pt x="109" y="128"/>
                    <a:pt x="108" y="128"/>
                  </a:cubicBezTo>
                  <a:cubicBezTo>
                    <a:pt x="107" y="128"/>
                    <a:pt x="107" y="128"/>
                    <a:pt x="106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7" y="129"/>
                    <a:pt x="108" y="129"/>
                    <a:pt x="108" y="129"/>
                  </a:cubicBezTo>
                  <a:cubicBezTo>
                    <a:pt x="108" y="129"/>
                    <a:pt x="108" y="129"/>
                    <a:pt x="107" y="129"/>
                  </a:cubicBezTo>
                  <a:cubicBezTo>
                    <a:pt x="107" y="130"/>
                    <a:pt x="110" y="131"/>
                    <a:pt x="112" y="130"/>
                  </a:cubicBezTo>
                  <a:cubicBezTo>
                    <a:pt x="112" y="130"/>
                    <a:pt x="111" y="131"/>
                    <a:pt x="111" y="131"/>
                  </a:cubicBezTo>
                  <a:close/>
                  <a:moveTo>
                    <a:pt x="98" y="116"/>
                  </a:moveTo>
                  <a:cubicBezTo>
                    <a:pt x="96" y="116"/>
                    <a:pt x="96" y="116"/>
                    <a:pt x="95" y="118"/>
                  </a:cubicBezTo>
                  <a:cubicBezTo>
                    <a:pt x="97" y="117"/>
                    <a:pt x="96" y="117"/>
                    <a:pt x="97" y="117"/>
                  </a:cubicBezTo>
                  <a:cubicBezTo>
                    <a:pt x="97" y="117"/>
                    <a:pt x="97" y="118"/>
                    <a:pt x="97" y="118"/>
                  </a:cubicBezTo>
                  <a:cubicBezTo>
                    <a:pt x="97" y="118"/>
                    <a:pt x="98" y="120"/>
                    <a:pt x="98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7"/>
                    <a:pt x="97" y="117"/>
                    <a:pt x="98" y="116"/>
                  </a:cubicBezTo>
                  <a:close/>
                  <a:moveTo>
                    <a:pt x="93" y="115"/>
                  </a:moveTo>
                  <a:cubicBezTo>
                    <a:pt x="93" y="114"/>
                    <a:pt x="93" y="114"/>
                    <a:pt x="94" y="112"/>
                  </a:cubicBezTo>
                  <a:cubicBezTo>
                    <a:pt x="93" y="113"/>
                    <a:pt x="93" y="112"/>
                    <a:pt x="92" y="112"/>
                  </a:cubicBezTo>
                  <a:cubicBezTo>
                    <a:pt x="92" y="113"/>
                    <a:pt x="91" y="113"/>
                    <a:pt x="91" y="113"/>
                  </a:cubicBezTo>
                  <a:cubicBezTo>
                    <a:pt x="91" y="114"/>
                    <a:pt x="91" y="115"/>
                    <a:pt x="93" y="115"/>
                  </a:cubicBezTo>
                  <a:cubicBezTo>
                    <a:pt x="92" y="116"/>
                    <a:pt x="92" y="116"/>
                    <a:pt x="93" y="117"/>
                  </a:cubicBezTo>
                  <a:cubicBezTo>
                    <a:pt x="94" y="116"/>
                    <a:pt x="94" y="115"/>
                    <a:pt x="94" y="114"/>
                  </a:cubicBezTo>
                  <a:cubicBezTo>
                    <a:pt x="94" y="115"/>
                    <a:pt x="93" y="115"/>
                    <a:pt x="93" y="115"/>
                  </a:cubicBezTo>
                  <a:close/>
                  <a:moveTo>
                    <a:pt x="284" y="430"/>
                  </a:moveTo>
                  <a:cubicBezTo>
                    <a:pt x="284" y="430"/>
                    <a:pt x="284" y="430"/>
                    <a:pt x="284" y="430"/>
                  </a:cubicBezTo>
                  <a:cubicBezTo>
                    <a:pt x="284" y="431"/>
                    <a:pt x="285" y="431"/>
                    <a:pt x="285" y="431"/>
                  </a:cubicBezTo>
                  <a:cubicBezTo>
                    <a:pt x="286" y="431"/>
                    <a:pt x="286" y="431"/>
                    <a:pt x="286" y="431"/>
                  </a:cubicBezTo>
                  <a:cubicBezTo>
                    <a:pt x="287" y="430"/>
                    <a:pt x="287" y="430"/>
                    <a:pt x="287" y="429"/>
                  </a:cubicBezTo>
                  <a:cubicBezTo>
                    <a:pt x="287" y="429"/>
                    <a:pt x="287" y="429"/>
                    <a:pt x="287" y="429"/>
                  </a:cubicBezTo>
                  <a:cubicBezTo>
                    <a:pt x="287" y="428"/>
                    <a:pt x="287" y="428"/>
                    <a:pt x="286" y="428"/>
                  </a:cubicBezTo>
                  <a:cubicBezTo>
                    <a:pt x="285" y="428"/>
                    <a:pt x="284" y="430"/>
                    <a:pt x="284" y="430"/>
                  </a:cubicBezTo>
                  <a:close/>
                  <a:moveTo>
                    <a:pt x="98" y="125"/>
                  </a:moveTo>
                  <a:cubicBezTo>
                    <a:pt x="98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8" y="123"/>
                  </a:cubicBezTo>
                  <a:cubicBezTo>
                    <a:pt x="99" y="123"/>
                    <a:pt x="99" y="122"/>
                    <a:pt x="99" y="122"/>
                  </a:cubicBezTo>
                  <a:cubicBezTo>
                    <a:pt x="99" y="122"/>
                    <a:pt x="98" y="123"/>
                    <a:pt x="97" y="123"/>
                  </a:cubicBezTo>
                  <a:cubicBezTo>
                    <a:pt x="97" y="123"/>
                    <a:pt x="98" y="122"/>
                    <a:pt x="98" y="122"/>
                  </a:cubicBezTo>
                  <a:cubicBezTo>
                    <a:pt x="97" y="122"/>
                    <a:pt x="97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7" y="123"/>
                    <a:pt x="97" y="124"/>
                    <a:pt x="97" y="123"/>
                  </a:cubicBezTo>
                  <a:cubicBezTo>
                    <a:pt x="98" y="123"/>
                    <a:pt x="97" y="124"/>
                    <a:pt x="98" y="124"/>
                  </a:cubicBezTo>
                  <a:cubicBezTo>
                    <a:pt x="98" y="124"/>
                    <a:pt x="98" y="124"/>
                    <a:pt x="98" y="125"/>
                  </a:cubicBezTo>
                  <a:cubicBezTo>
                    <a:pt x="97" y="125"/>
                    <a:pt x="98" y="126"/>
                    <a:pt x="99" y="126"/>
                  </a:cubicBezTo>
                  <a:cubicBezTo>
                    <a:pt x="100" y="126"/>
                    <a:pt x="98" y="125"/>
                    <a:pt x="98" y="125"/>
                  </a:cubicBezTo>
                  <a:close/>
                  <a:moveTo>
                    <a:pt x="209" y="46"/>
                  </a:moveTo>
                  <a:cubicBezTo>
                    <a:pt x="208" y="47"/>
                    <a:pt x="211" y="47"/>
                    <a:pt x="212" y="47"/>
                  </a:cubicBezTo>
                  <a:cubicBezTo>
                    <a:pt x="212" y="47"/>
                    <a:pt x="211" y="47"/>
                    <a:pt x="211" y="47"/>
                  </a:cubicBezTo>
                  <a:cubicBezTo>
                    <a:pt x="211" y="48"/>
                    <a:pt x="214" y="47"/>
                    <a:pt x="218" y="47"/>
                  </a:cubicBezTo>
                  <a:cubicBezTo>
                    <a:pt x="218" y="46"/>
                    <a:pt x="218" y="46"/>
                    <a:pt x="219" y="46"/>
                  </a:cubicBezTo>
                  <a:cubicBezTo>
                    <a:pt x="219" y="45"/>
                    <a:pt x="215" y="46"/>
                    <a:pt x="215" y="45"/>
                  </a:cubicBezTo>
                  <a:cubicBezTo>
                    <a:pt x="214" y="46"/>
                    <a:pt x="212" y="45"/>
                    <a:pt x="211" y="45"/>
                  </a:cubicBezTo>
                  <a:cubicBezTo>
                    <a:pt x="210" y="45"/>
                    <a:pt x="209" y="45"/>
                    <a:pt x="209" y="46"/>
                  </a:cubicBezTo>
                  <a:close/>
                  <a:moveTo>
                    <a:pt x="322" y="130"/>
                  </a:moveTo>
                  <a:cubicBezTo>
                    <a:pt x="322" y="130"/>
                    <a:pt x="322" y="130"/>
                    <a:pt x="322" y="130"/>
                  </a:cubicBezTo>
                  <a:cubicBezTo>
                    <a:pt x="322" y="130"/>
                    <a:pt x="322" y="131"/>
                    <a:pt x="322" y="130"/>
                  </a:cubicBezTo>
                  <a:close/>
                  <a:moveTo>
                    <a:pt x="190" y="54"/>
                  </a:moveTo>
                  <a:cubicBezTo>
                    <a:pt x="188" y="54"/>
                    <a:pt x="187" y="55"/>
                    <a:pt x="187" y="55"/>
                  </a:cubicBezTo>
                  <a:cubicBezTo>
                    <a:pt x="187" y="55"/>
                    <a:pt x="188" y="55"/>
                    <a:pt x="189" y="55"/>
                  </a:cubicBezTo>
                  <a:cubicBezTo>
                    <a:pt x="189" y="55"/>
                    <a:pt x="190" y="55"/>
                    <a:pt x="190" y="55"/>
                  </a:cubicBezTo>
                  <a:cubicBezTo>
                    <a:pt x="191" y="54"/>
                    <a:pt x="190" y="54"/>
                    <a:pt x="190" y="54"/>
                  </a:cubicBezTo>
                  <a:close/>
                  <a:moveTo>
                    <a:pt x="201" y="53"/>
                  </a:moveTo>
                  <a:cubicBezTo>
                    <a:pt x="201" y="54"/>
                    <a:pt x="201" y="54"/>
                    <a:pt x="200" y="54"/>
                  </a:cubicBezTo>
                  <a:cubicBezTo>
                    <a:pt x="200" y="54"/>
                    <a:pt x="203" y="54"/>
                    <a:pt x="204" y="54"/>
                  </a:cubicBezTo>
                  <a:cubicBezTo>
                    <a:pt x="204" y="54"/>
                    <a:pt x="207" y="54"/>
                    <a:pt x="208" y="53"/>
                  </a:cubicBezTo>
                  <a:cubicBezTo>
                    <a:pt x="208" y="52"/>
                    <a:pt x="209" y="52"/>
                    <a:pt x="209" y="51"/>
                  </a:cubicBezTo>
                  <a:cubicBezTo>
                    <a:pt x="210" y="50"/>
                    <a:pt x="209" y="50"/>
                    <a:pt x="207" y="50"/>
                  </a:cubicBezTo>
                  <a:cubicBezTo>
                    <a:pt x="207" y="50"/>
                    <a:pt x="206" y="50"/>
                    <a:pt x="205" y="51"/>
                  </a:cubicBezTo>
                  <a:cubicBezTo>
                    <a:pt x="203" y="51"/>
                    <a:pt x="202" y="50"/>
                    <a:pt x="200" y="51"/>
                  </a:cubicBezTo>
                  <a:cubicBezTo>
                    <a:pt x="200" y="51"/>
                    <a:pt x="199" y="51"/>
                    <a:pt x="198" y="51"/>
                  </a:cubicBezTo>
                  <a:cubicBezTo>
                    <a:pt x="199" y="51"/>
                    <a:pt x="200" y="51"/>
                    <a:pt x="202" y="51"/>
                  </a:cubicBezTo>
                  <a:cubicBezTo>
                    <a:pt x="202" y="51"/>
                    <a:pt x="202" y="51"/>
                    <a:pt x="202" y="52"/>
                  </a:cubicBezTo>
                  <a:cubicBezTo>
                    <a:pt x="199" y="52"/>
                    <a:pt x="199" y="51"/>
                    <a:pt x="196" y="51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197" y="52"/>
                    <a:pt x="197" y="52"/>
                    <a:pt x="198" y="52"/>
                  </a:cubicBezTo>
                  <a:cubicBezTo>
                    <a:pt x="195" y="53"/>
                    <a:pt x="194" y="51"/>
                    <a:pt x="190" y="52"/>
                  </a:cubicBezTo>
                  <a:cubicBezTo>
                    <a:pt x="190" y="52"/>
                    <a:pt x="190" y="52"/>
                    <a:pt x="189" y="52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189" y="52"/>
                    <a:pt x="189" y="52"/>
                    <a:pt x="189" y="53"/>
                  </a:cubicBezTo>
                  <a:cubicBezTo>
                    <a:pt x="190" y="53"/>
                    <a:pt x="191" y="53"/>
                    <a:pt x="192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2" y="53"/>
                    <a:pt x="193" y="53"/>
                    <a:pt x="194" y="53"/>
                  </a:cubicBezTo>
                  <a:cubicBezTo>
                    <a:pt x="194" y="53"/>
                    <a:pt x="194" y="53"/>
                    <a:pt x="195" y="53"/>
                  </a:cubicBezTo>
                  <a:cubicBezTo>
                    <a:pt x="197" y="53"/>
                    <a:pt x="201" y="52"/>
                    <a:pt x="203" y="52"/>
                  </a:cubicBezTo>
                  <a:cubicBezTo>
                    <a:pt x="203" y="52"/>
                    <a:pt x="204" y="52"/>
                    <a:pt x="204" y="52"/>
                  </a:cubicBezTo>
                  <a:cubicBezTo>
                    <a:pt x="203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222" y="47"/>
                  </a:moveTo>
                  <a:cubicBezTo>
                    <a:pt x="220" y="47"/>
                    <a:pt x="216" y="48"/>
                    <a:pt x="215" y="48"/>
                  </a:cubicBezTo>
                  <a:cubicBezTo>
                    <a:pt x="215" y="48"/>
                    <a:pt x="221" y="48"/>
                    <a:pt x="222" y="48"/>
                  </a:cubicBezTo>
                  <a:cubicBezTo>
                    <a:pt x="222" y="48"/>
                    <a:pt x="223" y="48"/>
                    <a:pt x="223" y="48"/>
                  </a:cubicBezTo>
                  <a:cubicBezTo>
                    <a:pt x="223" y="48"/>
                    <a:pt x="223" y="48"/>
                    <a:pt x="223" y="47"/>
                  </a:cubicBezTo>
                  <a:cubicBezTo>
                    <a:pt x="222" y="47"/>
                    <a:pt x="223" y="47"/>
                    <a:pt x="222" y="47"/>
                  </a:cubicBezTo>
                  <a:close/>
                  <a:moveTo>
                    <a:pt x="218" y="51"/>
                  </a:moveTo>
                  <a:cubicBezTo>
                    <a:pt x="216" y="51"/>
                    <a:pt x="216" y="52"/>
                    <a:pt x="215" y="53"/>
                  </a:cubicBezTo>
                  <a:cubicBezTo>
                    <a:pt x="214" y="53"/>
                    <a:pt x="213" y="53"/>
                    <a:pt x="213" y="53"/>
                  </a:cubicBezTo>
                  <a:cubicBezTo>
                    <a:pt x="213" y="53"/>
                    <a:pt x="220" y="54"/>
                    <a:pt x="220" y="54"/>
                  </a:cubicBezTo>
                  <a:cubicBezTo>
                    <a:pt x="222" y="54"/>
                    <a:pt x="223" y="53"/>
                    <a:pt x="223" y="53"/>
                  </a:cubicBezTo>
                  <a:cubicBezTo>
                    <a:pt x="223" y="52"/>
                    <a:pt x="220" y="51"/>
                    <a:pt x="218" y="51"/>
                  </a:cubicBezTo>
                  <a:close/>
                  <a:moveTo>
                    <a:pt x="279" y="72"/>
                  </a:moveTo>
                  <a:cubicBezTo>
                    <a:pt x="281" y="72"/>
                    <a:pt x="283" y="72"/>
                    <a:pt x="283" y="71"/>
                  </a:cubicBezTo>
                  <a:cubicBezTo>
                    <a:pt x="283" y="69"/>
                    <a:pt x="276" y="69"/>
                    <a:pt x="276" y="70"/>
                  </a:cubicBezTo>
                  <a:cubicBezTo>
                    <a:pt x="276" y="71"/>
                    <a:pt x="277" y="72"/>
                    <a:pt x="279" y="72"/>
                  </a:cubicBezTo>
                  <a:close/>
                  <a:moveTo>
                    <a:pt x="260" y="220"/>
                  </a:moveTo>
                  <a:cubicBezTo>
                    <a:pt x="260" y="220"/>
                    <a:pt x="260" y="220"/>
                    <a:pt x="260" y="220"/>
                  </a:cubicBezTo>
                  <a:cubicBezTo>
                    <a:pt x="260" y="220"/>
                    <a:pt x="260" y="220"/>
                    <a:pt x="260" y="221"/>
                  </a:cubicBezTo>
                  <a:cubicBezTo>
                    <a:pt x="259" y="221"/>
                    <a:pt x="258" y="221"/>
                    <a:pt x="258" y="222"/>
                  </a:cubicBezTo>
                  <a:cubicBezTo>
                    <a:pt x="258" y="222"/>
                    <a:pt x="260" y="222"/>
                    <a:pt x="260" y="222"/>
                  </a:cubicBezTo>
                  <a:cubicBezTo>
                    <a:pt x="260" y="221"/>
                    <a:pt x="260" y="220"/>
                    <a:pt x="260" y="220"/>
                  </a:cubicBezTo>
                  <a:cubicBezTo>
                    <a:pt x="260" y="220"/>
                    <a:pt x="260" y="220"/>
                    <a:pt x="260" y="220"/>
                  </a:cubicBezTo>
                  <a:close/>
                  <a:moveTo>
                    <a:pt x="277" y="208"/>
                  </a:moveTo>
                  <a:cubicBezTo>
                    <a:pt x="277" y="208"/>
                    <a:pt x="277" y="208"/>
                    <a:pt x="277" y="208"/>
                  </a:cubicBezTo>
                  <a:cubicBezTo>
                    <a:pt x="277" y="209"/>
                    <a:pt x="277" y="211"/>
                    <a:pt x="278" y="211"/>
                  </a:cubicBezTo>
                  <a:cubicBezTo>
                    <a:pt x="278" y="211"/>
                    <a:pt x="279" y="210"/>
                    <a:pt x="279" y="210"/>
                  </a:cubicBezTo>
                  <a:cubicBezTo>
                    <a:pt x="279" y="209"/>
                    <a:pt x="278" y="208"/>
                    <a:pt x="277" y="208"/>
                  </a:cubicBezTo>
                  <a:close/>
                  <a:moveTo>
                    <a:pt x="294" y="223"/>
                  </a:moveTo>
                  <a:cubicBezTo>
                    <a:pt x="295" y="223"/>
                    <a:pt x="296" y="223"/>
                    <a:pt x="296" y="223"/>
                  </a:cubicBezTo>
                  <a:cubicBezTo>
                    <a:pt x="297" y="222"/>
                    <a:pt x="297" y="222"/>
                    <a:pt x="296" y="221"/>
                  </a:cubicBezTo>
                  <a:cubicBezTo>
                    <a:pt x="296" y="222"/>
                    <a:pt x="295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lose/>
                  <a:moveTo>
                    <a:pt x="281" y="204"/>
                  </a:moveTo>
                  <a:cubicBezTo>
                    <a:pt x="281" y="203"/>
                    <a:pt x="281" y="203"/>
                    <a:pt x="281" y="203"/>
                  </a:cubicBezTo>
                  <a:cubicBezTo>
                    <a:pt x="281" y="203"/>
                    <a:pt x="281" y="204"/>
                    <a:pt x="281" y="204"/>
                  </a:cubicBezTo>
                  <a:close/>
                  <a:moveTo>
                    <a:pt x="289" y="224"/>
                  </a:moveTo>
                  <a:cubicBezTo>
                    <a:pt x="288" y="224"/>
                    <a:pt x="288" y="224"/>
                    <a:pt x="287" y="224"/>
                  </a:cubicBezTo>
                  <a:cubicBezTo>
                    <a:pt x="287" y="224"/>
                    <a:pt x="287" y="223"/>
                    <a:pt x="287" y="223"/>
                  </a:cubicBezTo>
                  <a:cubicBezTo>
                    <a:pt x="284" y="223"/>
                    <a:pt x="281" y="221"/>
                    <a:pt x="279" y="220"/>
                  </a:cubicBezTo>
                  <a:cubicBezTo>
                    <a:pt x="279" y="220"/>
                    <a:pt x="278" y="218"/>
                    <a:pt x="277" y="218"/>
                  </a:cubicBezTo>
                  <a:cubicBezTo>
                    <a:pt x="272" y="218"/>
                    <a:pt x="270" y="215"/>
                    <a:pt x="264" y="215"/>
                  </a:cubicBezTo>
                  <a:cubicBezTo>
                    <a:pt x="258" y="215"/>
                    <a:pt x="255" y="217"/>
                    <a:pt x="253" y="220"/>
                  </a:cubicBezTo>
                  <a:cubicBezTo>
                    <a:pt x="253" y="220"/>
                    <a:pt x="254" y="220"/>
                    <a:pt x="254" y="220"/>
                  </a:cubicBezTo>
                  <a:cubicBezTo>
                    <a:pt x="255" y="219"/>
                    <a:pt x="259" y="218"/>
                    <a:pt x="261" y="217"/>
                  </a:cubicBezTo>
                  <a:cubicBezTo>
                    <a:pt x="262" y="217"/>
                    <a:pt x="263" y="218"/>
                    <a:pt x="263" y="218"/>
                  </a:cubicBezTo>
                  <a:cubicBezTo>
                    <a:pt x="263" y="218"/>
                    <a:pt x="263" y="219"/>
                    <a:pt x="264" y="219"/>
                  </a:cubicBezTo>
                  <a:cubicBezTo>
                    <a:pt x="265" y="219"/>
                    <a:pt x="266" y="219"/>
                    <a:pt x="267" y="219"/>
                  </a:cubicBezTo>
                  <a:cubicBezTo>
                    <a:pt x="269" y="219"/>
                    <a:pt x="270" y="221"/>
                    <a:pt x="272" y="221"/>
                  </a:cubicBezTo>
                  <a:cubicBezTo>
                    <a:pt x="273" y="221"/>
                    <a:pt x="274" y="221"/>
                    <a:pt x="275" y="221"/>
                  </a:cubicBezTo>
                  <a:cubicBezTo>
                    <a:pt x="275" y="221"/>
                    <a:pt x="275" y="222"/>
                    <a:pt x="276" y="222"/>
                  </a:cubicBezTo>
                  <a:cubicBezTo>
                    <a:pt x="277" y="224"/>
                    <a:pt x="279" y="224"/>
                    <a:pt x="281" y="225"/>
                  </a:cubicBezTo>
                  <a:cubicBezTo>
                    <a:pt x="281" y="226"/>
                    <a:pt x="280" y="226"/>
                    <a:pt x="279" y="226"/>
                  </a:cubicBezTo>
                  <a:cubicBezTo>
                    <a:pt x="280" y="226"/>
                    <a:pt x="279" y="227"/>
                    <a:pt x="279" y="227"/>
                  </a:cubicBezTo>
                  <a:cubicBezTo>
                    <a:pt x="282" y="227"/>
                    <a:pt x="284" y="228"/>
                    <a:pt x="287" y="228"/>
                  </a:cubicBezTo>
                  <a:cubicBezTo>
                    <a:pt x="289" y="228"/>
                    <a:pt x="291" y="228"/>
                    <a:pt x="292" y="226"/>
                  </a:cubicBezTo>
                  <a:cubicBezTo>
                    <a:pt x="291" y="226"/>
                    <a:pt x="290" y="224"/>
                    <a:pt x="289" y="224"/>
                  </a:cubicBezTo>
                  <a:close/>
                  <a:moveTo>
                    <a:pt x="278" y="202"/>
                  </a:moveTo>
                  <a:cubicBezTo>
                    <a:pt x="278" y="202"/>
                    <a:pt x="277" y="201"/>
                    <a:pt x="277" y="201"/>
                  </a:cubicBezTo>
                  <a:cubicBezTo>
                    <a:pt x="276" y="201"/>
                    <a:pt x="275" y="202"/>
                    <a:pt x="275" y="202"/>
                  </a:cubicBezTo>
                  <a:cubicBezTo>
                    <a:pt x="275" y="202"/>
                    <a:pt x="277" y="202"/>
                    <a:pt x="278" y="202"/>
                  </a:cubicBezTo>
                  <a:close/>
                  <a:moveTo>
                    <a:pt x="283" y="233"/>
                  </a:moveTo>
                  <a:cubicBezTo>
                    <a:pt x="283" y="233"/>
                    <a:pt x="283" y="233"/>
                    <a:pt x="284" y="233"/>
                  </a:cubicBezTo>
                  <a:cubicBezTo>
                    <a:pt x="283" y="233"/>
                    <a:pt x="281" y="233"/>
                    <a:pt x="279" y="232"/>
                  </a:cubicBezTo>
                  <a:cubicBezTo>
                    <a:pt x="279" y="232"/>
                    <a:pt x="278" y="233"/>
                    <a:pt x="278" y="233"/>
                  </a:cubicBezTo>
                  <a:cubicBezTo>
                    <a:pt x="278" y="234"/>
                    <a:pt x="279" y="235"/>
                    <a:pt x="280" y="235"/>
                  </a:cubicBezTo>
                  <a:cubicBezTo>
                    <a:pt x="282" y="235"/>
                    <a:pt x="283" y="235"/>
                    <a:pt x="284" y="234"/>
                  </a:cubicBezTo>
                  <a:cubicBezTo>
                    <a:pt x="284" y="234"/>
                    <a:pt x="284" y="233"/>
                    <a:pt x="283" y="233"/>
                  </a:cubicBezTo>
                  <a:close/>
                  <a:moveTo>
                    <a:pt x="359" y="133"/>
                  </a:moveTo>
                  <a:cubicBezTo>
                    <a:pt x="359" y="133"/>
                    <a:pt x="358" y="132"/>
                    <a:pt x="358" y="132"/>
                  </a:cubicBezTo>
                  <a:cubicBezTo>
                    <a:pt x="358" y="131"/>
                    <a:pt x="359" y="131"/>
                    <a:pt x="359" y="130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8" y="129"/>
                    <a:pt x="358" y="129"/>
                    <a:pt x="358" y="128"/>
                  </a:cubicBezTo>
                  <a:cubicBezTo>
                    <a:pt x="357" y="128"/>
                    <a:pt x="356" y="128"/>
                    <a:pt x="355" y="127"/>
                  </a:cubicBezTo>
                  <a:cubicBezTo>
                    <a:pt x="354" y="128"/>
                    <a:pt x="354" y="128"/>
                    <a:pt x="354" y="128"/>
                  </a:cubicBezTo>
                  <a:cubicBezTo>
                    <a:pt x="353" y="128"/>
                    <a:pt x="354" y="127"/>
                    <a:pt x="354" y="127"/>
                  </a:cubicBezTo>
                  <a:cubicBezTo>
                    <a:pt x="353" y="127"/>
                    <a:pt x="352" y="127"/>
                    <a:pt x="352" y="127"/>
                  </a:cubicBezTo>
                  <a:cubicBezTo>
                    <a:pt x="352" y="127"/>
                    <a:pt x="351" y="126"/>
                    <a:pt x="351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2" y="126"/>
                    <a:pt x="351" y="125"/>
                    <a:pt x="350" y="125"/>
                  </a:cubicBezTo>
                  <a:cubicBezTo>
                    <a:pt x="349" y="125"/>
                    <a:pt x="350" y="126"/>
                    <a:pt x="349" y="126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124"/>
                    <a:pt x="351" y="123"/>
                    <a:pt x="351" y="121"/>
                  </a:cubicBezTo>
                  <a:cubicBezTo>
                    <a:pt x="351" y="121"/>
                    <a:pt x="350" y="120"/>
                    <a:pt x="350" y="120"/>
                  </a:cubicBezTo>
                  <a:cubicBezTo>
                    <a:pt x="348" y="120"/>
                    <a:pt x="348" y="121"/>
                    <a:pt x="347" y="122"/>
                  </a:cubicBezTo>
                  <a:cubicBezTo>
                    <a:pt x="346" y="124"/>
                    <a:pt x="345" y="128"/>
                    <a:pt x="342" y="128"/>
                  </a:cubicBezTo>
                  <a:cubicBezTo>
                    <a:pt x="342" y="129"/>
                    <a:pt x="343" y="129"/>
                    <a:pt x="343" y="129"/>
                  </a:cubicBezTo>
                  <a:cubicBezTo>
                    <a:pt x="343" y="129"/>
                    <a:pt x="343" y="129"/>
                    <a:pt x="343" y="130"/>
                  </a:cubicBezTo>
                  <a:cubicBezTo>
                    <a:pt x="343" y="130"/>
                    <a:pt x="341" y="131"/>
                    <a:pt x="341" y="131"/>
                  </a:cubicBezTo>
                  <a:cubicBezTo>
                    <a:pt x="341" y="131"/>
                    <a:pt x="342" y="132"/>
                    <a:pt x="342" y="132"/>
                  </a:cubicBezTo>
                  <a:cubicBezTo>
                    <a:pt x="344" y="132"/>
                    <a:pt x="344" y="132"/>
                    <a:pt x="346" y="132"/>
                  </a:cubicBezTo>
                  <a:cubicBezTo>
                    <a:pt x="347" y="132"/>
                    <a:pt x="348" y="132"/>
                    <a:pt x="349" y="133"/>
                  </a:cubicBezTo>
                  <a:cubicBezTo>
                    <a:pt x="350" y="133"/>
                    <a:pt x="350" y="133"/>
                    <a:pt x="351" y="133"/>
                  </a:cubicBezTo>
                  <a:cubicBezTo>
                    <a:pt x="352" y="133"/>
                    <a:pt x="353" y="133"/>
                    <a:pt x="354" y="133"/>
                  </a:cubicBezTo>
                  <a:cubicBezTo>
                    <a:pt x="354" y="134"/>
                    <a:pt x="353" y="134"/>
                    <a:pt x="353" y="134"/>
                  </a:cubicBezTo>
                  <a:cubicBezTo>
                    <a:pt x="353" y="135"/>
                    <a:pt x="354" y="135"/>
                    <a:pt x="354" y="135"/>
                  </a:cubicBezTo>
                  <a:cubicBezTo>
                    <a:pt x="355" y="135"/>
                    <a:pt x="356" y="134"/>
                    <a:pt x="357" y="133"/>
                  </a:cubicBezTo>
                  <a:cubicBezTo>
                    <a:pt x="358" y="133"/>
                    <a:pt x="357" y="135"/>
                    <a:pt x="358" y="135"/>
                  </a:cubicBezTo>
                  <a:cubicBezTo>
                    <a:pt x="358" y="135"/>
                    <a:pt x="359" y="135"/>
                    <a:pt x="359" y="135"/>
                  </a:cubicBezTo>
                  <a:cubicBezTo>
                    <a:pt x="359" y="136"/>
                    <a:pt x="359" y="136"/>
                    <a:pt x="360" y="136"/>
                  </a:cubicBezTo>
                  <a:cubicBezTo>
                    <a:pt x="361" y="137"/>
                    <a:pt x="362" y="136"/>
                    <a:pt x="362" y="135"/>
                  </a:cubicBezTo>
                  <a:cubicBezTo>
                    <a:pt x="362" y="134"/>
                    <a:pt x="361" y="134"/>
                    <a:pt x="361" y="133"/>
                  </a:cubicBezTo>
                  <a:cubicBezTo>
                    <a:pt x="360" y="133"/>
                    <a:pt x="360" y="133"/>
                    <a:pt x="359" y="133"/>
                  </a:cubicBezTo>
                  <a:close/>
                  <a:moveTo>
                    <a:pt x="340" y="262"/>
                  </a:moveTo>
                  <a:cubicBezTo>
                    <a:pt x="339" y="262"/>
                    <a:pt x="338" y="263"/>
                    <a:pt x="338" y="265"/>
                  </a:cubicBezTo>
                  <a:cubicBezTo>
                    <a:pt x="338" y="265"/>
                    <a:pt x="339" y="265"/>
                    <a:pt x="339" y="265"/>
                  </a:cubicBezTo>
                  <a:cubicBezTo>
                    <a:pt x="340" y="265"/>
                    <a:pt x="340" y="263"/>
                    <a:pt x="341" y="263"/>
                  </a:cubicBezTo>
                  <a:cubicBezTo>
                    <a:pt x="341" y="263"/>
                    <a:pt x="341" y="262"/>
                    <a:pt x="341" y="262"/>
                  </a:cubicBezTo>
                  <a:cubicBezTo>
                    <a:pt x="340" y="262"/>
                    <a:pt x="340" y="262"/>
                    <a:pt x="340" y="262"/>
                  </a:cubicBezTo>
                  <a:close/>
                  <a:moveTo>
                    <a:pt x="378" y="300"/>
                  </a:moveTo>
                  <a:cubicBezTo>
                    <a:pt x="377" y="300"/>
                    <a:pt x="376" y="302"/>
                    <a:pt x="376" y="300"/>
                  </a:cubicBezTo>
                  <a:cubicBezTo>
                    <a:pt x="375" y="300"/>
                    <a:pt x="375" y="299"/>
                    <a:pt x="374" y="299"/>
                  </a:cubicBezTo>
                  <a:cubicBezTo>
                    <a:pt x="374" y="299"/>
                    <a:pt x="374" y="299"/>
                    <a:pt x="374" y="299"/>
                  </a:cubicBezTo>
                  <a:cubicBezTo>
                    <a:pt x="372" y="299"/>
                    <a:pt x="372" y="300"/>
                    <a:pt x="371" y="302"/>
                  </a:cubicBezTo>
                  <a:cubicBezTo>
                    <a:pt x="371" y="303"/>
                    <a:pt x="374" y="305"/>
                    <a:pt x="375" y="305"/>
                  </a:cubicBezTo>
                  <a:cubicBezTo>
                    <a:pt x="377" y="305"/>
                    <a:pt x="378" y="302"/>
                    <a:pt x="378" y="301"/>
                  </a:cubicBezTo>
                  <a:cubicBezTo>
                    <a:pt x="378" y="301"/>
                    <a:pt x="378" y="300"/>
                    <a:pt x="378" y="300"/>
                  </a:cubicBezTo>
                  <a:close/>
                  <a:moveTo>
                    <a:pt x="339" y="136"/>
                  </a:moveTo>
                  <a:cubicBezTo>
                    <a:pt x="339" y="136"/>
                    <a:pt x="339" y="136"/>
                    <a:pt x="339" y="136"/>
                  </a:cubicBezTo>
                  <a:cubicBezTo>
                    <a:pt x="336" y="136"/>
                    <a:pt x="338" y="135"/>
                    <a:pt x="338" y="134"/>
                  </a:cubicBezTo>
                  <a:cubicBezTo>
                    <a:pt x="338" y="134"/>
                    <a:pt x="337" y="134"/>
                    <a:pt x="337" y="133"/>
                  </a:cubicBezTo>
                  <a:cubicBezTo>
                    <a:pt x="336" y="134"/>
                    <a:pt x="335" y="136"/>
                    <a:pt x="335" y="136"/>
                  </a:cubicBezTo>
                  <a:cubicBezTo>
                    <a:pt x="335" y="137"/>
                    <a:pt x="335" y="137"/>
                    <a:pt x="337" y="137"/>
                  </a:cubicBezTo>
                  <a:cubicBezTo>
                    <a:pt x="338" y="138"/>
                    <a:pt x="339" y="137"/>
                    <a:pt x="339" y="136"/>
                  </a:cubicBezTo>
                  <a:close/>
                  <a:moveTo>
                    <a:pt x="311" y="231"/>
                  </a:moveTo>
                  <a:cubicBezTo>
                    <a:pt x="309" y="230"/>
                    <a:pt x="308" y="228"/>
                    <a:pt x="304" y="227"/>
                  </a:cubicBezTo>
                  <a:cubicBezTo>
                    <a:pt x="303" y="227"/>
                    <a:pt x="302" y="228"/>
                    <a:pt x="300" y="228"/>
                  </a:cubicBezTo>
                  <a:cubicBezTo>
                    <a:pt x="299" y="228"/>
                    <a:pt x="298" y="227"/>
                    <a:pt x="297" y="227"/>
                  </a:cubicBezTo>
                  <a:cubicBezTo>
                    <a:pt x="297" y="227"/>
                    <a:pt x="296" y="228"/>
                    <a:pt x="296" y="228"/>
                  </a:cubicBezTo>
                  <a:cubicBezTo>
                    <a:pt x="296" y="228"/>
                    <a:pt x="297" y="229"/>
                    <a:pt x="298" y="229"/>
                  </a:cubicBezTo>
                  <a:cubicBezTo>
                    <a:pt x="298" y="230"/>
                    <a:pt x="298" y="231"/>
                    <a:pt x="299" y="232"/>
                  </a:cubicBezTo>
                  <a:cubicBezTo>
                    <a:pt x="297" y="233"/>
                    <a:pt x="296" y="232"/>
                    <a:pt x="293" y="232"/>
                  </a:cubicBezTo>
                  <a:cubicBezTo>
                    <a:pt x="293" y="232"/>
                    <a:pt x="292" y="233"/>
                    <a:pt x="292" y="233"/>
                  </a:cubicBezTo>
                  <a:cubicBezTo>
                    <a:pt x="292" y="233"/>
                    <a:pt x="293" y="234"/>
                    <a:pt x="294" y="235"/>
                  </a:cubicBezTo>
                  <a:cubicBezTo>
                    <a:pt x="294" y="234"/>
                    <a:pt x="294" y="234"/>
                    <a:pt x="294" y="233"/>
                  </a:cubicBezTo>
                  <a:cubicBezTo>
                    <a:pt x="294" y="234"/>
                    <a:pt x="295" y="234"/>
                    <a:pt x="296" y="234"/>
                  </a:cubicBezTo>
                  <a:cubicBezTo>
                    <a:pt x="297" y="234"/>
                    <a:pt x="300" y="233"/>
                    <a:pt x="301" y="234"/>
                  </a:cubicBezTo>
                  <a:cubicBezTo>
                    <a:pt x="302" y="234"/>
                    <a:pt x="302" y="236"/>
                    <a:pt x="303" y="236"/>
                  </a:cubicBezTo>
                  <a:cubicBezTo>
                    <a:pt x="304" y="236"/>
                    <a:pt x="304" y="233"/>
                    <a:pt x="306" y="233"/>
                  </a:cubicBezTo>
                  <a:cubicBezTo>
                    <a:pt x="306" y="233"/>
                    <a:pt x="306" y="234"/>
                    <a:pt x="307" y="234"/>
                  </a:cubicBezTo>
                  <a:cubicBezTo>
                    <a:pt x="308" y="234"/>
                    <a:pt x="308" y="233"/>
                    <a:pt x="309" y="233"/>
                  </a:cubicBezTo>
                  <a:cubicBezTo>
                    <a:pt x="311" y="233"/>
                    <a:pt x="312" y="233"/>
                    <a:pt x="314" y="233"/>
                  </a:cubicBezTo>
                  <a:cubicBezTo>
                    <a:pt x="313" y="232"/>
                    <a:pt x="312" y="231"/>
                    <a:pt x="311" y="230"/>
                  </a:cubicBezTo>
                  <a:cubicBezTo>
                    <a:pt x="311" y="230"/>
                    <a:pt x="311" y="231"/>
                    <a:pt x="311" y="231"/>
                  </a:cubicBezTo>
                  <a:close/>
                  <a:moveTo>
                    <a:pt x="319" y="233"/>
                  </a:moveTo>
                  <a:cubicBezTo>
                    <a:pt x="319" y="234"/>
                    <a:pt x="320" y="234"/>
                    <a:pt x="322" y="234"/>
                  </a:cubicBezTo>
                  <a:cubicBezTo>
                    <a:pt x="322" y="234"/>
                    <a:pt x="323" y="234"/>
                    <a:pt x="324" y="234"/>
                  </a:cubicBezTo>
                  <a:cubicBezTo>
                    <a:pt x="323" y="233"/>
                    <a:pt x="320" y="232"/>
                    <a:pt x="320" y="232"/>
                  </a:cubicBezTo>
                  <a:cubicBezTo>
                    <a:pt x="320" y="232"/>
                    <a:pt x="318" y="233"/>
                    <a:pt x="319" y="233"/>
                  </a:cubicBezTo>
                  <a:close/>
                  <a:moveTo>
                    <a:pt x="269" y="67"/>
                  </a:moveTo>
                  <a:cubicBezTo>
                    <a:pt x="271" y="67"/>
                    <a:pt x="272" y="67"/>
                    <a:pt x="272" y="67"/>
                  </a:cubicBezTo>
                  <a:cubicBezTo>
                    <a:pt x="271" y="66"/>
                    <a:pt x="268" y="67"/>
                    <a:pt x="269" y="67"/>
                  </a:cubicBezTo>
                  <a:close/>
                  <a:moveTo>
                    <a:pt x="255" y="74"/>
                  </a:moveTo>
                  <a:cubicBezTo>
                    <a:pt x="255" y="74"/>
                    <a:pt x="254" y="73"/>
                    <a:pt x="253" y="73"/>
                  </a:cubicBezTo>
                  <a:cubicBezTo>
                    <a:pt x="253" y="74"/>
                    <a:pt x="254" y="74"/>
                    <a:pt x="255" y="74"/>
                  </a:cubicBezTo>
                  <a:close/>
                  <a:moveTo>
                    <a:pt x="255" y="82"/>
                  </a:moveTo>
                  <a:cubicBezTo>
                    <a:pt x="255" y="82"/>
                    <a:pt x="255" y="82"/>
                    <a:pt x="255" y="82"/>
                  </a:cubicBezTo>
                  <a:cubicBezTo>
                    <a:pt x="257" y="82"/>
                    <a:pt x="260" y="81"/>
                    <a:pt x="261" y="81"/>
                  </a:cubicBezTo>
                  <a:cubicBezTo>
                    <a:pt x="259" y="81"/>
                    <a:pt x="260" y="81"/>
                    <a:pt x="258" y="81"/>
                  </a:cubicBezTo>
                  <a:cubicBezTo>
                    <a:pt x="257" y="81"/>
                    <a:pt x="256" y="81"/>
                    <a:pt x="255" y="82"/>
                  </a:cubicBezTo>
                  <a:close/>
                  <a:moveTo>
                    <a:pt x="264" y="110"/>
                  </a:moveTo>
                  <a:cubicBezTo>
                    <a:pt x="264" y="110"/>
                    <a:pt x="264" y="110"/>
                    <a:pt x="264" y="110"/>
                  </a:cubicBezTo>
                  <a:cubicBezTo>
                    <a:pt x="264" y="111"/>
                    <a:pt x="265" y="111"/>
                    <a:pt x="266" y="111"/>
                  </a:cubicBezTo>
                  <a:cubicBezTo>
                    <a:pt x="266" y="111"/>
                    <a:pt x="266" y="111"/>
                    <a:pt x="267" y="111"/>
                  </a:cubicBezTo>
                  <a:cubicBezTo>
                    <a:pt x="266" y="110"/>
                    <a:pt x="265" y="110"/>
                    <a:pt x="264" y="110"/>
                  </a:cubicBezTo>
                  <a:close/>
                  <a:moveTo>
                    <a:pt x="262" y="78"/>
                  </a:moveTo>
                  <a:cubicBezTo>
                    <a:pt x="261" y="78"/>
                    <a:pt x="261" y="77"/>
                    <a:pt x="261" y="77"/>
                  </a:cubicBezTo>
                  <a:cubicBezTo>
                    <a:pt x="259" y="76"/>
                    <a:pt x="255" y="76"/>
                    <a:pt x="252" y="75"/>
                  </a:cubicBezTo>
                  <a:cubicBezTo>
                    <a:pt x="252" y="75"/>
                    <a:pt x="252" y="75"/>
                    <a:pt x="251" y="75"/>
                  </a:cubicBezTo>
                  <a:cubicBezTo>
                    <a:pt x="251" y="75"/>
                    <a:pt x="250" y="74"/>
                    <a:pt x="249" y="74"/>
                  </a:cubicBezTo>
                  <a:cubicBezTo>
                    <a:pt x="246" y="74"/>
                    <a:pt x="246" y="76"/>
                    <a:pt x="246" y="77"/>
                  </a:cubicBezTo>
                  <a:cubicBezTo>
                    <a:pt x="246" y="77"/>
                    <a:pt x="246" y="77"/>
                    <a:pt x="246" y="77"/>
                  </a:cubicBezTo>
                  <a:cubicBezTo>
                    <a:pt x="246" y="78"/>
                    <a:pt x="245" y="78"/>
                    <a:pt x="244" y="78"/>
                  </a:cubicBezTo>
                  <a:cubicBezTo>
                    <a:pt x="244" y="78"/>
                    <a:pt x="243" y="78"/>
                    <a:pt x="243" y="79"/>
                  </a:cubicBezTo>
                  <a:cubicBezTo>
                    <a:pt x="243" y="79"/>
                    <a:pt x="246" y="79"/>
                    <a:pt x="248" y="79"/>
                  </a:cubicBezTo>
                  <a:cubicBezTo>
                    <a:pt x="248" y="80"/>
                    <a:pt x="247" y="80"/>
                    <a:pt x="249" y="80"/>
                  </a:cubicBezTo>
                  <a:cubicBezTo>
                    <a:pt x="249" y="80"/>
                    <a:pt x="249" y="80"/>
                    <a:pt x="250" y="80"/>
                  </a:cubicBezTo>
                  <a:cubicBezTo>
                    <a:pt x="251" y="80"/>
                    <a:pt x="255" y="79"/>
                    <a:pt x="255" y="78"/>
                  </a:cubicBezTo>
                  <a:cubicBezTo>
                    <a:pt x="256" y="78"/>
                    <a:pt x="260" y="79"/>
                    <a:pt x="260" y="79"/>
                  </a:cubicBezTo>
                  <a:cubicBezTo>
                    <a:pt x="261" y="79"/>
                    <a:pt x="262" y="79"/>
                    <a:pt x="263" y="79"/>
                  </a:cubicBezTo>
                  <a:cubicBezTo>
                    <a:pt x="264" y="79"/>
                    <a:pt x="266" y="79"/>
                    <a:pt x="267" y="79"/>
                  </a:cubicBezTo>
                  <a:cubicBezTo>
                    <a:pt x="266" y="78"/>
                    <a:pt x="264" y="78"/>
                    <a:pt x="262" y="78"/>
                  </a:cubicBezTo>
                  <a:close/>
                  <a:moveTo>
                    <a:pt x="265" y="56"/>
                  </a:moveTo>
                  <a:cubicBezTo>
                    <a:pt x="265" y="56"/>
                    <a:pt x="263" y="56"/>
                    <a:pt x="263" y="56"/>
                  </a:cubicBezTo>
                  <a:cubicBezTo>
                    <a:pt x="263" y="57"/>
                    <a:pt x="265" y="57"/>
                    <a:pt x="266" y="57"/>
                  </a:cubicBezTo>
                  <a:cubicBezTo>
                    <a:pt x="265" y="58"/>
                    <a:pt x="267" y="58"/>
                    <a:pt x="269" y="59"/>
                  </a:cubicBezTo>
                  <a:cubicBezTo>
                    <a:pt x="271" y="59"/>
                    <a:pt x="272" y="58"/>
                    <a:pt x="273" y="58"/>
                  </a:cubicBezTo>
                  <a:cubicBezTo>
                    <a:pt x="275" y="59"/>
                    <a:pt x="275" y="59"/>
                    <a:pt x="277" y="59"/>
                  </a:cubicBezTo>
                  <a:cubicBezTo>
                    <a:pt x="278" y="59"/>
                    <a:pt x="278" y="59"/>
                    <a:pt x="279" y="58"/>
                  </a:cubicBezTo>
                  <a:cubicBezTo>
                    <a:pt x="277" y="58"/>
                    <a:pt x="274" y="57"/>
                    <a:pt x="271" y="57"/>
                  </a:cubicBezTo>
                  <a:cubicBezTo>
                    <a:pt x="269" y="56"/>
                    <a:pt x="268" y="56"/>
                    <a:pt x="265" y="56"/>
                  </a:cubicBezTo>
                  <a:close/>
                  <a:moveTo>
                    <a:pt x="330" y="126"/>
                  </a:moveTo>
                  <a:cubicBezTo>
                    <a:pt x="331" y="126"/>
                    <a:pt x="332" y="126"/>
                    <a:pt x="332" y="126"/>
                  </a:cubicBezTo>
                  <a:cubicBezTo>
                    <a:pt x="329" y="124"/>
                    <a:pt x="327" y="123"/>
                    <a:pt x="324" y="123"/>
                  </a:cubicBezTo>
                  <a:cubicBezTo>
                    <a:pt x="325" y="124"/>
                    <a:pt x="329" y="126"/>
                    <a:pt x="330" y="126"/>
                  </a:cubicBezTo>
                  <a:close/>
                  <a:moveTo>
                    <a:pt x="288" y="71"/>
                  </a:moveTo>
                  <a:cubicBezTo>
                    <a:pt x="288" y="71"/>
                    <a:pt x="287" y="70"/>
                    <a:pt x="286" y="70"/>
                  </a:cubicBezTo>
                  <a:cubicBezTo>
                    <a:pt x="286" y="70"/>
                    <a:pt x="285" y="70"/>
                    <a:pt x="284" y="70"/>
                  </a:cubicBezTo>
                  <a:cubicBezTo>
                    <a:pt x="285" y="71"/>
                    <a:pt x="285" y="71"/>
                    <a:pt x="286" y="71"/>
                  </a:cubicBezTo>
                  <a:cubicBezTo>
                    <a:pt x="287" y="71"/>
                    <a:pt x="287" y="71"/>
                    <a:pt x="288" y="71"/>
                  </a:cubicBezTo>
                  <a:close/>
                  <a:moveTo>
                    <a:pt x="332" y="134"/>
                  </a:moveTo>
                  <a:cubicBezTo>
                    <a:pt x="330" y="134"/>
                    <a:pt x="329" y="134"/>
                    <a:pt x="328" y="134"/>
                  </a:cubicBezTo>
                  <a:cubicBezTo>
                    <a:pt x="327" y="134"/>
                    <a:pt x="326" y="133"/>
                    <a:pt x="325" y="132"/>
                  </a:cubicBezTo>
                  <a:cubicBezTo>
                    <a:pt x="325" y="132"/>
                    <a:pt x="325" y="133"/>
                    <a:pt x="325" y="133"/>
                  </a:cubicBezTo>
                  <a:cubicBezTo>
                    <a:pt x="325" y="133"/>
                    <a:pt x="330" y="136"/>
                    <a:pt x="330" y="136"/>
                  </a:cubicBezTo>
                  <a:cubicBezTo>
                    <a:pt x="331" y="136"/>
                    <a:pt x="332" y="135"/>
                    <a:pt x="332" y="135"/>
                  </a:cubicBezTo>
                  <a:cubicBezTo>
                    <a:pt x="332" y="135"/>
                    <a:pt x="332" y="134"/>
                    <a:pt x="332" y="134"/>
                  </a:cubicBezTo>
                  <a:close/>
                  <a:moveTo>
                    <a:pt x="353" y="77"/>
                  </a:moveTo>
                  <a:cubicBezTo>
                    <a:pt x="351" y="76"/>
                    <a:pt x="350" y="75"/>
                    <a:pt x="347" y="74"/>
                  </a:cubicBezTo>
                  <a:cubicBezTo>
                    <a:pt x="346" y="74"/>
                    <a:pt x="345" y="74"/>
                    <a:pt x="345" y="75"/>
                  </a:cubicBezTo>
                  <a:cubicBezTo>
                    <a:pt x="346" y="75"/>
                    <a:pt x="347" y="76"/>
                    <a:pt x="348" y="77"/>
                  </a:cubicBezTo>
                  <a:cubicBezTo>
                    <a:pt x="348" y="77"/>
                    <a:pt x="349" y="77"/>
                    <a:pt x="350" y="77"/>
                  </a:cubicBezTo>
                  <a:cubicBezTo>
                    <a:pt x="351" y="77"/>
                    <a:pt x="353" y="78"/>
                    <a:pt x="353" y="77"/>
                  </a:cubicBezTo>
                  <a:close/>
                  <a:moveTo>
                    <a:pt x="266" y="83"/>
                  </a:moveTo>
                  <a:cubicBezTo>
                    <a:pt x="266" y="83"/>
                    <a:pt x="268" y="84"/>
                    <a:pt x="268" y="84"/>
                  </a:cubicBezTo>
                  <a:cubicBezTo>
                    <a:pt x="269" y="84"/>
                    <a:pt x="269" y="83"/>
                    <a:pt x="270" y="83"/>
                  </a:cubicBezTo>
                  <a:cubicBezTo>
                    <a:pt x="269" y="82"/>
                    <a:pt x="266" y="82"/>
                    <a:pt x="266" y="83"/>
                  </a:cubicBezTo>
                  <a:close/>
                  <a:moveTo>
                    <a:pt x="267" y="53"/>
                  </a:moveTo>
                  <a:cubicBezTo>
                    <a:pt x="267" y="53"/>
                    <a:pt x="266" y="53"/>
                    <a:pt x="266" y="53"/>
                  </a:cubicBezTo>
                  <a:cubicBezTo>
                    <a:pt x="266" y="53"/>
                    <a:pt x="266" y="53"/>
                    <a:pt x="266" y="52"/>
                  </a:cubicBezTo>
                  <a:cubicBezTo>
                    <a:pt x="266" y="52"/>
                    <a:pt x="267" y="52"/>
                    <a:pt x="267" y="52"/>
                  </a:cubicBezTo>
                  <a:cubicBezTo>
                    <a:pt x="265" y="51"/>
                    <a:pt x="263" y="51"/>
                    <a:pt x="258" y="51"/>
                  </a:cubicBezTo>
                  <a:cubicBezTo>
                    <a:pt x="252" y="51"/>
                    <a:pt x="250" y="52"/>
                    <a:pt x="244" y="52"/>
                  </a:cubicBezTo>
                  <a:cubicBezTo>
                    <a:pt x="241" y="52"/>
                    <a:pt x="239" y="51"/>
                    <a:pt x="236" y="51"/>
                  </a:cubicBezTo>
                  <a:cubicBezTo>
                    <a:pt x="236" y="51"/>
                    <a:pt x="235" y="52"/>
                    <a:pt x="235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0"/>
                    <a:pt x="231" y="51"/>
                    <a:pt x="231" y="50"/>
                  </a:cubicBezTo>
                  <a:cubicBezTo>
                    <a:pt x="232" y="50"/>
                    <a:pt x="233" y="50"/>
                    <a:pt x="235" y="50"/>
                  </a:cubicBezTo>
                  <a:cubicBezTo>
                    <a:pt x="234" y="49"/>
                    <a:pt x="229" y="50"/>
                    <a:pt x="230" y="49"/>
                  </a:cubicBezTo>
                  <a:cubicBezTo>
                    <a:pt x="229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6" y="49"/>
                  </a:cubicBezTo>
                  <a:cubicBezTo>
                    <a:pt x="222" y="49"/>
                    <a:pt x="221" y="48"/>
                    <a:pt x="216" y="48"/>
                  </a:cubicBezTo>
                  <a:cubicBezTo>
                    <a:pt x="215" y="48"/>
                    <a:pt x="213" y="49"/>
                    <a:pt x="213" y="49"/>
                  </a:cubicBezTo>
                  <a:cubicBezTo>
                    <a:pt x="213" y="50"/>
                    <a:pt x="219" y="50"/>
                    <a:pt x="221" y="50"/>
                  </a:cubicBezTo>
                  <a:cubicBezTo>
                    <a:pt x="221" y="50"/>
                    <a:pt x="222" y="50"/>
                    <a:pt x="223" y="50"/>
                  </a:cubicBezTo>
                  <a:cubicBezTo>
                    <a:pt x="225" y="50"/>
                    <a:pt x="225" y="51"/>
                    <a:pt x="227" y="51"/>
                  </a:cubicBezTo>
                  <a:cubicBezTo>
                    <a:pt x="227" y="51"/>
                    <a:pt x="226" y="52"/>
                    <a:pt x="226" y="52"/>
                  </a:cubicBezTo>
                  <a:cubicBezTo>
                    <a:pt x="226" y="53"/>
                    <a:pt x="231" y="54"/>
                    <a:pt x="234" y="54"/>
                  </a:cubicBezTo>
                  <a:cubicBezTo>
                    <a:pt x="235" y="54"/>
                    <a:pt x="236" y="53"/>
                    <a:pt x="237" y="53"/>
                  </a:cubicBezTo>
                  <a:cubicBezTo>
                    <a:pt x="237" y="53"/>
                    <a:pt x="238" y="53"/>
                    <a:pt x="238" y="53"/>
                  </a:cubicBezTo>
                  <a:cubicBezTo>
                    <a:pt x="238" y="54"/>
                    <a:pt x="241" y="54"/>
                    <a:pt x="244" y="54"/>
                  </a:cubicBezTo>
                  <a:cubicBezTo>
                    <a:pt x="247" y="54"/>
                    <a:pt x="250" y="54"/>
                    <a:pt x="253" y="54"/>
                  </a:cubicBezTo>
                  <a:cubicBezTo>
                    <a:pt x="254" y="54"/>
                    <a:pt x="254" y="53"/>
                    <a:pt x="256" y="53"/>
                  </a:cubicBezTo>
                  <a:cubicBezTo>
                    <a:pt x="256" y="54"/>
                    <a:pt x="256" y="54"/>
                    <a:pt x="258" y="54"/>
                  </a:cubicBezTo>
                  <a:cubicBezTo>
                    <a:pt x="262" y="54"/>
                    <a:pt x="267" y="54"/>
                    <a:pt x="267" y="53"/>
                  </a:cubicBezTo>
                  <a:close/>
                  <a:moveTo>
                    <a:pt x="273" y="80"/>
                  </a:moveTo>
                  <a:cubicBezTo>
                    <a:pt x="274" y="81"/>
                    <a:pt x="274" y="81"/>
                    <a:pt x="276" y="80"/>
                  </a:cubicBezTo>
                  <a:cubicBezTo>
                    <a:pt x="274" y="80"/>
                    <a:pt x="274" y="80"/>
                    <a:pt x="27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/>
              <a:endParaRPr lang="en-US" sz="2400">
                <a:solidFill>
                  <a:srgbClr val="00322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7"/>
          <p:cNvGrpSpPr/>
          <p:nvPr/>
        </p:nvGrpSpPr>
        <p:grpSpPr>
          <a:xfrm>
            <a:off x="1452274" y="3190785"/>
            <a:ext cx="646545" cy="646545"/>
            <a:chOff x="5001064" y="3205943"/>
            <a:chExt cx="484909" cy="484909"/>
          </a:xfrm>
        </p:grpSpPr>
        <p:sp>
          <p:nvSpPr>
            <p:cNvPr id="43" name="Oval 25"/>
            <p:cNvSpPr/>
            <p:nvPr/>
          </p:nvSpPr>
          <p:spPr>
            <a:xfrm>
              <a:off x="5001064" y="3205943"/>
              <a:ext cx="484909" cy="4849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2400">
                <a:solidFill>
                  <a:srgbClr val="00574C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5052752" y="3323769"/>
              <a:ext cx="373300" cy="217506"/>
            </a:xfrm>
            <a:custGeom>
              <a:avLst/>
              <a:gdLst>
                <a:gd name="T0" fmla="*/ 219 w 625"/>
                <a:gd name="T1" fmla="*/ 244 h 364"/>
                <a:gd name="T2" fmla="*/ 182 w 625"/>
                <a:gd name="T3" fmla="*/ 221 h 364"/>
                <a:gd name="T4" fmla="*/ 173 w 625"/>
                <a:gd name="T5" fmla="*/ 215 h 364"/>
                <a:gd name="T6" fmla="*/ 179 w 625"/>
                <a:gd name="T7" fmla="*/ 200 h 364"/>
                <a:gd name="T8" fmla="*/ 190 w 625"/>
                <a:gd name="T9" fmla="*/ 173 h 364"/>
                <a:gd name="T10" fmla="*/ 191 w 625"/>
                <a:gd name="T11" fmla="*/ 145 h 364"/>
                <a:gd name="T12" fmla="*/ 146 w 625"/>
                <a:gd name="T13" fmla="*/ 68 h 364"/>
                <a:gd name="T14" fmla="*/ 85 w 625"/>
                <a:gd name="T15" fmla="*/ 113 h 364"/>
                <a:gd name="T16" fmla="*/ 87 w 625"/>
                <a:gd name="T17" fmla="*/ 165 h 364"/>
                <a:gd name="T18" fmla="*/ 101 w 625"/>
                <a:gd name="T19" fmla="*/ 194 h 364"/>
                <a:gd name="T20" fmla="*/ 109 w 625"/>
                <a:gd name="T21" fmla="*/ 215 h 364"/>
                <a:gd name="T22" fmla="*/ 108 w 625"/>
                <a:gd name="T23" fmla="*/ 215 h 364"/>
                <a:gd name="T24" fmla="*/ 92 w 625"/>
                <a:gd name="T25" fmla="*/ 233 h 364"/>
                <a:gd name="T26" fmla="*/ 0 w 625"/>
                <a:gd name="T27" fmla="*/ 279 h 364"/>
                <a:gd name="T28" fmla="*/ 10 w 625"/>
                <a:gd name="T29" fmla="*/ 299 h 364"/>
                <a:gd name="T30" fmla="*/ 114 w 625"/>
                <a:gd name="T31" fmla="*/ 283 h 364"/>
                <a:gd name="T32" fmla="*/ 615 w 625"/>
                <a:gd name="T33" fmla="*/ 266 h 364"/>
                <a:gd name="T34" fmla="*/ 527 w 625"/>
                <a:gd name="T35" fmla="*/ 221 h 364"/>
                <a:gd name="T36" fmla="*/ 519 w 625"/>
                <a:gd name="T37" fmla="*/ 215 h 364"/>
                <a:gd name="T38" fmla="*/ 524 w 625"/>
                <a:gd name="T39" fmla="*/ 200 h 364"/>
                <a:gd name="T40" fmla="*/ 535 w 625"/>
                <a:gd name="T41" fmla="*/ 173 h 364"/>
                <a:gd name="T42" fmla="*/ 536 w 625"/>
                <a:gd name="T43" fmla="*/ 145 h 364"/>
                <a:gd name="T44" fmla="*/ 492 w 625"/>
                <a:gd name="T45" fmla="*/ 68 h 364"/>
                <a:gd name="T46" fmla="*/ 431 w 625"/>
                <a:gd name="T47" fmla="*/ 113 h 364"/>
                <a:gd name="T48" fmla="*/ 433 w 625"/>
                <a:gd name="T49" fmla="*/ 165 h 364"/>
                <a:gd name="T50" fmla="*/ 447 w 625"/>
                <a:gd name="T51" fmla="*/ 194 h 364"/>
                <a:gd name="T52" fmla="*/ 455 w 625"/>
                <a:gd name="T53" fmla="*/ 215 h 364"/>
                <a:gd name="T54" fmla="*/ 454 w 625"/>
                <a:gd name="T55" fmla="*/ 215 h 364"/>
                <a:gd name="T56" fmla="*/ 437 w 625"/>
                <a:gd name="T57" fmla="*/ 233 h 364"/>
                <a:gd name="T58" fmla="*/ 421 w 625"/>
                <a:gd name="T59" fmla="*/ 253 h 364"/>
                <a:gd name="T60" fmla="*/ 525 w 625"/>
                <a:gd name="T61" fmla="*/ 299 h 364"/>
                <a:gd name="T62" fmla="*/ 623 w 625"/>
                <a:gd name="T63" fmla="*/ 293 h 364"/>
                <a:gd name="T64" fmla="*/ 232 w 625"/>
                <a:gd name="T65" fmla="*/ 128 h 364"/>
                <a:gd name="T66" fmla="*/ 244 w 625"/>
                <a:gd name="T67" fmla="*/ 183 h 364"/>
                <a:gd name="T68" fmla="*/ 258 w 625"/>
                <a:gd name="T69" fmla="*/ 223 h 364"/>
                <a:gd name="T70" fmla="*/ 260 w 625"/>
                <a:gd name="T71" fmla="*/ 234 h 364"/>
                <a:gd name="T72" fmla="*/ 307 w 625"/>
                <a:gd name="T73" fmla="*/ 258 h 364"/>
                <a:gd name="T74" fmla="*/ 307 w 625"/>
                <a:gd name="T75" fmla="*/ 258 h 364"/>
                <a:gd name="T76" fmla="*/ 356 w 625"/>
                <a:gd name="T77" fmla="*/ 226 h 364"/>
                <a:gd name="T78" fmla="*/ 371 w 625"/>
                <a:gd name="T79" fmla="*/ 185 h 364"/>
                <a:gd name="T80" fmla="*/ 391 w 625"/>
                <a:gd name="T81" fmla="*/ 138 h 364"/>
                <a:gd name="T82" fmla="*/ 385 w 625"/>
                <a:gd name="T83" fmla="*/ 63 h 364"/>
                <a:gd name="T84" fmla="*/ 247 w 625"/>
                <a:gd name="T85" fmla="*/ 27 h 364"/>
                <a:gd name="T86" fmla="*/ 232 w 625"/>
                <a:gd name="T87" fmla="*/ 128 h 364"/>
                <a:gd name="T88" fmla="*/ 415 w 625"/>
                <a:gd name="T89" fmla="*/ 274 h 364"/>
                <a:gd name="T90" fmla="*/ 363 w 625"/>
                <a:gd name="T91" fmla="*/ 236 h 364"/>
                <a:gd name="T92" fmla="*/ 307 w 625"/>
                <a:gd name="T93" fmla="*/ 259 h 364"/>
                <a:gd name="T94" fmla="*/ 312 w 625"/>
                <a:gd name="T95" fmla="*/ 294 h 364"/>
                <a:gd name="T96" fmla="*/ 301 w 625"/>
                <a:gd name="T97" fmla="*/ 295 h 364"/>
                <a:gd name="T98" fmla="*/ 280 w 625"/>
                <a:gd name="T99" fmla="*/ 278 h 364"/>
                <a:gd name="T100" fmla="*/ 259 w 625"/>
                <a:gd name="T101" fmla="*/ 234 h 364"/>
                <a:gd name="T102" fmla="*/ 234 w 625"/>
                <a:gd name="T103" fmla="*/ 261 h 364"/>
                <a:gd name="T104" fmla="*/ 93 w 625"/>
                <a:gd name="T105" fmla="*/ 332 h 364"/>
                <a:gd name="T106" fmla="*/ 108 w 625"/>
                <a:gd name="T107" fmla="*/ 364 h 364"/>
                <a:gd name="T108" fmla="*/ 299 w 625"/>
                <a:gd name="T109" fmla="*/ 312 h 364"/>
                <a:gd name="T110" fmla="*/ 322 w 625"/>
                <a:gd name="T111" fmla="*/ 363 h 364"/>
                <a:gd name="T112" fmla="*/ 520 w 625"/>
                <a:gd name="T113" fmla="*/ 354 h 364"/>
                <a:gd name="T114" fmla="*/ 299 w 625"/>
                <a:gd name="T115" fmla="*/ 308 h 364"/>
                <a:gd name="T116" fmla="*/ 313 w 625"/>
                <a:gd name="T117" fmla="*/ 299 h 364"/>
                <a:gd name="T118" fmla="*/ 299 w 625"/>
                <a:gd name="T119" fmla="*/ 30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5" h="364">
                  <a:moveTo>
                    <a:pt x="177" y="259"/>
                  </a:moveTo>
                  <a:cubicBezTo>
                    <a:pt x="194" y="253"/>
                    <a:pt x="210" y="247"/>
                    <a:pt x="219" y="244"/>
                  </a:cubicBezTo>
                  <a:cubicBezTo>
                    <a:pt x="216" y="242"/>
                    <a:pt x="212" y="241"/>
                    <a:pt x="210" y="241"/>
                  </a:cubicBezTo>
                  <a:cubicBezTo>
                    <a:pt x="192" y="236"/>
                    <a:pt x="182" y="225"/>
                    <a:pt x="182" y="221"/>
                  </a:cubicBezTo>
                  <a:cubicBezTo>
                    <a:pt x="181" y="218"/>
                    <a:pt x="179" y="216"/>
                    <a:pt x="176" y="216"/>
                  </a:cubicBezTo>
                  <a:cubicBezTo>
                    <a:pt x="173" y="215"/>
                    <a:pt x="173" y="215"/>
                    <a:pt x="173" y="215"/>
                  </a:cubicBezTo>
                  <a:cubicBezTo>
                    <a:pt x="171" y="214"/>
                    <a:pt x="170" y="211"/>
                    <a:pt x="171" y="210"/>
                  </a:cubicBezTo>
                  <a:cubicBezTo>
                    <a:pt x="174" y="209"/>
                    <a:pt x="177" y="206"/>
                    <a:pt x="179" y="200"/>
                  </a:cubicBezTo>
                  <a:cubicBezTo>
                    <a:pt x="180" y="194"/>
                    <a:pt x="182" y="186"/>
                    <a:pt x="181" y="183"/>
                  </a:cubicBezTo>
                  <a:cubicBezTo>
                    <a:pt x="186" y="184"/>
                    <a:pt x="189" y="180"/>
                    <a:pt x="190" y="173"/>
                  </a:cubicBezTo>
                  <a:cubicBezTo>
                    <a:pt x="191" y="166"/>
                    <a:pt x="192" y="159"/>
                    <a:pt x="194" y="152"/>
                  </a:cubicBezTo>
                  <a:cubicBezTo>
                    <a:pt x="196" y="146"/>
                    <a:pt x="193" y="145"/>
                    <a:pt x="191" y="145"/>
                  </a:cubicBezTo>
                  <a:cubicBezTo>
                    <a:pt x="188" y="145"/>
                    <a:pt x="194" y="128"/>
                    <a:pt x="190" y="103"/>
                  </a:cubicBezTo>
                  <a:cubicBezTo>
                    <a:pt x="186" y="79"/>
                    <a:pt x="170" y="72"/>
                    <a:pt x="146" y="68"/>
                  </a:cubicBezTo>
                  <a:cubicBezTo>
                    <a:pt x="123" y="63"/>
                    <a:pt x="110" y="75"/>
                    <a:pt x="100" y="80"/>
                  </a:cubicBezTo>
                  <a:cubicBezTo>
                    <a:pt x="90" y="85"/>
                    <a:pt x="84" y="97"/>
                    <a:pt x="85" y="113"/>
                  </a:cubicBezTo>
                  <a:cubicBezTo>
                    <a:pt x="87" y="129"/>
                    <a:pt x="88" y="133"/>
                    <a:pt x="91" y="146"/>
                  </a:cubicBezTo>
                  <a:cubicBezTo>
                    <a:pt x="87" y="142"/>
                    <a:pt x="85" y="151"/>
                    <a:pt x="87" y="165"/>
                  </a:cubicBezTo>
                  <a:cubicBezTo>
                    <a:pt x="89" y="179"/>
                    <a:pt x="95" y="180"/>
                    <a:pt x="98" y="181"/>
                  </a:cubicBezTo>
                  <a:cubicBezTo>
                    <a:pt x="102" y="183"/>
                    <a:pt x="101" y="186"/>
                    <a:pt x="101" y="194"/>
                  </a:cubicBezTo>
                  <a:cubicBezTo>
                    <a:pt x="100" y="202"/>
                    <a:pt x="104" y="206"/>
                    <a:pt x="107" y="208"/>
                  </a:cubicBezTo>
                  <a:cubicBezTo>
                    <a:pt x="111" y="209"/>
                    <a:pt x="112" y="214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06" y="216"/>
                    <a:pt x="102" y="215"/>
                    <a:pt x="100" y="219"/>
                  </a:cubicBezTo>
                  <a:cubicBezTo>
                    <a:pt x="98" y="222"/>
                    <a:pt x="92" y="233"/>
                    <a:pt x="92" y="233"/>
                  </a:cubicBezTo>
                  <a:cubicBezTo>
                    <a:pt x="92" y="233"/>
                    <a:pt x="30" y="255"/>
                    <a:pt x="19" y="260"/>
                  </a:cubicBezTo>
                  <a:cubicBezTo>
                    <a:pt x="8" y="264"/>
                    <a:pt x="0" y="274"/>
                    <a:pt x="0" y="279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9"/>
                    <a:pt x="10" y="299"/>
                    <a:pt x="10" y="299"/>
                  </a:cubicBezTo>
                  <a:cubicBezTo>
                    <a:pt x="90" y="299"/>
                    <a:pt x="90" y="299"/>
                    <a:pt x="90" y="299"/>
                  </a:cubicBezTo>
                  <a:cubicBezTo>
                    <a:pt x="96" y="293"/>
                    <a:pt x="104" y="287"/>
                    <a:pt x="114" y="283"/>
                  </a:cubicBezTo>
                  <a:cubicBezTo>
                    <a:pt x="123" y="279"/>
                    <a:pt x="151" y="269"/>
                    <a:pt x="177" y="259"/>
                  </a:cubicBezTo>
                  <a:close/>
                  <a:moveTo>
                    <a:pt x="615" y="266"/>
                  </a:moveTo>
                  <a:cubicBezTo>
                    <a:pt x="605" y="260"/>
                    <a:pt x="573" y="245"/>
                    <a:pt x="555" y="241"/>
                  </a:cubicBezTo>
                  <a:cubicBezTo>
                    <a:pt x="538" y="236"/>
                    <a:pt x="528" y="225"/>
                    <a:pt x="527" y="221"/>
                  </a:cubicBezTo>
                  <a:cubicBezTo>
                    <a:pt x="526" y="218"/>
                    <a:pt x="525" y="216"/>
                    <a:pt x="521" y="216"/>
                  </a:cubicBezTo>
                  <a:cubicBezTo>
                    <a:pt x="519" y="215"/>
                    <a:pt x="519" y="215"/>
                    <a:pt x="519" y="215"/>
                  </a:cubicBezTo>
                  <a:cubicBezTo>
                    <a:pt x="517" y="214"/>
                    <a:pt x="515" y="211"/>
                    <a:pt x="517" y="210"/>
                  </a:cubicBezTo>
                  <a:cubicBezTo>
                    <a:pt x="519" y="209"/>
                    <a:pt x="522" y="206"/>
                    <a:pt x="524" y="200"/>
                  </a:cubicBezTo>
                  <a:cubicBezTo>
                    <a:pt x="526" y="194"/>
                    <a:pt x="527" y="186"/>
                    <a:pt x="526" y="183"/>
                  </a:cubicBezTo>
                  <a:cubicBezTo>
                    <a:pt x="531" y="184"/>
                    <a:pt x="534" y="180"/>
                    <a:pt x="535" y="173"/>
                  </a:cubicBezTo>
                  <a:cubicBezTo>
                    <a:pt x="536" y="166"/>
                    <a:pt x="538" y="159"/>
                    <a:pt x="539" y="152"/>
                  </a:cubicBezTo>
                  <a:cubicBezTo>
                    <a:pt x="541" y="146"/>
                    <a:pt x="539" y="145"/>
                    <a:pt x="536" y="145"/>
                  </a:cubicBezTo>
                  <a:cubicBezTo>
                    <a:pt x="534" y="145"/>
                    <a:pt x="539" y="128"/>
                    <a:pt x="536" y="103"/>
                  </a:cubicBezTo>
                  <a:cubicBezTo>
                    <a:pt x="532" y="79"/>
                    <a:pt x="515" y="72"/>
                    <a:pt x="492" y="68"/>
                  </a:cubicBezTo>
                  <a:cubicBezTo>
                    <a:pt x="469" y="63"/>
                    <a:pt x="456" y="75"/>
                    <a:pt x="446" y="80"/>
                  </a:cubicBezTo>
                  <a:cubicBezTo>
                    <a:pt x="436" y="85"/>
                    <a:pt x="429" y="97"/>
                    <a:pt x="431" y="113"/>
                  </a:cubicBezTo>
                  <a:cubicBezTo>
                    <a:pt x="433" y="129"/>
                    <a:pt x="433" y="133"/>
                    <a:pt x="436" y="146"/>
                  </a:cubicBezTo>
                  <a:cubicBezTo>
                    <a:pt x="432" y="142"/>
                    <a:pt x="431" y="151"/>
                    <a:pt x="433" y="165"/>
                  </a:cubicBezTo>
                  <a:cubicBezTo>
                    <a:pt x="434" y="179"/>
                    <a:pt x="440" y="180"/>
                    <a:pt x="444" y="181"/>
                  </a:cubicBezTo>
                  <a:cubicBezTo>
                    <a:pt x="448" y="183"/>
                    <a:pt x="447" y="186"/>
                    <a:pt x="447" y="194"/>
                  </a:cubicBezTo>
                  <a:cubicBezTo>
                    <a:pt x="446" y="202"/>
                    <a:pt x="450" y="206"/>
                    <a:pt x="453" y="208"/>
                  </a:cubicBezTo>
                  <a:cubicBezTo>
                    <a:pt x="456" y="209"/>
                    <a:pt x="457" y="214"/>
                    <a:pt x="455" y="215"/>
                  </a:cubicBezTo>
                  <a:cubicBezTo>
                    <a:pt x="455" y="215"/>
                    <a:pt x="455" y="215"/>
                    <a:pt x="455" y="215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2" y="216"/>
                    <a:pt x="448" y="215"/>
                    <a:pt x="446" y="219"/>
                  </a:cubicBezTo>
                  <a:cubicBezTo>
                    <a:pt x="444" y="222"/>
                    <a:pt x="437" y="233"/>
                    <a:pt x="437" y="233"/>
                  </a:cubicBezTo>
                  <a:cubicBezTo>
                    <a:pt x="437" y="233"/>
                    <a:pt x="420" y="239"/>
                    <a:pt x="403" y="245"/>
                  </a:cubicBezTo>
                  <a:cubicBezTo>
                    <a:pt x="407" y="248"/>
                    <a:pt x="413" y="251"/>
                    <a:pt x="421" y="253"/>
                  </a:cubicBezTo>
                  <a:cubicBezTo>
                    <a:pt x="452" y="262"/>
                    <a:pt x="500" y="284"/>
                    <a:pt x="517" y="293"/>
                  </a:cubicBezTo>
                  <a:cubicBezTo>
                    <a:pt x="520" y="295"/>
                    <a:pt x="522" y="297"/>
                    <a:pt x="525" y="299"/>
                  </a:cubicBezTo>
                  <a:cubicBezTo>
                    <a:pt x="608" y="299"/>
                    <a:pt x="608" y="299"/>
                    <a:pt x="608" y="299"/>
                  </a:cubicBezTo>
                  <a:cubicBezTo>
                    <a:pt x="616" y="299"/>
                    <a:pt x="624" y="298"/>
                    <a:pt x="623" y="293"/>
                  </a:cubicBezTo>
                  <a:cubicBezTo>
                    <a:pt x="623" y="289"/>
                    <a:pt x="625" y="271"/>
                    <a:pt x="615" y="266"/>
                  </a:cubicBezTo>
                  <a:close/>
                  <a:moveTo>
                    <a:pt x="232" y="128"/>
                  </a:moveTo>
                  <a:cubicBezTo>
                    <a:pt x="226" y="121"/>
                    <a:pt x="224" y="135"/>
                    <a:pt x="226" y="157"/>
                  </a:cubicBezTo>
                  <a:cubicBezTo>
                    <a:pt x="229" y="179"/>
                    <a:pt x="238" y="181"/>
                    <a:pt x="244" y="183"/>
                  </a:cubicBezTo>
                  <a:cubicBezTo>
                    <a:pt x="249" y="184"/>
                    <a:pt x="248" y="189"/>
                    <a:pt x="248" y="202"/>
                  </a:cubicBezTo>
                  <a:cubicBezTo>
                    <a:pt x="247" y="214"/>
                    <a:pt x="253" y="221"/>
                    <a:pt x="258" y="223"/>
                  </a:cubicBezTo>
                  <a:cubicBezTo>
                    <a:pt x="263" y="224"/>
                    <a:pt x="264" y="232"/>
                    <a:pt x="260" y="234"/>
                  </a:cubicBezTo>
                  <a:cubicBezTo>
                    <a:pt x="260" y="234"/>
                    <a:pt x="260" y="234"/>
                    <a:pt x="260" y="234"/>
                  </a:cubicBezTo>
                  <a:cubicBezTo>
                    <a:pt x="263" y="238"/>
                    <a:pt x="274" y="252"/>
                    <a:pt x="306" y="258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40" y="253"/>
                    <a:pt x="354" y="241"/>
                    <a:pt x="359" y="235"/>
                  </a:cubicBezTo>
                  <a:cubicBezTo>
                    <a:pt x="356" y="232"/>
                    <a:pt x="354" y="228"/>
                    <a:pt x="356" y="226"/>
                  </a:cubicBezTo>
                  <a:cubicBezTo>
                    <a:pt x="360" y="225"/>
                    <a:pt x="364" y="220"/>
                    <a:pt x="367" y="211"/>
                  </a:cubicBezTo>
                  <a:cubicBezTo>
                    <a:pt x="370" y="202"/>
                    <a:pt x="372" y="190"/>
                    <a:pt x="371" y="185"/>
                  </a:cubicBezTo>
                  <a:cubicBezTo>
                    <a:pt x="378" y="187"/>
                    <a:pt x="383" y="181"/>
                    <a:pt x="384" y="170"/>
                  </a:cubicBezTo>
                  <a:cubicBezTo>
                    <a:pt x="386" y="160"/>
                    <a:pt x="388" y="148"/>
                    <a:pt x="391" y="138"/>
                  </a:cubicBezTo>
                  <a:cubicBezTo>
                    <a:pt x="393" y="128"/>
                    <a:pt x="390" y="126"/>
                    <a:pt x="386" y="126"/>
                  </a:cubicBezTo>
                  <a:cubicBezTo>
                    <a:pt x="382" y="126"/>
                    <a:pt x="390" y="100"/>
                    <a:pt x="385" y="63"/>
                  </a:cubicBezTo>
                  <a:cubicBezTo>
                    <a:pt x="379" y="25"/>
                    <a:pt x="354" y="15"/>
                    <a:pt x="318" y="8"/>
                  </a:cubicBezTo>
                  <a:cubicBezTo>
                    <a:pt x="282" y="0"/>
                    <a:pt x="262" y="19"/>
                    <a:pt x="247" y="27"/>
                  </a:cubicBezTo>
                  <a:cubicBezTo>
                    <a:pt x="231" y="35"/>
                    <a:pt x="221" y="53"/>
                    <a:pt x="224" y="77"/>
                  </a:cubicBezTo>
                  <a:cubicBezTo>
                    <a:pt x="227" y="102"/>
                    <a:pt x="227" y="109"/>
                    <a:pt x="232" y="128"/>
                  </a:cubicBezTo>
                  <a:close/>
                  <a:moveTo>
                    <a:pt x="506" y="312"/>
                  </a:moveTo>
                  <a:cubicBezTo>
                    <a:pt x="491" y="304"/>
                    <a:pt x="442" y="281"/>
                    <a:pt x="415" y="274"/>
                  </a:cubicBezTo>
                  <a:cubicBezTo>
                    <a:pt x="388" y="266"/>
                    <a:pt x="373" y="249"/>
                    <a:pt x="372" y="244"/>
                  </a:cubicBezTo>
                  <a:cubicBezTo>
                    <a:pt x="370" y="238"/>
                    <a:pt x="368" y="236"/>
                    <a:pt x="363" y="236"/>
                  </a:cubicBezTo>
                  <a:cubicBezTo>
                    <a:pt x="363" y="236"/>
                    <a:pt x="362" y="236"/>
                    <a:pt x="362" y="236"/>
                  </a:cubicBezTo>
                  <a:cubicBezTo>
                    <a:pt x="358" y="263"/>
                    <a:pt x="311" y="259"/>
                    <a:pt x="307" y="259"/>
                  </a:cubicBezTo>
                  <a:cubicBezTo>
                    <a:pt x="308" y="260"/>
                    <a:pt x="319" y="275"/>
                    <a:pt x="333" y="278"/>
                  </a:cubicBezTo>
                  <a:cubicBezTo>
                    <a:pt x="333" y="278"/>
                    <a:pt x="315" y="282"/>
                    <a:pt x="312" y="294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4"/>
                    <a:pt x="301" y="294"/>
                    <a:pt x="301" y="294"/>
                  </a:cubicBezTo>
                  <a:cubicBezTo>
                    <a:pt x="299" y="282"/>
                    <a:pt x="280" y="278"/>
                    <a:pt x="280" y="278"/>
                  </a:cubicBezTo>
                  <a:cubicBezTo>
                    <a:pt x="294" y="275"/>
                    <a:pt x="305" y="261"/>
                    <a:pt x="306" y="259"/>
                  </a:cubicBezTo>
                  <a:cubicBezTo>
                    <a:pt x="302" y="259"/>
                    <a:pt x="260" y="263"/>
                    <a:pt x="259" y="234"/>
                  </a:cubicBezTo>
                  <a:cubicBezTo>
                    <a:pt x="256" y="235"/>
                    <a:pt x="250" y="235"/>
                    <a:pt x="247" y="240"/>
                  </a:cubicBezTo>
                  <a:cubicBezTo>
                    <a:pt x="244" y="245"/>
                    <a:pt x="234" y="261"/>
                    <a:pt x="234" y="261"/>
                  </a:cubicBezTo>
                  <a:cubicBezTo>
                    <a:pt x="234" y="261"/>
                    <a:pt x="139" y="296"/>
                    <a:pt x="122" y="303"/>
                  </a:cubicBezTo>
                  <a:cubicBezTo>
                    <a:pt x="106" y="310"/>
                    <a:pt x="93" y="325"/>
                    <a:pt x="93" y="332"/>
                  </a:cubicBezTo>
                  <a:cubicBezTo>
                    <a:pt x="93" y="354"/>
                    <a:pt x="93" y="354"/>
                    <a:pt x="93" y="354"/>
                  </a:cubicBezTo>
                  <a:cubicBezTo>
                    <a:pt x="93" y="364"/>
                    <a:pt x="108" y="364"/>
                    <a:pt x="108" y="364"/>
                  </a:cubicBezTo>
                  <a:cubicBezTo>
                    <a:pt x="108" y="364"/>
                    <a:pt x="198" y="364"/>
                    <a:pt x="291" y="364"/>
                  </a:cubicBezTo>
                  <a:cubicBezTo>
                    <a:pt x="299" y="312"/>
                    <a:pt x="299" y="312"/>
                    <a:pt x="299" y="312"/>
                  </a:cubicBezTo>
                  <a:cubicBezTo>
                    <a:pt x="314" y="312"/>
                    <a:pt x="314" y="312"/>
                    <a:pt x="314" y="312"/>
                  </a:cubicBezTo>
                  <a:cubicBezTo>
                    <a:pt x="322" y="363"/>
                    <a:pt x="322" y="363"/>
                    <a:pt x="322" y="363"/>
                  </a:cubicBezTo>
                  <a:cubicBezTo>
                    <a:pt x="409" y="363"/>
                    <a:pt x="490" y="363"/>
                    <a:pt x="495" y="363"/>
                  </a:cubicBezTo>
                  <a:cubicBezTo>
                    <a:pt x="508" y="363"/>
                    <a:pt x="521" y="361"/>
                    <a:pt x="520" y="354"/>
                  </a:cubicBezTo>
                  <a:cubicBezTo>
                    <a:pt x="519" y="347"/>
                    <a:pt x="522" y="320"/>
                    <a:pt x="506" y="312"/>
                  </a:cubicBezTo>
                  <a:close/>
                  <a:moveTo>
                    <a:pt x="299" y="308"/>
                  </a:moveTo>
                  <a:cubicBezTo>
                    <a:pt x="301" y="299"/>
                    <a:pt x="301" y="299"/>
                    <a:pt x="301" y="299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4" y="308"/>
                    <a:pt x="314" y="308"/>
                    <a:pt x="314" y="308"/>
                  </a:cubicBezTo>
                  <a:lnTo>
                    <a:pt x="299" y="3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/>
              <a:endParaRPr lang="en-US" sz="2400">
                <a:solidFill>
                  <a:srgbClr val="00322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4"/>
          <p:cNvGrpSpPr/>
          <p:nvPr/>
        </p:nvGrpSpPr>
        <p:grpSpPr>
          <a:xfrm>
            <a:off x="1452274" y="2094313"/>
            <a:ext cx="646545" cy="646545"/>
            <a:chOff x="5001064" y="1605396"/>
            <a:chExt cx="484909" cy="484909"/>
          </a:xfrm>
        </p:grpSpPr>
        <p:sp>
          <p:nvSpPr>
            <p:cNvPr id="46" name="Oval 1"/>
            <p:cNvSpPr/>
            <p:nvPr/>
          </p:nvSpPr>
          <p:spPr>
            <a:xfrm>
              <a:off x="5001064" y="1605396"/>
              <a:ext cx="484909" cy="48490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2400">
                <a:solidFill>
                  <a:srgbClr val="00574C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057347" y="1720344"/>
              <a:ext cx="370396" cy="276886"/>
            </a:xfrm>
            <a:custGeom>
              <a:avLst/>
              <a:gdLst>
                <a:gd name="T0" fmla="*/ 352 w 602"/>
                <a:gd name="T1" fmla="*/ 82 h 450"/>
                <a:gd name="T2" fmla="*/ 349 w 602"/>
                <a:gd name="T3" fmla="*/ 117 h 450"/>
                <a:gd name="T4" fmla="*/ 306 w 602"/>
                <a:gd name="T5" fmla="*/ 92 h 450"/>
                <a:gd name="T6" fmla="*/ 244 w 602"/>
                <a:gd name="T7" fmla="*/ 88 h 450"/>
                <a:gd name="T8" fmla="*/ 169 w 602"/>
                <a:gd name="T9" fmla="*/ 7 h 450"/>
                <a:gd name="T10" fmla="*/ 8 w 602"/>
                <a:gd name="T11" fmla="*/ 157 h 450"/>
                <a:gd name="T12" fmla="*/ 69 w 602"/>
                <a:gd name="T13" fmla="*/ 250 h 450"/>
                <a:gd name="T14" fmla="*/ 95 w 602"/>
                <a:gd name="T15" fmla="*/ 250 h 450"/>
                <a:gd name="T16" fmla="*/ 127 w 602"/>
                <a:gd name="T17" fmla="*/ 257 h 450"/>
                <a:gd name="T18" fmla="*/ 133 w 602"/>
                <a:gd name="T19" fmla="*/ 211 h 450"/>
                <a:gd name="T20" fmla="*/ 226 w 602"/>
                <a:gd name="T21" fmla="*/ 122 h 450"/>
                <a:gd name="T22" fmla="*/ 252 w 602"/>
                <a:gd name="T23" fmla="*/ 124 h 450"/>
                <a:gd name="T24" fmla="*/ 280 w 602"/>
                <a:gd name="T25" fmla="*/ 116 h 450"/>
                <a:gd name="T26" fmla="*/ 277 w 602"/>
                <a:gd name="T27" fmla="*/ 141 h 450"/>
                <a:gd name="T28" fmla="*/ 286 w 602"/>
                <a:gd name="T29" fmla="*/ 265 h 450"/>
                <a:gd name="T30" fmla="*/ 312 w 602"/>
                <a:gd name="T31" fmla="*/ 191 h 450"/>
                <a:gd name="T32" fmla="*/ 372 w 602"/>
                <a:gd name="T33" fmla="*/ 207 h 450"/>
                <a:gd name="T34" fmla="*/ 450 w 602"/>
                <a:gd name="T35" fmla="*/ 287 h 450"/>
                <a:gd name="T36" fmla="*/ 456 w 602"/>
                <a:gd name="T37" fmla="*/ 304 h 450"/>
                <a:gd name="T38" fmla="*/ 441 w 602"/>
                <a:gd name="T39" fmla="*/ 294 h 450"/>
                <a:gd name="T40" fmla="*/ 398 w 602"/>
                <a:gd name="T41" fmla="*/ 280 h 450"/>
                <a:gd name="T42" fmla="*/ 413 w 602"/>
                <a:gd name="T43" fmla="*/ 321 h 450"/>
                <a:gd name="T44" fmla="*/ 419 w 602"/>
                <a:gd name="T45" fmla="*/ 340 h 450"/>
                <a:gd name="T46" fmla="*/ 365 w 602"/>
                <a:gd name="T47" fmla="*/ 315 h 450"/>
                <a:gd name="T48" fmla="*/ 365 w 602"/>
                <a:gd name="T49" fmla="*/ 349 h 450"/>
                <a:gd name="T50" fmla="*/ 380 w 602"/>
                <a:gd name="T51" fmla="*/ 375 h 450"/>
                <a:gd name="T52" fmla="*/ 357 w 602"/>
                <a:gd name="T53" fmla="*/ 364 h 450"/>
                <a:gd name="T54" fmla="*/ 333 w 602"/>
                <a:gd name="T55" fmla="*/ 365 h 450"/>
                <a:gd name="T56" fmla="*/ 335 w 602"/>
                <a:gd name="T57" fmla="*/ 395 h 450"/>
                <a:gd name="T58" fmla="*/ 342 w 602"/>
                <a:gd name="T59" fmla="*/ 411 h 450"/>
                <a:gd name="T60" fmla="*/ 318 w 602"/>
                <a:gd name="T61" fmla="*/ 398 h 450"/>
                <a:gd name="T62" fmla="*/ 288 w 602"/>
                <a:gd name="T63" fmla="*/ 420 h 450"/>
                <a:gd name="T64" fmla="*/ 340 w 602"/>
                <a:gd name="T65" fmla="*/ 450 h 450"/>
                <a:gd name="T66" fmla="*/ 348 w 602"/>
                <a:gd name="T67" fmla="*/ 449 h 450"/>
                <a:gd name="T68" fmla="*/ 382 w 602"/>
                <a:gd name="T69" fmla="*/ 415 h 450"/>
                <a:gd name="T70" fmla="*/ 408 w 602"/>
                <a:gd name="T71" fmla="*/ 399 h 450"/>
                <a:gd name="T72" fmla="*/ 419 w 602"/>
                <a:gd name="T73" fmla="*/ 376 h 450"/>
                <a:gd name="T74" fmla="*/ 462 w 602"/>
                <a:gd name="T75" fmla="*/ 341 h 450"/>
                <a:gd name="T76" fmla="*/ 496 w 602"/>
                <a:gd name="T77" fmla="*/ 306 h 450"/>
                <a:gd name="T78" fmla="*/ 477 w 602"/>
                <a:gd name="T79" fmla="*/ 263 h 450"/>
                <a:gd name="T80" fmla="*/ 483 w 602"/>
                <a:gd name="T81" fmla="*/ 221 h 450"/>
                <a:gd name="T82" fmla="*/ 532 w 602"/>
                <a:gd name="T83" fmla="*/ 250 h 450"/>
                <a:gd name="T84" fmla="*/ 434 w 602"/>
                <a:gd name="T85" fmla="*/ 0 h 450"/>
                <a:gd name="T86" fmla="*/ 46 w 602"/>
                <a:gd name="T87" fmla="*/ 171 h 450"/>
                <a:gd name="T88" fmla="*/ 200 w 602"/>
                <a:gd name="T89" fmla="*/ 91 h 450"/>
                <a:gd name="T90" fmla="*/ 200 w 602"/>
                <a:gd name="T91" fmla="*/ 238 h 450"/>
                <a:gd name="T92" fmla="*/ 133 w 602"/>
                <a:gd name="T93" fmla="*/ 273 h 450"/>
                <a:gd name="T94" fmla="*/ 161 w 602"/>
                <a:gd name="T95" fmla="*/ 302 h 450"/>
                <a:gd name="T96" fmla="*/ 200 w 602"/>
                <a:gd name="T97" fmla="*/ 238 h 450"/>
                <a:gd name="T98" fmla="*/ 210 w 602"/>
                <a:gd name="T99" fmla="*/ 272 h 450"/>
                <a:gd name="T100" fmla="*/ 171 w 602"/>
                <a:gd name="T101" fmla="*/ 337 h 450"/>
                <a:gd name="T102" fmla="*/ 238 w 602"/>
                <a:gd name="T103" fmla="*/ 301 h 450"/>
                <a:gd name="T104" fmla="*/ 272 w 602"/>
                <a:gd name="T105" fmla="*/ 313 h 450"/>
                <a:gd name="T106" fmla="*/ 206 w 602"/>
                <a:gd name="T107" fmla="*/ 349 h 450"/>
                <a:gd name="T108" fmla="*/ 233 w 602"/>
                <a:gd name="T109" fmla="*/ 378 h 450"/>
                <a:gd name="T110" fmla="*/ 272 w 602"/>
                <a:gd name="T111" fmla="*/ 313 h 450"/>
                <a:gd name="T112" fmla="*/ 283 w 602"/>
                <a:gd name="T113" fmla="*/ 348 h 450"/>
                <a:gd name="T114" fmla="*/ 244 w 602"/>
                <a:gd name="T115" fmla="*/ 413 h 450"/>
                <a:gd name="T116" fmla="*/ 310 w 602"/>
                <a:gd name="T117" fmla="*/ 37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2" h="450">
                  <a:moveTo>
                    <a:pt x="434" y="0"/>
                  </a:moveTo>
                  <a:cubicBezTo>
                    <a:pt x="352" y="82"/>
                    <a:pt x="352" y="82"/>
                    <a:pt x="352" y="82"/>
                  </a:cubicBezTo>
                  <a:cubicBezTo>
                    <a:pt x="381" y="113"/>
                    <a:pt x="381" y="113"/>
                    <a:pt x="381" y="113"/>
                  </a:cubicBezTo>
                  <a:cubicBezTo>
                    <a:pt x="371" y="115"/>
                    <a:pt x="359" y="117"/>
                    <a:pt x="349" y="117"/>
                  </a:cubicBezTo>
                  <a:cubicBezTo>
                    <a:pt x="344" y="118"/>
                    <a:pt x="340" y="118"/>
                    <a:pt x="334" y="119"/>
                  </a:cubicBezTo>
                  <a:cubicBezTo>
                    <a:pt x="320" y="105"/>
                    <a:pt x="309" y="95"/>
                    <a:pt x="306" y="92"/>
                  </a:cubicBezTo>
                  <a:cubicBezTo>
                    <a:pt x="298" y="82"/>
                    <a:pt x="286" y="80"/>
                    <a:pt x="277" y="80"/>
                  </a:cubicBezTo>
                  <a:cubicBezTo>
                    <a:pt x="264" y="80"/>
                    <a:pt x="253" y="84"/>
                    <a:pt x="244" y="88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79" y="9"/>
                    <a:pt x="174" y="7"/>
                    <a:pt x="169" y="7"/>
                  </a:cubicBezTo>
                  <a:cubicBezTo>
                    <a:pt x="164" y="6"/>
                    <a:pt x="159" y="8"/>
                    <a:pt x="156" y="12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1" y="164"/>
                    <a:pt x="0" y="175"/>
                    <a:pt x="7" y="183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73" y="253"/>
                    <a:pt x="77" y="255"/>
                    <a:pt x="82" y="255"/>
                  </a:cubicBezTo>
                  <a:cubicBezTo>
                    <a:pt x="87" y="255"/>
                    <a:pt x="92" y="253"/>
                    <a:pt x="95" y="250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13" y="243"/>
                    <a:pt x="120" y="249"/>
                    <a:pt x="127" y="257"/>
                  </a:cubicBezTo>
                  <a:cubicBezTo>
                    <a:pt x="154" y="232"/>
                    <a:pt x="154" y="232"/>
                    <a:pt x="154" y="232"/>
                  </a:cubicBezTo>
                  <a:cubicBezTo>
                    <a:pt x="146" y="224"/>
                    <a:pt x="139" y="217"/>
                    <a:pt x="133" y="211"/>
                  </a:cubicBezTo>
                  <a:cubicBezTo>
                    <a:pt x="224" y="119"/>
                    <a:pt x="224" y="119"/>
                    <a:pt x="224" y="119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32" y="129"/>
                    <a:pt x="242" y="131"/>
                    <a:pt x="249" y="126"/>
                  </a:cubicBezTo>
                  <a:cubicBezTo>
                    <a:pt x="249" y="126"/>
                    <a:pt x="250" y="125"/>
                    <a:pt x="252" y="124"/>
                  </a:cubicBezTo>
                  <a:cubicBezTo>
                    <a:pt x="257" y="121"/>
                    <a:pt x="271" y="116"/>
                    <a:pt x="277" y="116"/>
                  </a:cubicBezTo>
                  <a:cubicBezTo>
                    <a:pt x="279" y="116"/>
                    <a:pt x="279" y="116"/>
                    <a:pt x="280" y="116"/>
                  </a:cubicBezTo>
                  <a:cubicBezTo>
                    <a:pt x="282" y="119"/>
                    <a:pt x="288" y="124"/>
                    <a:pt x="295" y="132"/>
                  </a:cubicBezTo>
                  <a:cubicBezTo>
                    <a:pt x="289" y="134"/>
                    <a:pt x="283" y="138"/>
                    <a:pt x="277" y="141"/>
                  </a:cubicBezTo>
                  <a:cubicBezTo>
                    <a:pt x="255" y="156"/>
                    <a:pt x="247" y="203"/>
                    <a:pt x="262" y="223"/>
                  </a:cubicBezTo>
                  <a:cubicBezTo>
                    <a:pt x="277" y="243"/>
                    <a:pt x="278" y="248"/>
                    <a:pt x="286" y="265"/>
                  </a:cubicBezTo>
                  <a:cubicBezTo>
                    <a:pt x="293" y="283"/>
                    <a:pt x="306" y="279"/>
                    <a:pt x="310" y="258"/>
                  </a:cubicBezTo>
                  <a:cubicBezTo>
                    <a:pt x="314" y="237"/>
                    <a:pt x="315" y="215"/>
                    <a:pt x="312" y="191"/>
                  </a:cubicBezTo>
                  <a:cubicBezTo>
                    <a:pt x="311" y="177"/>
                    <a:pt x="323" y="171"/>
                    <a:pt x="334" y="169"/>
                  </a:cubicBezTo>
                  <a:cubicBezTo>
                    <a:pt x="346" y="181"/>
                    <a:pt x="359" y="194"/>
                    <a:pt x="372" y="207"/>
                  </a:cubicBezTo>
                  <a:cubicBezTo>
                    <a:pt x="393" y="228"/>
                    <a:pt x="414" y="248"/>
                    <a:pt x="430" y="265"/>
                  </a:cubicBezTo>
                  <a:cubicBezTo>
                    <a:pt x="438" y="273"/>
                    <a:pt x="445" y="281"/>
                    <a:pt x="450" y="287"/>
                  </a:cubicBezTo>
                  <a:cubicBezTo>
                    <a:pt x="452" y="289"/>
                    <a:pt x="455" y="292"/>
                    <a:pt x="456" y="295"/>
                  </a:cubicBezTo>
                  <a:cubicBezTo>
                    <a:pt x="457" y="297"/>
                    <a:pt x="457" y="302"/>
                    <a:pt x="456" y="304"/>
                  </a:cubicBezTo>
                  <a:cubicBezTo>
                    <a:pt x="454" y="306"/>
                    <a:pt x="450" y="304"/>
                    <a:pt x="449" y="303"/>
                  </a:cubicBezTo>
                  <a:cubicBezTo>
                    <a:pt x="446" y="301"/>
                    <a:pt x="444" y="297"/>
                    <a:pt x="441" y="294"/>
                  </a:cubicBezTo>
                  <a:cubicBezTo>
                    <a:pt x="431" y="284"/>
                    <a:pt x="422" y="278"/>
                    <a:pt x="422" y="277"/>
                  </a:cubicBezTo>
                  <a:cubicBezTo>
                    <a:pt x="414" y="272"/>
                    <a:pt x="404" y="273"/>
                    <a:pt x="398" y="280"/>
                  </a:cubicBezTo>
                  <a:cubicBezTo>
                    <a:pt x="392" y="286"/>
                    <a:pt x="391" y="296"/>
                    <a:pt x="397" y="303"/>
                  </a:cubicBezTo>
                  <a:cubicBezTo>
                    <a:pt x="397" y="304"/>
                    <a:pt x="404" y="312"/>
                    <a:pt x="413" y="321"/>
                  </a:cubicBezTo>
                  <a:cubicBezTo>
                    <a:pt x="417" y="324"/>
                    <a:pt x="421" y="326"/>
                    <a:pt x="424" y="331"/>
                  </a:cubicBezTo>
                  <a:cubicBezTo>
                    <a:pt x="426" y="335"/>
                    <a:pt x="425" y="340"/>
                    <a:pt x="419" y="340"/>
                  </a:cubicBezTo>
                  <a:cubicBezTo>
                    <a:pt x="405" y="341"/>
                    <a:pt x="396" y="325"/>
                    <a:pt x="387" y="317"/>
                  </a:cubicBezTo>
                  <a:cubicBezTo>
                    <a:pt x="381" y="311"/>
                    <a:pt x="372" y="310"/>
                    <a:pt x="365" y="315"/>
                  </a:cubicBezTo>
                  <a:cubicBezTo>
                    <a:pt x="358" y="319"/>
                    <a:pt x="355" y="328"/>
                    <a:pt x="358" y="336"/>
                  </a:cubicBezTo>
                  <a:cubicBezTo>
                    <a:pt x="359" y="340"/>
                    <a:pt x="362" y="345"/>
                    <a:pt x="365" y="349"/>
                  </a:cubicBezTo>
                  <a:cubicBezTo>
                    <a:pt x="371" y="355"/>
                    <a:pt x="382" y="363"/>
                    <a:pt x="381" y="373"/>
                  </a:cubicBezTo>
                  <a:cubicBezTo>
                    <a:pt x="381" y="374"/>
                    <a:pt x="381" y="374"/>
                    <a:pt x="380" y="375"/>
                  </a:cubicBezTo>
                  <a:cubicBezTo>
                    <a:pt x="378" y="376"/>
                    <a:pt x="374" y="377"/>
                    <a:pt x="367" y="372"/>
                  </a:cubicBezTo>
                  <a:cubicBezTo>
                    <a:pt x="364" y="369"/>
                    <a:pt x="360" y="366"/>
                    <a:pt x="357" y="364"/>
                  </a:cubicBezTo>
                  <a:cubicBezTo>
                    <a:pt x="354" y="362"/>
                    <a:pt x="352" y="361"/>
                    <a:pt x="349" y="360"/>
                  </a:cubicBezTo>
                  <a:cubicBezTo>
                    <a:pt x="344" y="359"/>
                    <a:pt x="337" y="362"/>
                    <a:pt x="333" y="365"/>
                  </a:cubicBezTo>
                  <a:cubicBezTo>
                    <a:pt x="328" y="370"/>
                    <a:pt x="327" y="379"/>
                    <a:pt x="329" y="385"/>
                  </a:cubicBezTo>
                  <a:cubicBezTo>
                    <a:pt x="331" y="389"/>
                    <a:pt x="333" y="392"/>
                    <a:pt x="335" y="395"/>
                  </a:cubicBezTo>
                  <a:cubicBezTo>
                    <a:pt x="337" y="398"/>
                    <a:pt x="338" y="401"/>
                    <a:pt x="340" y="403"/>
                  </a:cubicBezTo>
                  <a:cubicBezTo>
                    <a:pt x="341" y="404"/>
                    <a:pt x="342" y="409"/>
                    <a:pt x="342" y="411"/>
                  </a:cubicBezTo>
                  <a:cubicBezTo>
                    <a:pt x="341" y="413"/>
                    <a:pt x="338" y="412"/>
                    <a:pt x="336" y="411"/>
                  </a:cubicBezTo>
                  <a:cubicBezTo>
                    <a:pt x="329" y="409"/>
                    <a:pt x="324" y="403"/>
                    <a:pt x="318" y="398"/>
                  </a:cubicBezTo>
                  <a:cubicBezTo>
                    <a:pt x="317" y="397"/>
                    <a:pt x="316" y="396"/>
                    <a:pt x="314" y="394"/>
                  </a:cubicBezTo>
                  <a:cubicBezTo>
                    <a:pt x="288" y="420"/>
                    <a:pt x="288" y="420"/>
                    <a:pt x="288" y="420"/>
                  </a:cubicBezTo>
                  <a:cubicBezTo>
                    <a:pt x="290" y="422"/>
                    <a:pt x="292" y="424"/>
                    <a:pt x="294" y="425"/>
                  </a:cubicBezTo>
                  <a:cubicBezTo>
                    <a:pt x="314" y="444"/>
                    <a:pt x="328" y="450"/>
                    <a:pt x="340" y="450"/>
                  </a:cubicBezTo>
                  <a:cubicBezTo>
                    <a:pt x="341" y="450"/>
                    <a:pt x="341" y="450"/>
                    <a:pt x="341" y="450"/>
                  </a:cubicBezTo>
                  <a:cubicBezTo>
                    <a:pt x="343" y="450"/>
                    <a:pt x="346" y="450"/>
                    <a:pt x="348" y="449"/>
                  </a:cubicBezTo>
                  <a:cubicBezTo>
                    <a:pt x="357" y="448"/>
                    <a:pt x="365" y="445"/>
                    <a:pt x="372" y="439"/>
                  </a:cubicBezTo>
                  <a:cubicBezTo>
                    <a:pt x="379" y="433"/>
                    <a:pt x="383" y="423"/>
                    <a:pt x="382" y="415"/>
                  </a:cubicBezTo>
                  <a:cubicBezTo>
                    <a:pt x="382" y="414"/>
                    <a:pt x="382" y="413"/>
                    <a:pt x="382" y="412"/>
                  </a:cubicBezTo>
                  <a:cubicBezTo>
                    <a:pt x="391" y="411"/>
                    <a:pt x="402" y="407"/>
                    <a:pt x="408" y="399"/>
                  </a:cubicBezTo>
                  <a:cubicBezTo>
                    <a:pt x="414" y="392"/>
                    <a:pt x="417" y="384"/>
                    <a:pt x="417" y="376"/>
                  </a:cubicBezTo>
                  <a:cubicBezTo>
                    <a:pt x="418" y="376"/>
                    <a:pt x="418" y="376"/>
                    <a:pt x="419" y="376"/>
                  </a:cubicBezTo>
                  <a:cubicBezTo>
                    <a:pt x="430" y="377"/>
                    <a:pt x="442" y="373"/>
                    <a:pt x="451" y="364"/>
                  </a:cubicBezTo>
                  <a:cubicBezTo>
                    <a:pt x="457" y="358"/>
                    <a:pt x="461" y="349"/>
                    <a:pt x="462" y="341"/>
                  </a:cubicBezTo>
                  <a:cubicBezTo>
                    <a:pt x="470" y="341"/>
                    <a:pt x="478" y="338"/>
                    <a:pt x="485" y="332"/>
                  </a:cubicBezTo>
                  <a:cubicBezTo>
                    <a:pt x="493" y="326"/>
                    <a:pt x="496" y="315"/>
                    <a:pt x="496" y="306"/>
                  </a:cubicBezTo>
                  <a:cubicBezTo>
                    <a:pt x="496" y="297"/>
                    <a:pt x="494" y="289"/>
                    <a:pt x="490" y="281"/>
                  </a:cubicBezTo>
                  <a:cubicBezTo>
                    <a:pt x="487" y="274"/>
                    <a:pt x="483" y="270"/>
                    <a:pt x="477" y="263"/>
                  </a:cubicBezTo>
                  <a:cubicBezTo>
                    <a:pt x="473" y="258"/>
                    <a:pt x="468" y="253"/>
                    <a:pt x="463" y="247"/>
                  </a:cubicBezTo>
                  <a:cubicBezTo>
                    <a:pt x="483" y="221"/>
                    <a:pt x="483" y="221"/>
                    <a:pt x="483" y="221"/>
                  </a:cubicBezTo>
                  <a:cubicBezTo>
                    <a:pt x="520" y="262"/>
                    <a:pt x="520" y="262"/>
                    <a:pt x="520" y="262"/>
                  </a:cubicBezTo>
                  <a:cubicBezTo>
                    <a:pt x="532" y="250"/>
                    <a:pt x="532" y="250"/>
                    <a:pt x="532" y="250"/>
                  </a:cubicBezTo>
                  <a:cubicBezTo>
                    <a:pt x="602" y="178"/>
                    <a:pt x="602" y="178"/>
                    <a:pt x="602" y="178"/>
                  </a:cubicBezTo>
                  <a:lnTo>
                    <a:pt x="434" y="0"/>
                  </a:lnTo>
                  <a:close/>
                  <a:moveTo>
                    <a:pt x="83" y="211"/>
                  </a:moveTo>
                  <a:cubicBezTo>
                    <a:pt x="46" y="171"/>
                    <a:pt x="46" y="171"/>
                    <a:pt x="46" y="17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200" y="91"/>
                    <a:pt x="200" y="91"/>
                    <a:pt x="200" y="91"/>
                  </a:cubicBezTo>
                  <a:lnTo>
                    <a:pt x="83" y="211"/>
                  </a:lnTo>
                  <a:close/>
                  <a:moveTo>
                    <a:pt x="200" y="238"/>
                  </a:moveTo>
                  <a:cubicBezTo>
                    <a:pt x="192" y="230"/>
                    <a:pt x="180" y="228"/>
                    <a:pt x="174" y="235"/>
                  </a:cubicBezTo>
                  <a:cubicBezTo>
                    <a:pt x="133" y="273"/>
                    <a:pt x="133" y="273"/>
                    <a:pt x="133" y="273"/>
                  </a:cubicBezTo>
                  <a:cubicBezTo>
                    <a:pt x="126" y="280"/>
                    <a:pt x="127" y="292"/>
                    <a:pt x="135" y="300"/>
                  </a:cubicBezTo>
                  <a:cubicBezTo>
                    <a:pt x="142" y="308"/>
                    <a:pt x="154" y="309"/>
                    <a:pt x="161" y="302"/>
                  </a:cubicBezTo>
                  <a:cubicBezTo>
                    <a:pt x="201" y="264"/>
                    <a:pt x="201" y="264"/>
                    <a:pt x="201" y="264"/>
                  </a:cubicBezTo>
                  <a:cubicBezTo>
                    <a:pt x="208" y="257"/>
                    <a:pt x="207" y="245"/>
                    <a:pt x="200" y="238"/>
                  </a:cubicBezTo>
                  <a:close/>
                  <a:moveTo>
                    <a:pt x="236" y="275"/>
                  </a:moveTo>
                  <a:cubicBezTo>
                    <a:pt x="228" y="267"/>
                    <a:pt x="217" y="266"/>
                    <a:pt x="210" y="272"/>
                  </a:cubicBezTo>
                  <a:cubicBezTo>
                    <a:pt x="170" y="311"/>
                    <a:pt x="170" y="311"/>
                    <a:pt x="170" y="311"/>
                  </a:cubicBezTo>
                  <a:cubicBezTo>
                    <a:pt x="163" y="318"/>
                    <a:pt x="163" y="329"/>
                    <a:pt x="171" y="337"/>
                  </a:cubicBezTo>
                  <a:cubicBezTo>
                    <a:pt x="179" y="345"/>
                    <a:pt x="190" y="346"/>
                    <a:pt x="197" y="340"/>
                  </a:cubicBezTo>
                  <a:cubicBezTo>
                    <a:pt x="238" y="301"/>
                    <a:pt x="238" y="301"/>
                    <a:pt x="238" y="301"/>
                  </a:cubicBezTo>
                  <a:cubicBezTo>
                    <a:pt x="244" y="295"/>
                    <a:pt x="244" y="283"/>
                    <a:pt x="236" y="275"/>
                  </a:cubicBezTo>
                  <a:close/>
                  <a:moveTo>
                    <a:pt x="272" y="313"/>
                  </a:moveTo>
                  <a:cubicBezTo>
                    <a:pt x="265" y="305"/>
                    <a:pt x="253" y="304"/>
                    <a:pt x="246" y="310"/>
                  </a:cubicBezTo>
                  <a:cubicBezTo>
                    <a:pt x="206" y="349"/>
                    <a:pt x="206" y="349"/>
                    <a:pt x="206" y="349"/>
                  </a:cubicBezTo>
                  <a:cubicBezTo>
                    <a:pt x="199" y="355"/>
                    <a:pt x="200" y="367"/>
                    <a:pt x="207" y="375"/>
                  </a:cubicBezTo>
                  <a:cubicBezTo>
                    <a:pt x="215" y="383"/>
                    <a:pt x="227" y="384"/>
                    <a:pt x="233" y="378"/>
                  </a:cubicBezTo>
                  <a:cubicBezTo>
                    <a:pt x="274" y="339"/>
                    <a:pt x="274" y="339"/>
                    <a:pt x="274" y="339"/>
                  </a:cubicBezTo>
                  <a:cubicBezTo>
                    <a:pt x="281" y="332"/>
                    <a:pt x="280" y="321"/>
                    <a:pt x="272" y="313"/>
                  </a:cubicBezTo>
                  <a:close/>
                  <a:moveTo>
                    <a:pt x="309" y="350"/>
                  </a:moveTo>
                  <a:cubicBezTo>
                    <a:pt x="301" y="342"/>
                    <a:pt x="289" y="341"/>
                    <a:pt x="283" y="348"/>
                  </a:cubicBezTo>
                  <a:cubicBezTo>
                    <a:pt x="242" y="386"/>
                    <a:pt x="242" y="386"/>
                    <a:pt x="242" y="386"/>
                  </a:cubicBezTo>
                  <a:cubicBezTo>
                    <a:pt x="235" y="393"/>
                    <a:pt x="236" y="405"/>
                    <a:pt x="244" y="413"/>
                  </a:cubicBezTo>
                  <a:cubicBezTo>
                    <a:pt x="251" y="420"/>
                    <a:pt x="263" y="422"/>
                    <a:pt x="270" y="415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7" y="370"/>
                    <a:pt x="316" y="358"/>
                    <a:pt x="309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/>
              <a:endParaRPr lang="en-US" sz="2400">
                <a:solidFill>
                  <a:srgbClr val="00322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681990"/>
            <a:ext cx="4912995" cy="1494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167255"/>
            <a:ext cx="4912995" cy="2113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15" y="4269105"/>
            <a:ext cx="4913630" cy="2055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17"/>
    </mc:Choice>
    <mc:Fallback>
      <p:transition spd="slow" advTm="4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198347" y="1009998"/>
            <a:ext cx="2654561" cy="396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14712"/>
            <a:ext cx="12192000" cy="1943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5415402"/>
            <a:ext cx="12192000" cy="1513596"/>
          </a:xfrm>
          <a:prstGeom prst="rect">
            <a:avLst/>
          </a:prstGeom>
        </p:spPr>
      </p:pic>
      <p:sp>
        <p:nvSpPr>
          <p:cNvPr id="15" name="TextBox 48"/>
          <p:cNvSpPr txBox="1"/>
          <p:nvPr/>
        </p:nvSpPr>
        <p:spPr>
          <a:xfrm>
            <a:off x="5924458" y="2599547"/>
            <a:ext cx="4071347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cs typeface="+mn-ea"/>
                <a:sym typeface="+mn-lt"/>
              </a:rPr>
              <a:t>兴趣作业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52908" y="2203604"/>
            <a:ext cx="212307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11500" cap="all" spc="209" dirty="0">
                <a:cs typeface="+mn-ea"/>
                <a:sym typeface="+mn-lt"/>
              </a:rPr>
              <a:t>04</a:t>
            </a:r>
            <a:endParaRPr lang="zh-CN" altLang="en-US" sz="11500" cap="all" spc="209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7"/>
    </mc:Choice>
    <mc:Fallback>
      <p:transition spd="slow" advTm="3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ags/tag1.xml><?xml version="1.0" encoding="utf-8"?>
<p:tagLst xmlns:p="http://schemas.openxmlformats.org/presentationml/2006/main">
  <p:tag name="TIMING" val="|1.6"/>
</p:tagLst>
</file>

<file path=ppt/tags/tag10.xml><?xml version="1.0" encoding="utf-8"?>
<p:tagLst xmlns:p="http://schemas.openxmlformats.org/presentationml/2006/main">
  <p:tag name="TIMING" val="|0.6"/>
</p:tagLst>
</file>

<file path=ppt/tags/tag11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TIMING" val="|1.1|1.7|1.2|0.8|0.9|0.8"/>
</p:tagLst>
</file>

<file path=ppt/tags/tag3.xml><?xml version="1.0" encoding="utf-8"?>
<p:tagLst xmlns:p="http://schemas.openxmlformats.org/presentationml/2006/main">
  <p:tag name="TIMING" val="|0.8|1.2|0.6|0.5"/>
</p:tagLst>
</file>

<file path=ppt/tags/tag4.xml><?xml version="1.0" encoding="utf-8"?>
<p:tagLst xmlns:p="http://schemas.openxmlformats.org/presentationml/2006/main">
  <p:tag name="TIMING" val="|0.8|0.7|0.6|0.4"/>
</p:tagLst>
</file>

<file path=ppt/tags/tag5.xml><?xml version="1.0" encoding="utf-8"?>
<p:tagLst xmlns:p="http://schemas.openxmlformats.org/presentationml/2006/main">
  <p:tag name="TIMING" val="|0.6|0.7|1.7|1.1|1.2|0.6|0.6|0.5"/>
</p:tagLst>
</file>

<file path=ppt/tags/tag6.xml><?xml version="1.0" encoding="utf-8"?>
<p:tagLst xmlns:p="http://schemas.openxmlformats.org/presentationml/2006/main">
  <p:tag name="TIMING" val="|1|0.5|0.5|0.4"/>
</p:tagLst>
</file>

<file path=ppt/tags/tag7.xml><?xml version="1.0" encoding="utf-8"?>
<p:tagLst xmlns:p="http://schemas.openxmlformats.org/presentationml/2006/main">
  <p:tag name="TIMING" val="|0.8|1.2|0.8|0.8"/>
</p:tagLst>
</file>

<file path=ppt/tags/tag8.xml><?xml version="1.0" encoding="utf-8"?>
<p:tagLst xmlns:p="http://schemas.openxmlformats.org/presentationml/2006/main">
  <p:tag name="TIMING" val="|1.2|0.8|0.6|0.5"/>
</p:tagLst>
</file>

<file path=ppt/tags/tag9.xml><?xml version="1.0" encoding="utf-8"?>
<p:tagLst xmlns:p="http://schemas.openxmlformats.org/presentationml/2006/main">
  <p:tag name="TIMING" val="|2.4|1.2|1|1.3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0B8F49"/>
      </a:dk1>
      <a:lt1>
        <a:srgbClr val="3DC77D"/>
      </a:lt1>
      <a:dk2>
        <a:srgbClr val="0B8F49"/>
      </a:dk2>
      <a:lt2>
        <a:srgbClr val="3DC77D"/>
      </a:lt2>
      <a:accent1>
        <a:srgbClr val="0B8F49"/>
      </a:accent1>
      <a:accent2>
        <a:srgbClr val="3DC77D"/>
      </a:accent2>
      <a:accent3>
        <a:srgbClr val="0B8F49"/>
      </a:accent3>
      <a:accent4>
        <a:srgbClr val="3DC77D"/>
      </a:accent4>
      <a:accent5>
        <a:srgbClr val="0B8F49"/>
      </a:accent5>
      <a:accent6>
        <a:srgbClr val="3DC77D"/>
      </a:accent6>
      <a:hlink>
        <a:srgbClr val="0B8F49"/>
      </a:hlink>
      <a:folHlink>
        <a:srgbClr val="BFBFBF"/>
      </a:folHlink>
    </a:clrScheme>
    <a:fontScheme name="0lgcvxc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自定义</PresentationFormat>
  <Paragraphs>79</Paragraphs>
  <Slides>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Gill Sans</vt:lpstr>
      <vt:lpstr>汉仪中圆简</vt:lpstr>
      <vt:lpstr>Arial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世界水日</dc:title>
  <dc:creator>第一PPT</dc:creator>
  <cp:keywords>www.1ppt.com</cp:keywords>
  <dc:description>www.1ppt.com</dc:description>
  <cp:lastModifiedBy>Administrator</cp:lastModifiedBy>
  <cp:revision>55</cp:revision>
  <dcterms:created xsi:type="dcterms:W3CDTF">2019-02-25T12:55:00Z</dcterms:created>
  <dcterms:modified xsi:type="dcterms:W3CDTF">2020-09-22T04:46:31Z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