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62" r:id="rId8"/>
    <p:sldId id="279" r:id="rId9"/>
    <p:sldId id="264" r:id="rId10"/>
    <p:sldId id="280" r:id="rId11"/>
    <p:sldId id="261" r:id="rId12"/>
    <p:sldId id="281" r:id="rId13"/>
    <p:sldId id="292" r:id="rId14"/>
    <p:sldId id="282"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10A"/>
    <a:srgbClr val="F5640E"/>
    <a:srgbClr val="F79E26"/>
    <a:srgbClr val="FFFFFF"/>
    <a:srgbClr val="FDBA65"/>
    <a:srgbClr val="B11133"/>
    <a:srgbClr val="FEF6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038" y="-2118"/>
      </p:cViewPr>
      <p:guideLst>
        <p:guide orient="horz" pos="2188"/>
        <p:guide pos="38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23290-6459-4C24-B70B-10C2FB77BC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6C9B6-9D4E-4E3B-ACC5-3BED074B2E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56C9B6-9D4E-4E3B-ACC5-3BED074B2E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descr="1"/>
          <p:cNvPicPr>
            <a:picLocks noChangeAspect="1"/>
          </p:cNvPicPr>
          <p:nvPr userDrawn="1"/>
        </p:nvPicPr>
        <p:blipFill>
          <a:blip r:embed="rId2" cstate="screen"/>
          <a:srcRect/>
          <a:stretch>
            <a:fillRect/>
          </a:stretch>
        </p:blipFill>
        <p:spPr>
          <a:xfrm>
            <a:off x="-43815" y="0"/>
            <a:ext cx="12242165" cy="68592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descr="1"/>
          <p:cNvPicPr>
            <a:picLocks noChangeAspect="1"/>
          </p:cNvPicPr>
          <p:nvPr userDrawn="1"/>
        </p:nvPicPr>
        <p:blipFill>
          <a:blip r:embed="rId2" cstate="screen"/>
          <a:srcRect/>
          <a:stretch>
            <a:fillRect/>
          </a:stretch>
        </p:blipFill>
        <p:spPr>
          <a:xfrm>
            <a:off x="-43815" y="0"/>
            <a:ext cx="12242165" cy="685927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矩形 10"/>
          <p:cNvSpPr/>
          <p:nvPr userDrawn="1"/>
        </p:nvSpPr>
        <p:spPr>
          <a:xfrm>
            <a:off x="9028389" y="643000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en-US" altLang="zh-CN"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1"/>
          <p:cNvPicPr>
            <a:picLocks noChangeAspect="1"/>
          </p:cNvPicPr>
          <p:nvPr userDrawn="1"/>
        </p:nvPicPr>
        <p:blipFill>
          <a:blip r:embed="rId2" cstate="screen"/>
          <a:srcRect/>
          <a:stretch>
            <a:fillRect/>
          </a:stretch>
        </p:blipFill>
        <p:spPr>
          <a:xfrm>
            <a:off x="-43815" y="0"/>
            <a:ext cx="12242165" cy="685927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矩形 10"/>
          <p:cNvSpPr/>
          <p:nvPr userDrawn="1"/>
        </p:nvSpPr>
        <p:spPr>
          <a:xfrm>
            <a:off x="9386585" y="642767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精美</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课件：</a:t>
            </a:r>
            <a:r>
              <a:rPr kumimoji="0" lang="en-US" altLang="zh-CN" sz="100" b="0" i="0" u="none" strike="noStrike" kern="0" cap="none" spc="0" normalizeH="0" baseline="0" noProof="0" dirty="0" smtClean="0">
                <a:ln>
                  <a:noFill/>
                </a:ln>
                <a:solidFill>
                  <a:prstClr val="white"/>
                </a:solidFill>
                <a:effectLst/>
                <a:uLnTx/>
                <a:uFillTx/>
              </a:rPr>
              <a:t>www.1ppt.com/kejian/             </a:t>
            </a: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工作总结</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www.1ppt.com/xiazai/zongjie/ </a:t>
            </a:r>
            <a:r>
              <a:rPr kumimoji="0" lang="zh-CN" altLang="en-US" sz="100" b="0" i="0" u="none" strike="noStrike" kern="0" cap="none" spc="0" normalizeH="0" baseline="0" noProof="0" dirty="0" smtClean="0">
                <a:ln>
                  <a:noFill/>
                </a:ln>
                <a:solidFill>
                  <a:prstClr val="white"/>
                </a:solidFill>
                <a:effectLst/>
                <a:uLnTx/>
                <a:uFillTx/>
              </a:rPr>
              <a:t>工作计划：</a:t>
            </a:r>
            <a:r>
              <a:rPr kumimoji="0" lang="en-US" altLang="zh-CN" sz="100" b="0" i="0" u="none" strike="noStrike" kern="0" cap="none" spc="0" normalizeH="0" baseline="0" noProof="0" dirty="0" smtClean="0">
                <a:ln>
                  <a:noFill/>
                </a:ln>
                <a:solidFill>
                  <a:prstClr val="white"/>
                </a:solidFill>
                <a:effectLst/>
                <a:uLnTx/>
                <a:uFillTx/>
              </a:rPr>
              <a:t>www.1ppt.com/xiazai/jihua/</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商务</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www.1ppt.com/moban/shangwu/  </a:t>
            </a:r>
            <a:r>
              <a:rPr kumimoji="0" lang="zh-CN" altLang="en-US" sz="100" b="0" i="0" u="none" strike="noStrike" kern="0" cap="none" spc="0" normalizeH="0" baseline="0" noProof="0" dirty="0" smtClean="0">
                <a:ln>
                  <a:noFill/>
                </a:ln>
                <a:solidFill>
                  <a:prstClr val="white"/>
                </a:solidFill>
                <a:effectLst/>
                <a:uLnTx/>
                <a:uFillTx/>
              </a:rPr>
              <a:t>个人简历</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www.1ppt.com/xiazai/jianli/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毕业答辩</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www.1ppt.com/xiazai/dabian/  </a:t>
            </a:r>
            <a:r>
              <a:rPr kumimoji="0" lang="zh-CN" altLang="en-US" sz="100" b="0" i="0" u="none" strike="noStrike" kern="0" cap="none" spc="0" normalizeH="0" baseline="0" noProof="0" dirty="0" smtClean="0">
                <a:ln>
                  <a:noFill/>
                </a:ln>
                <a:solidFill>
                  <a:prstClr val="white"/>
                </a:solidFill>
                <a:effectLst/>
                <a:uLnTx/>
                <a:uFillTx/>
              </a:rPr>
              <a:t>工作汇报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a:t>
            </a:r>
            <a:r>
              <a:rPr kumimoji="0" lang="en-US" altLang="zh-CN" sz="100" b="0" i="0" u="none" strike="noStrike" kern="0" cap="none" spc="0" normalizeH="0" baseline="0" noProof="0" dirty="0" smtClean="0">
                <a:ln>
                  <a:noFill/>
                </a:ln>
                <a:solidFill>
                  <a:prstClr val="white"/>
                </a:solidFill>
                <a:effectLst/>
                <a:uLnTx/>
                <a:uFillTx/>
              </a:rPr>
              <a:t>www.1ppt.com/xiazai/huibao/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en-US" altLang="zh-CN"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3"/>
          <p:cNvPicPr>
            <a:picLocks noChangeAspect="1"/>
          </p:cNvPicPr>
          <p:nvPr/>
        </p:nvPicPr>
        <p:blipFill>
          <a:blip r:embed="rId1" cstate="screen"/>
          <a:srcRect/>
          <a:stretch>
            <a:fillRect/>
          </a:stretch>
        </p:blipFill>
        <p:spPr>
          <a:xfrm>
            <a:off x="6233160" y="5253355"/>
            <a:ext cx="1617345" cy="1162050"/>
          </a:xfrm>
          <a:prstGeom prst="rect">
            <a:avLst/>
          </a:prstGeom>
        </p:spPr>
      </p:pic>
      <p:sp>
        <p:nvSpPr>
          <p:cNvPr id="9" name="矩形 8"/>
          <p:cNvSpPr/>
          <p:nvPr/>
        </p:nvSpPr>
        <p:spPr>
          <a:xfrm>
            <a:off x="4545965" y="935355"/>
            <a:ext cx="3077210" cy="5078730"/>
          </a:xfrm>
          <a:prstGeom prst="rect">
            <a:avLst/>
          </a:prstGeom>
          <a:noFill/>
          <a:ln w="3175">
            <a:solidFill>
              <a:schemeClr val="tx1">
                <a:lumMod val="85000"/>
                <a:lumOff val="15000"/>
                <a:alpha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237730" y="1904365"/>
            <a:ext cx="612775" cy="1339215"/>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91760" y="683260"/>
            <a:ext cx="1719580" cy="455930"/>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47515" y="1636395"/>
            <a:ext cx="1012190" cy="4253230"/>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2"/>
          <p:cNvPicPr>
            <a:picLocks noChangeAspect="1"/>
          </p:cNvPicPr>
          <p:nvPr/>
        </p:nvPicPr>
        <p:blipFill>
          <a:blip r:embed="rId2" cstate="screen"/>
          <a:srcRect/>
          <a:stretch>
            <a:fillRect/>
          </a:stretch>
        </p:blipFill>
        <p:spPr>
          <a:xfrm>
            <a:off x="7296150" y="2025015"/>
            <a:ext cx="327025" cy="996315"/>
          </a:xfrm>
          <a:prstGeom prst="rect">
            <a:avLst/>
          </a:prstGeom>
        </p:spPr>
      </p:pic>
      <p:sp>
        <p:nvSpPr>
          <p:cNvPr id="17" name="文本框 16"/>
          <p:cNvSpPr txBox="1"/>
          <p:nvPr/>
        </p:nvSpPr>
        <p:spPr>
          <a:xfrm>
            <a:off x="7266940" y="2025015"/>
            <a:ext cx="398145" cy="932180"/>
          </a:xfrm>
          <a:prstGeom prst="rect">
            <a:avLst/>
          </a:prstGeom>
          <a:noFill/>
        </p:spPr>
        <p:txBody>
          <a:bodyPr vert="eaVert" wrap="square" rtlCol="0">
            <a:spAutoFit/>
          </a:bodyPr>
          <a:lstStyle/>
          <a:p>
            <a:pPr algn="dist"/>
            <a:r>
              <a:rPr lang="zh-CN" altLang="en-US" sz="1400" dirty="0">
                <a:solidFill>
                  <a:schemeClr val="bg1"/>
                </a:solidFill>
                <a:latin typeface="禹卫书法隶书简体" panose="02000603000000000000" charset="-122"/>
                <a:ea typeface="禹卫书法隶书简体" panose="02000603000000000000" charset="-122"/>
              </a:rPr>
              <a:t>样式节点</a:t>
            </a:r>
            <a:endParaRPr lang="zh-CN" altLang="en-US" sz="1400" dirty="0">
              <a:solidFill>
                <a:schemeClr val="bg1"/>
              </a:solidFill>
              <a:latin typeface="禹卫书法隶书简体" panose="02000603000000000000" charset="-122"/>
              <a:ea typeface="禹卫书法隶书简体" panose="02000603000000000000" charset="-122"/>
            </a:endParaRPr>
          </a:p>
        </p:txBody>
      </p:sp>
      <p:pic>
        <p:nvPicPr>
          <p:cNvPr id="18" name="图片 17" descr="4"/>
          <p:cNvPicPr>
            <a:picLocks noChangeAspect="1"/>
          </p:cNvPicPr>
          <p:nvPr/>
        </p:nvPicPr>
        <p:blipFill>
          <a:blip r:embed="rId3" cstate="screen"/>
          <a:srcRect/>
          <a:stretch>
            <a:fillRect/>
          </a:stretch>
        </p:blipFill>
        <p:spPr>
          <a:xfrm rot="1500000">
            <a:off x="5413375" y="721360"/>
            <a:ext cx="434340" cy="1142365"/>
          </a:xfrm>
          <a:prstGeom prst="rect">
            <a:avLst/>
          </a:prstGeom>
        </p:spPr>
      </p:pic>
      <p:sp>
        <p:nvSpPr>
          <p:cNvPr id="19" name="椭圆 18"/>
          <p:cNvSpPr/>
          <p:nvPr/>
        </p:nvSpPr>
        <p:spPr>
          <a:xfrm>
            <a:off x="7534275" y="3046095"/>
            <a:ext cx="179705" cy="17970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57700" y="1636395"/>
            <a:ext cx="179705" cy="17970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
          <p:cNvSpPr txBox="1"/>
          <p:nvPr/>
        </p:nvSpPr>
        <p:spPr>
          <a:xfrm>
            <a:off x="5220424" y="857250"/>
            <a:ext cx="1659890" cy="5489575"/>
          </a:xfrm>
          <a:prstGeom prst="rect">
            <a:avLst/>
          </a:prstGeom>
          <a:noFill/>
        </p:spPr>
        <p:txBody>
          <a:bodyPr vert="eaVert" wrap="square" rtlCol="0">
            <a:spAutoFit/>
          </a:bodyPr>
          <a:lstStyle/>
          <a:p>
            <a:r>
              <a:rPr lang="zh-CN" altLang="en-US" sz="9600" b="1" dirty="0">
                <a:solidFill>
                  <a:srgbClr val="F2610A"/>
                </a:solidFill>
                <a:latin typeface="超世纪细隶书" panose="02000000000000000000" pitchFamily="2" charset="-120"/>
                <a:ea typeface="超世纪细隶书" panose="02000000000000000000" pitchFamily="2" charset="-120"/>
              </a:rPr>
              <a:t>闪耀之星</a:t>
            </a:r>
            <a:endParaRPr lang="zh-CN" altLang="en-US" sz="9600" b="1" dirty="0">
              <a:solidFill>
                <a:srgbClr val="F2610A"/>
              </a:solidFill>
              <a:latin typeface="超世纪细隶书" panose="02000000000000000000" pitchFamily="2" charset="-120"/>
              <a:ea typeface="超世纪细隶书" panose="02000000000000000000" pitchFamily="2" charset="-120"/>
            </a:endParaRPr>
          </a:p>
        </p:txBody>
      </p:sp>
      <p:pic>
        <p:nvPicPr>
          <p:cNvPr id="3" name="图片 2"/>
          <p:cNvPicPr>
            <a:picLocks noChangeAspect="1"/>
          </p:cNvPicPr>
          <p:nvPr/>
        </p:nvPicPr>
        <p:blipFill>
          <a:blip r:embed="rId4"/>
          <a:stretch>
            <a:fillRect/>
          </a:stretch>
        </p:blipFill>
        <p:spPr>
          <a:xfrm>
            <a:off x="4133215" y="2073275"/>
            <a:ext cx="904875" cy="352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ox(in)">
                                      <p:cBhvr>
                                        <p:cTn id="7" dur="20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6555" y="407670"/>
            <a:ext cx="11438890" cy="6043295"/>
            <a:chOff x="883" y="847"/>
            <a:chExt cx="17434" cy="9107"/>
          </a:xfrm>
        </p:grpSpPr>
        <p:pic>
          <p:nvPicPr>
            <p:cNvPr id="5" name="图片 4"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10800000" algn="r" rotWithShape="0">
                <a:prstClr val="black">
                  <a:alpha val="40000"/>
                </a:prstClr>
              </a:outerShdw>
            </a:effectLst>
          </p:spPr>
        </p:pic>
        <p:pic>
          <p:nvPicPr>
            <p:cNvPr id="6" name="图片 5"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2700000" algn="tl" rotWithShape="0">
                <a:prstClr val="black">
                  <a:alpha val="40000"/>
                </a:prstClr>
              </a:outerShdw>
            </a:effectLst>
          </p:spPr>
        </p:pic>
      </p:grpSp>
      <p:pic>
        <p:nvPicPr>
          <p:cNvPr id="7" name="图片 6" descr="印记"/>
          <p:cNvPicPr>
            <a:picLocks noChangeAspect="1"/>
          </p:cNvPicPr>
          <p:nvPr/>
        </p:nvPicPr>
        <p:blipFill>
          <a:blip r:embed="rId2" cstate="email"/>
          <a:stretch>
            <a:fillRect/>
          </a:stretch>
        </p:blipFill>
        <p:spPr>
          <a:xfrm>
            <a:off x="376555" y="407670"/>
            <a:ext cx="586740" cy="934720"/>
          </a:xfrm>
          <a:prstGeom prst="rect">
            <a:avLst/>
          </a:prstGeom>
        </p:spPr>
      </p:pic>
      <p:sp>
        <p:nvSpPr>
          <p:cNvPr id="8" name="文本框 3"/>
          <p:cNvSpPr txBox="1"/>
          <p:nvPr/>
        </p:nvSpPr>
        <p:spPr>
          <a:xfrm>
            <a:off x="1034415" y="629920"/>
            <a:ext cx="2509520" cy="368300"/>
          </a:xfrm>
          <a:prstGeom prst="rect">
            <a:avLst/>
          </a:prstGeom>
          <a:noFill/>
        </p:spPr>
        <p:txBody>
          <a:bodyPr wrap="square" rtlCol="0">
            <a:spAutoFit/>
          </a:bodyPr>
          <a:lstStyle/>
          <a:p>
            <a:pPr algn="l"/>
            <a:r>
              <a:rPr lang="zh-CN" altLang="en-US" b="1">
                <a:solidFill>
                  <a:srgbClr val="C84E30"/>
                </a:solidFill>
                <a:latin typeface="微软雅黑" panose="020B0503020204020204" charset="-122"/>
                <a:ea typeface="微软雅黑" panose="020B0503020204020204" charset="-122"/>
              </a:rPr>
              <a:t>兴趣作业</a:t>
            </a:r>
            <a:endParaRPr lang="zh-CN" altLang="en-US" b="1">
              <a:solidFill>
                <a:srgbClr val="C84E30"/>
              </a:solidFill>
              <a:latin typeface="微软雅黑" panose="020B0503020204020204" charset="-122"/>
              <a:ea typeface="微软雅黑" panose="020B0503020204020204" charset="-122"/>
            </a:endParaRPr>
          </a:p>
        </p:txBody>
      </p:sp>
      <p:sp>
        <p:nvSpPr>
          <p:cNvPr id="9" name="Freeform 9"/>
          <p:cNvSpPr/>
          <p:nvPr/>
        </p:nvSpPr>
        <p:spPr bwMode="auto">
          <a:xfrm>
            <a:off x="2423626" y="2002082"/>
            <a:ext cx="659196" cy="789321"/>
          </a:xfrm>
          <a:custGeom>
            <a:avLst/>
            <a:gdLst>
              <a:gd name="T0" fmla="*/ 0 w 433"/>
              <a:gd name="T1" fmla="*/ 595 h 595"/>
              <a:gd name="T2" fmla="*/ 433 w 433"/>
              <a:gd name="T3" fmla="*/ 450 h 595"/>
              <a:gd name="T4" fmla="*/ 433 w 433"/>
              <a:gd name="T5" fmla="*/ 0 h 595"/>
              <a:gd name="T6" fmla="*/ 0 w 433"/>
              <a:gd name="T7" fmla="*/ 321 h 595"/>
              <a:gd name="T8" fmla="*/ 0 w 433"/>
              <a:gd name="T9" fmla="*/ 595 h 595"/>
            </a:gdLst>
            <a:ahLst/>
            <a:cxnLst>
              <a:cxn ang="0">
                <a:pos x="T0" y="T1"/>
              </a:cxn>
              <a:cxn ang="0">
                <a:pos x="T2" y="T3"/>
              </a:cxn>
              <a:cxn ang="0">
                <a:pos x="T4" y="T5"/>
              </a:cxn>
              <a:cxn ang="0">
                <a:pos x="T6" y="T7"/>
              </a:cxn>
              <a:cxn ang="0">
                <a:pos x="T8" y="T9"/>
              </a:cxn>
            </a:cxnLst>
            <a:rect l="0" t="0" r="r" b="b"/>
            <a:pathLst>
              <a:path w="433" h="595">
                <a:moveTo>
                  <a:pt x="0" y="595"/>
                </a:moveTo>
                <a:lnTo>
                  <a:pt x="433" y="450"/>
                </a:lnTo>
                <a:lnTo>
                  <a:pt x="433" y="0"/>
                </a:lnTo>
                <a:lnTo>
                  <a:pt x="0" y="321"/>
                </a:lnTo>
                <a:lnTo>
                  <a:pt x="0" y="595"/>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0" name="Freeform 10"/>
          <p:cNvSpPr/>
          <p:nvPr/>
        </p:nvSpPr>
        <p:spPr bwMode="auto">
          <a:xfrm>
            <a:off x="2423626" y="2827595"/>
            <a:ext cx="659196" cy="704420"/>
          </a:xfrm>
          <a:custGeom>
            <a:avLst/>
            <a:gdLst>
              <a:gd name="T0" fmla="*/ 0 w 433"/>
              <a:gd name="T1" fmla="*/ 418 h 531"/>
              <a:gd name="T2" fmla="*/ 433 w 433"/>
              <a:gd name="T3" fmla="*/ 531 h 531"/>
              <a:gd name="T4" fmla="*/ 433 w 433"/>
              <a:gd name="T5" fmla="*/ 0 h 531"/>
              <a:gd name="T6" fmla="*/ 0 w 433"/>
              <a:gd name="T7" fmla="*/ 145 h 531"/>
              <a:gd name="T8" fmla="*/ 0 w 433"/>
              <a:gd name="T9" fmla="*/ 418 h 531"/>
            </a:gdLst>
            <a:ahLst/>
            <a:cxnLst>
              <a:cxn ang="0">
                <a:pos x="T0" y="T1"/>
              </a:cxn>
              <a:cxn ang="0">
                <a:pos x="T2" y="T3"/>
              </a:cxn>
              <a:cxn ang="0">
                <a:pos x="T4" y="T5"/>
              </a:cxn>
              <a:cxn ang="0">
                <a:pos x="T6" y="T7"/>
              </a:cxn>
              <a:cxn ang="0">
                <a:pos x="T8" y="T9"/>
              </a:cxn>
            </a:cxnLst>
            <a:rect l="0" t="0" r="r" b="b"/>
            <a:pathLst>
              <a:path w="433" h="531">
                <a:moveTo>
                  <a:pt x="0" y="418"/>
                </a:moveTo>
                <a:lnTo>
                  <a:pt x="433" y="531"/>
                </a:lnTo>
                <a:lnTo>
                  <a:pt x="433" y="0"/>
                </a:lnTo>
                <a:lnTo>
                  <a:pt x="0" y="145"/>
                </a:lnTo>
                <a:lnTo>
                  <a:pt x="0" y="418"/>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1" name="Freeform 11"/>
          <p:cNvSpPr/>
          <p:nvPr/>
        </p:nvSpPr>
        <p:spPr bwMode="auto">
          <a:xfrm>
            <a:off x="2423626" y="3610659"/>
            <a:ext cx="659196" cy="789321"/>
          </a:xfrm>
          <a:custGeom>
            <a:avLst/>
            <a:gdLst>
              <a:gd name="T0" fmla="*/ 0 w 433"/>
              <a:gd name="T1" fmla="*/ 274 h 595"/>
              <a:gd name="T2" fmla="*/ 433 w 433"/>
              <a:gd name="T3" fmla="*/ 595 h 595"/>
              <a:gd name="T4" fmla="*/ 433 w 433"/>
              <a:gd name="T5" fmla="*/ 113 h 595"/>
              <a:gd name="T6" fmla="*/ 0 w 433"/>
              <a:gd name="T7" fmla="*/ 0 h 595"/>
              <a:gd name="T8" fmla="*/ 0 w 433"/>
              <a:gd name="T9" fmla="*/ 274 h 595"/>
            </a:gdLst>
            <a:ahLst/>
            <a:cxnLst>
              <a:cxn ang="0">
                <a:pos x="T0" y="T1"/>
              </a:cxn>
              <a:cxn ang="0">
                <a:pos x="T2" y="T3"/>
              </a:cxn>
              <a:cxn ang="0">
                <a:pos x="T4" y="T5"/>
              </a:cxn>
              <a:cxn ang="0">
                <a:pos x="T6" y="T7"/>
              </a:cxn>
              <a:cxn ang="0">
                <a:pos x="T8" y="T9"/>
              </a:cxn>
            </a:cxnLst>
            <a:rect l="0" t="0" r="r" b="b"/>
            <a:pathLst>
              <a:path w="433" h="595">
                <a:moveTo>
                  <a:pt x="0" y="274"/>
                </a:moveTo>
                <a:lnTo>
                  <a:pt x="433" y="595"/>
                </a:lnTo>
                <a:lnTo>
                  <a:pt x="433" y="113"/>
                </a:lnTo>
                <a:lnTo>
                  <a:pt x="0" y="0"/>
                </a:lnTo>
                <a:lnTo>
                  <a:pt x="0" y="274"/>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2" name="Freeform 12"/>
          <p:cNvSpPr/>
          <p:nvPr/>
        </p:nvSpPr>
        <p:spPr bwMode="auto">
          <a:xfrm>
            <a:off x="2423626" y="4202694"/>
            <a:ext cx="659196" cy="1001575"/>
          </a:xfrm>
          <a:custGeom>
            <a:avLst/>
            <a:gdLst>
              <a:gd name="T0" fmla="*/ 0 w 433"/>
              <a:gd name="T1" fmla="*/ 273 h 755"/>
              <a:gd name="T2" fmla="*/ 433 w 433"/>
              <a:gd name="T3" fmla="*/ 755 h 755"/>
              <a:gd name="T4" fmla="*/ 433 w 433"/>
              <a:gd name="T5" fmla="*/ 321 h 755"/>
              <a:gd name="T6" fmla="*/ 0 w 433"/>
              <a:gd name="T7" fmla="*/ 0 h 755"/>
              <a:gd name="T8" fmla="*/ 0 w 433"/>
              <a:gd name="T9" fmla="*/ 273 h 755"/>
            </a:gdLst>
            <a:ahLst/>
            <a:cxnLst>
              <a:cxn ang="0">
                <a:pos x="T0" y="T1"/>
              </a:cxn>
              <a:cxn ang="0">
                <a:pos x="T2" y="T3"/>
              </a:cxn>
              <a:cxn ang="0">
                <a:pos x="T4" y="T5"/>
              </a:cxn>
              <a:cxn ang="0">
                <a:pos x="T6" y="T7"/>
              </a:cxn>
              <a:cxn ang="0">
                <a:pos x="T8" y="T9"/>
              </a:cxn>
            </a:cxnLst>
            <a:rect l="0" t="0" r="r" b="b"/>
            <a:pathLst>
              <a:path w="433" h="755">
                <a:moveTo>
                  <a:pt x="0" y="273"/>
                </a:moveTo>
                <a:lnTo>
                  <a:pt x="433" y="755"/>
                </a:lnTo>
                <a:lnTo>
                  <a:pt x="433" y="321"/>
                </a:lnTo>
                <a:lnTo>
                  <a:pt x="0" y="0"/>
                </a:lnTo>
                <a:lnTo>
                  <a:pt x="0" y="273"/>
                </a:lnTo>
                <a:close/>
              </a:path>
            </a:pathLst>
          </a:custGeom>
          <a:solidFill>
            <a:srgbClr val="C84E30"/>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latin typeface="微软雅黑" panose="020B0503020204020204" charset="-122"/>
            </a:endParaRPr>
          </a:p>
        </p:txBody>
      </p:sp>
      <p:sp>
        <p:nvSpPr>
          <p:cNvPr id="13" name="Rectangle 5"/>
          <p:cNvSpPr>
            <a:spLocks noChangeArrowheads="1"/>
          </p:cNvSpPr>
          <p:nvPr/>
        </p:nvSpPr>
        <p:spPr bwMode="auto">
          <a:xfrm>
            <a:off x="1740924" y="2427919"/>
            <a:ext cx="655452" cy="363485"/>
          </a:xfrm>
          <a:prstGeom prst="rect">
            <a:avLst/>
          </a:pr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4" name="Rectangle 6"/>
          <p:cNvSpPr>
            <a:spLocks noChangeArrowheads="1"/>
          </p:cNvSpPr>
          <p:nvPr/>
        </p:nvSpPr>
        <p:spPr bwMode="auto">
          <a:xfrm>
            <a:off x="1740924" y="3019954"/>
            <a:ext cx="655452" cy="362160"/>
          </a:xfrm>
          <a:prstGeom prst="rect">
            <a:avLst/>
          </a:pr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5" name="Rectangle 7"/>
          <p:cNvSpPr>
            <a:spLocks noChangeArrowheads="1"/>
          </p:cNvSpPr>
          <p:nvPr/>
        </p:nvSpPr>
        <p:spPr bwMode="auto">
          <a:xfrm>
            <a:off x="1740924" y="3610658"/>
            <a:ext cx="655452" cy="363485"/>
          </a:xfrm>
          <a:prstGeom prst="rect">
            <a:avLst/>
          </a:pr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6" name="Rectangle 8"/>
          <p:cNvSpPr>
            <a:spLocks noChangeArrowheads="1"/>
          </p:cNvSpPr>
          <p:nvPr/>
        </p:nvSpPr>
        <p:spPr bwMode="auto">
          <a:xfrm>
            <a:off x="1740924" y="4202694"/>
            <a:ext cx="655452" cy="362160"/>
          </a:xfrm>
          <a:prstGeom prst="rect">
            <a:avLst/>
          </a:prstGeom>
          <a:solidFill>
            <a:srgbClr val="C84E30"/>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latin typeface="微软雅黑" panose="020B0503020204020204" charset="-122"/>
            </a:endParaRPr>
          </a:p>
        </p:txBody>
      </p:sp>
      <p:sp>
        <p:nvSpPr>
          <p:cNvPr id="17" name="Freeform 13"/>
          <p:cNvSpPr/>
          <p:nvPr/>
        </p:nvSpPr>
        <p:spPr bwMode="auto">
          <a:xfrm>
            <a:off x="3114004" y="2002082"/>
            <a:ext cx="2547900" cy="596966"/>
          </a:xfrm>
          <a:custGeom>
            <a:avLst/>
            <a:gdLst>
              <a:gd name="T0" fmla="*/ 0 w 2053"/>
              <a:gd name="T1" fmla="*/ 450 h 450"/>
              <a:gd name="T2" fmla="*/ 0 w 2053"/>
              <a:gd name="T3" fmla="*/ 0 h 450"/>
              <a:gd name="T4" fmla="*/ 1893 w 2053"/>
              <a:gd name="T5" fmla="*/ 0 h 450"/>
              <a:gd name="T6" fmla="*/ 2053 w 2053"/>
              <a:gd name="T7" fmla="*/ 225 h 450"/>
              <a:gd name="T8" fmla="*/ 1893 w 2053"/>
              <a:gd name="T9" fmla="*/ 450 h 450"/>
              <a:gd name="T10" fmla="*/ 0 w 2053"/>
              <a:gd name="T11" fmla="*/ 450 h 450"/>
            </a:gdLst>
            <a:ahLst/>
            <a:cxnLst>
              <a:cxn ang="0">
                <a:pos x="T0" y="T1"/>
              </a:cxn>
              <a:cxn ang="0">
                <a:pos x="T2" y="T3"/>
              </a:cxn>
              <a:cxn ang="0">
                <a:pos x="T4" y="T5"/>
              </a:cxn>
              <a:cxn ang="0">
                <a:pos x="T6" y="T7"/>
              </a:cxn>
              <a:cxn ang="0">
                <a:pos x="T8" y="T9"/>
              </a:cxn>
              <a:cxn ang="0">
                <a:pos x="T10" y="T11"/>
              </a:cxn>
            </a:cxnLst>
            <a:rect l="0" t="0" r="r" b="b"/>
            <a:pathLst>
              <a:path w="2053" h="450">
                <a:moveTo>
                  <a:pt x="0" y="450"/>
                </a:moveTo>
                <a:lnTo>
                  <a:pt x="0" y="0"/>
                </a:lnTo>
                <a:lnTo>
                  <a:pt x="1893" y="0"/>
                </a:lnTo>
                <a:lnTo>
                  <a:pt x="2053" y="225"/>
                </a:lnTo>
                <a:lnTo>
                  <a:pt x="1893" y="450"/>
                </a:lnTo>
                <a:lnTo>
                  <a:pt x="0" y="450"/>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18" name="Rectangle 63"/>
          <p:cNvSpPr/>
          <p:nvPr/>
        </p:nvSpPr>
        <p:spPr>
          <a:xfrm>
            <a:off x="3255460" y="2123325"/>
            <a:ext cx="1918335" cy="292735"/>
          </a:xfrm>
          <a:prstGeom prst="rect">
            <a:avLst/>
          </a:prstGeom>
        </p:spPr>
        <p:txBody>
          <a:bodyPr wrap="none" lIns="78182" tIns="39092" rIns="78182" bIns="39092">
            <a:spAutoFit/>
          </a:bodyPr>
          <a:lstStyle/>
          <a:p>
            <a:pPr defTabSz="725170">
              <a:defRPr/>
            </a:pPr>
            <a:r>
              <a:rPr lang="zh-CN" altLang="en-US" sz="1400" b="1" kern="0" dirty="0">
                <a:solidFill>
                  <a:srgbClr val="FFFFFF"/>
                </a:solidFill>
                <a:latin typeface="微软雅黑" panose="020B0503020204020204" charset="-122"/>
                <a:ea typeface="微软雅黑" panose="020B0503020204020204" charset="-122"/>
              </a:rPr>
              <a:t>描述</a:t>
            </a:r>
            <a:r>
              <a:rPr lang="en-US" altLang="zh-CN" sz="1400" b="1" kern="0" dirty="0">
                <a:solidFill>
                  <a:srgbClr val="FFFFFF"/>
                </a:solidFill>
                <a:latin typeface="微软雅黑" panose="020B0503020204020204" charset="-122"/>
                <a:ea typeface="微软雅黑" panose="020B0503020204020204" charset="-122"/>
              </a:rPr>
              <a:t>LOL</a:t>
            </a:r>
            <a:r>
              <a:rPr lang="zh-CN" altLang="en-US" sz="1400" b="1" kern="0" dirty="0">
                <a:solidFill>
                  <a:srgbClr val="FFFFFF"/>
                </a:solidFill>
                <a:latin typeface="微软雅黑" panose="020B0503020204020204" charset="-122"/>
                <a:ea typeface="微软雅黑" panose="020B0503020204020204" charset="-122"/>
              </a:rPr>
              <a:t>一位英雄人物</a:t>
            </a:r>
            <a:endParaRPr lang="zh-CN" altLang="en-US" sz="1400" b="1" kern="0" dirty="0">
              <a:solidFill>
                <a:srgbClr val="FFFFFF"/>
              </a:solidFill>
              <a:latin typeface="微软雅黑" panose="020B0503020204020204" charset="-122"/>
              <a:ea typeface="微软雅黑" panose="020B0503020204020204" charset="-122"/>
            </a:endParaRPr>
          </a:p>
        </p:txBody>
      </p:sp>
      <p:sp>
        <p:nvSpPr>
          <p:cNvPr id="19" name="Freeform 14"/>
          <p:cNvSpPr/>
          <p:nvPr/>
        </p:nvSpPr>
        <p:spPr bwMode="auto">
          <a:xfrm>
            <a:off x="3114004" y="2827595"/>
            <a:ext cx="2547900" cy="704420"/>
          </a:xfrm>
          <a:custGeom>
            <a:avLst/>
            <a:gdLst>
              <a:gd name="T0" fmla="*/ 0 w 2053"/>
              <a:gd name="T1" fmla="*/ 0 h 531"/>
              <a:gd name="T2" fmla="*/ 0 w 2053"/>
              <a:gd name="T3" fmla="*/ 531 h 531"/>
              <a:gd name="T4" fmla="*/ 1893 w 2053"/>
              <a:gd name="T5" fmla="*/ 531 h 531"/>
              <a:gd name="T6" fmla="*/ 2053 w 2053"/>
              <a:gd name="T7" fmla="*/ 273 h 531"/>
              <a:gd name="T8" fmla="*/ 1893 w 2053"/>
              <a:gd name="T9" fmla="*/ 0 h 531"/>
              <a:gd name="T10" fmla="*/ 0 w 2053"/>
              <a:gd name="T11" fmla="*/ 0 h 531"/>
            </a:gdLst>
            <a:ahLst/>
            <a:cxnLst>
              <a:cxn ang="0">
                <a:pos x="T0" y="T1"/>
              </a:cxn>
              <a:cxn ang="0">
                <a:pos x="T2" y="T3"/>
              </a:cxn>
              <a:cxn ang="0">
                <a:pos x="T4" y="T5"/>
              </a:cxn>
              <a:cxn ang="0">
                <a:pos x="T6" y="T7"/>
              </a:cxn>
              <a:cxn ang="0">
                <a:pos x="T8" y="T9"/>
              </a:cxn>
              <a:cxn ang="0">
                <a:pos x="T10" y="T11"/>
              </a:cxn>
            </a:cxnLst>
            <a:rect l="0" t="0" r="r" b="b"/>
            <a:pathLst>
              <a:path w="2053" h="531">
                <a:moveTo>
                  <a:pt x="0" y="0"/>
                </a:moveTo>
                <a:lnTo>
                  <a:pt x="0" y="531"/>
                </a:lnTo>
                <a:lnTo>
                  <a:pt x="1893" y="531"/>
                </a:lnTo>
                <a:lnTo>
                  <a:pt x="2053" y="273"/>
                </a:lnTo>
                <a:lnTo>
                  <a:pt x="1893" y="0"/>
                </a:lnTo>
                <a:lnTo>
                  <a:pt x="0" y="0"/>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20" name="Rectangle 67"/>
          <p:cNvSpPr/>
          <p:nvPr/>
        </p:nvSpPr>
        <p:spPr>
          <a:xfrm>
            <a:off x="3255460" y="3002401"/>
            <a:ext cx="1946910" cy="292735"/>
          </a:xfrm>
          <a:prstGeom prst="rect">
            <a:avLst/>
          </a:prstGeom>
        </p:spPr>
        <p:txBody>
          <a:bodyPr wrap="none" lIns="78182" tIns="39092" rIns="78182" bIns="39092">
            <a:spAutoFit/>
          </a:bodyPr>
          <a:lstStyle/>
          <a:p>
            <a:pPr algn="l" defTabSz="725170">
              <a:defRPr/>
            </a:pPr>
            <a:r>
              <a:rPr lang="zh-CN" altLang="id-ID" sz="1400" b="1" kern="0" dirty="0">
                <a:solidFill>
                  <a:srgbClr val="FFFFFF"/>
                </a:solidFill>
                <a:latin typeface="微软雅黑" panose="020B0503020204020204" charset="-122"/>
              </a:rPr>
              <a:t>描述王者荣耀坦克英雄</a:t>
            </a:r>
            <a:endParaRPr lang="en-US" altLang="zh-CN" sz="1400" b="1" kern="0" dirty="0">
              <a:solidFill>
                <a:srgbClr val="FFFFFF"/>
              </a:solidFill>
              <a:latin typeface="微软雅黑" panose="020B0503020204020204" charset="-122"/>
            </a:endParaRPr>
          </a:p>
        </p:txBody>
      </p:sp>
      <p:sp>
        <p:nvSpPr>
          <p:cNvPr id="21" name="Freeform 16"/>
          <p:cNvSpPr/>
          <p:nvPr/>
        </p:nvSpPr>
        <p:spPr bwMode="auto">
          <a:xfrm>
            <a:off x="3114004" y="3760562"/>
            <a:ext cx="2547900" cy="639417"/>
          </a:xfrm>
          <a:custGeom>
            <a:avLst/>
            <a:gdLst>
              <a:gd name="T0" fmla="*/ 0 w 2053"/>
              <a:gd name="T1" fmla="*/ 482 h 482"/>
              <a:gd name="T2" fmla="*/ 0 w 2053"/>
              <a:gd name="T3" fmla="*/ 0 h 482"/>
              <a:gd name="T4" fmla="*/ 1893 w 2053"/>
              <a:gd name="T5" fmla="*/ 0 h 482"/>
              <a:gd name="T6" fmla="*/ 2053 w 2053"/>
              <a:gd name="T7" fmla="*/ 241 h 482"/>
              <a:gd name="T8" fmla="*/ 1893 w 2053"/>
              <a:gd name="T9" fmla="*/ 482 h 482"/>
              <a:gd name="T10" fmla="*/ 0 w 2053"/>
              <a:gd name="T11" fmla="*/ 482 h 482"/>
            </a:gdLst>
            <a:ahLst/>
            <a:cxnLst>
              <a:cxn ang="0">
                <a:pos x="T0" y="T1"/>
              </a:cxn>
              <a:cxn ang="0">
                <a:pos x="T2" y="T3"/>
              </a:cxn>
              <a:cxn ang="0">
                <a:pos x="T4" y="T5"/>
              </a:cxn>
              <a:cxn ang="0">
                <a:pos x="T6" y="T7"/>
              </a:cxn>
              <a:cxn ang="0">
                <a:pos x="T8" y="T9"/>
              </a:cxn>
              <a:cxn ang="0">
                <a:pos x="T10" y="T11"/>
              </a:cxn>
            </a:cxnLst>
            <a:rect l="0" t="0" r="r" b="b"/>
            <a:pathLst>
              <a:path w="2053" h="482">
                <a:moveTo>
                  <a:pt x="0" y="482"/>
                </a:moveTo>
                <a:lnTo>
                  <a:pt x="0" y="0"/>
                </a:lnTo>
                <a:lnTo>
                  <a:pt x="1893" y="0"/>
                </a:lnTo>
                <a:lnTo>
                  <a:pt x="2053" y="241"/>
                </a:lnTo>
                <a:lnTo>
                  <a:pt x="1893" y="482"/>
                </a:lnTo>
                <a:lnTo>
                  <a:pt x="0" y="482"/>
                </a:lnTo>
                <a:close/>
              </a:path>
            </a:pathLst>
          </a:custGeom>
          <a:solidFill>
            <a:srgbClr val="C84E30"/>
          </a:solidFill>
          <a:ln>
            <a:noFill/>
          </a:ln>
        </p:spPr>
        <p:txBody>
          <a:bodyPr vert="horz" wrap="square" lIns="78182" tIns="39092" rIns="78182" bIns="39092" numCol="1" anchor="t" anchorCtr="0" compatLnSpc="1"/>
          <a:lstStyle/>
          <a:p>
            <a:pPr defTabSz="725170">
              <a:defRPr/>
            </a:pPr>
            <a:endParaRPr lang="id-ID" sz="1420" kern="0" dirty="0">
              <a:solidFill>
                <a:sysClr val="windowText" lastClr="000000"/>
              </a:solidFill>
              <a:latin typeface="微软雅黑" panose="020B0503020204020204" charset="-122"/>
            </a:endParaRPr>
          </a:p>
        </p:txBody>
      </p:sp>
      <p:sp>
        <p:nvSpPr>
          <p:cNvPr id="22" name="Rectangle 71"/>
          <p:cNvSpPr/>
          <p:nvPr/>
        </p:nvSpPr>
        <p:spPr>
          <a:xfrm>
            <a:off x="3255460" y="3903033"/>
            <a:ext cx="2305050" cy="292735"/>
          </a:xfrm>
          <a:prstGeom prst="rect">
            <a:avLst/>
          </a:prstGeom>
        </p:spPr>
        <p:txBody>
          <a:bodyPr wrap="none" lIns="78182" tIns="39092" rIns="78182" bIns="39092">
            <a:spAutoFit/>
          </a:bodyPr>
          <a:lstStyle/>
          <a:p>
            <a:pPr algn="l" defTabSz="725170">
              <a:defRPr/>
            </a:pPr>
            <a:r>
              <a:rPr lang="zh-CN" altLang="id-ID" sz="1400" b="1" kern="0" dirty="0">
                <a:solidFill>
                  <a:srgbClr val="FFFFFF"/>
                </a:solidFill>
                <a:latin typeface="微软雅黑" panose="020B0503020204020204" charset="-122"/>
              </a:rPr>
              <a:t>描述拳皇中你最喜欢的英雄</a:t>
            </a:r>
            <a:endParaRPr lang="zh-CN" altLang="id-ID" sz="1400" b="1" kern="0" dirty="0">
              <a:solidFill>
                <a:srgbClr val="FFFFFF"/>
              </a:solidFill>
              <a:latin typeface="微软雅黑" panose="020B0503020204020204" charset="-122"/>
            </a:endParaRPr>
          </a:p>
        </p:txBody>
      </p:sp>
      <p:sp>
        <p:nvSpPr>
          <p:cNvPr id="23" name="Freeform 18"/>
          <p:cNvSpPr/>
          <p:nvPr/>
        </p:nvSpPr>
        <p:spPr bwMode="auto">
          <a:xfrm>
            <a:off x="3114004" y="4628530"/>
            <a:ext cx="2547900" cy="575740"/>
          </a:xfrm>
          <a:custGeom>
            <a:avLst/>
            <a:gdLst>
              <a:gd name="T0" fmla="*/ 0 w 2053"/>
              <a:gd name="T1" fmla="*/ 0 h 434"/>
              <a:gd name="T2" fmla="*/ 0 w 2053"/>
              <a:gd name="T3" fmla="*/ 434 h 434"/>
              <a:gd name="T4" fmla="*/ 1893 w 2053"/>
              <a:gd name="T5" fmla="*/ 434 h 434"/>
              <a:gd name="T6" fmla="*/ 2053 w 2053"/>
              <a:gd name="T7" fmla="*/ 225 h 434"/>
              <a:gd name="T8" fmla="*/ 1893 w 2053"/>
              <a:gd name="T9" fmla="*/ 0 h 434"/>
              <a:gd name="T10" fmla="*/ 0 w 2053"/>
              <a:gd name="T11" fmla="*/ 0 h 434"/>
            </a:gdLst>
            <a:ahLst/>
            <a:cxnLst>
              <a:cxn ang="0">
                <a:pos x="T0" y="T1"/>
              </a:cxn>
              <a:cxn ang="0">
                <a:pos x="T2" y="T3"/>
              </a:cxn>
              <a:cxn ang="0">
                <a:pos x="T4" y="T5"/>
              </a:cxn>
              <a:cxn ang="0">
                <a:pos x="T6" y="T7"/>
              </a:cxn>
              <a:cxn ang="0">
                <a:pos x="T8" y="T9"/>
              </a:cxn>
              <a:cxn ang="0">
                <a:pos x="T10" y="T11"/>
              </a:cxn>
            </a:cxnLst>
            <a:rect l="0" t="0" r="r" b="b"/>
            <a:pathLst>
              <a:path w="2053" h="434">
                <a:moveTo>
                  <a:pt x="0" y="0"/>
                </a:moveTo>
                <a:lnTo>
                  <a:pt x="0" y="434"/>
                </a:lnTo>
                <a:lnTo>
                  <a:pt x="1893" y="434"/>
                </a:lnTo>
                <a:lnTo>
                  <a:pt x="2053" y="225"/>
                </a:lnTo>
                <a:lnTo>
                  <a:pt x="1893" y="0"/>
                </a:lnTo>
                <a:lnTo>
                  <a:pt x="0" y="0"/>
                </a:lnTo>
                <a:close/>
              </a:path>
            </a:pathLst>
          </a:custGeom>
          <a:solidFill>
            <a:srgbClr val="C84E30"/>
          </a:solidFill>
          <a:ln>
            <a:noFill/>
          </a:ln>
        </p:spPr>
        <p:txBody>
          <a:bodyPr vert="horz" wrap="square" lIns="78182" tIns="39092" rIns="78182" bIns="39092" numCol="1" anchor="t" anchorCtr="0" compatLnSpc="1"/>
          <a:lstStyle/>
          <a:p>
            <a:pPr defTabSz="725170"/>
            <a:endParaRPr lang="id-ID" sz="1420" kern="0" dirty="0">
              <a:solidFill>
                <a:sysClr val="windowText" lastClr="000000"/>
              </a:solidFill>
              <a:latin typeface="微软雅黑" panose="020B0503020204020204" charset="-122"/>
            </a:endParaRPr>
          </a:p>
        </p:txBody>
      </p:sp>
      <p:sp>
        <p:nvSpPr>
          <p:cNvPr id="24" name="Rectangle 75"/>
          <p:cNvSpPr/>
          <p:nvPr/>
        </p:nvSpPr>
        <p:spPr>
          <a:xfrm>
            <a:off x="3255460" y="4738940"/>
            <a:ext cx="1815465" cy="292735"/>
          </a:xfrm>
          <a:prstGeom prst="rect">
            <a:avLst/>
          </a:prstGeom>
        </p:spPr>
        <p:txBody>
          <a:bodyPr wrap="none" lIns="78182" tIns="39092" rIns="78182" bIns="39092">
            <a:spAutoFit/>
          </a:bodyPr>
          <a:lstStyle/>
          <a:p>
            <a:pPr algn="l" defTabSz="725170">
              <a:defRPr/>
            </a:pPr>
            <a:r>
              <a:rPr lang="zh-CN" altLang="id-ID" sz="1400" b="1" kern="0" dirty="0">
                <a:solidFill>
                  <a:srgbClr val="FFFFFF"/>
                </a:solidFill>
                <a:latin typeface="微软雅黑" panose="020B0503020204020204" charset="-122"/>
              </a:rPr>
              <a:t>描述</a:t>
            </a:r>
            <a:r>
              <a:rPr lang="en-US" altLang="zh-CN" sz="1400" b="1" kern="0" dirty="0">
                <a:solidFill>
                  <a:srgbClr val="FFFFFF"/>
                </a:solidFill>
                <a:latin typeface="微软雅黑" panose="020B0503020204020204" charset="-122"/>
              </a:rPr>
              <a:t>CS</a:t>
            </a:r>
            <a:r>
              <a:rPr lang="zh-CN" altLang="en-US" sz="1400" b="1" kern="0" dirty="0">
                <a:solidFill>
                  <a:srgbClr val="FFFFFF"/>
                </a:solidFill>
                <a:latin typeface="微软雅黑" panose="020B0503020204020204" charset="-122"/>
              </a:rPr>
              <a:t>中的玩法攻略</a:t>
            </a:r>
            <a:endParaRPr lang="zh-CN" altLang="en-US" sz="1400" b="1" kern="0" dirty="0">
              <a:solidFill>
                <a:srgbClr val="FFFFFF"/>
              </a:solidFill>
              <a:latin typeface="微软雅黑" panose="020B0503020204020204" charset="-122"/>
            </a:endParaRPr>
          </a:p>
        </p:txBody>
      </p:sp>
      <p:sp>
        <p:nvSpPr>
          <p:cNvPr id="25" name="Rectangle 109"/>
          <p:cNvSpPr/>
          <p:nvPr/>
        </p:nvSpPr>
        <p:spPr>
          <a:xfrm>
            <a:off x="1849884" y="2431933"/>
            <a:ext cx="438150" cy="354330"/>
          </a:xfrm>
          <a:prstGeom prst="rect">
            <a:avLst/>
          </a:prstGeom>
        </p:spPr>
        <p:txBody>
          <a:bodyPr wrap="none" lIns="78182" tIns="39092" rIns="78182" bIns="39092">
            <a:spAutoFit/>
          </a:bodyPr>
          <a:lstStyle/>
          <a:p>
            <a:pPr defTabSz="725170">
              <a:defRPr/>
            </a:pPr>
            <a:r>
              <a:rPr lang="id-ID" b="1" kern="0" dirty="0">
                <a:solidFill>
                  <a:srgbClr val="FFFFFF"/>
                </a:solidFill>
                <a:latin typeface="微软雅黑" panose="020B0503020204020204" charset="-122"/>
              </a:rPr>
              <a:t>01</a:t>
            </a:r>
            <a:endParaRPr lang="id-ID" b="1" kern="0" dirty="0">
              <a:solidFill>
                <a:srgbClr val="FFFFFF"/>
              </a:solidFill>
              <a:latin typeface="微软雅黑" panose="020B0503020204020204" charset="-122"/>
            </a:endParaRPr>
          </a:p>
        </p:txBody>
      </p:sp>
      <p:sp>
        <p:nvSpPr>
          <p:cNvPr id="26" name="Rectangle 110"/>
          <p:cNvSpPr/>
          <p:nvPr/>
        </p:nvSpPr>
        <p:spPr>
          <a:xfrm>
            <a:off x="1837833" y="3003192"/>
            <a:ext cx="438150" cy="354330"/>
          </a:xfrm>
          <a:prstGeom prst="rect">
            <a:avLst/>
          </a:prstGeom>
        </p:spPr>
        <p:txBody>
          <a:bodyPr wrap="none" lIns="78182" tIns="39092" rIns="78182" bIns="39092">
            <a:spAutoFit/>
          </a:bodyPr>
          <a:lstStyle/>
          <a:p>
            <a:pPr defTabSz="725170">
              <a:defRPr/>
            </a:pPr>
            <a:r>
              <a:rPr lang="id-ID" b="1" kern="0" dirty="0">
                <a:solidFill>
                  <a:srgbClr val="FFFFFF"/>
                </a:solidFill>
                <a:latin typeface="微软雅黑" panose="020B0503020204020204" charset="-122"/>
              </a:rPr>
              <a:t>02</a:t>
            </a:r>
            <a:endParaRPr lang="id-ID" b="1" kern="0" dirty="0">
              <a:solidFill>
                <a:srgbClr val="FFFFFF"/>
              </a:solidFill>
              <a:latin typeface="微软雅黑" panose="020B0503020204020204" charset="-122"/>
            </a:endParaRPr>
          </a:p>
        </p:txBody>
      </p:sp>
      <p:sp>
        <p:nvSpPr>
          <p:cNvPr id="27" name="Rectangle 111"/>
          <p:cNvSpPr/>
          <p:nvPr/>
        </p:nvSpPr>
        <p:spPr>
          <a:xfrm>
            <a:off x="1837915" y="3610809"/>
            <a:ext cx="438150" cy="354330"/>
          </a:xfrm>
          <a:prstGeom prst="rect">
            <a:avLst/>
          </a:prstGeom>
        </p:spPr>
        <p:txBody>
          <a:bodyPr wrap="none" lIns="78182" tIns="39092" rIns="78182" bIns="39092">
            <a:spAutoFit/>
          </a:bodyPr>
          <a:lstStyle/>
          <a:p>
            <a:pPr defTabSz="725170">
              <a:defRPr/>
            </a:pPr>
            <a:r>
              <a:rPr lang="id-ID" b="1" kern="0" dirty="0">
                <a:solidFill>
                  <a:srgbClr val="FFFFFF"/>
                </a:solidFill>
                <a:latin typeface="微软雅黑" panose="020B0503020204020204" charset="-122"/>
              </a:rPr>
              <a:t>03</a:t>
            </a:r>
            <a:endParaRPr lang="id-ID" b="1" kern="0" dirty="0">
              <a:solidFill>
                <a:srgbClr val="FFFFFF"/>
              </a:solidFill>
              <a:latin typeface="微软雅黑" panose="020B0503020204020204" charset="-122"/>
            </a:endParaRPr>
          </a:p>
        </p:txBody>
      </p:sp>
      <p:sp>
        <p:nvSpPr>
          <p:cNvPr id="28" name="Rectangle 112"/>
          <p:cNvSpPr/>
          <p:nvPr/>
        </p:nvSpPr>
        <p:spPr>
          <a:xfrm>
            <a:off x="1837874" y="4210009"/>
            <a:ext cx="438150" cy="354330"/>
          </a:xfrm>
          <a:prstGeom prst="rect">
            <a:avLst/>
          </a:prstGeom>
        </p:spPr>
        <p:txBody>
          <a:bodyPr wrap="none" lIns="78182" tIns="39092" rIns="78182" bIns="39092">
            <a:spAutoFit/>
          </a:bodyPr>
          <a:lstStyle/>
          <a:p>
            <a:pPr defTabSz="725170">
              <a:defRPr/>
            </a:pPr>
            <a:r>
              <a:rPr lang="id-ID" b="1" kern="0" dirty="0">
                <a:solidFill>
                  <a:srgbClr val="FFFFFF"/>
                </a:solidFill>
                <a:latin typeface="微软雅黑" panose="020B0503020204020204" charset="-122"/>
              </a:rPr>
              <a:t>04</a:t>
            </a:r>
            <a:endParaRPr lang="id-ID" b="1" kern="0" dirty="0">
              <a:solidFill>
                <a:srgbClr val="FFFFFF"/>
              </a:solidFill>
              <a:latin typeface="微软雅黑" panose="020B0503020204020204" charset="-122"/>
            </a:endParaRPr>
          </a:p>
        </p:txBody>
      </p:sp>
      <p:sp>
        <p:nvSpPr>
          <p:cNvPr id="29" name="矩形 28"/>
          <p:cNvSpPr/>
          <p:nvPr/>
        </p:nvSpPr>
        <p:spPr>
          <a:xfrm>
            <a:off x="5990590" y="1978025"/>
            <a:ext cx="4579620" cy="506730"/>
          </a:xfrm>
          <a:prstGeom prst="rect">
            <a:avLst/>
          </a:prstGeom>
        </p:spPr>
        <p:txBody>
          <a:bodyPr wrap="square">
            <a:spAutoFit/>
          </a:bodyPr>
          <a:lstStyle/>
          <a:p>
            <a:pPr algn="l" fontAlgn="base">
              <a:lnSpc>
                <a:spcPct val="150000"/>
              </a:lnSpc>
              <a:spcBef>
                <a:spcPts val="0"/>
              </a:spcBef>
              <a:spcAft>
                <a:spcPts val="0"/>
              </a:spcAft>
              <a:buClr>
                <a:schemeClr val="accent1">
                  <a:lumMod val="75000"/>
                </a:schemeClr>
              </a:buClr>
              <a:buSzPct val="145000"/>
              <a:buFont typeface="Arial" panose="020B0604020202020204"/>
            </a:pPr>
            <a:r>
              <a:rPr lang="zh-CN" altLang="zh-CN" dirty="0">
                <a:solidFill>
                  <a:schemeClr val="bg1">
                    <a:lumMod val="50000"/>
                  </a:schemeClr>
                </a:solidFill>
                <a:latin typeface="微软雅黑" panose="020B0503020204020204" charset="-122"/>
                <a:ea typeface="微软雅黑" panose="020B0503020204020204" charset="-122"/>
              </a:rPr>
              <a:t>用样式节点描述你喜欢的</a:t>
            </a:r>
            <a:r>
              <a:rPr lang="en-US" altLang="zh-CN" dirty="0">
                <a:solidFill>
                  <a:schemeClr val="bg1">
                    <a:lumMod val="50000"/>
                  </a:schemeClr>
                </a:solidFill>
                <a:latin typeface="微软雅黑" panose="020B0503020204020204" charset="-122"/>
                <a:ea typeface="微软雅黑" panose="020B0503020204020204" charset="-122"/>
              </a:rPr>
              <a:t>lol</a:t>
            </a:r>
            <a:r>
              <a:rPr lang="zh-CN" altLang="en-US" dirty="0">
                <a:solidFill>
                  <a:schemeClr val="bg1">
                    <a:lumMod val="50000"/>
                  </a:schemeClr>
                </a:solidFill>
                <a:latin typeface="微软雅黑" panose="020B0503020204020204" charset="-122"/>
                <a:ea typeface="微软雅黑" panose="020B0503020204020204" charset="-122"/>
              </a:rPr>
              <a:t>英雄人物</a:t>
            </a:r>
            <a:endParaRPr lang="zh-CN" altLang="en-US" dirty="0">
              <a:solidFill>
                <a:schemeClr val="bg1">
                  <a:lumMod val="50000"/>
                </a:schemeClr>
              </a:solidFill>
              <a:latin typeface="微软雅黑" panose="020B0503020204020204" charset="-122"/>
              <a:ea typeface="微软雅黑" panose="020B0503020204020204" charset="-122"/>
            </a:endParaRPr>
          </a:p>
        </p:txBody>
      </p:sp>
      <p:sp>
        <p:nvSpPr>
          <p:cNvPr id="30" name="矩形 29"/>
          <p:cNvSpPr/>
          <p:nvPr/>
        </p:nvSpPr>
        <p:spPr>
          <a:xfrm>
            <a:off x="5990590" y="2856865"/>
            <a:ext cx="4579620" cy="460375"/>
          </a:xfrm>
          <a:prstGeom prst="rect">
            <a:avLst/>
          </a:prstGeom>
        </p:spPr>
        <p:txBody>
          <a:bodyPr wrap="square">
            <a:spAutoFit/>
          </a:bodyPr>
          <a:lstStyle/>
          <a:p>
            <a:pPr algn="l" fontAlgn="base">
              <a:lnSpc>
                <a:spcPct val="150000"/>
              </a:lnSpc>
              <a:spcBef>
                <a:spcPts val="0"/>
              </a:spcBef>
              <a:spcAft>
                <a:spcPts val="0"/>
              </a:spcAft>
              <a:buClr>
                <a:schemeClr val="accent1">
                  <a:lumMod val="75000"/>
                </a:schemeClr>
              </a:buClr>
              <a:buSzPct val="145000"/>
              <a:buFont typeface="Arial" panose="020B0604020202020204"/>
            </a:pPr>
            <a:r>
              <a:rPr lang="zh-CN" altLang="zh-CN" sz="1600" dirty="0">
                <a:solidFill>
                  <a:schemeClr val="bg1">
                    <a:lumMod val="50000"/>
                  </a:schemeClr>
                </a:solidFill>
                <a:latin typeface="微软雅黑" panose="020B0503020204020204" charset="-122"/>
                <a:ea typeface="微软雅黑" panose="020B0503020204020204" charset="-122"/>
              </a:rPr>
              <a:t>介绍坦克英雄的特点及代表人物</a:t>
            </a:r>
            <a:endParaRPr lang="zh-CN" altLang="zh-CN" sz="1600" dirty="0">
              <a:solidFill>
                <a:schemeClr val="bg1">
                  <a:lumMod val="50000"/>
                </a:schemeClr>
              </a:solidFill>
              <a:latin typeface="微软雅黑" panose="020B0503020204020204" charset="-122"/>
              <a:ea typeface="微软雅黑" panose="020B0503020204020204" charset="-122"/>
            </a:endParaRPr>
          </a:p>
        </p:txBody>
      </p:sp>
      <p:sp>
        <p:nvSpPr>
          <p:cNvPr id="31" name="矩形 30"/>
          <p:cNvSpPr/>
          <p:nvPr/>
        </p:nvSpPr>
        <p:spPr>
          <a:xfrm>
            <a:off x="5990590" y="3754755"/>
            <a:ext cx="4579620" cy="460375"/>
          </a:xfrm>
          <a:prstGeom prst="rect">
            <a:avLst/>
          </a:prstGeom>
        </p:spPr>
        <p:txBody>
          <a:bodyPr wrap="square">
            <a:spAutoFit/>
          </a:bodyPr>
          <a:lstStyle/>
          <a:p>
            <a:pPr algn="l" fontAlgn="base">
              <a:lnSpc>
                <a:spcPct val="150000"/>
              </a:lnSpc>
              <a:spcBef>
                <a:spcPts val="0"/>
              </a:spcBef>
              <a:spcAft>
                <a:spcPts val="0"/>
              </a:spcAft>
              <a:buClr>
                <a:schemeClr val="accent1">
                  <a:lumMod val="75000"/>
                </a:schemeClr>
              </a:buClr>
              <a:buSzPct val="145000"/>
              <a:buFont typeface="Arial" panose="020B0604020202020204"/>
            </a:pPr>
            <a:r>
              <a:rPr lang="zh-CN" altLang="zh-CN" sz="1600" dirty="0">
                <a:solidFill>
                  <a:schemeClr val="bg1">
                    <a:lumMod val="50000"/>
                  </a:schemeClr>
                </a:solidFill>
                <a:latin typeface="微软雅黑" panose="020B0503020204020204" charset="-122"/>
                <a:ea typeface="微软雅黑" panose="020B0503020204020204" charset="-122"/>
              </a:rPr>
              <a:t>介绍最喜欢的英雄人物特点及玩法</a:t>
            </a:r>
            <a:endParaRPr lang="zh-CN" altLang="zh-CN" sz="1600" dirty="0">
              <a:solidFill>
                <a:schemeClr val="bg1">
                  <a:lumMod val="50000"/>
                </a:schemeClr>
              </a:solidFill>
              <a:latin typeface="微软雅黑" panose="020B0503020204020204" charset="-122"/>
              <a:ea typeface="微软雅黑" panose="020B0503020204020204" charset="-122"/>
            </a:endParaRPr>
          </a:p>
        </p:txBody>
      </p:sp>
      <p:sp>
        <p:nvSpPr>
          <p:cNvPr id="32" name="矩形 31"/>
          <p:cNvSpPr/>
          <p:nvPr/>
        </p:nvSpPr>
        <p:spPr>
          <a:xfrm>
            <a:off x="5990590" y="4593590"/>
            <a:ext cx="4579620" cy="460375"/>
          </a:xfrm>
          <a:prstGeom prst="rect">
            <a:avLst/>
          </a:prstGeom>
        </p:spPr>
        <p:txBody>
          <a:bodyPr wrap="square">
            <a:spAutoFit/>
          </a:bodyPr>
          <a:lstStyle/>
          <a:p>
            <a:pPr algn="l" fontAlgn="base">
              <a:lnSpc>
                <a:spcPct val="150000"/>
              </a:lnSpc>
              <a:spcBef>
                <a:spcPts val="0"/>
              </a:spcBef>
              <a:spcAft>
                <a:spcPts val="0"/>
              </a:spcAft>
              <a:buClr>
                <a:schemeClr val="accent1">
                  <a:lumMod val="75000"/>
                </a:schemeClr>
              </a:buClr>
              <a:buSzPct val="145000"/>
              <a:buFont typeface="Arial" panose="020B0604020202020204"/>
            </a:pPr>
            <a:r>
              <a:rPr lang="zh-CN" altLang="zh-CN" sz="1600" dirty="0">
                <a:solidFill>
                  <a:schemeClr val="bg1">
                    <a:lumMod val="50000"/>
                  </a:schemeClr>
                </a:solidFill>
                <a:latin typeface="微软雅黑" panose="020B0503020204020204" charset="-122"/>
                <a:ea typeface="微软雅黑" panose="020B0503020204020204" charset="-122"/>
              </a:rPr>
              <a:t>介绍</a:t>
            </a:r>
            <a:r>
              <a:rPr lang="en-US" altLang="zh-CN" sz="1600" dirty="0">
                <a:solidFill>
                  <a:schemeClr val="bg1">
                    <a:lumMod val="50000"/>
                  </a:schemeClr>
                </a:solidFill>
                <a:latin typeface="微软雅黑" panose="020B0503020204020204" charset="-122"/>
                <a:ea typeface="微软雅黑" panose="020B0503020204020204" charset="-122"/>
              </a:rPr>
              <a:t>CS</a:t>
            </a:r>
            <a:r>
              <a:rPr lang="zh-CN" altLang="en-US" sz="1600" dirty="0">
                <a:solidFill>
                  <a:schemeClr val="bg1">
                    <a:lumMod val="50000"/>
                  </a:schemeClr>
                </a:solidFill>
                <a:latin typeface="微软雅黑" panose="020B0503020204020204" charset="-122"/>
                <a:ea typeface="微软雅黑" panose="020B0503020204020204" charset="-122"/>
              </a:rPr>
              <a:t>中的玩法攻略</a:t>
            </a:r>
            <a:endParaRPr lang="zh-CN" altLang="en-US" sz="1600" dirty="0">
              <a:solidFill>
                <a:schemeClr val="bg1">
                  <a:lumMod val="5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gtEl>
                                      </p:cBhvr>
                                    </p:animEffect>
                                  </p:childTnLst>
                                </p:cTn>
                              </p:par>
                            </p:childTnLst>
                          </p:cTn>
                        </p:par>
                        <p:par>
                          <p:cTn id="20" fill="hold">
                            <p:stCondLst>
                              <p:cond delay="1649"/>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3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3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3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3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3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3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3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300"/>
                                        <p:tgtEl>
                                          <p:spTgt spid="28"/>
                                        </p:tgtEl>
                                      </p:cBhvr>
                                    </p:animEffect>
                                  </p:childTnLst>
                                </p:cTn>
                              </p:par>
                            </p:childTnLst>
                          </p:cTn>
                        </p:par>
                        <p:par>
                          <p:cTn id="45" fill="hold">
                            <p:stCondLst>
                              <p:cond delay="2149"/>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300"/>
                                        <p:tgtEl>
                                          <p:spTgt spid="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300"/>
                                        <p:tgtEl>
                                          <p:spTgt spid="1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300"/>
                                        <p:tgtEl>
                                          <p:spTgt spid="1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300"/>
                                        <p:tgtEl>
                                          <p:spTgt spid="12"/>
                                        </p:tgtEl>
                                      </p:cBhvr>
                                    </p:animEffect>
                                  </p:childTnLst>
                                </p:cTn>
                              </p:par>
                            </p:childTnLst>
                          </p:cTn>
                        </p:par>
                        <p:par>
                          <p:cTn id="58" fill="hold">
                            <p:stCondLst>
                              <p:cond delay="2649"/>
                            </p:stCondLst>
                            <p:childTnLst>
                              <p:par>
                                <p:cTn id="59" presetID="22" presetClass="entr" presetSubtype="8"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300"/>
                                        <p:tgtEl>
                                          <p:spTgt spid="1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3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300"/>
                                        <p:tgtEl>
                                          <p:spTgt spid="2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3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3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300"/>
                                        <p:tgtEl>
                                          <p:spTgt spid="2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300"/>
                                        <p:tgtEl>
                                          <p:spTgt spid="2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300"/>
                                        <p:tgtEl>
                                          <p:spTgt spid="24"/>
                                        </p:tgtEl>
                                      </p:cBhvr>
                                    </p:animEffect>
                                  </p:childTnLst>
                                </p:cTn>
                              </p:par>
                            </p:childTnLst>
                          </p:cTn>
                        </p:par>
                        <p:par>
                          <p:cTn id="83" fill="hold">
                            <p:stCondLst>
                              <p:cond delay="3149"/>
                            </p:stCondLst>
                            <p:childTnLst>
                              <p:par>
                                <p:cTn id="84" presetID="42"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anim calcmode="lin" valueType="num">
                                      <p:cBhvr>
                                        <p:cTn id="87" dur="500" fill="hold"/>
                                        <p:tgtEl>
                                          <p:spTgt spid="29"/>
                                        </p:tgtEl>
                                        <p:attrNameLst>
                                          <p:attrName>ppt_x</p:attrName>
                                        </p:attrNameLst>
                                      </p:cBhvr>
                                      <p:tavLst>
                                        <p:tav tm="0">
                                          <p:val>
                                            <p:strVal val="#ppt_x"/>
                                          </p:val>
                                        </p:tav>
                                        <p:tav tm="100000">
                                          <p:val>
                                            <p:strVal val="#ppt_x"/>
                                          </p:val>
                                        </p:tav>
                                      </p:tavLst>
                                    </p:anim>
                                    <p:anim calcmode="lin" valueType="num">
                                      <p:cBhvr>
                                        <p:cTn id="88" dur="500" fill="hold"/>
                                        <p:tgtEl>
                                          <p:spTgt spid="29"/>
                                        </p:tgtEl>
                                        <p:attrNameLst>
                                          <p:attrName>ppt_y</p:attrName>
                                        </p:attrNameLst>
                                      </p:cBhvr>
                                      <p:tavLst>
                                        <p:tav tm="0">
                                          <p:val>
                                            <p:strVal val="#ppt_y+.1"/>
                                          </p:val>
                                        </p:tav>
                                        <p:tav tm="100000">
                                          <p:val>
                                            <p:strVal val="#ppt_y"/>
                                          </p:val>
                                        </p:tav>
                                      </p:tavLst>
                                    </p:anim>
                                  </p:childTnLst>
                                </p:cTn>
                              </p:par>
                            </p:childTnLst>
                          </p:cTn>
                        </p:par>
                        <p:par>
                          <p:cTn id="89" fill="hold">
                            <p:stCondLst>
                              <p:cond delay="3649"/>
                            </p:stCondLst>
                            <p:childTnLst>
                              <p:par>
                                <p:cTn id="90" presetID="42" presetClass="entr" presetSubtype="0" fill="hold" grpId="0"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anim calcmode="lin" valueType="num">
                                      <p:cBhvr>
                                        <p:cTn id="93" dur="500" fill="hold"/>
                                        <p:tgtEl>
                                          <p:spTgt spid="30"/>
                                        </p:tgtEl>
                                        <p:attrNameLst>
                                          <p:attrName>ppt_x</p:attrName>
                                        </p:attrNameLst>
                                      </p:cBhvr>
                                      <p:tavLst>
                                        <p:tav tm="0">
                                          <p:val>
                                            <p:strVal val="#ppt_x"/>
                                          </p:val>
                                        </p:tav>
                                        <p:tav tm="100000">
                                          <p:val>
                                            <p:strVal val="#ppt_x"/>
                                          </p:val>
                                        </p:tav>
                                      </p:tavLst>
                                    </p:anim>
                                    <p:anim calcmode="lin" valueType="num">
                                      <p:cBhvr>
                                        <p:cTn id="94" dur="500" fill="hold"/>
                                        <p:tgtEl>
                                          <p:spTgt spid="30"/>
                                        </p:tgtEl>
                                        <p:attrNameLst>
                                          <p:attrName>ppt_y</p:attrName>
                                        </p:attrNameLst>
                                      </p:cBhvr>
                                      <p:tavLst>
                                        <p:tav tm="0">
                                          <p:val>
                                            <p:strVal val="#ppt_y+.1"/>
                                          </p:val>
                                        </p:tav>
                                        <p:tav tm="100000">
                                          <p:val>
                                            <p:strVal val="#ppt_y"/>
                                          </p:val>
                                        </p:tav>
                                      </p:tavLst>
                                    </p:anim>
                                  </p:childTnLst>
                                </p:cTn>
                              </p:par>
                            </p:childTnLst>
                          </p:cTn>
                        </p:par>
                        <p:par>
                          <p:cTn id="95" fill="hold">
                            <p:stCondLst>
                              <p:cond delay="4149"/>
                            </p:stCondLst>
                            <p:childTnLst>
                              <p:par>
                                <p:cTn id="96" presetID="42"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anim calcmode="lin" valueType="num">
                                      <p:cBhvr>
                                        <p:cTn id="99" dur="500" fill="hold"/>
                                        <p:tgtEl>
                                          <p:spTgt spid="31"/>
                                        </p:tgtEl>
                                        <p:attrNameLst>
                                          <p:attrName>ppt_x</p:attrName>
                                        </p:attrNameLst>
                                      </p:cBhvr>
                                      <p:tavLst>
                                        <p:tav tm="0">
                                          <p:val>
                                            <p:strVal val="#ppt_x"/>
                                          </p:val>
                                        </p:tav>
                                        <p:tav tm="100000">
                                          <p:val>
                                            <p:strVal val="#ppt_x"/>
                                          </p:val>
                                        </p:tav>
                                      </p:tavLst>
                                    </p:anim>
                                    <p:anim calcmode="lin" valueType="num">
                                      <p:cBhvr>
                                        <p:cTn id="100" dur="500" fill="hold"/>
                                        <p:tgtEl>
                                          <p:spTgt spid="31"/>
                                        </p:tgtEl>
                                        <p:attrNameLst>
                                          <p:attrName>ppt_y</p:attrName>
                                        </p:attrNameLst>
                                      </p:cBhvr>
                                      <p:tavLst>
                                        <p:tav tm="0">
                                          <p:val>
                                            <p:strVal val="#ppt_y+.1"/>
                                          </p:val>
                                        </p:tav>
                                        <p:tav tm="100000">
                                          <p:val>
                                            <p:strVal val="#ppt_y"/>
                                          </p:val>
                                        </p:tav>
                                      </p:tavLst>
                                    </p:anim>
                                  </p:childTnLst>
                                </p:cTn>
                              </p:par>
                            </p:childTnLst>
                          </p:cTn>
                        </p:par>
                        <p:par>
                          <p:cTn id="101" fill="hold">
                            <p:stCondLst>
                              <p:cond delay="4649"/>
                            </p:stCondLst>
                            <p:childTnLst>
                              <p:par>
                                <p:cTn id="102" presetID="42" presetClass="entr" presetSubtype="0" fill="hold" grpId="0"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anim calcmode="lin" valueType="num">
                                      <p:cBhvr>
                                        <p:cTn id="105" dur="500" fill="hold"/>
                                        <p:tgtEl>
                                          <p:spTgt spid="32"/>
                                        </p:tgtEl>
                                        <p:attrNameLst>
                                          <p:attrName>ppt_x</p:attrName>
                                        </p:attrNameLst>
                                      </p:cBhvr>
                                      <p:tavLst>
                                        <p:tav tm="0">
                                          <p:val>
                                            <p:strVal val="#ppt_x"/>
                                          </p:val>
                                        </p:tav>
                                        <p:tav tm="100000">
                                          <p:val>
                                            <p:strVal val="#ppt_x"/>
                                          </p:val>
                                        </p:tav>
                                      </p:tavLst>
                                    </p:anim>
                                    <p:anim calcmode="lin" valueType="num">
                                      <p:cBhvr>
                                        <p:cTn id="106"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p:bldP spid="19" grpId="0" bldLvl="0" animBg="1"/>
      <p:bldP spid="20" grpId="0"/>
      <p:bldP spid="21" grpId="0" bldLvl="0" animBg="1"/>
      <p:bldP spid="22" grpId="0"/>
      <p:bldP spid="23" grpId="0" bldLvl="0" animBg="1"/>
      <p:bldP spid="24" grpId="0"/>
      <p:bldP spid="25" grpId="0"/>
      <p:bldP spid="26" grpId="0"/>
      <p:bldP spid="27" grpId="0"/>
      <p:bldP spid="28" grpId="0"/>
      <p:bldP spid="29"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4"/>
          <p:cNvPicPr>
            <a:picLocks noChangeAspect="1"/>
          </p:cNvPicPr>
          <p:nvPr/>
        </p:nvPicPr>
        <p:blipFill>
          <a:blip r:embed="rId1" cstate="screen"/>
          <a:srcRect/>
          <a:stretch>
            <a:fillRect/>
          </a:stretch>
        </p:blipFill>
        <p:spPr>
          <a:xfrm rot="1500000">
            <a:off x="10182225" y="1468120"/>
            <a:ext cx="434340" cy="1142365"/>
          </a:xfrm>
          <a:prstGeom prst="rect">
            <a:avLst/>
          </a:prstGeom>
        </p:spPr>
      </p:pic>
      <p:sp>
        <p:nvSpPr>
          <p:cNvPr id="2" name="文本框 1"/>
          <p:cNvSpPr txBox="1"/>
          <p:nvPr/>
        </p:nvSpPr>
        <p:spPr>
          <a:xfrm>
            <a:off x="4672330" y="2889250"/>
            <a:ext cx="3133090" cy="829945"/>
          </a:xfrm>
          <a:prstGeom prst="rect">
            <a:avLst/>
          </a:prstGeom>
          <a:noFill/>
        </p:spPr>
        <p:txBody>
          <a:bodyPr wrap="none" rtlCol="0">
            <a:spAutoFit/>
          </a:bodyPr>
          <a:p>
            <a:r>
              <a:rPr lang="en-US" altLang="zh-CN" sz="4800">
                <a:solidFill>
                  <a:srgbClr val="F2610A"/>
                </a:solidFill>
              </a:rPr>
              <a:t>THANK YOU</a:t>
            </a:r>
            <a:endParaRPr lang="en-US" altLang="zh-CN" sz="4800">
              <a:solidFill>
                <a:srgbClr val="F2610A"/>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3"/>
          <p:cNvPicPr>
            <a:picLocks noChangeAspect="1"/>
          </p:cNvPicPr>
          <p:nvPr/>
        </p:nvPicPr>
        <p:blipFill>
          <a:blip r:embed="rId1" cstate="screen"/>
          <a:srcRect/>
          <a:stretch>
            <a:fillRect/>
          </a:stretch>
        </p:blipFill>
        <p:spPr>
          <a:xfrm>
            <a:off x="10199370" y="5699125"/>
            <a:ext cx="1617345" cy="1162050"/>
          </a:xfrm>
          <a:prstGeom prst="rect">
            <a:avLst/>
          </a:prstGeom>
        </p:spPr>
      </p:pic>
      <p:sp>
        <p:nvSpPr>
          <p:cNvPr id="9" name="矩形 8"/>
          <p:cNvSpPr/>
          <p:nvPr/>
        </p:nvSpPr>
        <p:spPr>
          <a:xfrm>
            <a:off x="5074285" y="-405130"/>
            <a:ext cx="1938655" cy="2087245"/>
          </a:xfrm>
          <a:prstGeom prst="rect">
            <a:avLst/>
          </a:prstGeom>
          <a:noFill/>
          <a:ln w="3175">
            <a:solidFill>
              <a:schemeClr val="tx1">
                <a:lumMod val="85000"/>
                <a:lumOff val="15000"/>
                <a:alpha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16700" y="356235"/>
            <a:ext cx="612775" cy="1002665"/>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825365" y="356235"/>
            <a:ext cx="612775" cy="1002665"/>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91760" y="683260"/>
            <a:ext cx="1719580" cy="455930"/>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2"/>
          <p:cNvPicPr>
            <a:picLocks noChangeAspect="1"/>
          </p:cNvPicPr>
          <p:nvPr/>
        </p:nvPicPr>
        <p:blipFill>
          <a:blip r:embed="rId2" cstate="screen"/>
          <a:srcRect/>
          <a:stretch>
            <a:fillRect/>
          </a:stretch>
        </p:blipFill>
        <p:spPr>
          <a:xfrm>
            <a:off x="4627245" y="362585"/>
            <a:ext cx="327025" cy="996315"/>
          </a:xfrm>
          <a:prstGeom prst="rect">
            <a:avLst/>
          </a:prstGeom>
        </p:spPr>
      </p:pic>
      <p:sp>
        <p:nvSpPr>
          <p:cNvPr id="17" name="文本框 16"/>
          <p:cNvSpPr txBox="1"/>
          <p:nvPr/>
        </p:nvSpPr>
        <p:spPr>
          <a:xfrm>
            <a:off x="4626610" y="362585"/>
            <a:ext cx="336550" cy="932180"/>
          </a:xfrm>
          <a:prstGeom prst="rect">
            <a:avLst/>
          </a:prstGeom>
          <a:noFill/>
        </p:spPr>
        <p:txBody>
          <a:bodyPr vert="eaVert" wrap="square" rtlCol="0">
            <a:spAutoFit/>
          </a:bodyPr>
          <a:lstStyle/>
          <a:p>
            <a:pPr algn="dist"/>
            <a:r>
              <a:rPr lang="en-US" altLang="zh-CN" sz="1000" dirty="0">
                <a:solidFill>
                  <a:schemeClr val="bg1"/>
                </a:solidFill>
                <a:latin typeface="华文细黑" panose="02010600040101010101" pitchFamily="2" charset="-122"/>
                <a:ea typeface="华文细黑" panose="02010600040101010101" pitchFamily="2" charset="-122"/>
                <a:cs typeface="Segoe UI Light" panose="020B0502040204020203" pitchFamily="34" charset="0"/>
                <a:sym typeface="+mn-ea"/>
              </a:rPr>
              <a:t>CONTENTS</a:t>
            </a:r>
            <a:endParaRPr lang="en-US" altLang="zh-CN" sz="1000" dirty="0">
              <a:solidFill>
                <a:schemeClr val="bg1"/>
              </a:solidFill>
              <a:latin typeface="华文细黑" panose="02010600040101010101" pitchFamily="2" charset="-122"/>
              <a:ea typeface="华文细黑" panose="02010600040101010101" pitchFamily="2" charset="-122"/>
              <a:cs typeface="Segoe UI Light" panose="020B0502040204020203" pitchFamily="34" charset="0"/>
              <a:sym typeface="+mn-ea"/>
            </a:endParaRPr>
          </a:p>
        </p:txBody>
      </p:sp>
      <p:sp>
        <p:nvSpPr>
          <p:cNvPr id="20" name="椭圆 19"/>
          <p:cNvSpPr/>
          <p:nvPr/>
        </p:nvSpPr>
        <p:spPr>
          <a:xfrm>
            <a:off x="6962140" y="1294765"/>
            <a:ext cx="115570" cy="11557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278630" y="2339340"/>
            <a:ext cx="795655" cy="70675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rPr>
              <a:t>一</a:t>
            </a:r>
            <a:endPar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endParaRPr>
          </a:p>
        </p:txBody>
      </p:sp>
      <p:sp>
        <p:nvSpPr>
          <p:cNvPr id="31" name="文本框 30"/>
          <p:cNvSpPr txBox="1"/>
          <p:nvPr/>
        </p:nvSpPr>
        <p:spPr>
          <a:xfrm>
            <a:off x="4278630" y="3315970"/>
            <a:ext cx="795655" cy="70675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rPr>
              <a:t>二</a:t>
            </a:r>
            <a:endPar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endParaRPr>
          </a:p>
        </p:txBody>
      </p:sp>
      <p:sp>
        <p:nvSpPr>
          <p:cNvPr id="32" name="文本框 31"/>
          <p:cNvSpPr txBox="1"/>
          <p:nvPr/>
        </p:nvSpPr>
        <p:spPr>
          <a:xfrm>
            <a:off x="4278630" y="4207510"/>
            <a:ext cx="795655" cy="70675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rPr>
              <a:t>三</a:t>
            </a:r>
            <a:endParaRPr lang="zh-CN" altLang="en-US" sz="4000" b="1"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endParaRPr>
          </a:p>
        </p:txBody>
      </p:sp>
      <p:sp>
        <p:nvSpPr>
          <p:cNvPr id="33" name="文本框 32"/>
          <p:cNvSpPr txBox="1"/>
          <p:nvPr/>
        </p:nvSpPr>
        <p:spPr>
          <a:xfrm>
            <a:off x="4278630" y="5112385"/>
            <a:ext cx="795655" cy="70675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4000"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rPr>
              <a:t>四</a:t>
            </a:r>
            <a:endParaRPr lang="zh-CN" altLang="en-US" sz="4000" noProof="0" dirty="0">
              <a:ln>
                <a:noFill/>
              </a:ln>
              <a:solidFill>
                <a:schemeClr val="tx1">
                  <a:lumMod val="85000"/>
                  <a:lumOff val="15000"/>
                </a:schemeClr>
              </a:solidFill>
              <a:uLnTx/>
              <a:uFillTx/>
              <a:latin typeface="禹卫书法隶书简体" panose="02000603000000000000" charset="-122"/>
              <a:ea typeface="禹卫书法隶书简体" panose="02000603000000000000" charset="-122"/>
              <a:sym typeface="+mn-ea"/>
            </a:endParaRPr>
          </a:p>
        </p:txBody>
      </p:sp>
      <p:sp>
        <p:nvSpPr>
          <p:cNvPr id="34" name="文本框 33"/>
          <p:cNvSpPr txBox="1"/>
          <p:nvPr/>
        </p:nvSpPr>
        <p:spPr>
          <a:xfrm>
            <a:off x="5725795" y="240411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rPr>
              <a:t>项目背景</a:t>
            </a:r>
            <a:endPar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35" name="文本框 34"/>
          <p:cNvSpPr txBox="1"/>
          <p:nvPr/>
        </p:nvSpPr>
        <p:spPr>
          <a:xfrm>
            <a:off x="5725795" y="332676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rPr>
              <a:t>标签介绍</a:t>
            </a:r>
            <a:endPar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5744845" y="420433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rPr>
              <a:t>项目制作</a:t>
            </a:r>
            <a:endPar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sp>
        <p:nvSpPr>
          <p:cNvPr id="38" name="文本框 37"/>
          <p:cNvSpPr txBox="1"/>
          <p:nvPr/>
        </p:nvSpPr>
        <p:spPr>
          <a:xfrm>
            <a:off x="5744845" y="508063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rPr>
              <a:t>兴趣作业</a:t>
            </a:r>
            <a:endParaRPr kumimoji="0" lang="zh-CN" altLang="en-US" sz="2000"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sym typeface="+mn-ea"/>
            </a:endParaRPr>
          </a:p>
        </p:txBody>
      </p:sp>
      <p:grpSp>
        <p:nvGrpSpPr>
          <p:cNvPr id="50" name="组合 49"/>
          <p:cNvGrpSpPr/>
          <p:nvPr/>
        </p:nvGrpSpPr>
        <p:grpSpPr>
          <a:xfrm>
            <a:off x="4963160" y="2719705"/>
            <a:ext cx="690880" cy="2707005"/>
            <a:chOff x="7816" y="4300"/>
            <a:chExt cx="928" cy="4263"/>
          </a:xfrm>
        </p:grpSpPr>
        <p:cxnSp>
          <p:nvCxnSpPr>
            <p:cNvPr id="46" name="直接连接符 45"/>
            <p:cNvCxnSpPr/>
            <p:nvPr/>
          </p:nvCxnSpPr>
          <p:spPr>
            <a:xfrm>
              <a:off x="7816" y="4300"/>
              <a:ext cx="929"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816" y="5779"/>
              <a:ext cx="929"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816" y="7183"/>
              <a:ext cx="929"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816" y="8563"/>
              <a:ext cx="929" cy="0"/>
            </a:xfrm>
            <a:prstGeom prst="line">
              <a:avLst/>
            </a:prstGeom>
            <a:ln>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1" name="图片 50" descr="图片2"/>
          <p:cNvPicPr>
            <a:picLocks noChangeAspect="1"/>
          </p:cNvPicPr>
          <p:nvPr/>
        </p:nvPicPr>
        <p:blipFill>
          <a:blip r:embed="rId3"/>
          <a:stretch>
            <a:fillRect/>
          </a:stretch>
        </p:blipFill>
        <p:spPr>
          <a:xfrm>
            <a:off x="4718050" y="41275"/>
            <a:ext cx="2971800" cy="157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ox(in)">
                                      <p:cBhvr>
                                        <p:cTn id="7" dur="20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ox(in)">
                                      <p:cBhvr>
                                        <p:cTn id="12" dur="20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Effect transition="in" filter="box(in)">
                                      <p:cBhvr>
                                        <p:cTn id="17" dur="2000"/>
                                        <p:tgtEl>
                                          <p:spTgt spid="3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box(in)">
                                      <p:cBhvr>
                                        <p:cTn id="22" dur="20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835" y="1867535"/>
            <a:ext cx="1198245" cy="2607310"/>
          </a:xfrm>
          <a:prstGeom prst="rect">
            <a:avLst/>
          </a:prstGeom>
          <a:noFill/>
        </p:spPr>
        <p:txBody>
          <a:bodyPr vert="eaVert" wrap="square" rtlCol="0">
            <a:spAutoFit/>
          </a:bodyPr>
          <a:lstStyle/>
          <a:p>
            <a:r>
              <a:rPr lang="en-US" altLang="zh-CN" sz="6600" dirty="0">
                <a:solidFill>
                  <a:srgbClr val="F2610A"/>
                </a:solidFill>
                <a:latin typeface="汉仪行楷简" panose="02010609000101010101" pitchFamily="49" charset="-122"/>
                <a:ea typeface="汉仪行楷简" panose="02010609000101010101" pitchFamily="49" charset="-122"/>
              </a:rPr>
              <a:t>Part 1</a:t>
            </a:r>
            <a:endParaRPr lang="en-US" altLang="zh-CN" sz="6600" dirty="0">
              <a:solidFill>
                <a:srgbClr val="F2610A"/>
              </a:solidFill>
              <a:latin typeface="汉仪行楷简" panose="02010609000101010101" pitchFamily="49" charset="-122"/>
              <a:ea typeface="汉仪行楷简" panose="02010609000101010101" pitchFamily="49" charset="-122"/>
            </a:endParaRPr>
          </a:p>
        </p:txBody>
      </p:sp>
      <p:cxnSp>
        <p:nvCxnSpPr>
          <p:cNvPr id="3" name="直接连接符 2"/>
          <p:cNvCxnSpPr/>
          <p:nvPr/>
        </p:nvCxnSpPr>
        <p:spPr>
          <a:xfrm>
            <a:off x="506666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1408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4085" y="1867535"/>
            <a:ext cx="675005" cy="3651250"/>
          </a:xfrm>
          <a:prstGeom prst="rect">
            <a:avLst/>
          </a:prstGeom>
          <a:noFill/>
        </p:spPr>
        <p:txBody>
          <a:bodyPr vert="eaVert" wrap="square" rtlCol="0">
            <a:spAutoFit/>
          </a:bodyPr>
          <a:lstStyle/>
          <a:p>
            <a:pPr algn="l"/>
            <a:r>
              <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rPr>
              <a:t>项目背景</a:t>
            </a:r>
            <a:endPar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76555" y="407670"/>
            <a:ext cx="11438890" cy="6043295"/>
            <a:chOff x="883" y="847"/>
            <a:chExt cx="17434" cy="9107"/>
          </a:xfrm>
        </p:grpSpPr>
        <p:pic>
          <p:nvPicPr>
            <p:cNvPr id="25" name="图片 24"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10800000" algn="r" rotWithShape="0">
                <a:prstClr val="black">
                  <a:alpha val="40000"/>
                </a:prstClr>
              </a:outerShdw>
            </a:effectLst>
          </p:spPr>
        </p:pic>
        <p:pic>
          <p:nvPicPr>
            <p:cNvPr id="26" name="图片 25"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2700000" algn="tl" rotWithShape="0">
                <a:prstClr val="black">
                  <a:alpha val="40000"/>
                </a:prstClr>
              </a:outerShdw>
            </a:effectLst>
          </p:spPr>
        </p:pic>
      </p:grpSp>
      <p:pic>
        <p:nvPicPr>
          <p:cNvPr id="27" name="图片 26" descr="印记"/>
          <p:cNvPicPr>
            <a:picLocks noChangeAspect="1"/>
          </p:cNvPicPr>
          <p:nvPr/>
        </p:nvPicPr>
        <p:blipFill>
          <a:blip r:embed="rId2" cstate="email"/>
          <a:stretch>
            <a:fillRect/>
          </a:stretch>
        </p:blipFill>
        <p:spPr>
          <a:xfrm>
            <a:off x="376555" y="407670"/>
            <a:ext cx="586740" cy="934720"/>
          </a:xfrm>
          <a:prstGeom prst="rect">
            <a:avLst/>
          </a:prstGeom>
        </p:spPr>
      </p:pic>
      <p:sp>
        <p:nvSpPr>
          <p:cNvPr id="28" name="文本框 3"/>
          <p:cNvSpPr txBox="1"/>
          <p:nvPr/>
        </p:nvSpPr>
        <p:spPr>
          <a:xfrm>
            <a:off x="1034415" y="629920"/>
            <a:ext cx="2509520" cy="368300"/>
          </a:xfrm>
          <a:prstGeom prst="rect">
            <a:avLst/>
          </a:prstGeom>
          <a:noFill/>
        </p:spPr>
        <p:txBody>
          <a:bodyPr wrap="square" rtlCol="0">
            <a:spAutoFit/>
          </a:bodyPr>
          <a:lstStyle/>
          <a:p>
            <a:pPr algn="l"/>
            <a:r>
              <a:rPr lang="zh-CN" altLang="en-US" b="1" dirty="0">
                <a:solidFill>
                  <a:srgbClr val="C84E30"/>
                </a:solidFill>
                <a:latin typeface="微软雅黑" panose="020B0503020204020204" charset="-122"/>
                <a:ea typeface="微软雅黑" panose="020B0503020204020204" charset="-122"/>
              </a:rPr>
              <a:t>项目背景</a:t>
            </a:r>
            <a:endParaRPr lang="zh-CN" altLang="en-US" b="1" dirty="0">
              <a:solidFill>
                <a:srgbClr val="C84E30"/>
              </a:solidFill>
              <a:latin typeface="微软雅黑" panose="020B0503020204020204" charset="-122"/>
              <a:ea typeface="微软雅黑" panose="020B0503020204020204" charset="-122"/>
            </a:endParaRPr>
          </a:p>
        </p:txBody>
      </p:sp>
      <p:sp>
        <p:nvSpPr>
          <p:cNvPr id="29" name="Rectangle 10"/>
          <p:cNvSpPr/>
          <p:nvPr/>
        </p:nvSpPr>
        <p:spPr>
          <a:xfrm>
            <a:off x="4910455" y="1537335"/>
            <a:ext cx="5483860" cy="3780155"/>
          </a:xfrm>
          <a:prstGeom prst="rect">
            <a:avLst/>
          </a:prstGeom>
          <a:blipFill dpi="0" rotWithShape="1">
            <a:blip r:embed="rId3"/>
            <a:srcRect/>
            <a:stretch>
              <a:fillRect/>
            </a:stretch>
          </a:blipFill>
          <a:ln w="25400" cap="flat" cmpd="sng" algn="ctr">
            <a:noFill/>
            <a:prstDash val="solid"/>
          </a:ln>
          <a:effectLst/>
        </p:spPr>
        <p:txBody>
          <a:bodyPr lIns="68577" tIns="34288" rIns="68577" bIns="34288" anchor="ctr"/>
          <a:lstStyle/>
          <a:p>
            <a:pPr algn="ctr" defTabSz="685165">
              <a:defRPr/>
            </a:pPr>
            <a:endParaRPr lang="zh-CN" altLang="zh-CN" sz="1400" kern="0" dirty="0">
              <a:solidFill>
                <a:srgbClr val="FFFFFF"/>
              </a:solidFill>
              <a:cs typeface="+mn-ea"/>
              <a:sym typeface="+mn-lt"/>
            </a:endParaRPr>
          </a:p>
        </p:txBody>
      </p:sp>
      <p:sp>
        <p:nvSpPr>
          <p:cNvPr id="30" name="Rectangle 22"/>
          <p:cNvSpPr/>
          <p:nvPr/>
        </p:nvSpPr>
        <p:spPr>
          <a:xfrm>
            <a:off x="1716405" y="1902460"/>
            <a:ext cx="5110480" cy="1102995"/>
          </a:xfrm>
          <a:prstGeom prst="roundRect">
            <a:avLst>
              <a:gd name="adj" fmla="val 6247"/>
            </a:avLst>
          </a:prstGeom>
          <a:solidFill>
            <a:srgbClr val="C84E30">
              <a:alpha val="70000"/>
            </a:srgbClr>
          </a:solidFill>
          <a:ln w="25400" cap="flat" cmpd="sng" algn="ctr">
            <a:noFill/>
            <a:prstDash val="solid"/>
          </a:ln>
          <a:effectLst/>
        </p:spPr>
        <p:txBody>
          <a:bodyPr lIns="68577" tIns="34288" rIns="68577" bIns="34288" anchor="ctr"/>
          <a:lstStyle/>
          <a:p>
            <a:pPr algn="ctr" defTabSz="685165">
              <a:defRPr/>
            </a:pPr>
            <a:endParaRPr lang="en-US" sz="1400" kern="0" dirty="0">
              <a:solidFill>
                <a:sysClr val="window" lastClr="FFFFFF"/>
              </a:solidFill>
              <a:cs typeface="+mn-ea"/>
              <a:sym typeface="+mn-lt"/>
            </a:endParaRPr>
          </a:p>
        </p:txBody>
      </p:sp>
      <p:sp>
        <p:nvSpPr>
          <p:cNvPr id="31" name="TextBox 30"/>
          <p:cNvSpPr txBox="1"/>
          <p:nvPr/>
        </p:nvSpPr>
        <p:spPr>
          <a:xfrm>
            <a:off x="1911985" y="1962150"/>
            <a:ext cx="4719955" cy="990600"/>
          </a:xfrm>
          <a:prstGeom prst="rect">
            <a:avLst/>
          </a:prstGeom>
          <a:noFill/>
        </p:spPr>
        <p:txBody>
          <a:bodyPr wrap="square" lIns="68577" tIns="34288" rIns="68577" bIns="34288" rtlCol="0">
            <a:spAutoFit/>
          </a:bodyPr>
          <a:lstStyle/>
          <a:p>
            <a:pPr algn="l" defTabSz="914400">
              <a:lnSpc>
                <a:spcPct val="150000"/>
              </a:lnSpc>
              <a:spcBef>
                <a:spcPts val="0"/>
              </a:spcBef>
              <a:spcAft>
                <a:spcPts val="0"/>
              </a:spcAft>
              <a:buClr>
                <a:schemeClr val="accent1">
                  <a:lumMod val="75000"/>
                </a:schemeClr>
              </a:buClr>
              <a:buSzPct val="145000"/>
              <a:buFont typeface="Arial" panose="020B0604020202020204"/>
            </a:pPr>
            <a:r>
              <a:rPr lang="zh-CN" altLang="en-US" sz="2000" kern="0" dirty="0">
                <a:solidFill>
                  <a:schemeClr val="bg1"/>
                </a:solidFill>
                <a:effectLst/>
                <a:latin typeface="微软雅黑" panose="020B0503020204020204" charset="-122"/>
                <a:ea typeface="微软雅黑" panose="020B0503020204020204" charset="-122"/>
                <a:cs typeface="+mn-ea"/>
                <a:sym typeface="+mn-ea"/>
              </a:rPr>
              <a:t>济民可信集团委托江西珠峰科技公司针对黄氏响声丸产品做一个广告宣传界面</a:t>
            </a:r>
            <a:endParaRPr lang="zh-CN" altLang="en-US" sz="2000" kern="0" dirty="0">
              <a:solidFill>
                <a:schemeClr val="bg1"/>
              </a:solidFill>
              <a:effectLst/>
              <a:latin typeface="微软雅黑" panose="020B0503020204020204" charset="-122"/>
              <a:ea typeface="微软雅黑" panose="020B0503020204020204" charset="-122"/>
              <a:cs typeface="+mn-ea"/>
              <a:sym typeface="+mn-ea"/>
            </a:endParaRPr>
          </a:p>
        </p:txBody>
      </p:sp>
      <p:sp>
        <p:nvSpPr>
          <p:cNvPr id="32" name="Rectangle 4"/>
          <p:cNvSpPr/>
          <p:nvPr/>
        </p:nvSpPr>
        <p:spPr>
          <a:xfrm>
            <a:off x="1716405" y="3329305"/>
            <a:ext cx="2841625" cy="897890"/>
          </a:xfrm>
          <a:prstGeom prst="rect">
            <a:avLst/>
          </a:prstGeom>
        </p:spPr>
        <p:txBody>
          <a:bodyPr wrap="square" lIns="68577" tIns="34288" rIns="68577" bIns="34288">
            <a:spAutoFit/>
          </a:bodyPr>
          <a:lstStyle/>
          <a:p>
            <a:pPr algn="l" defTabSz="914400">
              <a:lnSpc>
                <a:spcPct val="150000"/>
              </a:lnSpc>
              <a:spcBef>
                <a:spcPts val="0"/>
              </a:spcBef>
              <a:spcAft>
                <a:spcPts val="0"/>
              </a:spcAft>
              <a:buClr>
                <a:schemeClr val="accent1">
                  <a:lumMod val="75000"/>
                </a:schemeClr>
              </a:buClr>
              <a:buSzPct val="145000"/>
              <a:buFont typeface="Arial" panose="020B0604020202020204"/>
            </a:pPr>
            <a:r>
              <a:rPr lang="zh-CN" altLang="en-US" kern="0" dirty="0">
                <a:solidFill>
                  <a:schemeClr val="bg1">
                    <a:lumMod val="50000"/>
                  </a:schemeClr>
                </a:solidFill>
                <a:latin typeface="微软雅黑" panose="020B0503020204020204" charset="-122"/>
                <a:ea typeface="微软雅黑" panose="020B0503020204020204" charset="-122"/>
                <a:cs typeface="+mn-ea"/>
                <a:sym typeface="+mn-lt"/>
              </a:rPr>
              <a:t>要求：半天内完成，有产品文字宣传及图片宣传。</a:t>
            </a:r>
            <a:endParaRPr lang="zh-CN" altLang="en-US" kern="0" dirty="0">
              <a:solidFill>
                <a:schemeClr val="bg1">
                  <a:lumMod val="50000"/>
                </a:schemeClr>
              </a:solidFill>
              <a:latin typeface="微软雅黑" panose="020B0503020204020204" charset="-122"/>
              <a:ea typeface="微软雅黑" panose="020B0503020204020204" charset="-122"/>
              <a:cs typeface="+mn-ea"/>
              <a:sym typeface="+mn-lt"/>
            </a:endParaRPr>
          </a:p>
        </p:txBody>
      </p:sp>
      <p:sp>
        <p:nvSpPr>
          <p:cNvPr id="33" name="矩形 32"/>
          <p:cNvSpPr/>
          <p:nvPr/>
        </p:nvSpPr>
        <p:spPr>
          <a:xfrm>
            <a:off x="5685790" y="5447030"/>
            <a:ext cx="2237740" cy="344170"/>
          </a:xfrm>
          <a:prstGeom prst="rect">
            <a:avLst/>
          </a:prstGeom>
        </p:spPr>
        <p:txBody>
          <a:bodyPr wrap="square" lIns="68577" tIns="34288" rIns="68577" bIns="34288">
            <a:spAutoFit/>
          </a:bodyPr>
          <a:lstStyle/>
          <a:p>
            <a:r>
              <a:rPr lang="zh-CN" altLang="en-US" b="1" dirty="0">
                <a:solidFill>
                  <a:srgbClr val="C84E30"/>
                </a:solidFill>
                <a:latin typeface="微软雅黑" panose="020B0503020204020204" charset="-122"/>
                <a:ea typeface="微软雅黑" panose="020B0503020204020204" charset="-122"/>
                <a:cs typeface="+mn-ea"/>
                <a:sym typeface="+mn-lt"/>
              </a:rPr>
              <a:t>项目背景</a:t>
            </a:r>
            <a:endParaRPr lang="zh-CN" altLang="en-US" b="1" dirty="0">
              <a:solidFill>
                <a:srgbClr val="C84E30"/>
              </a:solidFill>
              <a:latin typeface="微软雅黑" panose="020B0503020204020204" charset="-122"/>
              <a:ea typeface="微软雅黑" panose="020B0503020204020204" charset="-122"/>
              <a:cs typeface="+mn-ea"/>
              <a:sym typeface="+mn-lt"/>
            </a:endParaRPr>
          </a:p>
        </p:txBody>
      </p:sp>
      <p:sp>
        <p:nvSpPr>
          <p:cNvPr id="34" name="Rectangle 35"/>
          <p:cNvSpPr/>
          <p:nvPr/>
        </p:nvSpPr>
        <p:spPr>
          <a:xfrm rot="10800000">
            <a:off x="4900930" y="5306695"/>
            <a:ext cx="624840" cy="624840"/>
          </a:xfrm>
          <a:prstGeom prst="round2SameRect">
            <a:avLst/>
          </a:prstGeom>
          <a:solidFill>
            <a:srgbClr val="C84E30"/>
          </a:solidFill>
          <a:ln w="25400" cap="flat" cmpd="sng" algn="ctr">
            <a:noFill/>
            <a:prstDash val="solid"/>
          </a:ln>
          <a:effectLst/>
        </p:spPr>
        <p:txBody>
          <a:bodyPr lIns="68577" tIns="34288" rIns="68577" bIns="34288" rtlCol="0" anchor="ctr"/>
          <a:lstStyle/>
          <a:p>
            <a:pPr algn="ctr" defTabSz="685165">
              <a:defRPr/>
            </a:pPr>
            <a:endParaRPr lang="en-US" sz="1400" kern="0" dirty="0">
              <a:solidFill>
                <a:srgbClr val="00B0F0"/>
              </a:solidFill>
              <a:cs typeface="+mn-ea"/>
              <a:sym typeface="+mn-lt"/>
            </a:endParaRPr>
          </a:p>
        </p:txBody>
      </p:sp>
      <p:sp>
        <p:nvSpPr>
          <p:cNvPr id="35" name="Freeform 1666"/>
          <p:cNvSpPr>
            <a:spLocks noEditPoints="1"/>
          </p:cNvSpPr>
          <p:nvPr/>
        </p:nvSpPr>
        <p:spPr bwMode="auto">
          <a:xfrm>
            <a:off x="5033010" y="5434965"/>
            <a:ext cx="367665" cy="367665"/>
          </a:xfrm>
          <a:custGeom>
            <a:avLst/>
            <a:gdLst>
              <a:gd name="T0" fmla="*/ 0 w 104"/>
              <a:gd name="T1" fmla="*/ 52 h 104"/>
              <a:gd name="T2" fmla="*/ 104 w 104"/>
              <a:gd name="T3" fmla="*/ 52 h 104"/>
              <a:gd name="T4" fmla="*/ 55 w 104"/>
              <a:gd name="T5" fmla="*/ 98 h 104"/>
              <a:gd name="T6" fmla="*/ 55 w 104"/>
              <a:gd name="T7" fmla="*/ 76 h 104"/>
              <a:gd name="T8" fmla="*/ 33 w 104"/>
              <a:gd name="T9" fmla="*/ 80 h 104"/>
              <a:gd name="T10" fmla="*/ 49 w 104"/>
              <a:gd name="T11" fmla="*/ 76 h 104"/>
              <a:gd name="T12" fmla="*/ 76 w 104"/>
              <a:gd name="T13" fmla="*/ 83 h 104"/>
              <a:gd name="T14" fmla="*/ 82 w 104"/>
              <a:gd name="T15" fmla="*/ 87 h 104"/>
              <a:gd name="T16" fmla="*/ 22 w 104"/>
              <a:gd name="T17" fmla="*/ 87 h 104"/>
              <a:gd name="T18" fmla="*/ 28 w 104"/>
              <a:gd name="T19" fmla="*/ 83 h 104"/>
              <a:gd name="T20" fmla="*/ 78 w 104"/>
              <a:gd name="T21" fmla="*/ 78 h 104"/>
              <a:gd name="T22" fmla="*/ 99 w 104"/>
              <a:gd name="T23" fmla="*/ 54 h 104"/>
              <a:gd name="T24" fmla="*/ 78 w 104"/>
              <a:gd name="T25" fmla="*/ 78 h 104"/>
              <a:gd name="T26" fmla="*/ 18 w 104"/>
              <a:gd name="T27" fmla="*/ 83 h 104"/>
              <a:gd name="T28" fmla="*/ 22 w 104"/>
              <a:gd name="T29" fmla="*/ 54 h 104"/>
              <a:gd name="T30" fmla="*/ 55 w 104"/>
              <a:gd name="T31" fmla="*/ 71 h 104"/>
              <a:gd name="T32" fmla="*/ 77 w 104"/>
              <a:gd name="T33" fmla="*/ 54 h 104"/>
              <a:gd name="T34" fmla="*/ 55 w 104"/>
              <a:gd name="T35" fmla="*/ 71 h 104"/>
              <a:gd name="T36" fmla="*/ 31 w 104"/>
              <a:gd name="T37" fmla="*/ 75 h 104"/>
              <a:gd name="T38" fmla="*/ 49 w 104"/>
              <a:gd name="T39" fmla="*/ 54 h 104"/>
              <a:gd name="T40" fmla="*/ 99 w 104"/>
              <a:gd name="T41" fmla="*/ 49 h 104"/>
              <a:gd name="T42" fmla="*/ 78 w 104"/>
              <a:gd name="T43" fmla="*/ 25 h 104"/>
              <a:gd name="T44" fmla="*/ 99 w 104"/>
              <a:gd name="T45" fmla="*/ 49 h 104"/>
              <a:gd name="T46" fmla="*/ 73 w 104"/>
              <a:gd name="T47" fmla="*/ 28 h 104"/>
              <a:gd name="T48" fmla="*/ 55 w 104"/>
              <a:gd name="T49" fmla="*/ 49 h 104"/>
              <a:gd name="T50" fmla="*/ 49 w 104"/>
              <a:gd name="T51" fmla="*/ 49 h 104"/>
              <a:gd name="T52" fmla="*/ 31 w 104"/>
              <a:gd name="T53" fmla="*/ 28 h 104"/>
              <a:gd name="T54" fmla="*/ 49 w 104"/>
              <a:gd name="T55" fmla="*/ 49 h 104"/>
              <a:gd name="T56" fmla="*/ 26 w 104"/>
              <a:gd name="T57" fmla="*/ 25 h 104"/>
              <a:gd name="T58" fmla="*/ 6 w 104"/>
              <a:gd name="T59" fmla="*/ 49 h 104"/>
              <a:gd name="T60" fmla="*/ 55 w 104"/>
              <a:gd name="T61" fmla="*/ 27 h 104"/>
              <a:gd name="T62" fmla="*/ 55 w 104"/>
              <a:gd name="T63" fmla="*/ 5 h 104"/>
              <a:gd name="T64" fmla="*/ 33 w 104"/>
              <a:gd name="T65" fmla="*/ 23 h 104"/>
              <a:gd name="T66" fmla="*/ 49 w 104"/>
              <a:gd name="T67" fmla="*/ 5 h 104"/>
              <a:gd name="T68" fmla="*/ 69 w 104"/>
              <a:gd name="T69" fmla="*/ 8 h 104"/>
              <a:gd name="T70" fmla="*/ 82 w 104"/>
              <a:gd name="T71" fmla="*/ 16 h 104"/>
              <a:gd name="T72" fmla="*/ 22 w 104"/>
              <a:gd name="T73" fmla="*/ 16 h 104"/>
              <a:gd name="T74" fmla="*/ 36 w 104"/>
              <a:gd name="T75"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5" y="98"/>
                </a:moveTo>
                <a:cubicBezTo>
                  <a:pt x="61" y="96"/>
                  <a:pt x="67" y="90"/>
                  <a:pt x="71" y="80"/>
                </a:cubicBezTo>
                <a:cubicBezTo>
                  <a:pt x="66" y="78"/>
                  <a:pt x="61" y="77"/>
                  <a:pt x="55" y="76"/>
                </a:cubicBezTo>
                <a:lnTo>
                  <a:pt x="55" y="98"/>
                </a:lnTo>
                <a:close/>
                <a:moveTo>
                  <a:pt x="33" y="80"/>
                </a:moveTo>
                <a:cubicBezTo>
                  <a:pt x="37" y="90"/>
                  <a:pt x="43" y="96"/>
                  <a:pt x="49" y="98"/>
                </a:cubicBezTo>
                <a:cubicBezTo>
                  <a:pt x="49" y="76"/>
                  <a:pt x="49" y="76"/>
                  <a:pt x="49" y="76"/>
                </a:cubicBezTo>
                <a:cubicBezTo>
                  <a:pt x="44" y="77"/>
                  <a:pt x="38" y="78"/>
                  <a:pt x="33" y="80"/>
                </a:cubicBezTo>
                <a:close/>
                <a:moveTo>
                  <a:pt x="76" y="83"/>
                </a:moveTo>
                <a:cubicBezTo>
                  <a:pt x="74" y="88"/>
                  <a:pt x="72" y="92"/>
                  <a:pt x="69" y="95"/>
                </a:cubicBezTo>
                <a:cubicBezTo>
                  <a:pt x="74" y="93"/>
                  <a:pt x="78" y="91"/>
                  <a:pt x="82" y="87"/>
                </a:cubicBezTo>
                <a:cubicBezTo>
                  <a:pt x="80" y="86"/>
                  <a:pt x="78" y="84"/>
                  <a:pt x="76" y="83"/>
                </a:cubicBezTo>
                <a:close/>
                <a:moveTo>
                  <a:pt x="22" y="87"/>
                </a:moveTo>
                <a:cubicBezTo>
                  <a:pt x="26" y="91"/>
                  <a:pt x="31" y="93"/>
                  <a:pt x="36" y="95"/>
                </a:cubicBezTo>
                <a:cubicBezTo>
                  <a:pt x="33" y="92"/>
                  <a:pt x="30" y="88"/>
                  <a:pt x="28" y="83"/>
                </a:cubicBezTo>
                <a:cubicBezTo>
                  <a:pt x="26" y="84"/>
                  <a:pt x="24" y="86"/>
                  <a:pt x="22" y="87"/>
                </a:cubicBezTo>
                <a:close/>
                <a:moveTo>
                  <a:pt x="78" y="78"/>
                </a:moveTo>
                <a:cubicBezTo>
                  <a:pt x="81" y="79"/>
                  <a:pt x="84" y="81"/>
                  <a:pt x="86" y="83"/>
                </a:cubicBezTo>
                <a:cubicBezTo>
                  <a:pt x="94" y="75"/>
                  <a:pt x="98" y="65"/>
                  <a:pt x="99" y="54"/>
                </a:cubicBezTo>
                <a:cubicBezTo>
                  <a:pt x="82" y="54"/>
                  <a:pt x="82" y="54"/>
                  <a:pt x="82" y="54"/>
                </a:cubicBezTo>
                <a:cubicBezTo>
                  <a:pt x="82" y="63"/>
                  <a:pt x="81" y="71"/>
                  <a:pt x="78" y="78"/>
                </a:cubicBezTo>
                <a:close/>
                <a:moveTo>
                  <a:pt x="6" y="54"/>
                </a:moveTo>
                <a:cubicBezTo>
                  <a:pt x="6" y="65"/>
                  <a:pt x="11" y="75"/>
                  <a:pt x="18" y="83"/>
                </a:cubicBezTo>
                <a:cubicBezTo>
                  <a:pt x="21" y="81"/>
                  <a:pt x="23" y="79"/>
                  <a:pt x="26" y="78"/>
                </a:cubicBezTo>
                <a:cubicBezTo>
                  <a:pt x="24" y="71"/>
                  <a:pt x="22" y="63"/>
                  <a:pt x="22" y="54"/>
                </a:cubicBezTo>
                <a:lnTo>
                  <a:pt x="6" y="54"/>
                </a:lnTo>
                <a:close/>
                <a:moveTo>
                  <a:pt x="55" y="71"/>
                </a:moveTo>
                <a:cubicBezTo>
                  <a:pt x="61" y="71"/>
                  <a:pt x="68" y="73"/>
                  <a:pt x="73" y="75"/>
                </a:cubicBezTo>
                <a:cubicBezTo>
                  <a:pt x="75" y="69"/>
                  <a:pt x="77" y="62"/>
                  <a:pt x="77" y="54"/>
                </a:cubicBezTo>
                <a:cubicBezTo>
                  <a:pt x="55" y="54"/>
                  <a:pt x="55" y="54"/>
                  <a:pt x="55" y="54"/>
                </a:cubicBezTo>
                <a:lnTo>
                  <a:pt x="55" y="71"/>
                </a:lnTo>
                <a:close/>
                <a:moveTo>
                  <a:pt x="28" y="54"/>
                </a:moveTo>
                <a:cubicBezTo>
                  <a:pt x="28" y="62"/>
                  <a:pt x="29" y="69"/>
                  <a:pt x="31" y="75"/>
                </a:cubicBezTo>
                <a:cubicBezTo>
                  <a:pt x="37" y="73"/>
                  <a:pt x="43" y="71"/>
                  <a:pt x="49" y="71"/>
                </a:cubicBezTo>
                <a:cubicBezTo>
                  <a:pt x="49" y="54"/>
                  <a:pt x="49" y="54"/>
                  <a:pt x="49" y="54"/>
                </a:cubicBezTo>
                <a:lnTo>
                  <a:pt x="28" y="54"/>
                </a:lnTo>
                <a:close/>
                <a:moveTo>
                  <a:pt x="99" y="49"/>
                </a:moveTo>
                <a:cubicBezTo>
                  <a:pt x="98" y="38"/>
                  <a:pt x="94" y="28"/>
                  <a:pt x="86" y="20"/>
                </a:cubicBezTo>
                <a:cubicBezTo>
                  <a:pt x="84" y="22"/>
                  <a:pt x="81" y="24"/>
                  <a:pt x="78" y="25"/>
                </a:cubicBezTo>
                <a:cubicBezTo>
                  <a:pt x="81" y="33"/>
                  <a:pt x="82" y="41"/>
                  <a:pt x="82" y="49"/>
                </a:cubicBezTo>
                <a:lnTo>
                  <a:pt x="99" y="49"/>
                </a:lnTo>
                <a:close/>
                <a:moveTo>
                  <a:pt x="77" y="49"/>
                </a:moveTo>
                <a:cubicBezTo>
                  <a:pt x="77" y="42"/>
                  <a:pt x="75" y="34"/>
                  <a:pt x="73" y="28"/>
                </a:cubicBezTo>
                <a:cubicBezTo>
                  <a:pt x="68" y="31"/>
                  <a:pt x="61" y="32"/>
                  <a:pt x="55" y="32"/>
                </a:cubicBezTo>
                <a:cubicBezTo>
                  <a:pt x="55" y="49"/>
                  <a:pt x="55" y="49"/>
                  <a:pt x="55" y="49"/>
                </a:cubicBezTo>
                <a:lnTo>
                  <a:pt x="77" y="49"/>
                </a:lnTo>
                <a:close/>
                <a:moveTo>
                  <a:pt x="49" y="49"/>
                </a:moveTo>
                <a:cubicBezTo>
                  <a:pt x="49" y="32"/>
                  <a:pt x="49" y="32"/>
                  <a:pt x="49" y="32"/>
                </a:cubicBezTo>
                <a:cubicBezTo>
                  <a:pt x="43" y="32"/>
                  <a:pt x="37" y="31"/>
                  <a:pt x="31" y="28"/>
                </a:cubicBezTo>
                <a:cubicBezTo>
                  <a:pt x="29" y="34"/>
                  <a:pt x="28" y="42"/>
                  <a:pt x="28" y="49"/>
                </a:cubicBezTo>
                <a:lnTo>
                  <a:pt x="49" y="49"/>
                </a:lnTo>
                <a:close/>
                <a:moveTo>
                  <a:pt x="22" y="49"/>
                </a:moveTo>
                <a:cubicBezTo>
                  <a:pt x="22" y="41"/>
                  <a:pt x="24" y="33"/>
                  <a:pt x="26" y="25"/>
                </a:cubicBezTo>
                <a:cubicBezTo>
                  <a:pt x="23" y="24"/>
                  <a:pt x="21" y="22"/>
                  <a:pt x="18" y="20"/>
                </a:cubicBezTo>
                <a:cubicBezTo>
                  <a:pt x="11" y="28"/>
                  <a:pt x="6" y="38"/>
                  <a:pt x="6" y="49"/>
                </a:cubicBezTo>
                <a:lnTo>
                  <a:pt x="22" y="49"/>
                </a:lnTo>
                <a:close/>
                <a:moveTo>
                  <a:pt x="55" y="27"/>
                </a:moveTo>
                <a:cubicBezTo>
                  <a:pt x="61" y="27"/>
                  <a:pt x="66" y="25"/>
                  <a:pt x="71" y="23"/>
                </a:cubicBezTo>
                <a:cubicBezTo>
                  <a:pt x="67" y="13"/>
                  <a:pt x="61" y="7"/>
                  <a:pt x="55" y="5"/>
                </a:cubicBezTo>
                <a:lnTo>
                  <a:pt x="55" y="27"/>
                </a:lnTo>
                <a:close/>
                <a:moveTo>
                  <a:pt x="33" y="23"/>
                </a:moveTo>
                <a:cubicBezTo>
                  <a:pt x="38" y="25"/>
                  <a:pt x="44" y="27"/>
                  <a:pt x="49" y="27"/>
                </a:cubicBezTo>
                <a:cubicBezTo>
                  <a:pt x="49" y="5"/>
                  <a:pt x="49" y="5"/>
                  <a:pt x="49" y="5"/>
                </a:cubicBezTo>
                <a:cubicBezTo>
                  <a:pt x="43" y="7"/>
                  <a:pt x="37" y="13"/>
                  <a:pt x="33" y="23"/>
                </a:cubicBezTo>
                <a:close/>
                <a:moveTo>
                  <a:pt x="69" y="8"/>
                </a:moveTo>
                <a:cubicBezTo>
                  <a:pt x="72" y="11"/>
                  <a:pt x="74" y="15"/>
                  <a:pt x="76" y="20"/>
                </a:cubicBezTo>
                <a:cubicBezTo>
                  <a:pt x="78" y="19"/>
                  <a:pt x="80" y="18"/>
                  <a:pt x="82" y="16"/>
                </a:cubicBezTo>
                <a:cubicBezTo>
                  <a:pt x="78" y="13"/>
                  <a:pt x="74" y="10"/>
                  <a:pt x="69" y="8"/>
                </a:cubicBezTo>
                <a:close/>
                <a:moveTo>
                  <a:pt x="22" y="16"/>
                </a:moveTo>
                <a:cubicBezTo>
                  <a:pt x="24" y="18"/>
                  <a:pt x="26" y="19"/>
                  <a:pt x="28" y="20"/>
                </a:cubicBezTo>
                <a:cubicBezTo>
                  <a:pt x="30" y="15"/>
                  <a:pt x="33" y="11"/>
                  <a:pt x="36" y="8"/>
                </a:cubicBezTo>
                <a:cubicBezTo>
                  <a:pt x="31" y="10"/>
                  <a:pt x="26" y="13"/>
                  <a:pt x="22"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77" tIns="34288" rIns="68577" bIns="34288" numCol="1" anchor="t" anchorCtr="0" compatLnSpc="1"/>
          <a:lstStyle/>
          <a:p>
            <a:endParaRPr lang="zh-CN" altLang="en-US" sz="18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vertical)">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8"/>
                                        </p:tgtEl>
                                        <p:attrNameLst>
                                          <p:attrName>ppt_y</p:attrName>
                                        </p:attrNameLst>
                                      </p:cBhvr>
                                      <p:tavLst>
                                        <p:tav tm="0">
                                          <p:val>
                                            <p:strVal val="#ppt_y"/>
                                          </p:val>
                                        </p:tav>
                                        <p:tav tm="100000">
                                          <p:val>
                                            <p:strVal val="#ppt_y"/>
                                          </p:val>
                                        </p:tav>
                                      </p:tavLst>
                                    </p:anim>
                                    <p:anim calcmode="lin" valueType="num">
                                      <p:cBhvr>
                                        <p:cTn id="17"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8"/>
                                        </p:tgtEl>
                                      </p:cBhvr>
                                    </p:animEffect>
                                  </p:childTnLst>
                                </p:cTn>
                              </p:par>
                            </p:childTnLst>
                          </p:cTn>
                        </p:par>
                        <p:par>
                          <p:cTn id="20" fill="hold">
                            <p:stCondLst>
                              <p:cond delay="1649"/>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childTnLst>
                          </p:cTn>
                        </p:par>
                        <p:par>
                          <p:cTn id="27" fill="hold">
                            <p:stCondLst>
                              <p:cond delay="2149"/>
                            </p:stCondLst>
                            <p:childTnLst>
                              <p:par>
                                <p:cTn id="28" presetID="29"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ppt_x</p:attrName>
                                        </p:attrNameLst>
                                      </p:cBhvr>
                                      <p:tavLst>
                                        <p:tav tm="0">
                                          <p:val>
                                            <p:strVal val="#ppt_x-.2"/>
                                          </p:val>
                                        </p:tav>
                                        <p:tav tm="100000">
                                          <p:val>
                                            <p:strVal val="#ppt_x"/>
                                          </p:val>
                                        </p:tav>
                                      </p:tavLst>
                                    </p:anim>
                                    <p:anim calcmode="lin" valueType="num">
                                      <p:cBhvr>
                                        <p:cTn id="31"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1"/>
                                        </p:tgtEl>
                                      </p:cBhvr>
                                    </p:animEffect>
                                  </p:childTnLst>
                                </p:cTn>
                              </p:par>
                            </p:childTnLst>
                          </p:cTn>
                        </p:par>
                        <p:par>
                          <p:cTn id="33" fill="hold">
                            <p:stCondLst>
                              <p:cond delay="3149"/>
                            </p:stCondLst>
                            <p:childTnLst>
                              <p:par>
                                <p:cTn id="34" presetID="22" presetClass="entr" presetSubtype="1"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up)">
                                      <p:cBhvr>
                                        <p:cTn id="36" dur="500"/>
                                        <p:tgtEl>
                                          <p:spTgt spid="32"/>
                                        </p:tgtEl>
                                      </p:cBhvr>
                                    </p:animEffect>
                                  </p:childTnLst>
                                </p:cTn>
                              </p:par>
                              <p:par>
                                <p:cTn id="37" presetID="22" presetClass="entr" presetSubtype="1" fill="hold" grpId="0" nodeType="withEffect">
                                  <p:stCondLst>
                                    <p:cond delay="750"/>
                                  </p:stCondLst>
                                  <p:childTnLst>
                                    <p:set>
                                      <p:cBhvr>
                                        <p:cTn id="38" dur="1" fill="hold">
                                          <p:stCondLst>
                                            <p:cond delay="0"/>
                                          </p:stCondLst>
                                        </p:cTn>
                                        <p:tgtEl>
                                          <p:spTgt spid="34"/>
                                        </p:tgtEl>
                                        <p:attrNameLst>
                                          <p:attrName>style.visibility</p:attrName>
                                        </p:attrNameLst>
                                      </p:cBhvr>
                                      <p:to>
                                        <p:strVal val="visible"/>
                                      </p:to>
                                    </p:set>
                                    <p:animEffect transition="in" filter="wipe(up)">
                                      <p:cBhvr>
                                        <p:cTn id="39" dur="500"/>
                                        <p:tgtEl>
                                          <p:spTgt spid="34"/>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3649"/>
                            </p:stCondLst>
                            <p:childTnLst>
                              <p:par>
                                <p:cTn id="46" presetID="12" presetClass="entr" presetSubtype="8"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p:tgtEl>
                                          <p:spTgt spid="33"/>
                                        </p:tgtEl>
                                        <p:attrNameLst>
                                          <p:attrName>ppt_x</p:attrName>
                                        </p:attrNameLst>
                                      </p:cBhvr>
                                      <p:tavLst>
                                        <p:tav tm="0">
                                          <p:val>
                                            <p:strVal val="#ppt_x-#ppt_w*1.125000"/>
                                          </p:val>
                                        </p:tav>
                                        <p:tav tm="100000">
                                          <p:val>
                                            <p:strVal val="#ppt_x"/>
                                          </p:val>
                                        </p:tav>
                                      </p:tavLst>
                                    </p:anim>
                                    <p:animEffect transition="in" filter="wipe(right)">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nimBg="1"/>
      <p:bldP spid="30" grpId="0" bldLvl="0" animBg="1"/>
      <p:bldP spid="31" grpId="0"/>
      <p:bldP spid="32" grpId="0"/>
      <p:bldP spid="33" grpId="0"/>
      <p:bldP spid="34" grpId="0" bldLvl="0" animBg="1"/>
      <p:bldP spid="3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835" y="1867535"/>
            <a:ext cx="1198245" cy="2607310"/>
          </a:xfrm>
          <a:prstGeom prst="rect">
            <a:avLst/>
          </a:prstGeom>
          <a:noFill/>
        </p:spPr>
        <p:txBody>
          <a:bodyPr vert="eaVert" wrap="square" rtlCol="0">
            <a:spAutoFit/>
          </a:bodyPr>
          <a:lstStyle>
            <a:defPPr>
              <a:defRPr lang="zh-CN"/>
            </a:defPPr>
            <a:lvl1pPr>
              <a:defRPr sz="6600">
                <a:latin typeface="汉仪行楷简" panose="02010609000101010101" pitchFamily="49" charset="-122"/>
                <a:ea typeface="汉仪行楷简" panose="02010609000101010101" pitchFamily="49" charset="-122"/>
              </a:defRPr>
            </a:lvl1pPr>
          </a:lstStyle>
          <a:p>
            <a:r>
              <a:rPr lang="en-US" altLang="zh-CN" dirty="0">
                <a:solidFill>
                  <a:srgbClr val="F2610A"/>
                </a:solidFill>
              </a:rPr>
              <a:t>Part 2</a:t>
            </a:r>
            <a:endParaRPr lang="en-US" altLang="zh-CN" dirty="0">
              <a:solidFill>
                <a:srgbClr val="F2610A"/>
              </a:solidFill>
            </a:endParaRPr>
          </a:p>
        </p:txBody>
      </p:sp>
      <p:cxnSp>
        <p:nvCxnSpPr>
          <p:cNvPr id="3" name="直接连接符 2"/>
          <p:cNvCxnSpPr/>
          <p:nvPr/>
        </p:nvCxnSpPr>
        <p:spPr>
          <a:xfrm>
            <a:off x="506666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1408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4085" y="1867535"/>
            <a:ext cx="675005" cy="3651250"/>
          </a:xfrm>
          <a:prstGeom prst="rect">
            <a:avLst/>
          </a:prstGeom>
          <a:noFill/>
        </p:spPr>
        <p:txBody>
          <a:bodyPr vert="eaVert" wrap="square" rtlCol="0">
            <a:spAutoFit/>
          </a:bodyPr>
          <a:lstStyle/>
          <a:p>
            <a:pPr algn="l"/>
            <a:r>
              <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rPr>
              <a:t>标签介绍</a:t>
            </a:r>
            <a:endPar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76555" y="407670"/>
            <a:ext cx="11438890" cy="6043295"/>
            <a:chOff x="883" y="847"/>
            <a:chExt cx="17434" cy="9107"/>
          </a:xfrm>
        </p:grpSpPr>
        <p:pic>
          <p:nvPicPr>
            <p:cNvPr id="13" name="图片 12"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10800000" algn="r" rotWithShape="0">
                <a:prstClr val="black">
                  <a:alpha val="40000"/>
                </a:prstClr>
              </a:outerShdw>
            </a:effectLst>
          </p:spPr>
        </p:pic>
        <p:pic>
          <p:nvPicPr>
            <p:cNvPr id="14" name="图片 13"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2700000" algn="tl" rotWithShape="0">
                <a:prstClr val="black">
                  <a:alpha val="40000"/>
                </a:prstClr>
              </a:outerShdw>
            </a:effectLst>
          </p:spPr>
        </p:pic>
      </p:grpSp>
      <p:pic>
        <p:nvPicPr>
          <p:cNvPr id="15" name="图片 14" descr="印记"/>
          <p:cNvPicPr>
            <a:picLocks noChangeAspect="1"/>
          </p:cNvPicPr>
          <p:nvPr/>
        </p:nvPicPr>
        <p:blipFill>
          <a:blip r:embed="rId2" cstate="email"/>
          <a:stretch>
            <a:fillRect/>
          </a:stretch>
        </p:blipFill>
        <p:spPr>
          <a:xfrm>
            <a:off x="376555" y="407670"/>
            <a:ext cx="586740" cy="934720"/>
          </a:xfrm>
          <a:prstGeom prst="rect">
            <a:avLst/>
          </a:prstGeom>
        </p:spPr>
      </p:pic>
      <p:sp>
        <p:nvSpPr>
          <p:cNvPr id="16" name="文本框 3"/>
          <p:cNvSpPr txBox="1"/>
          <p:nvPr/>
        </p:nvSpPr>
        <p:spPr>
          <a:xfrm>
            <a:off x="1034415" y="629920"/>
            <a:ext cx="2509520" cy="368300"/>
          </a:xfrm>
          <a:prstGeom prst="rect">
            <a:avLst/>
          </a:prstGeom>
          <a:noFill/>
        </p:spPr>
        <p:txBody>
          <a:bodyPr wrap="square" rtlCol="0">
            <a:spAutoFit/>
          </a:bodyPr>
          <a:lstStyle/>
          <a:p>
            <a:pPr algn="l"/>
            <a:r>
              <a:rPr lang="zh-CN" altLang="en-US" b="1">
                <a:solidFill>
                  <a:srgbClr val="C84E30"/>
                </a:solidFill>
                <a:latin typeface="微软雅黑" panose="020B0503020204020204" charset="-122"/>
                <a:ea typeface="微软雅黑" panose="020B0503020204020204" charset="-122"/>
              </a:rPr>
              <a:t>样式节点标签介绍</a:t>
            </a:r>
            <a:endParaRPr lang="zh-CN" altLang="en-US" b="1">
              <a:solidFill>
                <a:srgbClr val="C84E30"/>
              </a:solidFill>
              <a:latin typeface="微软雅黑" panose="020B0503020204020204" charset="-122"/>
              <a:ea typeface="微软雅黑" panose="020B0503020204020204" charset="-122"/>
            </a:endParaRPr>
          </a:p>
        </p:txBody>
      </p:sp>
      <p:pic>
        <p:nvPicPr>
          <p:cNvPr id="3" name="图片 2" descr="89192_004"/>
          <p:cNvPicPr>
            <a:picLocks noChangeAspect="1"/>
          </p:cNvPicPr>
          <p:nvPr/>
        </p:nvPicPr>
        <p:blipFill>
          <a:blip r:embed="rId3" cstate="screen"/>
          <a:stretch>
            <a:fillRect/>
          </a:stretch>
        </p:blipFill>
        <p:spPr>
          <a:xfrm>
            <a:off x="913765" y="1906270"/>
            <a:ext cx="5852160" cy="3657600"/>
          </a:xfrm>
          <a:prstGeom prst="rect">
            <a:avLst/>
          </a:prstGeom>
        </p:spPr>
      </p:pic>
      <p:sp>
        <p:nvSpPr>
          <p:cNvPr id="4" name="矩形 3"/>
          <p:cNvSpPr/>
          <p:nvPr/>
        </p:nvSpPr>
        <p:spPr>
          <a:xfrm>
            <a:off x="6134735" y="2221230"/>
            <a:ext cx="5000625" cy="3027045"/>
          </a:xfrm>
          <a:prstGeom prst="rect">
            <a:avLst/>
          </a:prstGeom>
          <a:solidFill>
            <a:srgbClr val="F79E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78930" y="2506345"/>
            <a:ext cx="3508375"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样式节点</a:t>
            </a:r>
            <a:endParaRPr lang="zh-CN" altLang="en-US" sz="280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678930" y="3122295"/>
            <a:ext cx="3683000" cy="1337945"/>
          </a:xfrm>
          <a:prstGeom prst="rect">
            <a:avLst/>
          </a:prstGeom>
          <a:noFill/>
        </p:spPr>
        <p:txBody>
          <a:bodyPr wrap="square" rtlCol="0">
            <a:spAutoFit/>
          </a:bodyPr>
          <a:lstStyle/>
          <a:p>
            <a:pPr indent="0" algn="l" fontAlgn="auto">
              <a:lnSpc>
                <a:spcPct val="150000"/>
              </a:lnSpc>
            </a:pPr>
            <a:r>
              <a:rPr lang="zh-CN" altLang="en-US"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样式定义：</a:t>
            </a:r>
            <a:r>
              <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&lt;style&gt;&lt;/style&gt;</a:t>
            </a:r>
            <a:endPar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endParaRPr>
          </a:p>
          <a:p>
            <a:pPr indent="0" algn="l" fontAlgn="auto">
              <a:lnSpc>
                <a:spcPct val="150000"/>
              </a:lnSpc>
            </a:pPr>
            <a:r>
              <a:rPr lang="zh-CN" altLang="en-US"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块状节点：</a:t>
            </a:r>
            <a:r>
              <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&lt;div&gt;&lt;/div&gt;</a:t>
            </a:r>
            <a:endPar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endParaRPr>
          </a:p>
          <a:p>
            <a:pPr indent="0" algn="l" fontAlgn="auto">
              <a:lnSpc>
                <a:spcPct val="150000"/>
              </a:lnSpc>
            </a:pPr>
            <a:r>
              <a:rPr lang="zh-CN" altLang="en-US"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行内节点：</a:t>
            </a:r>
            <a:r>
              <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rPr>
              <a:t>&lt;span&gt;&lt;/span&gt;</a:t>
            </a:r>
            <a:endParaRPr lang="en-US" altLang="zh-CN" dirty="0">
              <a:solidFill>
                <a:schemeClr val="bg1"/>
              </a:solidFill>
              <a:effectLst/>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nvSpPr>
        <p:spPr>
          <a:xfrm>
            <a:off x="5913120" y="5123815"/>
            <a:ext cx="434975" cy="439420"/>
          </a:xfrm>
          <a:prstGeom prst="rect">
            <a:avLst/>
          </a:prstGeom>
          <a:solidFill>
            <a:srgbClr val="F564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824210" y="1997075"/>
            <a:ext cx="414020" cy="417830"/>
          </a:xfrm>
          <a:prstGeom prst="rect">
            <a:avLst/>
          </a:prstGeom>
          <a:solidFill>
            <a:srgbClr val="F5640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6"/>
                                        </p:tgtEl>
                                        <p:attrNameLst>
                                          <p:attrName>ppt_y</p:attrName>
                                        </p:attrNameLst>
                                      </p:cBhvr>
                                      <p:tavLst>
                                        <p:tav tm="0">
                                          <p:val>
                                            <p:strVal val="#ppt_y"/>
                                          </p:val>
                                        </p:tav>
                                        <p:tav tm="100000">
                                          <p:val>
                                            <p:strVal val="#ppt_y"/>
                                          </p:val>
                                        </p:tav>
                                      </p:tavLst>
                                    </p:anim>
                                    <p:anim calcmode="lin" valueType="num">
                                      <p:cBhvr>
                                        <p:cTn id="17"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835" y="1867535"/>
            <a:ext cx="1198245" cy="2607310"/>
          </a:xfrm>
          <a:prstGeom prst="rect">
            <a:avLst/>
          </a:prstGeom>
          <a:noFill/>
        </p:spPr>
        <p:txBody>
          <a:bodyPr vert="eaVert" wrap="square" rtlCol="0">
            <a:spAutoFit/>
          </a:bodyPr>
          <a:lstStyle>
            <a:defPPr>
              <a:defRPr lang="zh-CN"/>
            </a:defPPr>
            <a:lvl1pPr>
              <a:defRPr sz="6600">
                <a:latin typeface="汉仪行楷简" panose="02010609000101010101" pitchFamily="49" charset="-122"/>
                <a:ea typeface="汉仪行楷简" panose="02010609000101010101" pitchFamily="49" charset="-122"/>
              </a:defRPr>
            </a:lvl1pPr>
          </a:lstStyle>
          <a:p>
            <a:r>
              <a:rPr lang="en-US" altLang="zh-CN" dirty="0">
                <a:solidFill>
                  <a:srgbClr val="F2610A"/>
                </a:solidFill>
              </a:rPr>
              <a:t>Part 3</a:t>
            </a:r>
            <a:endParaRPr lang="en-US" altLang="zh-CN" dirty="0">
              <a:solidFill>
                <a:srgbClr val="F2610A"/>
              </a:solidFill>
            </a:endParaRPr>
          </a:p>
        </p:txBody>
      </p:sp>
      <p:cxnSp>
        <p:nvCxnSpPr>
          <p:cNvPr id="3" name="直接连接符 2"/>
          <p:cNvCxnSpPr/>
          <p:nvPr/>
        </p:nvCxnSpPr>
        <p:spPr>
          <a:xfrm>
            <a:off x="506666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1408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4085" y="1867535"/>
            <a:ext cx="675005" cy="3651250"/>
          </a:xfrm>
          <a:prstGeom prst="rect">
            <a:avLst/>
          </a:prstGeom>
          <a:noFill/>
        </p:spPr>
        <p:txBody>
          <a:bodyPr vert="eaVert" wrap="square" rtlCol="0">
            <a:spAutoFit/>
          </a:bodyPr>
          <a:lstStyle/>
          <a:p>
            <a:pPr algn="l"/>
            <a:r>
              <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rPr>
              <a:t>项目制作</a:t>
            </a:r>
            <a:endPar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76555" y="407670"/>
            <a:ext cx="11438890" cy="6043295"/>
            <a:chOff x="883" y="847"/>
            <a:chExt cx="17434" cy="9107"/>
          </a:xfrm>
        </p:grpSpPr>
        <p:pic>
          <p:nvPicPr>
            <p:cNvPr id="29" name="图片 28"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10800000" algn="r" rotWithShape="0">
                <a:prstClr val="black">
                  <a:alpha val="40000"/>
                </a:prstClr>
              </a:outerShdw>
            </a:effectLst>
          </p:spPr>
        </p:pic>
        <p:pic>
          <p:nvPicPr>
            <p:cNvPr id="30" name="图片 29" descr="背景3"/>
            <p:cNvPicPr>
              <a:picLocks noChangeAspect="1"/>
            </p:cNvPicPr>
            <p:nvPr/>
          </p:nvPicPr>
          <p:blipFill>
            <a:blip r:embed="rId1" cstate="email"/>
            <a:stretch>
              <a:fillRect/>
            </a:stretch>
          </p:blipFill>
          <p:spPr>
            <a:xfrm>
              <a:off x="883" y="847"/>
              <a:ext cx="17434" cy="9107"/>
            </a:xfrm>
            <a:prstGeom prst="rect">
              <a:avLst/>
            </a:prstGeom>
            <a:effectLst>
              <a:outerShdw blurRad="50800" dist="38100" dir="2700000" algn="tl" rotWithShape="0">
                <a:prstClr val="black">
                  <a:alpha val="40000"/>
                </a:prstClr>
              </a:outerShdw>
            </a:effectLst>
          </p:spPr>
        </p:pic>
      </p:grpSp>
      <p:pic>
        <p:nvPicPr>
          <p:cNvPr id="31" name="图片 30" descr="印记"/>
          <p:cNvPicPr>
            <a:picLocks noChangeAspect="1"/>
          </p:cNvPicPr>
          <p:nvPr/>
        </p:nvPicPr>
        <p:blipFill>
          <a:blip r:embed="rId2" cstate="email"/>
          <a:stretch>
            <a:fillRect/>
          </a:stretch>
        </p:blipFill>
        <p:spPr>
          <a:xfrm>
            <a:off x="376555" y="407670"/>
            <a:ext cx="586740" cy="934720"/>
          </a:xfrm>
          <a:prstGeom prst="rect">
            <a:avLst/>
          </a:prstGeom>
        </p:spPr>
      </p:pic>
      <p:sp>
        <p:nvSpPr>
          <p:cNvPr id="33" name="文本框 3"/>
          <p:cNvSpPr txBox="1"/>
          <p:nvPr/>
        </p:nvSpPr>
        <p:spPr>
          <a:xfrm>
            <a:off x="1034415" y="629920"/>
            <a:ext cx="2509520" cy="368300"/>
          </a:xfrm>
          <a:prstGeom prst="rect">
            <a:avLst/>
          </a:prstGeom>
          <a:noFill/>
        </p:spPr>
        <p:txBody>
          <a:bodyPr wrap="square" rtlCol="0">
            <a:spAutoFit/>
          </a:bodyPr>
          <a:lstStyle/>
          <a:p>
            <a:pPr algn="l"/>
            <a:r>
              <a:rPr lang="zh-CN" altLang="en-US" b="1">
                <a:solidFill>
                  <a:srgbClr val="C84E30"/>
                </a:solidFill>
                <a:latin typeface="微软雅黑" panose="020B0503020204020204" charset="-122"/>
                <a:ea typeface="微软雅黑" panose="020B0503020204020204" charset="-122"/>
              </a:rPr>
              <a:t>项目制作</a:t>
            </a:r>
            <a:endParaRPr lang="zh-CN" altLang="en-US" b="1">
              <a:solidFill>
                <a:srgbClr val="C84E30"/>
              </a:solidFill>
              <a:latin typeface="微软雅黑" panose="020B0503020204020204" charset="-122"/>
              <a:ea typeface="微软雅黑" panose="020B0503020204020204" charset="-122"/>
            </a:endParaRPr>
          </a:p>
        </p:txBody>
      </p:sp>
      <p:grpSp>
        <p:nvGrpSpPr>
          <p:cNvPr id="34" name="组合 3"/>
          <p:cNvGrpSpPr/>
          <p:nvPr/>
        </p:nvGrpSpPr>
        <p:grpSpPr bwMode="auto">
          <a:xfrm>
            <a:off x="4898845" y="2739391"/>
            <a:ext cx="2386164" cy="2643986"/>
            <a:chOff x="0" y="0"/>
            <a:chExt cx="3926934" cy="4352253"/>
          </a:xfrm>
        </p:grpSpPr>
        <p:sp>
          <p:nvSpPr>
            <p:cNvPr id="35" name="等腰三角形 4"/>
            <p:cNvSpPr>
              <a:spLocks noChangeArrowheads="1"/>
            </p:cNvSpPr>
            <p:nvPr/>
          </p:nvSpPr>
          <p:spPr bwMode="auto">
            <a:xfrm rot="-4373613">
              <a:off x="-268014" y="268014"/>
              <a:ext cx="3886200" cy="3350172"/>
            </a:xfrm>
            <a:prstGeom prst="triangle">
              <a:avLst>
                <a:gd name="adj" fmla="val 50000"/>
              </a:avLst>
            </a:prstGeom>
            <a:noFill/>
            <a:ln w="19050">
              <a:solidFill>
                <a:srgbClr val="C84E30"/>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charset="0"/>
                <a:ea typeface="宋体" panose="02010600030101010101" pitchFamily="2" charset="-122"/>
              </a:endParaRPr>
            </a:p>
          </p:txBody>
        </p:sp>
        <p:sp>
          <p:nvSpPr>
            <p:cNvPr id="36" name="等腰三角形 5"/>
            <p:cNvSpPr>
              <a:spLocks noChangeArrowheads="1"/>
            </p:cNvSpPr>
            <p:nvPr/>
          </p:nvSpPr>
          <p:spPr bwMode="auto">
            <a:xfrm rot="-5400000">
              <a:off x="-55590" y="665598"/>
              <a:ext cx="3565365" cy="3073590"/>
            </a:xfrm>
            <a:prstGeom prst="triangle">
              <a:avLst>
                <a:gd name="adj" fmla="val 50000"/>
              </a:avLst>
            </a:prstGeom>
            <a:solidFill>
              <a:srgbClr val="C84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charset="0"/>
                <a:ea typeface="宋体" panose="02010600030101010101" pitchFamily="2" charset="-122"/>
              </a:endParaRPr>
            </a:p>
          </p:txBody>
        </p:sp>
        <p:sp>
          <p:nvSpPr>
            <p:cNvPr id="37" name="椭圆 6"/>
            <p:cNvSpPr>
              <a:spLocks noChangeArrowheads="1"/>
            </p:cNvSpPr>
            <p:nvPr/>
          </p:nvSpPr>
          <p:spPr bwMode="auto">
            <a:xfrm>
              <a:off x="25197" y="1363044"/>
              <a:ext cx="228600" cy="228600"/>
            </a:xfrm>
            <a:prstGeom prst="ellipse">
              <a:avLst/>
            </a:prstGeom>
            <a:solidFill>
              <a:srgbClr val="C84E3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charset="0"/>
                <a:ea typeface="宋体" panose="02010600030101010101" pitchFamily="2" charset="-122"/>
              </a:endParaRPr>
            </a:p>
          </p:txBody>
        </p:sp>
        <p:sp>
          <p:nvSpPr>
            <p:cNvPr id="38" name="椭圆 7"/>
            <p:cNvSpPr>
              <a:spLocks noChangeArrowheads="1"/>
            </p:cNvSpPr>
            <p:nvPr/>
          </p:nvSpPr>
          <p:spPr bwMode="auto">
            <a:xfrm>
              <a:off x="2577897" y="4123653"/>
              <a:ext cx="228600" cy="228600"/>
            </a:xfrm>
            <a:prstGeom prst="ellipse">
              <a:avLst/>
            </a:prstGeom>
            <a:solidFill>
              <a:srgbClr val="C84E3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charset="0"/>
                <a:ea typeface="宋体" panose="02010600030101010101" pitchFamily="2" charset="-122"/>
              </a:endParaRPr>
            </a:p>
          </p:txBody>
        </p:sp>
        <p:sp>
          <p:nvSpPr>
            <p:cNvPr id="39" name="椭圆 8"/>
            <p:cNvSpPr>
              <a:spLocks noChangeArrowheads="1"/>
            </p:cNvSpPr>
            <p:nvPr/>
          </p:nvSpPr>
          <p:spPr bwMode="auto">
            <a:xfrm>
              <a:off x="3698334" y="500199"/>
              <a:ext cx="228600" cy="228600"/>
            </a:xfrm>
            <a:prstGeom prst="ellipse">
              <a:avLst/>
            </a:prstGeom>
            <a:solidFill>
              <a:srgbClr val="C84E3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charset="0"/>
                <a:ea typeface="宋体" panose="02010600030101010101" pitchFamily="2" charset="-122"/>
              </a:endParaRPr>
            </a:p>
          </p:txBody>
        </p:sp>
      </p:grpSp>
      <p:sp>
        <p:nvSpPr>
          <p:cNvPr id="40" name="TextBox 35"/>
          <p:cNvSpPr txBox="1"/>
          <p:nvPr/>
        </p:nvSpPr>
        <p:spPr>
          <a:xfrm>
            <a:off x="1799350" y="2693308"/>
            <a:ext cx="3072266" cy="737235"/>
          </a:xfrm>
          <a:prstGeom prst="rect">
            <a:avLst/>
          </a:prstGeom>
          <a:noFill/>
        </p:spPr>
        <p:txBody>
          <a:bodyPr wrap="square" rtlCol="0">
            <a:spAutoFit/>
          </a:bodyPr>
          <a:lstStyle/>
          <a:p>
            <a:pPr marL="0" lvl="0" algn="l" defTabSz="914400" eaLnBrk="1" latinLnBrk="0" hangingPunct="1">
              <a:lnSpc>
                <a:spcPct val="150000"/>
              </a:lnSpc>
              <a:spcBef>
                <a:spcPts val="0"/>
              </a:spcBef>
              <a:spcAft>
                <a:spcPts val="0"/>
              </a:spcAft>
              <a:buClr>
                <a:schemeClr val="accent1">
                  <a:lumMod val="75000"/>
                </a:schemeClr>
              </a:buClr>
              <a:buSzPct val="145000"/>
              <a:buFont typeface="Arial" panose="020B0604020202020204"/>
            </a:pPr>
            <a:r>
              <a:rPr lang="zh-CN" altLang="en-US" sz="1400" dirty="0">
                <a:solidFill>
                  <a:schemeClr val="tx1">
                    <a:lumMod val="65000"/>
                    <a:lumOff val="35000"/>
                  </a:schemeClr>
                </a:solidFill>
                <a:effectLst/>
                <a:latin typeface="微软雅黑" panose="020B0503020204020204" charset="-122"/>
                <a:ea typeface="微软雅黑" panose="020B0503020204020204" charset="-122"/>
                <a:sym typeface="+mn-ea"/>
              </a:rPr>
              <a:t>疏风清热，化痰散结，利咽开音。用于声音嘶哑，咽喉肿痛，咽干灼热</a:t>
            </a:r>
            <a:endParaRPr lang="zh-CN" altLang="en-US" sz="1400" dirty="0">
              <a:solidFill>
                <a:schemeClr val="tx1">
                  <a:lumMod val="65000"/>
                  <a:lumOff val="35000"/>
                </a:schemeClr>
              </a:solidFill>
              <a:effectLst/>
              <a:latin typeface="微软雅黑" panose="020B0503020204020204" charset="-122"/>
              <a:ea typeface="微软雅黑" panose="020B0503020204020204" charset="-122"/>
              <a:sym typeface="+mn-ea"/>
            </a:endParaRPr>
          </a:p>
        </p:txBody>
      </p:sp>
      <p:sp>
        <p:nvSpPr>
          <p:cNvPr id="41" name="文本框 15"/>
          <p:cNvSpPr txBox="1"/>
          <p:nvPr/>
        </p:nvSpPr>
        <p:spPr>
          <a:xfrm>
            <a:off x="1795780" y="2360295"/>
            <a:ext cx="1927225" cy="337185"/>
          </a:xfrm>
          <a:prstGeom prst="rect">
            <a:avLst/>
          </a:prstGeom>
          <a:noFill/>
        </p:spPr>
        <p:txBody>
          <a:bodyPr wrap="square" rtlCol="0">
            <a:spAutoFit/>
          </a:bodyPr>
          <a:lstStyle/>
          <a:p>
            <a:pPr marL="0" lvl="0" algn="l" defTabSz="914400" eaLnBrk="1" latinLnBrk="0" hangingPunct="1">
              <a:lnSpc>
                <a:spcPct val="100000"/>
              </a:lnSpc>
            </a:pPr>
            <a:r>
              <a:rPr kumimoji="0" lang="zh-CN" altLang="en-US"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产品描述</a:t>
            </a:r>
            <a:r>
              <a:rPr kumimoji="0" lang="en-US" altLang="zh-CN"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1</a:t>
            </a:r>
            <a:endParaRPr kumimoji="0" lang="en-US" altLang="zh-CN"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endParaRPr>
          </a:p>
        </p:txBody>
      </p:sp>
      <p:sp>
        <p:nvSpPr>
          <p:cNvPr id="42" name="TextBox 35"/>
          <p:cNvSpPr txBox="1"/>
          <p:nvPr/>
        </p:nvSpPr>
        <p:spPr>
          <a:xfrm>
            <a:off x="1803160" y="4105548"/>
            <a:ext cx="3072266" cy="737235"/>
          </a:xfrm>
          <a:prstGeom prst="rect">
            <a:avLst/>
          </a:prstGeom>
          <a:noFill/>
        </p:spPr>
        <p:txBody>
          <a:bodyPr wrap="square" rtlCol="0">
            <a:spAutoFit/>
          </a:bodyPr>
          <a:lstStyle/>
          <a:p>
            <a:pPr marL="0" lvl="0" algn="l" defTabSz="914400" eaLnBrk="1" latinLnBrk="0" hangingPunct="1">
              <a:lnSpc>
                <a:spcPct val="150000"/>
              </a:lnSpc>
              <a:spcBef>
                <a:spcPts val="0"/>
              </a:spcBef>
              <a:spcAft>
                <a:spcPts val="0"/>
              </a:spcAft>
              <a:buClr>
                <a:schemeClr val="accent1">
                  <a:lumMod val="75000"/>
                </a:schemeClr>
              </a:buClr>
              <a:buSzPct val="145000"/>
              <a:buFont typeface="Arial" panose="020B0604020202020204"/>
            </a:pPr>
            <a:r>
              <a:rPr kumimoji="0" 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rPr>
              <a:t>图片能清晰地表达出黄氏响声丸的特点</a:t>
            </a:r>
            <a:endParaRPr kumimoji="0" lang="zh-CN" altLang="zh-CN" sz="14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endParaRPr>
          </a:p>
        </p:txBody>
      </p:sp>
      <p:sp>
        <p:nvSpPr>
          <p:cNvPr id="43" name="文本框 22"/>
          <p:cNvSpPr txBox="1"/>
          <p:nvPr/>
        </p:nvSpPr>
        <p:spPr>
          <a:xfrm>
            <a:off x="1799590" y="3772535"/>
            <a:ext cx="1927225" cy="337185"/>
          </a:xfrm>
          <a:prstGeom prst="rect">
            <a:avLst/>
          </a:prstGeom>
          <a:noFill/>
        </p:spPr>
        <p:txBody>
          <a:bodyPr wrap="square" rtlCol="0">
            <a:spAutoFit/>
          </a:bodyPr>
          <a:lstStyle/>
          <a:p>
            <a:pPr marL="0" lvl="0" algn="l" defTabSz="914400" eaLnBrk="1" latinLnBrk="0" hangingPunct="1">
              <a:lnSpc>
                <a:spcPct val="100000"/>
              </a:lnSpc>
            </a:pPr>
            <a:r>
              <a:rPr kumimoji="0" lang="zh-CN" altLang="en-US"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图片描述</a:t>
            </a:r>
            <a:endParaRPr kumimoji="0" lang="zh-CN" altLang="en-US"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endParaRPr>
          </a:p>
        </p:txBody>
      </p:sp>
      <p:sp>
        <p:nvSpPr>
          <p:cNvPr id="46" name="TextBox 35"/>
          <p:cNvSpPr txBox="1"/>
          <p:nvPr/>
        </p:nvSpPr>
        <p:spPr>
          <a:xfrm>
            <a:off x="7595630" y="2693308"/>
            <a:ext cx="3072266" cy="737235"/>
          </a:xfrm>
          <a:prstGeom prst="rect">
            <a:avLst/>
          </a:prstGeom>
          <a:noFill/>
        </p:spPr>
        <p:txBody>
          <a:bodyPr wrap="square" rtlCol="0">
            <a:spAutoFit/>
          </a:bodyPr>
          <a:lstStyle/>
          <a:p>
            <a:pPr marL="0" lvl="0" algn="l" defTabSz="914400" eaLnBrk="1" latinLnBrk="0" hangingPunct="1">
              <a:lnSpc>
                <a:spcPct val="150000"/>
              </a:lnSpc>
              <a:spcBef>
                <a:spcPts val="0"/>
              </a:spcBef>
              <a:spcAft>
                <a:spcPts val="0"/>
              </a:spcAft>
              <a:buClr>
                <a:schemeClr val="accent1">
                  <a:lumMod val="75000"/>
                </a:schemeClr>
              </a:buClr>
              <a:buSzPct val="145000"/>
              <a:buFont typeface="Arial" panose="020B0604020202020204"/>
            </a:pPr>
            <a:r>
              <a:rPr lang="zh-CN" altLang="en-US" sz="1400" dirty="0">
                <a:solidFill>
                  <a:schemeClr val="tx1">
                    <a:lumMod val="65000"/>
                    <a:lumOff val="35000"/>
                  </a:schemeClr>
                </a:solidFill>
                <a:effectLst/>
                <a:latin typeface="微软雅黑" panose="020B0503020204020204" charset="-122"/>
                <a:ea typeface="微软雅黑" panose="020B0503020204020204" charset="-122"/>
                <a:sym typeface="+mn-ea"/>
              </a:rPr>
              <a:t>咽中有痰，或寒热头痛，或便秘尿赤；急、慢性喉炎。</a:t>
            </a:r>
            <a:endPar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47" name="文本框 26"/>
          <p:cNvSpPr txBox="1"/>
          <p:nvPr/>
        </p:nvSpPr>
        <p:spPr>
          <a:xfrm>
            <a:off x="7592060" y="2360295"/>
            <a:ext cx="1927225" cy="337185"/>
          </a:xfrm>
          <a:prstGeom prst="rect">
            <a:avLst/>
          </a:prstGeom>
          <a:noFill/>
        </p:spPr>
        <p:txBody>
          <a:bodyPr wrap="square" rtlCol="0">
            <a:spAutoFit/>
          </a:bodyPr>
          <a:lstStyle/>
          <a:p>
            <a:pPr marL="0" lvl="0" algn="l" defTabSz="914400" eaLnBrk="1" latinLnBrk="0" hangingPunct="1">
              <a:lnSpc>
                <a:spcPct val="100000"/>
              </a:lnSpc>
            </a:pPr>
            <a:r>
              <a:rPr kumimoji="0" lang="zh-CN" altLang="en-US"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产品描述</a:t>
            </a:r>
            <a:r>
              <a:rPr kumimoji="0" lang="en-US" altLang="zh-CN"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2</a:t>
            </a:r>
            <a:endParaRPr kumimoji="0" lang="en-US" altLang="zh-CN"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endParaRPr>
          </a:p>
        </p:txBody>
      </p:sp>
      <p:sp>
        <p:nvSpPr>
          <p:cNvPr id="48" name="TextBox 35"/>
          <p:cNvSpPr txBox="1"/>
          <p:nvPr/>
        </p:nvSpPr>
        <p:spPr>
          <a:xfrm>
            <a:off x="7599440" y="4105548"/>
            <a:ext cx="3072266" cy="414020"/>
          </a:xfrm>
          <a:prstGeom prst="rect">
            <a:avLst/>
          </a:prstGeom>
          <a:noFill/>
        </p:spPr>
        <p:txBody>
          <a:bodyPr wrap="square" rtlCol="0">
            <a:spAutoFit/>
          </a:bodyPr>
          <a:lstStyle/>
          <a:p>
            <a:pPr marL="0" lvl="0" algn="l" defTabSz="914400" eaLnBrk="1" latinLnBrk="0" hangingPunct="1">
              <a:lnSpc>
                <a:spcPct val="150000"/>
              </a:lnSpc>
              <a:spcBef>
                <a:spcPts val="0"/>
              </a:spcBef>
              <a:spcAft>
                <a:spcPts val="0"/>
              </a:spcAft>
              <a:buClr>
                <a:schemeClr val="accent1">
                  <a:lumMod val="75000"/>
                </a:schemeClr>
              </a:buClr>
              <a:buSzPct val="145000"/>
              <a:buFont typeface="Arial" panose="020B0604020202020204"/>
            </a:pPr>
            <a:r>
              <a:rPr lang="zh-CN" altLang="en-US" sz="1400" dirty="0">
                <a:solidFill>
                  <a:schemeClr val="tx1">
                    <a:lumMod val="65000"/>
                    <a:lumOff val="35000"/>
                  </a:schemeClr>
                </a:solidFill>
                <a:effectLst/>
                <a:latin typeface="微软雅黑" panose="020B0503020204020204" charset="-122"/>
                <a:ea typeface="微软雅黑" panose="020B0503020204020204" charset="-122"/>
                <a:sym typeface="+mn-ea"/>
              </a:rPr>
              <a:t>描述文字信息等内容</a:t>
            </a:r>
            <a:endParaRPr kumimoji="0" sz="1400" b="0" i="0" u="none" strike="noStrike" kern="0" cap="none" spc="0" normalizeH="0" baseline="0" noProof="0" dirty="0">
              <a:ln>
                <a:noFill/>
              </a:ln>
              <a:effectLst/>
              <a:uLnTx/>
              <a:uFillTx/>
              <a:latin typeface="+mn-ea"/>
            </a:endParaRPr>
          </a:p>
        </p:txBody>
      </p:sp>
      <p:sp>
        <p:nvSpPr>
          <p:cNvPr id="49" name="文本框 28"/>
          <p:cNvSpPr txBox="1"/>
          <p:nvPr/>
        </p:nvSpPr>
        <p:spPr>
          <a:xfrm>
            <a:off x="7595870" y="3772535"/>
            <a:ext cx="1927225" cy="337185"/>
          </a:xfrm>
          <a:prstGeom prst="rect">
            <a:avLst/>
          </a:prstGeom>
          <a:noFill/>
        </p:spPr>
        <p:txBody>
          <a:bodyPr wrap="square" rtlCol="0">
            <a:spAutoFit/>
          </a:bodyPr>
          <a:lstStyle/>
          <a:p>
            <a:pPr marL="0" lvl="0" algn="l" defTabSz="914400" eaLnBrk="1" latinLnBrk="0" hangingPunct="1">
              <a:lnSpc>
                <a:spcPct val="100000"/>
              </a:lnSpc>
            </a:pPr>
            <a:r>
              <a:rPr kumimoji="0" lang="zh-CN" altLang="en-US"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rPr>
              <a:t>定义样式</a:t>
            </a:r>
            <a:endParaRPr kumimoji="0" lang="en-US" altLang="zh-CN" sz="1600" b="1" i="0" u="none" strike="noStrike" kern="0" cap="none" spc="0" normalizeH="0" baseline="0" noProof="0" dirty="0">
              <a:ln>
                <a:noFill/>
              </a:ln>
              <a:solidFill>
                <a:srgbClr val="C84E30"/>
              </a:solidFill>
              <a:effectLst/>
              <a:uLnTx/>
              <a:uFillTx/>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5053330" y="1177290"/>
            <a:ext cx="1889125" cy="1674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vertical)">
                                      <p:cBhvr>
                                        <p:cTn id="7" dur="500"/>
                                        <p:tgtEl>
                                          <p:spTgt spid="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3"/>
                                        </p:tgtEl>
                                        <p:attrNameLst>
                                          <p:attrName>ppt_y</p:attrName>
                                        </p:attrNameLst>
                                      </p:cBhvr>
                                      <p:tavLst>
                                        <p:tav tm="0">
                                          <p:val>
                                            <p:strVal val="#ppt_y"/>
                                          </p:val>
                                        </p:tav>
                                        <p:tav tm="100000">
                                          <p:val>
                                            <p:strVal val="#ppt_y"/>
                                          </p:val>
                                        </p:tav>
                                      </p:tavLst>
                                    </p:anim>
                                    <p:anim calcmode="lin" valueType="num">
                                      <p:cBhvr>
                                        <p:cTn id="17"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3"/>
                                        </p:tgtEl>
                                      </p:cBhvr>
                                    </p:animEffect>
                                  </p:childTnLst>
                                </p:cTn>
                              </p:par>
                            </p:childTnLst>
                          </p:cTn>
                        </p:par>
                        <p:par>
                          <p:cTn id="20" fill="hold">
                            <p:stCondLst>
                              <p:cond delay="1649"/>
                            </p:stCondLst>
                            <p:childTnLst>
                              <p:par>
                                <p:cTn id="21" presetID="22" presetClass="entr" presetSubtype="4"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par>
                          <p:cTn id="24" fill="hold">
                            <p:stCondLst>
                              <p:cond delay="2149"/>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250"/>
                                        <p:tgtEl>
                                          <p:spTgt spid="4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up)">
                                      <p:cBhvr>
                                        <p:cTn id="30" dur="250"/>
                                        <p:tgtEl>
                                          <p:spTgt spid="41"/>
                                        </p:tgtEl>
                                      </p:cBhvr>
                                    </p:animEffect>
                                  </p:childTnLst>
                                </p:cTn>
                              </p:par>
                            </p:childTnLst>
                          </p:cTn>
                        </p:par>
                        <p:par>
                          <p:cTn id="31" fill="hold">
                            <p:stCondLst>
                              <p:cond delay="2649"/>
                            </p:stCondLst>
                            <p:childTnLst>
                              <p:par>
                                <p:cTn id="32" presetID="22" presetClass="entr" presetSubtype="1"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up)">
                                      <p:cBhvr>
                                        <p:cTn id="34" dur="250"/>
                                        <p:tgtEl>
                                          <p:spTgt spid="4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250"/>
                                        <p:tgtEl>
                                          <p:spTgt spid="43"/>
                                        </p:tgtEl>
                                      </p:cBhvr>
                                    </p:animEffect>
                                  </p:childTnLst>
                                </p:cTn>
                              </p:par>
                            </p:childTnLst>
                          </p:cTn>
                        </p:par>
                        <p:par>
                          <p:cTn id="38" fill="hold">
                            <p:stCondLst>
                              <p:cond delay="3149"/>
                            </p:stCondLst>
                            <p:childTnLst>
                              <p:par>
                                <p:cTn id="39" presetID="22" presetClass="entr" presetSubtype="1"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250"/>
                                        <p:tgtEl>
                                          <p:spTgt spid="4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up)">
                                      <p:cBhvr>
                                        <p:cTn id="44" dur="250"/>
                                        <p:tgtEl>
                                          <p:spTgt spid="47"/>
                                        </p:tgtEl>
                                      </p:cBhvr>
                                    </p:animEffect>
                                  </p:childTnLst>
                                </p:cTn>
                              </p:par>
                            </p:childTnLst>
                          </p:cTn>
                        </p:par>
                        <p:par>
                          <p:cTn id="45" fill="hold">
                            <p:stCondLst>
                              <p:cond delay="3649"/>
                            </p:stCondLst>
                            <p:childTnLst>
                              <p:par>
                                <p:cTn id="46" presetID="22" presetClass="entr" presetSubtype="1"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250"/>
                                        <p:tgtEl>
                                          <p:spTgt spid="4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25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ox(in)">
                                      <p:cBhvr>
                                        <p:cTn id="5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p:bldP spid="41" grpId="0"/>
      <p:bldP spid="42" grpId="0"/>
      <p:bldP spid="43" grpId="0"/>
      <p:bldP spid="46" grpId="0"/>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835" y="1867535"/>
            <a:ext cx="1198245" cy="2607310"/>
          </a:xfrm>
          <a:prstGeom prst="rect">
            <a:avLst/>
          </a:prstGeom>
          <a:noFill/>
        </p:spPr>
        <p:txBody>
          <a:bodyPr vert="eaVert" wrap="square" rtlCol="0">
            <a:spAutoFit/>
          </a:bodyPr>
          <a:lstStyle>
            <a:defPPr>
              <a:defRPr lang="zh-CN"/>
            </a:defPPr>
            <a:lvl1pPr>
              <a:defRPr sz="6600">
                <a:latin typeface="汉仪行楷简" panose="02010609000101010101" pitchFamily="49" charset="-122"/>
                <a:ea typeface="汉仪行楷简" panose="02010609000101010101" pitchFamily="49" charset="-122"/>
              </a:defRPr>
            </a:lvl1pPr>
          </a:lstStyle>
          <a:p>
            <a:r>
              <a:rPr lang="en-US" altLang="zh-CN" dirty="0">
                <a:solidFill>
                  <a:srgbClr val="F5640E"/>
                </a:solidFill>
              </a:rPr>
              <a:t>Part 4</a:t>
            </a:r>
            <a:endParaRPr lang="en-US" altLang="zh-CN" dirty="0">
              <a:solidFill>
                <a:srgbClr val="F5640E"/>
              </a:solidFill>
            </a:endParaRPr>
          </a:p>
        </p:txBody>
      </p:sp>
      <p:cxnSp>
        <p:nvCxnSpPr>
          <p:cNvPr id="3" name="直接连接符 2"/>
          <p:cNvCxnSpPr/>
          <p:nvPr/>
        </p:nvCxnSpPr>
        <p:spPr>
          <a:xfrm>
            <a:off x="506666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14085" y="1867535"/>
            <a:ext cx="0" cy="2517775"/>
          </a:xfrm>
          <a:prstGeom prst="line">
            <a:avLst/>
          </a:prstGeom>
          <a:ln w="31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14085" y="1867535"/>
            <a:ext cx="675005" cy="3651250"/>
          </a:xfrm>
          <a:prstGeom prst="rect">
            <a:avLst/>
          </a:prstGeom>
          <a:noFill/>
        </p:spPr>
        <p:txBody>
          <a:bodyPr vert="eaVert" wrap="square" rtlCol="0">
            <a:spAutoFit/>
          </a:bodyPr>
          <a:lstStyle/>
          <a:p>
            <a:pPr algn="l"/>
            <a:r>
              <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rPr>
              <a:t>兴趣作业</a:t>
            </a:r>
            <a:endParaRPr lang="zh-CN" altLang="en-US" sz="3200" dirty="0">
              <a:solidFill>
                <a:srgbClr val="F2610A"/>
              </a:solidFill>
              <a:effectLst/>
              <a:latin typeface="禹卫书法隶书简体" panose="02000603000000000000" charset="-122"/>
              <a:ea typeface="禹卫书法隶书简体" panose="02000603000000000000"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tags/tag1.xml><?xml version="1.0" encoding="utf-8"?>
<p:tagLst xmlns:p="http://schemas.openxmlformats.org/presentationml/2006/main">
  <p:tag name="ISPRING_ULTRA_SCORM_COURSE_ID" val="F7EC11C6-F1D3-4637-872E-4166B183152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H1ui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fW6I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fW6I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B9boh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H1ui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H1ui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H1ui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H1ui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gG6I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gG6ISzeoczFKAAAAawAAABsAAAB1bml2ZXJzYWwvdW5pdmVyc2FsLnBuZy54bWyzsa/IzVEoSy0qzszPs1Uy1DNQsrfj5bIpKEoty0wtV6gAigEFIUBJoRLINUJwyzNTSjJAKizNEIIZqZnpGSW2ShaW5nBBfaCZAFBLAQIAABQAAgAIAH1uiEu27fNMcQQAAAQRAAAdAAAAAAAAAAEAAAAAAAAAAAB1bml2ZXJzYWwvY29tbW9uX21lc3NhZ2VzLmxuZ1BLAQIAABQAAgAIAH1uiEtN8AC3sQMAADkPAAAnAAAAAAAAAAEAAAAAAKwEAAB1bml2ZXJzYWwvZmxhc2hfcHVibGlzaGluZ19zZXR0aW5ncy54bWxQSwECAAAUAAIACAB9bohLOAFxQrQCAABUCgAAIQAAAAAAAAABAAAAAACiCAAAdW5pdmVyc2FsL2ZsYXNoX3NraW5fc2V0dGluZ3MueG1sUEsBAgAAFAACAAgAfW6ISzg/xxyEAwAASg4AACYAAAAAAAAAAQAAAAAAlQsAAHVuaXZlcnNhbC9odG1sX3B1Ymxpc2hpbmdfc2V0dGluZ3MueG1sUEsBAgAAFAACAAgAfW6IS9Ca6ouXAQAAHgYAAB8AAAAAAAAAAQAAAAAAXQ8AAHVuaXZlcnNhbC9odG1sX3NraW5fc2V0dGluZ3MuanNQSwECAAAUAAIACAB9bohLPTwv0cEAAADlAQAAGgAAAAAAAAABAAAAAAAxEQAAdW5pdmVyc2FsL2kxOG5fcHJlc2V0cy54bWxQSwECAAAUAAIACAB9bohL2ZyjN3QAAAB0AAAAHAAAAAAAAAABAAAAAAAqEgAAdW5pdmVyc2FsL2xvY2FsX3NldHRpbmdzLnhtbFBLAQIAABQAAgAIAESUV0cjtE77+wIAALAIAAAUAAAAAAAAAAEAAAAAANgSAAB1bml2ZXJzYWwvcGxheWVyLnhtbFBLAQIAABQAAgAIAH1uiEtfiFvqaggAAJEgAAApAAAAAAAAAAEAAAAAAAUWAAB1bml2ZXJzYWwvc2tpbl9jdXN0b21pemF0aW9uX3NldHRpbmdzLnhtbFBLAQIAABQAAgAIAIBuiEvvX7aBDxYAAEh1AAAXAAAAAAAAAAAAAAAAALYeAAB1bml2ZXJzYWwvdW5pdmVyc2FsLnBuZ1BLAQIAABQAAgAIAIBuiEs3qHMxSgAAAGsAAAAbAAAAAAAAAAEAAAAAAPo0AAB1bml2ZXJzYWwvdW5pdmVyc2FsLnBuZy54bWxQSwUGAAAAAAsACwBJAwAAfTUAAAAA"/>
  <p:tag name="ISPRING_PRESENTATION_TITLE" val="小清新中国风年终总结汇报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WPS 演示</Application>
  <PresentationFormat>自定义</PresentationFormat>
  <Paragraphs>100</Paragraphs>
  <Slides>11</Slides>
  <Notes>19</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11</vt:i4>
      </vt:variant>
    </vt:vector>
  </HeadingPairs>
  <TitlesOfParts>
    <vt:vector size="41" baseType="lpstr">
      <vt:lpstr>Arial</vt:lpstr>
      <vt:lpstr>宋体</vt:lpstr>
      <vt:lpstr>Wingdings</vt:lpstr>
      <vt:lpstr>禹卫书法隶书简体</vt:lpstr>
      <vt:lpstr>超世纪细隶书</vt:lpstr>
      <vt:lpstr>华文细黑</vt:lpstr>
      <vt:lpstr>微软雅黑</vt:lpstr>
      <vt:lpstr>Segoe UI Light</vt:lpstr>
      <vt:lpstr>汉仪行楷简</vt:lpstr>
      <vt:lpstr>微软雅黑 Light</vt:lpstr>
      <vt:lpstr>黑体</vt:lpstr>
      <vt:lpstr>Arial</vt:lpstr>
      <vt:lpstr>Calibri</vt:lpstr>
      <vt:lpstr>Arial Unicode MS</vt:lpstr>
      <vt:lpstr>Calibri Light</vt:lpstr>
      <vt:lpstr>等线</vt:lpstr>
      <vt:lpstr>Open Sans</vt:lpstr>
      <vt:lpstr>Segoe Print</vt:lpstr>
      <vt:lpstr>方正舒体</vt:lpstr>
      <vt:lpstr>AvantGarde Md BT</vt:lpstr>
      <vt:lpstr>华文黑体</vt:lpstr>
      <vt:lpstr>Calibri</vt:lpstr>
      <vt:lpstr>Verdana</vt:lpstr>
      <vt:lpstr>Gill Sans</vt:lpstr>
      <vt:lpstr>Gill Sans</vt:lpstr>
      <vt:lpstr>ヒラギノ角ゴ ProN W3</vt:lpstr>
      <vt:lpstr>Impact</vt:lpstr>
      <vt:lpstr>方正正黑简体</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秋的思念</dc:title>
  <dc:creator>第一PPT</dc:creator>
  <cp:keywords>www.1ppt.com</cp:keywords>
  <dc:description>www.1ppt.com</dc:description>
  <cp:lastModifiedBy>Administrator</cp:lastModifiedBy>
  <cp:revision>33</cp:revision>
  <dcterms:created xsi:type="dcterms:W3CDTF">2015-05-05T08:02:00Z</dcterms:created>
  <dcterms:modified xsi:type="dcterms:W3CDTF">2020-09-23T08:06:17Z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