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59" r:id="rId6"/>
    <p:sldId id="278" r:id="rId7"/>
    <p:sldId id="260" r:id="rId8"/>
    <p:sldId id="279" r:id="rId9"/>
    <p:sldId id="268" r:id="rId10"/>
    <p:sldId id="262" r:id="rId11"/>
    <p:sldId id="301" r:id="rId12"/>
    <p:sldId id="257" r:id="rId13"/>
    <p:sldId id="264" r:id="rId14"/>
    <p:sldId id="270" r:id="rId15"/>
    <p:sldId id="280" r:id="rId16"/>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showGuides="1">
      <p:cViewPr varScale="1">
        <p:scale>
          <a:sx n="57" d="100"/>
          <a:sy n="57" d="100"/>
        </p:scale>
        <p:origin x="-90" y="-1554"/>
      </p:cViewPr>
      <p:guideLst>
        <p:guide orient="horz" pos="2124"/>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gs" Target="tags/tag35.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inpin heiti" charset="-122"/>
                <a:ea typeface="inpin heiti"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inpin heiti" charset="-122"/>
                <a:ea typeface="inpin heiti" charset="-122"/>
              </a:defRPr>
            </a:lvl1pPr>
          </a:lstStyle>
          <a:p>
            <a:fld id="{C71BC9EC-F2B8-4C81-AB49-8DE694ABB5EC}"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inpin heiti" charset="-122"/>
                <a:ea typeface="inpin heiti"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inpin heiti" charset="-122"/>
                <a:ea typeface="inpin heiti" charset="-122"/>
              </a:defRPr>
            </a:lvl1pPr>
          </a:lstStyle>
          <a:p>
            <a:fld id="{F1667A0D-3052-453C-BE25-34E6A521B06E}"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inpin heiti" charset="-122"/>
        <a:ea typeface="inpin heiti" charset="-122"/>
        <a:cs typeface="+mn-cs"/>
      </a:defRPr>
    </a:lvl1pPr>
    <a:lvl2pPr marL="457200" algn="l" defTabSz="914400" rtl="0" eaLnBrk="1" latinLnBrk="0" hangingPunct="1">
      <a:defRPr sz="1200" b="0" i="0" kern="1200">
        <a:solidFill>
          <a:schemeClr val="tx1"/>
        </a:solidFill>
        <a:latin typeface="inpin heiti" charset="-122"/>
        <a:ea typeface="inpin heiti" charset="-122"/>
        <a:cs typeface="+mn-cs"/>
      </a:defRPr>
    </a:lvl2pPr>
    <a:lvl3pPr marL="914400" algn="l" defTabSz="914400" rtl="0" eaLnBrk="1" latinLnBrk="0" hangingPunct="1">
      <a:defRPr sz="1200" b="0" i="0" kern="1200">
        <a:solidFill>
          <a:schemeClr val="tx1"/>
        </a:solidFill>
        <a:latin typeface="inpin heiti" charset="-122"/>
        <a:ea typeface="inpin heiti" charset="-122"/>
        <a:cs typeface="+mn-cs"/>
      </a:defRPr>
    </a:lvl3pPr>
    <a:lvl4pPr marL="1371600" algn="l" defTabSz="914400" rtl="0" eaLnBrk="1" latinLnBrk="0" hangingPunct="1">
      <a:defRPr sz="1200" b="0" i="0" kern="1200">
        <a:solidFill>
          <a:schemeClr val="tx1"/>
        </a:solidFill>
        <a:latin typeface="inpin heiti" charset="-122"/>
        <a:ea typeface="inpin heiti" charset="-122"/>
        <a:cs typeface="+mn-cs"/>
      </a:defRPr>
    </a:lvl4pPr>
    <a:lvl5pPr marL="1828800" algn="l" defTabSz="914400" rtl="0" eaLnBrk="1" latinLnBrk="0" hangingPunct="1">
      <a:defRPr sz="1200" b="0" i="0" kern="1200">
        <a:solidFill>
          <a:schemeClr val="tx1"/>
        </a:solidFill>
        <a:latin typeface="inpin heiti" charset="-122"/>
        <a:ea typeface="inpin heiti"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667A0D-3052-453C-BE25-34E6A521B0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667A0D-3052-453C-BE25-34E6A521B06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667A0D-3052-453C-BE25-34E6A521B06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56F35E-A0B8-4C4A-951E-21944A4DC88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667A0D-3052-453C-BE25-34E6A521B0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667A0D-3052-453C-BE25-34E6A521B0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667A0D-3052-453C-BE25-34E6A521B0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56F35E-A0B8-4C4A-951E-21944A4DC88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667A0D-3052-453C-BE25-34E6A521B0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56F35E-A0B8-4C4A-951E-21944A4DC88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56F35E-A0B8-4C4A-951E-21944A4DC88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667A0D-3052-453C-BE25-34E6A521B06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667A0D-3052-453C-BE25-34E6A521B0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EE7D405-15E7-49BC-9AA4-4184CDA13EB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2BD381-1E14-46FB-9039-DAB4774C723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4000">
        <p:random/>
      </p:transition>
    </mc:Choice>
    <mc:Fallback>
      <p:transition spd="slow" advClick="0" advTm="4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EE7D405-15E7-49BC-9AA4-4184CDA13EB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2BD381-1E14-46FB-9039-DAB4774C723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4000">
        <p:random/>
      </p:transition>
    </mc:Choice>
    <mc:Fallback>
      <p:transition spd="slow" advClick="0" advTm="4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EE7D405-15E7-49BC-9AA4-4184CDA13EB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2BD381-1E14-46FB-9039-DAB4774C723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4000">
        <p:random/>
      </p:transition>
    </mc:Choice>
    <mc:Fallback>
      <p:transition spd="slow" advClick="0" advTm="4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EE7D405-15E7-49BC-9AA4-4184CDA13EB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2BD381-1E14-46FB-9039-DAB4774C723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4000">
        <p:random/>
      </p:transition>
    </mc:Choice>
    <mc:Fallback>
      <p:transition spd="slow" advClick="0" advTm="4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6EE7D405-15E7-49BC-9AA4-4184CDA13EB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2BD381-1E14-46FB-9039-DAB4774C723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4000">
        <p:random/>
      </p:transition>
    </mc:Choice>
    <mc:Fallback>
      <p:transition spd="slow" advClick="0" advTm="4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6EE7D405-15E7-49BC-9AA4-4184CDA13EB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2BD381-1E14-46FB-9039-DAB4774C723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4000">
        <p:random/>
      </p:transition>
    </mc:Choice>
    <mc:Fallback>
      <p:transition spd="slow" advClick="0" advTm="4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矩形 10"/>
          <p:cNvSpPr/>
          <p:nvPr userDrawn="1"/>
        </p:nvSpPr>
        <p:spPr>
          <a:xfrm>
            <a:off x="8541359" y="4550371"/>
            <a:ext cx="775136" cy="230832"/>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p:txBody>
      </p:sp>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EE7D405-15E7-49BC-9AA4-4184CDA13EB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2BD381-1E14-46FB-9039-DAB4774C723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4000">
        <p:random/>
      </p:transition>
    </mc:Choice>
    <mc:Fallback>
      <p:transition spd="slow" advClick="0" advTm="4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EE7D405-15E7-49BC-9AA4-4184CDA13EB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2BD381-1E14-46FB-9039-DAB4774C723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4000">
        <p:random/>
      </p:transition>
    </mc:Choice>
    <mc:Fallback>
      <p:transition spd="slow" advClick="0" advTm="4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EE7D405-15E7-49BC-9AA4-4184CDA13EB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2BD381-1E14-46FB-9039-DAB4774C723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4000">
        <p:random/>
      </p:transition>
    </mc:Choice>
    <mc:Fallback>
      <p:transition spd="slow" advClick="0" advTm="4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EE7D405-15E7-49BC-9AA4-4184CDA13EB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2BD381-1E14-46FB-9039-DAB4774C723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4000">
        <p:random/>
      </p:transition>
    </mc:Choice>
    <mc:Fallback>
      <p:transition spd="slow" advClick="0" advTm="4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EE7D405-15E7-49BC-9AA4-4184CDA13EB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2BD381-1E14-46FB-9039-DAB4774C723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4000">
        <p:random/>
      </p:transition>
    </mc:Choice>
    <mc:Fallback>
      <p:transition spd="slow" advClick="0" advTm="400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inpin heiti" charset="-122"/>
                <a:ea typeface="inpin heiti" charset="-122"/>
              </a:defRPr>
            </a:lvl1pPr>
          </a:lstStyle>
          <a:p>
            <a:fld id="{6EE7D405-15E7-49BC-9AA4-4184CDA13EB0}"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inpin heiti" charset="-122"/>
                <a:ea typeface="inpin heiti"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inpin heiti" charset="-122"/>
                <a:ea typeface="inpin heiti" charset="-122"/>
              </a:defRPr>
            </a:lvl1pPr>
          </a:lstStyle>
          <a:p>
            <a:fld id="{602BD381-1E14-46FB-9039-DAB4774C723F}"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advClick="0" advTm="4000">
        <p:random/>
      </p:transition>
    </mc:Choice>
    <mc:Fallback>
      <p:transition spd="slow" advClick="0" advTm="4000">
        <p:random/>
      </p:transition>
    </mc:Fallback>
  </mc:AlternateContent>
  <p:txStyles>
    <p:titleStyle>
      <a:lvl1pPr algn="l" defTabSz="914400" rtl="0" eaLnBrk="1" latinLnBrk="0" hangingPunct="1">
        <a:lnSpc>
          <a:spcPct val="90000"/>
        </a:lnSpc>
        <a:spcBef>
          <a:spcPct val="0"/>
        </a:spcBef>
        <a:buNone/>
        <a:defRPr sz="4400" b="0" i="0" kern="1200">
          <a:solidFill>
            <a:schemeClr val="tx1"/>
          </a:solidFill>
          <a:latin typeface="inpin heiti" charset="-122"/>
          <a:ea typeface="inpin heiti"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inpin heiti" charset="-122"/>
          <a:ea typeface="inpin heiti"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inpin heiti" charset="-122"/>
          <a:ea typeface="inpin heiti"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inpin heiti" charset="-122"/>
          <a:ea typeface="inpin heiti"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inpin heiti" charset="-122"/>
          <a:ea typeface="inpin heiti"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inpin heiti" charset="-122"/>
          <a:ea typeface="inpin heiti"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7.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image" Target="../media/image2.png"/><Relationship Id="rId3" Type="http://schemas.openxmlformats.org/officeDocument/2006/relationships/tags" Target="../tags/tag2.xml"/><Relationship Id="rId2" Type="http://schemas.openxmlformats.org/officeDocument/2006/relationships/image" Target="../media/image1.jpe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 Id="rId3" Type="http://schemas.openxmlformats.org/officeDocument/2006/relationships/image" Target="../media/image5.jpeg"/><Relationship Id="rId2" Type="http://schemas.openxmlformats.org/officeDocument/2006/relationships/tags" Target="../tags/tag32.xml"/><Relationship Id="rId1" Type="http://schemas.openxmlformats.org/officeDocument/2006/relationships/image" Target="../media/image17.jpe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7.xml"/><Relationship Id="rId5" Type="http://schemas.openxmlformats.org/officeDocument/2006/relationships/tags" Target="../tags/tag34.xml"/><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tags" Target="../tags/tag33.xml"/><Relationship Id="rId1" Type="http://schemas.openxmlformats.org/officeDocument/2006/relationships/image" Target="../media/image12.jpe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tags" Target="../tags/tag10.xml"/><Relationship Id="rId7" Type="http://schemas.openxmlformats.org/officeDocument/2006/relationships/image" Target="../media/image5.jpeg"/><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image" Target="../media/image4.jpeg"/><Relationship Id="rId20" Type="http://schemas.openxmlformats.org/officeDocument/2006/relationships/notesSlide" Target="../notesSlides/notesSlide2.xml"/><Relationship Id="rId2" Type="http://schemas.openxmlformats.org/officeDocument/2006/relationships/tags" Target="../tags/tag6.xml"/><Relationship Id="rId19" Type="http://schemas.openxmlformats.org/officeDocument/2006/relationships/slideLayout" Target="../slideLayouts/slideLayout7.xml"/><Relationship Id="rId18" Type="http://schemas.openxmlformats.org/officeDocument/2006/relationships/tags" Target="../tags/tag20.xml"/><Relationship Id="rId17" Type="http://schemas.openxmlformats.org/officeDocument/2006/relationships/tags" Target="../tags/tag19.xml"/><Relationship Id="rId16" Type="http://schemas.openxmlformats.org/officeDocument/2006/relationships/tags" Target="../tags/tag18.xml"/><Relationship Id="rId15" Type="http://schemas.openxmlformats.org/officeDocument/2006/relationships/tags" Target="../tags/tag17.xml"/><Relationship Id="rId14" Type="http://schemas.openxmlformats.org/officeDocument/2006/relationships/tags" Target="../tags/tag16.xml"/><Relationship Id="rId13" Type="http://schemas.openxmlformats.org/officeDocument/2006/relationships/tags" Target="../tags/tag15.xml"/><Relationship Id="rId12" Type="http://schemas.openxmlformats.org/officeDocument/2006/relationships/tags" Target="../tags/tag14.xml"/><Relationship Id="rId11" Type="http://schemas.openxmlformats.org/officeDocument/2006/relationships/tags" Target="../tags/tag13.xml"/><Relationship Id="rId10" Type="http://schemas.openxmlformats.org/officeDocument/2006/relationships/tags" Target="../tags/tag1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tags" Target="../tags/tag22.xml"/><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tags" Target="../tags/tag21.xml"/><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jpe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7.xml"/><Relationship Id="rId5" Type="http://schemas.openxmlformats.org/officeDocument/2006/relationships/tags" Target="../tags/tag24.xml"/><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tags" Target="../tags/tag23.xml"/><Relationship Id="rId1" Type="http://schemas.openxmlformats.org/officeDocument/2006/relationships/image" Target="../media/image12.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13.jpeg"/><Relationship Id="rId1" Type="http://schemas.openxmlformats.org/officeDocument/2006/relationships/image" Target="../media/image9.jpe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1.png"/><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image" Target="../media/image5.jpeg"/><Relationship Id="rId3" Type="http://schemas.openxmlformats.org/officeDocument/2006/relationships/tags" Target="../tags/tag26.xml"/><Relationship Id="rId2" Type="http://schemas.openxmlformats.org/officeDocument/2006/relationships/tags" Target="../tags/tag25.xml"/><Relationship Id="rId10" Type="http://schemas.openxmlformats.org/officeDocument/2006/relationships/notesSlide" Target="../notesSlides/notesSlide8.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7.xml"/><Relationship Id="rId5" Type="http://schemas.openxmlformats.org/officeDocument/2006/relationships/tags" Target="../tags/tag31.xml"/><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tags" Target="../tags/tag30.xml"/><Relationship Id="rId1"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A_图片 4"/>
          <p:cNvPicPr>
            <a:picLocks noChangeAspect="1"/>
          </p:cNvPicPr>
          <p:nvPr>
            <p:custDataLst>
              <p:tags r:id="rId1"/>
            </p:custDataLst>
          </p:nvPr>
        </p:nvPicPr>
        <p:blipFill rotWithShape="1">
          <a:blip r:embed="rId2"/>
          <a:srcRect/>
          <a:stretch>
            <a:fillRect/>
          </a:stretch>
        </p:blipFill>
        <p:spPr>
          <a:xfrm>
            <a:off x="20" y="10"/>
            <a:ext cx="12191980" cy="6857990"/>
          </a:xfrm>
          <a:prstGeom prst="rect">
            <a:avLst/>
          </a:prstGeom>
        </p:spPr>
      </p:pic>
      <p:pic>
        <p:nvPicPr>
          <p:cNvPr id="7" name="PA_库_图片 6"/>
          <p:cNvPicPr>
            <a:picLocks noChangeAspect="1"/>
          </p:cNvPicPr>
          <p:nvPr>
            <p:custDataLst>
              <p:tags r:id="rId3"/>
            </p:custDataLst>
          </p:nvPr>
        </p:nvPicPr>
        <p:blipFill>
          <a:blip r:embed="rId4"/>
          <a:stretch>
            <a:fillRect/>
          </a:stretch>
        </p:blipFill>
        <p:spPr>
          <a:xfrm>
            <a:off x="-1058778" y="-603081"/>
            <a:ext cx="8619957" cy="4848726"/>
          </a:xfrm>
          <a:prstGeom prst="rect">
            <a:avLst/>
          </a:prstGeom>
        </p:spPr>
      </p:pic>
      <p:sp>
        <p:nvSpPr>
          <p:cNvPr id="8" name="PA_库_文本框 7"/>
          <p:cNvSpPr txBox="1"/>
          <p:nvPr>
            <p:custDataLst>
              <p:tags r:id="rId5"/>
            </p:custDataLst>
          </p:nvPr>
        </p:nvSpPr>
        <p:spPr>
          <a:xfrm>
            <a:off x="3718560" y="5542123"/>
            <a:ext cx="4754880" cy="829945"/>
          </a:xfrm>
          <a:prstGeom prst="rect">
            <a:avLst/>
          </a:prstGeom>
          <a:noFill/>
        </p:spPr>
        <p:txBody>
          <a:bodyPr wrap="none" rtlCol="0">
            <a:spAutoFit/>
          </a:bodyPr>
          <a:lstStyle/>
          <a:p>
            <a:pPr algn="ctr"/>
            <a:r>
              <a:rPr lang="zh-CN" altLang="en-US" sz="4800" dirty="0">
                <a:solidFill>
                  <a:srgbClr val="C00000"/>
                </a:solidFill>
                <a:latin typeface="inpin heiti" charset="-122"/>
                <a:ea typeface="inpin heiti" charset="-122"/>
              </a:rPr>
              <a:t>粘合剂</a:t>
            </a:r>
            <a:r>
              <a:rPr lang="en-US" altLang="zh-CN" sz="4800" dirty="0">
                <a:solidFill>
                  <a:srgbClr val="C00000"/>
                </a:solidFill>
                <a:latin typeface="inpin heiti" charset="-122"/>
                <a:ea typeface="inpin heiti" charset="-122"/>
              </a:rPr>
              <a:t>-</a:t>
            </a:r>
            <a:r>
              <a:rPr lang="zh-CN" altLang="en-US" sz="4800" dirty="0">
                <a:solidFill>
                  <a:srgbClr val="C00000"/>
                </a:solidFill>
                <a:latin typeface="inpin heiti" charset="-122"/>
                <a:ea typeface="inpin heiti" charset="-122"/>
              </a:rPr>
              <a:t>块级标签</a:t>
            </a:r>
            <a:endParaRPr lang="zh-CN" altLang="en-US" sz="4800" dirty="0">
              <a:solidFill>
                <a:srgbClr val="C00000"/>
              </a:solidFill>
              <a:latin typeface="inpin heiti" charset="-122"/>
              <a:ea typeface="inpin heiti" charset="-122"/>
            </a:endParaRPr>
          </a:p>
        </p:txBody>
      </p:sp>
      <p:sp>
        <p:nvSpPr>
          <p:cNvPr id="9" name="PA_库_文本框 8"/>
          <p:cNvSpPr txBox="1"/>
          <p:nvPr>
            <p:custDataLst>
              <p:tags r:id="rId6"/>
            </p:custDataLst>
          </p:nvPr>
        </p:nvSpPr>
        <p:spPr>
          <a:xfrm>
            <a:off x="2893900" y="833455"/>
            <a:ext cx="738664" cy="1568450"/>
          </a:xfrm>
          <a:prstGeom prst="rect">
            <a:avLst/>
          </a:prstGeom>
          <a:noFill/>
        </p:spPr>
        <p:txBody>
          <a:bodyPr vert="horz" wrap="square" rtlCol="0">
            <a:spAutoFit/>
          </a:bodyPr>
          <a:lstStyle/>
          <a:p>
            <a:r>
              <a:rPr lang="zh-CN" altLang="en-US" sz="4800" dirty="0">
                <a:solidFill>
                  <a:srgbClr val="920000"/>
                </a:solidFill>
                <a:latin typeface="方正粗倩简体" panose="03000509000000000000" pitchFamily="65" charset="-122"/>
                <a:ea typeface="方正粗倩简体" panose="03000509000000000000" pitchFamily="65" charset="-122"/>
              </a:rPr>
              <a:t>块级</a:t>
            </a:r>
            <a:endParaRPr lang="zh-CN" altLang="en-US" sz="4800" dirty="0">
              <a:solidFill>
                <a:srgbClr val="920000"/>
              </a:solidFill>
              <a:latin typeface="方正粗倩简体" panose="03000509000000000000" pitchFamily="65" charset="-122"/>
              <a:ea typeface="方正粗倩简体" panose="03000509000000000000" pitchFamily="65" charset="-122"/>
            </a:endParaRPr>
          </a:p>
        </p:txBody>
      </p:sp>
      <p:sp>
        <p:nvSpPr>
          <p:cNvPr id="10" name="PA_库_矩形 9"/>
          <p:cNvSpPr/>
          <p:nvPr>
            <p:custDataLst>
              <p:tags r:id="rId7"/>
            </p:custDataLst>
          </p:nvPr>
        </p:nvSpPr>
        <p:spPr>
          <a:xfrm>
            <a:off x="3115543" y="1487480"/>
            <a:ext cx="462280" cy="260350"/>
          </a:xfrm>
          <a:prstGeom prst="rect">
            <a:avLst/>
          </a:prstGeom>
        </p:spPr>
        <p:txBody>
          <a:bodyPr wrap="none">
            <a:spAutoFit/>
          </a:bodyPr>
          <a:lstStyle/>
          <a:p>
            <a:pPr algn="ctr"/>
            <a:r>
              <a:rPr lang="zh-CN" altLang="en-US" sz="1100" dirty="0">
                <a:latin typeface="inpin heiti" charset="-122"/>
                <a:ea typeface="inpin heiti" charset="-122"/>
              </a:rPr>
              <a:t>块级</a:t>
            </a:r>
            <a:endParaRPr lang="zh-CN" altLang="en-US" sz="1100" dirty="0">
              <a:latin typeface="inpin heiti" charset="-122"/>
              <a:ea typeface="inpin heiti"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4000">
        <p:random/>
      </p:transition>
    </mc:Choice>
    <mc:Fallback>
      <p:transition spd="slow" advClick="0"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2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ppt_x"/>
                                          </p:val>
                                        </p:tav>
                                        <p:tav tm="100000">
                                          <p:val>
                                            <p:strVal val="#ppt_x"/>
                                          </p:val>
                                        </p:tav>
                                      </p:tavLst>
                                    </p:anim>
                                    <p:anim calcmode="lin" valueType="num">
                                      <p:cBhvr additive="base">
                                        <p:cTn id="8" dur="1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500" fill="hold"/>
                                        <p:tgtEl>
                                          <p:spTgt spid="10"/>
                                        </p:tgtEl>
                                        <p:attrNameLst>
                                          <p:attrName>ppt_x</p:attrName>
                                        </p:attrNameLst>
                                      </p:cBhvr>
                                      <p:tavLst>
                                        <p:tav tm="0">
                                          <p:val>
                                            <p:strVal val="0-#ppt_w/2"/>
                                          </p:val>
                                        </p:tav>
                                        <p:tav tm="100000">
                                          <p:val>
                                            <p:strVal val="#ppt_x"/>
                                          </p:val>
                                        </p:tav>
                                      </p:tavLst>
                                    </p:anim>
                                    <p:anim calcmode="lin" valueType="num">
                                      <p:cBhvr additive="base">
                                        <p:cTn id="12" dur="1500" fill="hold"/>
                                        <p:tgtEl>
                                          <p:spTgt spid="10"/>
                                        </p:tgtEl>
                                        <p:attrNameLst>
                                          <p:attrName>ppt_y</p:attrName>
                                        </p:attrNameLst>
                                      </p:cBhvr>
                                      <p:tavLst>
                                        <p:tav tm="0">
                                          <p:val>
                                            <p:strVal val="#ppt_y"/>
                                          </p:val>
                                        </p:tav>
                                        <p:tav tm="100000">
                                          <p:val>
                                            <p:strVal val="#ppt_y"/>
                                          </p:val>
                                        </p:tav>
                                      </p:tavLst>
                                    </p:anim>
                                    <p:set>
                                      <p:cBhvr>
                                        <p:cTn id="13" dur="1" fill="hold">
                                          <p:stCondLst>
                                            <p:cond delay="0"/>
                                          </p:stCondLst>
                                        </p:cTn>
                                        <p:tgtEl>
                                          <p:spTgt spid="10"/>
                                        </p:tgtEl>
                                        <p:attrNameLst>
                                          <p:attrName>style.visibility</p:attrName>
                                        </p:attrNameLst>
                                      </p:cBhvr>
                                      <p:to>
                                        <p:strVal val="visible"/>
                                      </p:to>
                                    </p:set>
                                    <p:anim to="" calcmode="lin" valueType="num">
                                      <p:cBhvr>
                                        <p:cTn id="14" dur="1500" fill="hold">
                                          <p:stCondLst>
                                            <p:cond delay="0"/>
                                          </p:stCondLst>
                                        </p:cTn>
                                        <p:tgtEl>
                                          <p:spTgt spid="10"/>
                                        </p:tgtEl>
                                        <p:attrNameLst>
                                          <p:attrName>ppt_w</p:attrName>
                                        </p:attrNameLst>
                                      </p:cBhvr>
                                      <p:tavLst>
                                        <p:tav tm="0">
                                          <p:val>
                                            <p:fltVal val="0"/>
                                          </p:val>
                                        </p:tav>
                                        <p:tav tm="100000">
                                          <p:val>
                                            <p:strVal val="#ppt_w"/>
                                          </p:val>
                                        </p:tav>
                                      </p:tavLst>
                                    </p:anim>
                                    <p:anim to="" calcmode="lin" valueType="num">
                                      <p:cBhvr>
                                        <p:cTn id="15" dur="1500" fill="hold">
                                          <p:stCondLst>
                                            <p:cond delay="0"/>
                                          </p:stCondLst>
                                        </p:cTn>
                                        <p:tgtEl>
                                          <p:spTgt spid="10"/>
                                        </p:tgtEl>
                                        <p:attrNameLst>
                                          <p:attrName>ppt_h</p:attrName>
                                        </p:attrNameLst>
                                      </p:cBhvr>
                                      <p:tavLst>
                                        <p:tav tm="0">
                                          <p:val>
                                            <p:fltVal val="0"/>
                                          </p:val>
                                        </p:tav>
                                        <p:tav tm="100000">
                                          <p:val>
                                            <p:strVal val="#ppt_h"/>
                                          </p:val>
                                        </p:tav>
                                      </p:tavLst>
                                    </p:anim>
                                    <p:animEffect filter="fade">
                                      <p:cBhvr>
                                        <p:cTn id="16" dur="1500">
                                          <p:stCondLst>
                                            <p:cond delay="0"/>
                                          </p:stCondLst>
                                        </p:cTn>
                                        <p:tgtEl>
                                          <p:spTgt spid="10"/>
                                        </p:tgtEl>
                                      </p:cBhvr>
                                    </p:animEffect>
                                  </p:childTnLst>
                                </p:cTn>
                              </p:par>
                              <p:par>
                                <p:cTn id="17" presetID="2" presetClass="entr" presetSubtype="1" de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500" fill="hold"/>
                                        <p:tgtEl>
                                          <p:spTgt spid="9"/>
                                        </p:tgtEl>
                                        <p:attrNameLst>
                                          <p:attrName>ppt_x</p:attrName>
                                        </p:attrNameLst>
                                      </p:cBhvr>
                                      <p:tavLst>
                                        <p:tav tm="0">
                                          <p:val>
                                            <p:strVal val="#ppt_x"/>
                                          </p:val>
                                        </p:tav>
                                        <p:tav tm="100000">
                                          <p:val>
                                            <p:strVal val="#ppt_x"/>
                                          </p:val>
                                        </p:tav>
                                      </p:tavLst>
                                    </p:anim>
                                    <p:anim calcmode="lin" valueType="num">
                                      <p:cBhvr additive="base">
                                        <p:cTn id="20" dur="1500" fill="hold"/>
                                        <p:tgtEl>
                                          <p:spTgt spid="9"/>
                                        </p:tgtEl>
                                        <p:attrNameLst>
                                          <p:attrName>ppt_y</p:attrName>
                                        </p:attrNameLst>
                                      </p:cBhvr>
                                      <p:tavLst>
                                        <p:tav tm="0">
                                          <p:val>
                                            <p:strVal val="0-#ppt_h/2"/>
                                          </p:val>
                                        </p:tav>
                                        <p:tav tm="100000">
                                          <p:val>
                                            <p:strVal val="#ppt_y"/>
                                          </p:val>
                                        </p:tav>
                                      </p:tavLst>
                                    </p:anim>
                                  </p:childTnLst>
                                </p:cTn>
                              </p:par>
                              <p:par>
                                <p:cTn id="21" presetID="22" presetClass="entr" presetSubtype="8" fill="hold" grpId="0" nodeType="withEffect">
                                  <p:stCondLst>
                                    <p:cond delay="25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P spid="10"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srcRect/>
          <a:stretch>
            <a:fillRect/>
          </a:stretch>
        </p:blipFill>
        <p:spPr>
          <a:xfrm>
            <a:off x="20" y="10"/>
            <a:ext cx="12191980" cy="6857990"/>
          </a:xfrm>
          <a:prstGeom prst="rect">
            <a:avLst/>
          </a:prstGeom>
        </p:spPr>
      </p:pic>
      <p:grpSp>
        <p:nvGrpSpPr>
          <p:cNvPr id="4" name="PA_库_组合 25"/>
          <p:cNvGrpSpPr/>
          <p:nvPr>
            <p:custDataLst>
              <p:tags r:id="rId2"/>
            </p:custDataLst>
          </p:nvPr>
        </p:nvGrpSpPr>
        <p:grpSpPr>
          <a:xfrm>
            <a:off x="1656239" y="2122769"/>
            <a:ext cx="9096090" cy="4632691"/>
            <a:chOff x="2219910" y="1269000"/>
            <a:chExt cx="9096090" cy="4632691"/>
          </a:xfrm>
        </p:grpSpPr>
        <p:cxnSp>
          <p:nvCxnSpPr>
            <p:cNvPr id="5" name="直接连接符 4"/>
            <p:cNvCxnSpPr/>
            <p:nvPr/>
          </p:nvCxnSpPr>
          <p:spPr>
            <a:xfrm flipV="1">
              <a:off x="2219910" y="4970937"/>
              <a:ext cx="3058903" cy="5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273885" y="2015760"/>
              <a:ext cx="2956560" cy="3340735"/>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inpin heiti" charset="-122"/>
                <a:ea typeface="inpin heiti" charset="-122"/>
              </a:endParaRPr>
            </a:p>
          </p:txBody>
        </p:sp>
        <p:cxnSp>
          <p:nvCxnSpPr>
            <p:cNvPr id="7" name="直接连接符 6"/>
            <p:cNvCxnSpPr/>
            <p:nvPr/>
          </p:nvCxnSpPr>
          <p:spPr>
            <a:xfrm>
              <a:off x="2224402" y="1735975"/>
              <a:ext cx="0" cy="32367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280245" y="1735975"/>
              <a:ext cx="0" cy="32367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2226904" y="1739196"/>
              <a:ext cx="3058903" cy="5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6096000" y="1269000"/>
              <a:ext cx="1818927" cy="6995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inpin heiti" charset="-122"/>
                <a:ea typeface="inpin heiti" charset="-122"/>
              </a:endParaRPr>
            </a:p>
          </p:txBody>
        </p:sp>
        <p:sp>
          <p:nvSpPr>
            <p:cNvPr id="11" name="矩形 10"/>
            <p:cNvSpPr/>
            <p:nvPr/>
          </p:nvSpPr>
          <p:spPr>
            <a:xfrm>
              <a:off x="6154318" y="1334620"/>
              <a:ext cx="1605280" cy="521970"/>
            </a:xfrm>
            <a:prstGeom prst="rect">
              <a:avLst/>
            </a:prstGeom>
          </p:spPr>
          <p:txBody>
            <a:bodyPr wrap="none">
              <a:spAutoFit/>
            </a:bodyPr>
            <a:lstStyle/>
            <a:p>
              <a:pPr algn="ctr"/>
              <a:r>
                <a:rPr lang="zh-CN" altLang="en-US" sz="2800" dirty="0">
                  <a:latin typeface="inpin heiti" charset="-122"/>
                  <a:ea typeface="inpin heiti" charset="-122"/>
                </a:rPr>
                <a:t>项目练习</a:t>
              </a:r>
              <a:endParaRPr lang="zh-CN" altLang="en-US" sz="2800" dirty="0">
                <a:latin typeface="inpin heiti" charset="-122"/>
                <a:ea typeface="inpin heiti" charset="-122"/>
              </a:endParaRPr>
            </a:p>
          </p:txBody>
        </p:sp>
        <p:grpSp>
          <p:nvGrpSpPr>
            <p:cNvPr id="12" name="组合 11"/>
            <p:cNvGrpSpPr/>
            <p:nvPr/>
          </p:nvGrpSpPr>
          <p:grpSpPr>
            <a:xfrm>
              <a:off x="7771770" y="1434127"/>
              <a:ext cx="664230" cy="301848"/>
              <a:chOff x="7771770" y="1434127"/>
              <a:chExt cx="664230" cy="301848"/>
            </a:xfrm>
          </p:grpSpPr>
          <p:sp>
            <p:nvSpPr>
              <p:cNvPr id="26" name="矩形 25"/>
              <p:cNvSpPr/>
              <p:nvPr/>
            </p:nvSpPr>
            <p:spPr>
              <a:xfrm>
                <a:off x="7771770" y="1434127"/>
                <a:ext cx="664230" cy="301848"/>
              </a:xfrm>
              <a:prstGeom prst="rect">
                <a:avLst/>
              </a:prstGeom>
              <a:blipFill dpi="0" rotWithShape="1">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inpin heiti" charset="-122"/>
                  <a:ea typeface="inpin heiti" charset="-122"/>
                </a:endParaRPr>
              </a:p>
            </p:txBody>
          </p:sp>
          <p:sp>
            <p:nvSpPr>
              <p:cNvPr id="27" name="燕尾形 6"/>
              <p:cNvSpPr/>
              <p:nvPr/>
            </p:nvSpPr>
            <p:spPr>
              <a:xfrm>
                <a:off x="8242664" y="1519462"/>
                <a:ext cx="140289" cy="131179"/>
              </a:xfrm>
              <a:prstGeom prst="chevron">
                <a:avLst>
                  <a:gd name="adj" fmla="val 309528"/>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inpin heiti" charset="-122"/>
                  <a:ea typeface="inpin heiti" charset="-122"/>
                </a:endParaRPr>
              </a:p>
            </p:txBody>
          </p:sp>
          <p:sp>
            <p:nvSpPr>
              <p:cNvPr id="28" name="燕尾形 10"/>
              <p:cNvSpPr/>
              <p:nvPr/>
            </p:nvSpPr>
            <p:spPr>
              <a:xfrm flipH="1">
                <a:off x="7822349" y="1519462"/>
                <a:ext cx="140289" cy="131179"/>
              </a:xfrm>
              <a:prstGeom prst="chevron">
                <a:avLst>
                  <a:gd name="adj" fmla="val 309528"/>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inpin heiti" charset="-122"/>
                  <a:ea typeface="inpin heiti" charset="-122"/>
                </a:endParaRPr>
              </a:p>
            </p:txBody>
          </p:sp>
        </p:grpSp>
        <p:sp>
          <p:nvSpPr>
            <p:cNvPr id="13" name="矩形 12"/>
            <p:cNvSpPr/>
            <p:nvPr/>
          </p:nvSpPr>
          <p:spPr>
            <a:xfrm>
              <a:off x="6038929" y="2363471"/>
              <a:ext cx="5277071" cy="3538220"/>
            </a:xfrm>
            <a:prstGeom prst="rect">
              <a:avLst/>
            </a:prstGeom>
          </p:spPr>
          <p:txBody>
            <a:bodyPr wrap="square">
              <a:spAutoFit/>
            </a:bodyPr>
            <a:lstStyle/>
            <a:p>
              <a:r>
                <a:rPr lang="en-US" altLang="zh-CN" sz="1600" dirty="0">
                  <a:latin typeface="inpin heiti" charset="-122"/>
                  <a:ea typeface="inpin heiti" charset="-122"/>
                </a:rPr>
                <a:t>    2015年12月31日，万达广场一楼商铺正式开盘。是日万达广场营销中心人头攒动，许多客户从四面八方纷至沓来，现场火爆的人气,成为寒冷冬日里的特别风景线，万达广场在热销中迎接新年的到来。</a:t>
              </a:r>
              <a:endParaRPr lang="en-US" altLang="zh-CN" sz="1600" dirty="0">
                <a:latin typeface="inpin heiti" charset="-122"/>
                <a:ea typeface="inpin heiti" charset="-122"/>
              </a:endParaRPr>
            </a:p>
            <a:p>
              <a:r>
                <a:rPr lang="en-US" altLang="zh-CN" sz="1600" dirty="0">
                  <a:latin typeface="inpin heiti" charset="-122"/>
                  <a:ea typeface="inpin heiti" charset="-122"/>
                </a:rPr>
                <a:t>    万达广场6万㎡的总建筑面积，集购物、美食、休闲、娱乐于一体，是万达地产进驻南昌5年来重点打造的大型商业中心，也是南昌市委、市政府大力支持的大型商业项目。不但市民对该项目关注度高，客户对该项目的市场认可度也很高。开盘现场，有的客户甚至通宵排队，就为了抢占沃尔玛黄金旺铺。据销售人员介绍，开盘期间，万达广场沃尔玛商铺持续热销，销售总额逾亿。一直以来，万达地产秉承”以诚载道、共赢未来”的经营理念，注重民生，服务客户，积极配合南昌城市建设，此次开盘热销，正是对万达地产诚信经营的最好回报。</a:t>
              </a:r>
              <a:endParaRPr lang="en-US" altLang="zh-CN" sz="1600" dirty="0">
                <a:latin typeface="inpin heiti" charset="-122"/>
                <a:ea typeface="inpin heiti" charset="-122"/>
              </a:endParaRPr>
            </a:p>
          </p:txBody>
        </p:sp>
        <p:sp>
          <p:nvSpPr>
            <p:cNvPr id="15" name="矩形 14"/>
            <p:cNvSpPr/>
            <p:nvPr/>
          </p:nvSpPr>
          <p:spPr>
            <a:xfrm>
              <a:off x="6496045" y="1907122"/>
              <a:ext cx="1198880" cy="460375"/>
            </a:xfrm>
            <a:prstGeom prst="rect">
              <a:avLst/>
            </a:prstGeom>
          </p:spPr>
          <p:txBody>
            <a:bodyPr wrap="none">
              <a:spAutoFit/>
            </a:bodyPr>
            <a:lstStyle/>
            <a:p>
              <a:pPr lvl="0">
                <a:lnSpc>
                  <a:spcPct val="120000"/>
                </a:lnSpc>
                <a:spcBef>
                  <a:spcPts val="600"/>
                </a:spcBef>
              </a:pPr>
              <a:r>
                <a:rPr lang="zh-CN" altLang="en-US" sz="2000" dirty="0">
                  <a:latin typeface="inpin heiti" charset="-122"/>
                  <a:ea typeface="inpin heiti" charset="-122"/>
                </a:rPr>
                <a:t>新年贺词</a:t>
              </a:r>
              <a:endParaRPr lang="zh-CN" altLang="en-US" sz="2000" dirty="0">
                <a:latin typeface="inpin heiti" charset="-122"/>
                <a:ea typeface="inpin heiti" charset="-122"/>
              </a:endParaRPr>
            </a:p>
          </p:txBody>
        </p:sp>
        <p:grpSp>
          <p:nvGrpSpPr>
            <p:cNvPr id="17" name="组合 16"/>
            <p:cNvGrpSpPr/>
            <p:nvPr/>
          </p:nvGrpSpPr>
          <p:grpSpPr>
            <a:xfrm>
              <a:off x="6108797" y="2032497"/>
              <a:ext cx="267568" cy="558103"/>
              <a:chOff x="5264106" y="4519787"/>
              <a:chExt cx="267568" cy="558103"/>
            </a:xfrm>
          </p:grpSpPr>
          <p:sp>
            <p:nvSpPr>
              <p:cNvPr id="24" name="Freeform 80"/>
              <p:cNvSpPr>
                <a:spLocks noEditPoints="1"/>
              </p:cNvSpPr>
              <p:nvPr/>
            </p:nvSpPr>
            <p:spPr bwMode="auto">
              <a:xfrm>
                <a:off x="5264106" y="4519787"/>
                <a:ext cx="178176" cy="260272"/>
              </a:xfrm>
              <a:custGeom>
                <a:avLst/>
                <a:gdLst>
                  <a:gd name="T0" fmla="*/ 62 w 124"/>
                  <a:gd name="T1" fmla="*/ 82 h 181"/>
                  <a:gd name="T2" fmla="*/ 103 w 124"/>
                  <a:gd name="T3" fmla="*/ 41 h 181"/>
                  <a:gd name="T4" fmla="*/ 62 w 124"/>
                  <a:gd name="T5" fmla="*/ 0 h 181"/>
                  <a:gd name="T6" fmla="*/ 21 w 124"/>
                  <a:gd name="T7" fmla="*/ 41 h 181"/>
                  <a:gd name="T8" fmla="*/ 62 w 124"/>
                  <a:gd name="T9" fmla="*/ 82 h 181"/>
                  <a:gd name="T10" fmla="*/ 123 w 124"/>
                  <a:gd name="T11" fmla="*/ 171 h 181"/>
                  <a:gd name="T12" fmla="*/ 122 w 124"/>
                  <a:gd name="T13" fmla="*/ 168 h 181"/>
                  <a:gd name="T14" fmla="*/ 103 w 124"/>
                  <a:gd name="T15" fmla="*/ 112 h 181"/>
                  <a:gd name="T16" fmla="*/ 69 w 124"/>
                  <a:gd name="T17" fmla="*/ 97 h 181"/>
                  <a:gd name="T18" fmla="*/ 49 w 124"/>
                  <a:gd name="T19" fmla="*/ 97 h 181"/>
                  <a:gd name="T20" fmla="*/ 20 w 124"/>
                  <a:gd name="T21" fmla="*/ 112 h 181"/>
                  <a:gd name="T22" fmla="*/ 2 w 124"/>
                  <a:gd name="T23" fmla="*/ 167 h 181"/>
                  <a:gd name="T24" fmla="*/ 1 w 124"/>
                  <a:gd name="T25" fmla="*/ 171 h 181"/>
                  <a:gd name="T26" fmla="*/ 10 w 124"/>
                  <a:gd name="T27" fmla="*/ 181 h 181"/>
                  <a:gd name="T28" fmla="*/ 115 w 124"/>
                  <a:gd name="T29" fmla="*/ 181 h 181"/>
                  <a:gd name="T30" fmla="*/ 123 w 124"/>
                  <a:gd name="T31" fmla="*/ 17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 h="181">
                    <a:moveTo>
                      <a:pt x="62" y="82"/>
                    </a:moveTo>
                    <a:cubicBezTo>
                      <a:pt x="84" y="82"/>
                      <a:pt x="103" y="64"/>
                      <a:pt x="103" y="41"/>
                    </a:cubicBezTo>
                    <a:cubicBezTo>
                      <a:pt x="103" y="19"/>
                      <a:pt x="84" y="0"/>
                      <a:pt x="62" y="0"/>
                    </a:cubicBezTo>
                    <a:cubicBezTo>
                      <a:pt x="39" y="0"/>
                      <a:pt x="21" y="19"/>
                      <a:pt x="21" y="41"/>
                    </a:cubicBezTo>
                    <a:cubicBezTo>
                      <a:pt x="21" y="64"/>
                      <a:pt x="39" y="82"/>
                      <a:pt x="62" y="82"/>
                    </a:cubicBezTo>
                    <a:close/>
                    <a:moveTo>
                      <a:pt x="123" y="171"/>
                    </a:moveTo>
                    <a:cubicBezTo>
                      <a:pt x="122" y="168"/>
                      <a:pt x="122" y="168"/>
                      <a:pt x="122" y="168"/>
                    </a:cubicBezTo>
                    <a:cubicBezTo>
                      <a:pt x="119" y="154"/>
                      <a:pt x="109" y="121"/>
                      <a:pt x="103" y="112"/>
                    </a:cubicBezTo>
                    <a:cubicBezTo>
                      <a:pt x="94" y="96"/>
                      <a:pt x="69" y="97"/>
                      <a:pt x="69" y="97"/>
                    </a:cubicBezTo>
                    <a:cubicBezTo>
                      <a:pt x="49" y="97"/>
                      <a:pt x="49" y="97"/>
                      <a:pt x="49" y="97"/>
                    </a:cubicBezTo>
                    <a:cubicBezTo>
                      <a:pt x="49" y="97"/>
                      <a:pt x="31" y="96"/>
                      <a:pt x="20" y="112"/>
                    </a:cubicBezTo>
                    <a:cubicBezTo>
                      <a:pt x="15" y="120"/>
                      <a:pt x="6" y="151"/>
                      <a:pt x="2" y="167"/>
                    </a:cubicBezTo>
                    <a:cubicBezTo>
                      <a:pt x="2" y="169"/>
                      <a:pt x="1" y="171"/>
                      <a:pt x="1" y="171"/>
                    </a:cubicBezTo>
                    <a:cubicBezTo>
                      <a:pt x="0" y="176"/>
                      <a:pt x="4" y="181"/>
                      <a:pt x="10" y="181"/>
                    </a:cubicBezTo>
                    <a:cubicBezTo>
                      <a:pt x="115" y="181"/>
                      <a:pt x="115" y="181"/>
                      <a:pt x="115" y="181"/>
                    </a:cubicBezTo>
                    <a:cubicBezTo>
                      <a:pt x="121" y="181"/>
                      <a:pt x="124" y="176"/>
                      <a:pt x="123" y="171"/>
                    </a:cubicBezTo>
                    <a:close/>
                  </a:path>
                </a:pathLst>
              </a:custGeom>
              <a:solidFill>
                <a:schemeClr val="tx1"/>
              </a:solidFill>
              <a:ln>
                <a:noFill/>
              </a:ln>
            </p:spPr>
            <p:txBody>
              <a:bodyPr vert="horz" wrap="square" lIns="91440" tIns="45720" rIns="91440" bIns="45720" numCol="1" anchor="t" anchorCtr="0" compatLnSpc="1"/>
              <a:lstStyle/>
              <a:p>
                <a:endParaRPr lang="zh-CN" altLang="en-US" dirty="0">
                  <a:latin typeface="inpin heiti" charset="-122"/>
                  <a:ea typeface="inpin heiti" charset="-122"/>
                </a:endParaRPr>
              </a:p>
            </p:txBody>
          </p:sp>
          <p:sp>
            <p:nvSpPr>
              <p:cNvPr id="25" name="Freeform 81"/>
              <p:cNvSpPr>
                <a:spLocks noEditPoints="1"/>
              </p:cNvSpPr>
              <p:nvPr/>
            </p:nvSpPr>
            <p:spPr bwMode="auto">
              <a:xfrm>
                <a:off x="5426471" y="4964174"/>
                <a:ext cx="105203" cy="113716"/>
              </a:xfrm>
              <a:custGeom>
                <a:avLst/>
                <a:gdLst>
                  <a:gd name="T0" fmla="*/ 12 w 73"/>
                  <a:gd name="T1" fmla="*/ 64 h 79"/>
                  <a:gd name="T2" fmla="*/ 3 w 73"/>
                  <a:gd name="T3" fmla="*/ 71 h 79"/>
                  <a:gd name="T4" fmla="*/ 12 w 73"/>
                  <a:gd name="T5" fmla="*/ 79 h 79"/>
                  <a:gd name="T6" fmla="*/ 22 w 73"/>
                  <a:gd name="T7" fmla="*/ 71 h 79"/>
                  <a:gd name="T8" fmla="*/ 12 w 73"/>
                  <a:gd name="T9" fmla="*/ 64 h 79"/>
                  <a:gd name="T10" fmla="*/ 37 w 73"/>
                  <a:gd name="T11" fmla="*/ 0 h 79"/>
                  <a:gd name="T12" fmla="*/ 0 w 73"/>
                  <a:gd name="T13" fmla="*/ 29 h 79"/>
                  <a:gd name="T14" fmla="*/ 37 w 73"/>
                  <a:gd name="T15" fmla="*/ 59 h 79"/>
                  <a:gd name="T16" fmla="*/ 73 w 73"/>
                  <a:gd name="T17" fmla="*/ 29 h 79"/>
                  <a:gd name="T18" fmla="*/ 37 w 73"/>
                  <a:gd name="T19"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9">
                    <a:moveTo>
                      <a:pt x="12" y="64"/>
                    </a:moveTo>
                    <a:cubicBezTo>
                      <a:pt x="7" y="64"/>
                      <a:pt x="3" y="67"/>
                      <a:pt x="3" y="71"/>
                    </a:cubicBezTo>
                    <a:cubicBezTo>
                      <a:pt x="3" y="76"/>
                      <a:pt x="7" y="79"/>
                      <a:pt x="12" y="79"/>
                    </a:cubicBezTo>
                    <a:cubicBezTo>
                      <a:pt x="18" y="79"/>
                      <a:pt x="22" y="76"/>
                      <a:pt x="22" y="71"/>
                    </a:cubicBezTo>
                    <a:cubicBezTo>
                      <a:pt x="22" y="67"/>
                      <a:pt x="18" y="64"/>
                      <a:pt x="12" y="64"/>
                    </a:cubicBezTo>
                    <a:close/>
                    <a:moveTo>
                      <a:pt x="37" y="0"/>
                    </a:moveTo>
                    <a:cubicBezTo>
                      <a:pt x="17" y="0"/>
                      <a:pt x="0" y="13"/>
                      <a:pt x="0" y="29"/>
                    </a:cubicBezTo>
                    <a:cubicBezTo>
                      <a:pt x="0" y="45"/>
                      <a:pt x="17" y="59"/>
                      <a:pt x="37" y="59"/>
                    </a:cubicBezTo>
                    <a:cubicBezTo>
                      <a:pt x="57" y="59"/>
                      <a:pt x="73" y="45"/>
                      <a:pt x="73" y="29"/>
                    </a:cubicBezTo>
                    <a:cubicBezTo>
                      <a:pt x="73" y="13"/>
                      <a:pt x="57" y="0"/>
                      <a:pt x="37" y="0"/>
                    </a:cubicBez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inpin heiti" charset="-122"/>
                  <a:ea typeface="inpin heiti" charset="-122"/>
                </a:endParaRPr>
              </a:p>
            </p:txBody>
          </p:sp>
        </p:grpSp>
        <p:grpSp>
          <p:nvGrpSpPr>
            <p:cNvPr id="18" name="组合 17"/>
            <p:cNvGrpSpPr/>
            <p:nvPr/>
          </p:nvGrpSpPr>
          <p:grpSpPr>
            <a:xfrm>
              <a:off x="6177513" y="3798835"/>
              <a:ext cx="247501" cy="251757"/>
              <a:chOff x="7234991" y="3113696"/>
              <a:chExt cx="247501" cy="251757"/>
            </a:xfrm>
            <a:solidFill>
              <a:schemeClr val="bg1"/>
            </a:solidFill>
          </p:grpSpPr>
          <p:sp>
            <p:nvSpPr>
              <p:cNvPr id="19" name="Freeform 247"/>
              <p:cNvSpPr>
                <a:spLocks noEditPoints="1"/>
              </p:cNvSpPr>
              <p:nvPr/>
            </p:nvSpPr>
            <p:spPr bwMode="auto">
              <a:xfrm>
                <a:off x="7234991" y="3113696"/>
                <a:ext cx="218919" cy="103378"/>
              </a:xfrm>
              <a:custGeom>
                <a:avLst/>
                <a:gdLst>
                  <a:gd name="T0" fmla="*/ 5 w 152"/>
                  <a:gd name="T1" fmla="*/ 0 h 72"/>
                  <a:gd name="T2" fmla="*/ 0 w 152"/>
                  <a:gd name="T3" fmla="*/ 5 h 72"/>
                  <a:gd name="T4" fmla="*/ 0 w 152"/>
                  <a:gd name="T5" fmla="*/ 48 h 72"/>
                  <a:gd name="T6" fmla="*/ 6 w 152"/>
                  <a:gd name="T7" fmla="*/ 48 h 72"/>
                  <a:gd name="T8" fmla="*/ 10 w 152"/>
                  <a:gd name="T9" fmla="*/ 48 h 72"/>
                  <a:gd name="T10" fmla="*/ 10 w 152"/>
                  <a:gd name="T11" fmla="*/ 5 h 72"/>
                  <a:gd name="T12" fmla="*/ 5 w 152"/>
                  <a:gd name="T13" fmla="*/ 0 h 72"/>
                  <a:gd name="T14" fmla="*/ 147 w 152"/>
                  <a:gd name="T15" fmla="*/ 0 h 72"/>
                  <a:gd name="T16" fmla="*/ 142 w 152"/>
                  <a:gd name="T17" fmla="*/ 5 h 72"/>
                  <a:gd name="T18" fmla="*/ 142 w 152"/>
                  <a:gd name="T19" fmla="*/ 72 h 72"/>
                  <a:gd name="T20" fmla="*/ 147 w 152"/>
                  <a:gd name="T21" fmla="*/ 71 h 72"/>
                  <a:gd name="T22" fmla="*/ 152 w 152"/>
                  <a:gd name="T23" fmla="*/ 71 h 72"/>
                  <a:gd name="T24" fmla="*/ 152 w 152"/>
                  <a:gd name="T25" fmla="*/ 5 h 72"/>
                  <a:gd name="T26" fmla="*/ 147 w 152"/>
                  <a:gd name="T27" fmla="*/ 0 h 72"/>
                  <a:gd name="T28" fmla="*/ 75 w 152"/>
                  <a:gd name="T29" fmla="*/ 0 h 72"/>
                  <a:gd name="T30" fmla="*/ 70 w 152"/>
                  <a:gd name="T31" fmla="*/ 5 h 72"/>
                  <a:gd name="T32" fmla="*/ 70 w 152"/>
                  <a:gd name="T33" fmla="*/ 33 h 72"/>
                  <a:gd name="T34" fmla="*/ 75 w 152"/>
                  <a:gd name="T35" fmla="*/ 33 h 72"/>
                  <a:gd name="T36" fmla="*/ 80 w 152"/>
                  <a:gd name="T37" fmla="*/ 33 h 72"/>
                  <a:gd name="T38" fmla="*/ 80 w 152"/>
                  <a:gd name="T39" fmla="*/ 5 h 72"/>
                  <a:gd name="T40" fmla="*/ 75 w 152"/>
                  <a:gd name="T4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2" h="72">
                    <a:moveTo>
                      <a:pt x="5" y="0"/>
                    </a:moveTo>
                    <a:cubicBezTo>
                      <a:pt x="3" y="0"/>
                      <a:pt x="0" y="2"/>
                      <a:pt x="0" y="5"/>
                    </a:cubicBezTo>
                    <a:cubicBezTo>
                      <a:pt x="0" y="48"/>
                      <a:pt x="0" y="48"/>
                      <a:pt x="0" y="48"/>
                    </a:cubicBezTo>
                    <a:cubicBezTo>
                      <a:pt x="2" y="48"/>
                      <a:pt x="4" y="48"/>
                      <a:pt x="6" y="48"/>
                    </a:cubicBezTo>
                    <a:cubicBezTo>
                      <a:pt x="7" y="48"/>
                      <a:pt x="9" y="48"/>
                      <a:pt x="10" y="48"/>
                    </a:cubicBezTo>
                    <a:cubicBezTo>
                      <a:pt x="10" y="5"/>
                      <a:pt x="10" y="5"/>
                      <a:pt x="10" y="5"/>
                    </a:cubicBezTo>
                    <a:cubicBezTo>
                      <a:pt x="10" y="2"/>
                      <a:pt x="8" y="0"/>
                      <a:pt x="5" y="0"/>
                    </a:cubicBezTo>
                    <a:close/>
                    <a:moveTo>
                      <a:pt x="147" y="0"/>
                    </a:moveTo>
                    <a:cubicBezTo>
                      <a:pt x="144" y="0"/>
                      <a:pt x="142" y="2"/>
                      <a:pt x="142" y="5"/>
                    </a:cubicBezTo>
                    <a:cubicBezTo>
                      <a:pt x="142" y="72"/>
                      <a:pt x="142" y="72"/>
                      <a:pt x="142" y="72"/>
                    </a:cubicBezTo>
                    <a:cubicBezTo>
                      <a:pt x="143" y="71"/>
                      <a:pt x="145" y="71"/>
                      <a:pt x="147" y="71"/>
                    </a:cubicBezTo>
                    <a:cubicBezTo>
                      <a:pt x="148" y="71"/>
                      <a:pt x="150" y="71"/>
                      <a:pt x="152" y="71"/>
                    </a:cubicBezTo>
                    <a:cubicBezTo>
                      <a:pt x="152" y="5"/>
                      <a:pt x="152" y="5"/>
                      <a:pt x="152" y="5"/>
                    </a:cubicBezTo>
                    <a:cubicBezTo>
                      <a:pt x="152" y="2"/>
                      <a:pt x="149" y="0"/>
                      <a:pt x="147" y="0"/>
                    </a:cubicBezTo>
                    <a:close/>
                    <a:moveTo>
                      <a:pt x="75" y="0"/>
                    </a:moveTo>
                    <a:cubicBezTo>
                      <a:pt x="72" y="0"/>
                      <a:pt x="70" y="2"/>
                      <a:pt x="70" y="5"/>
                    </a:cubicBezTo>
                    <a:cubicBezTo>
                      <a:pt x="70" y="33"/>
                      <a:pt x="70" y="33"/>
                      <a:pt x="70" y="33"/>
                    </a:cubicBezTo>
                    <a:cubicBezTo>
                      <a:pt x="72" y="33"/>
                      <a:pt x="73" y="33"/>
                      <a:pt x="75" y="33"/>
                    </a:cubicBezTo>
                    <a:cubicBezTo>
                      <a:pt x="77" y="33"/>
                      <a:pt x="79" y="33"/>
                      <a:pt x="80" y="33"/>
                    </a:cubicBezTo>
                    <a:cubicBezTo>
                      <a:pt x="80" y="5"/>
                      <a:pt x="80" y="5"/>
                      <a:pt x="80" y="5"/>
                    </a:cubicBezTo>
                    <a:cubicBezTo>
                      <a:pt x="80" y="2"/>
                      <a:pt x="78" y="0"/>
                      <a:pt x="75" y="0"/>
                    </a:cubicBezTo>
                    <a:close/>
                  </a:path>
                </a:pathLst>
              </a:custGeom>
              <a:blipFill>
                <a:blip r:embed="rId5" cstate="screen"/>
                <a:stretch>
                  <a:fillRect/>
                </a:stretch>
              </a:blipFill>
              <a:ln w="9525">
                <a:solidFill>
                  <a:schemeClr val="bg1"/>
                </a:solidFill>
                <a:round/>
              </a:ln>
            </p:spPr>
            <p:txBody>
              <a:bodyPr vert="horz" wrap="square" lIns="91440" tIns="45720" rIns="91440" bIns="45720" numCol="1" anchor="t" anchorCtr="0" compatLnSpc="1"/>
              <a:lstStyle/>
              <a:p>
                <a:endParaRPr lang="zh-CN" altLang="en-US" dirty="0">
                  <a:latin typeface="inpin heiti" charset="-122"/>
                  <a:ea typeface="inpin heiti" charset="-122"/>
                </a:endParaRPr>
              </a:p>
            </p:txBody>
          </p:sp>
          <p:sp>
            <p:nvSpPr>
              <p:cNvPr id="20" name="Freeform 248"/>
              <p:cNvSpPr>
                <a:spLocks noEditPoints="1"/>
              </p:cNvSpPr>
              <p:nvPr/>
            </p:nvSpPr>
            <p:spPr bwMode="auto">
              <a:xfrm>
                <a:off x="7234991" y="3254777"/>
                <a:ext cx="218919" cy="110676"/>
              </a:xfrm>
              <a:custGeom>
                <a:avLst/>
                <a:gdLst>
                  <a:gd name="T0" fmla="*/ 0 w 152"/>
                  <a:gd name="T1" fmla="*/ 15 h 77"/>
                  <a:gd name="T2" fmla="*/ 0 w 152"/>
                  <a:gd name="T3" fmla="*/ 71 h 77"/>
                  <a:gd name="T4" fmla="*/ 5 w 152"/>
                  <a:gd name="T5" fmla="*/ 77 h 77"/>
                  <a:gd name="T6" fmla="*/ 10 w 152"/>
                  <a:gd name="T7" fmla="*/ 71 h 77"/>
                  <a:gd name="T8" fmla="*/ 10 w 152"/>
                  <a:gd name="T9" fmla="*/ 15 h 77"/>
                  <a:gd name="T10" fmla="*/ 6 w 152"/>
                  <a:gd name="T11" fmla="*/ 16 h 77"/>
                  <a:gd name="T12" fmla="*/ 0 w 152"/>
                  <a:gd name="T13" fmla="*/ 15 h 77"/>
                  <a:gd name="T14" fmla="*/ 70 w 152"/>
                  <a:gd name="T15" fmla="*/ 0 h 77"/>
                  <a:gd name="T16" fmla="*/ 70 w 152"/>
                  <a:gd name="T17" fmla="*/ 71 h 77"/>
                  <a:gd name="T18" fmla="*/ 75 w 152"/>
                  <a:gd name="T19" fmla="*/ 77 h 77"/>
                  <a:gd name="T20" fmla="*/ 80 w 152"/>
                  <a:gd name="T21" fmla="*/ 71 h 77"/>
                  <a:gd name="T22" fmla="*/ 80 w 152"/>
                  <a:gd name="T23" fmla="*/ 0 h 77"/>
                  <a:gd name="T24" fmla="*/ 75 w 152"/>
                  <a:gd name="T25" fmla="*/ 1 h 77"/>
                  <a:gd name="T26" fmla="*/ 70 w 152"/>
                  <a:gd name="T27" fmla="*/ 0 h 77"/>
                  <a:gd name="T28" fmla="*/ 147 w 152"/>
                  <a:gd name="T29" fmla="*/ 39 h 77"/>
                  <a:gd name="T30" fmla="*/ 142 w 152"/>
                  <a:gd name="T31" fmla="*/ 38 h 77"/>
                  <a:gd name="T32" fmla="*/ 142 w 152"/>
                  <a:gd name="T33" fmla="*/ 71 h 77"/>
                  <a:gd name="T34" fmla="*/ 147 w 152"/>
                  <a:gd name="T35" fmla="*/ 77 h 77"/>
                  <a:gd name="T36" fmla="*/ 152 w 152"/>
                  <a:gd name="T37" fmla="*/ 71 h 77"/>
                  <a:gd name="T38" fmla="*/ 152 w 152"/>
                  <a:gd name="T39" fmla="*/ 38 h 77"/>
                  <a:gd name="T40" fmla="*/ 147 w 152"/>
                  <a:gd name="T41" fmla="*/ 3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2" h="77">
                    <a:moveTo>
                      <a:pt x="0" y="15"/>
                    </a:moveTo>
                    <a:cubicBezTo>
                      <a:pt x="0" y="71"/>
                      <a:pt x="0" y="71"/>
                      <a:pt x="0" y="71"/>
                    </a:cubicBezTo>
                    <a:cubicBezTo>
                      <a:pt x="0" y="74"/>
                      <a:pt x="3" y="77"/>
                      <a:pt x="5" y="77"/>
                    </a:cubicBezTo>
                    <a:cubicBezTo>
                      <a:pt x="8" y="77"/>
                      <a:pt x="10" y="74"/>
                      <a:pt x="10" y="71"/>
                    </a:cubicBezTo>
                    <a:cubicBezTo>
                      <a:pt x="10" y="15"/>
                      <a:pt x="10" y="15"/>
                      <a:pt x="10" y="15"/>
                    </a:cubicBezTo>
                    <a:cubicBezTo>
                      <a:pt x="9" y="15"/>
                      <a:pt x="7" y="16"/>
                      <a:pt x="6" y="16"/>
                    </a:cubicBezTo>
                    <a:cubicBezTo>
                      <a:pt x="4" y="16"/>
                      <a:pt x="2" y="15"/>
                      <a:pt x="0" y="15"/>
                    </a:cubicBezTo>
                    <a:close/>
                    <a:moveTo>
                      <a:pt x="70" y="0"/>
                    </a:moveTo>
                    <a:cubicBezTo>
                      <a:pt x="70" y="71"/>
                      <a:pt x="70" y="71"/>
                      <a:pt x="70" y="71"/>
                    </a:cubicBezTo>
                    <a:cubicBezTo>
                      <a:pt x="70" y="74"/>
                      <a:pt x="72" y="77"/>
                      <a:pt x="75" y="77"/>
                    </a:cubicBezTo>
                    <a:cubicBezTo>
                      <a:pt x="78" y="77"/>
                      <a:pt x="80" y="74"/>
                      <a:pt x="80" y="71"/>
                    </a:cubicBezTo>
                    <a:cubicBezTo>
                      <a:pt x="80" y="0"/>
                      <a:pt x="80" y="0"/>
                      <a:pt x="80" y="0"/>
                    </a:cubicBezTo>
                    <a:cubicBezTo>
                      <a:pt x="79" y="1"/>
                      <a:pt x="77" y="1"/>
                      <a:pt x="75" y="1"/>
                    </a:cubicBezTo>
                    <a:cubicBezTo>
                      <a:pt x="73" y="1"/>
                      <a:pt x="72" y="0"/>
                      <a:pt x="70" y="0"/>
                    </a:cubicBezTo>
                    <a:close/>
                    <a:moveTo>
                      <a:pt x="147" y="39"/>
                    </a:moveTo>
                    <a:cubicBezTo>
                      <a:pt x="145" y="39"/>
                      <a:pt x="143" y="39"/>
                      <a:pt x="142" y="38"/>
                    </a:cubicBezTo>
                    <a:cubicBezTo>
                      <a:pt x="142" y="71"/>
                      <a:pt x="142" y="71"/>
                      <a:pt x="142" y="71"/>
                    </a:cubicBezTo>
                    <a:cubicBezTo>
                      <a:pt x="142" y="74"/>
                      <a:pt x="144" y="77"/>
                      <a:pt x="147" y="77"/>
                    </a:cubicBezTo>
                    <a:cubicBezTo>
                      <a:pt x="149" y="77"/>
                      <a:pt x="152" y="74"/>
                      <a:pt x="152" y="71"/>
                    </a:cubicBezTo>
                    <a:cubicBezTo>
                      <a:pt x="152" y="38"/>
                      <a:pt x="152" y="38"/>
                      <a:pt x="152" y="38"/>
                    </a:cubicBezTo>
                    <a:cubicBezTo>
                      <a:pt x="150" y="39"/>
                      <a:pt x="148" y="39"/>
                      <a:pt x="147" y="39"/>
                    </a:cubicBezTo>
                    <a:close/>
                  </a:path>
                </a:pathLst>
              </a:custGeom>
              <a:blipFill>
                <a:blip r:embed="rId6" cstate="screen"/>
                <a:stretch>
                  <a:fillRect/>
                </a:stretch>
              </a:blipFill>
              <a:ln w="9525">
                <a:solidFill>
                  <a:schemeClr val="bg1"/>
                </a:solidFill>
                <a:round/>
              </a:ln>
            </p:spPr>
            <p:txBody>
              <a:bodyPr vert="horz" wrap="square" lIns="91440" tIns="45720" rIns="91440" bIns="45720" numCol="1" anchor="t" anchorCtr="0" compatLnSpc="1"/>
              <a:lstStyle/>
              <a:p>
                <a:endParaRPr lang="zh-CN" altLang="en-US" dirty="0">
                  <a:latin typeface="inpin heiti" charset="-122"/>
                  <a:ea typeface="inpin heiti" charset="-122"/>
                </a:endParaRPr>
              </a:p>
            </p:txBody>
          </p:sp>
          <p:sp>
            <p:nvSpPr>
              <p:cNvPr id="21" name="Oval 249"/>
              <p:cNvSpPr>
                <a:spLocks noChangeArrowheads="1"/>
              </p:cNvSpPr>
              <p:nvPr/>
            </p:nvSpPr>
            <p:spPr bwMode="auto">
              <a:xfrm>
                <a:off x="7408911" y="3225587"/>
                <a:ext cx="73581" cy="73581"/>
              </a:xfrm>
              <a:prstGeom prst="ellipse">
                <a:avLst/>
              </a:prstGeom>
              <a:grpFill/>
              <a:ln w="9525">
                <a:solidFill>
                  <a:schemeClr val="bg1"/>
                </a:solidFill>
                <a:round/>
              </a:ln>
            </p:spPr>
            <p:txBody>
              <a:bodyPr vert="horz" wrap="square" lIns="91440" tIns="45720" rIns="91440" bIns="45720" numCol="1" anchor="t" anchorCtr="0" compatLnSpc="1"/>
              <a:lstStyle/>
              <a:p>
                <a:endParaRPr lang="zh-CN" altLang="en-US" dirty="0">
                  <a:latin typeface="inpin heiti" charset="-122"/>
                  <a:ea typeface="inpin heiti" charset="-122"/>
                </a:endParaRPr>
              </a:p>
            </p:txBody>
          </p:sp>
          <p:sp>
            <p:nvSpPr>
              <p:cNvPr id="22" name="Oval 250"/>
              <p:cNvSpPr>
                <a:spLocks noChangeArrowheads="1"/>
              </p:cNvSpPr>
              <p:nvPr/>
            </p:nvSpPr>
            <p:spPr bwMode="auto">
              <a:xfrm>
                <a:off x="7308573" y="3171466"/>
                <a:ext cx="71758" cy="72973"/>
              </a:xfrm>
              <a:prstGeom prst="ellipse">
                <a:avLst/>
              </a:prstGeom>
              <a:solidFill>
                <a:schemeClr val="tx1"/>
              </a:solidFill>
              <a:ln w="9525">
                <a:solidFill>
                  <a:schemeClr val="bg1"/>
                </a:solidFill>
                <a:round/>
              </a:ln>
            </p:spPr>
            <p:txBody>
              <a:bodyPr vert="horz" wrap="square" lIns="91440" tIns="45720" rIns="91440" bIns="45720" numCol="1" anchor="t" anchorCtr="0" compatLnSpc="1"/>
              <a:lstStyle/>
              <a:p>
                <a:endParaRPr lang="zh-CN" altLang="en-US" dirty="0">
                  <a:latin typeface="inpin heiti" charset="-122"/>
                  <a:ea typeface="inpin heiti"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Click="0" advTm="4000">
        <p:random/>
      </p:transition>
    </mc:Choice>
    <mc:Fallback>
      <p:transition spd="slow" advClick="0"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srcRect/>
          <a:stretch>
            <a:fillRect/>
          </a:stretch>
        </p:blipFill>
        <p:spPr>
          <a:xfrm>
            <a:off x="20" y="10"/>
            <a:ext cx="12191980" cy="6857990"/>
          </a:xfrm>
          <a:prstGeom prst="rect">
            <a:avLst/>
          </a:prstGeom>
        </p:spPr>
      </p:pic>
      <p:grpSp>
        <p:nvGrpSpPr>
          <p:cNvPr id="4" name="PA_库_组合 17"/>
          <p:cNvGrpSpPr/>
          <p:nvPr>
            <p:custDataLst>
              <p:tags r:id="rId2"/>
            </p:custDataLst>
          </p:nvPr>
        </p:nvGrpSpPr>
        <p:grpSpPr>
          <a:xfrm>
            <a:off x="1208237" y="3316712"/>
            <a:ext cx="4169823" cy="2969964"/>
            <a:chOff x="4238273" y="1698975"/>
            <a:chExt cx="3482178" cy="2480188"/>
          </a:xfrm>
        </p:grpSpPr>
        <p:grpSp>
          <p:nvGrpSpPr>
            <p:cNvPr id="5" name="组合 4"/>
            <p:cNvGrpSpPr/>
            <p:nvPr/>
          </p:nvGrpSpPr>
          <p:grpSpPr>
            <a:xfrm>
              <a:off x="4865571" y="1698975"/>
              <a:ext cx="2467779" cy="2467779"/>
              <a:chOff x="4450814" y="2093205"/>
              <a:chExt cx="1372308" cy="1372308"/>
            </a:xfrm>
          </p:grpSpPr>
          <p:sp>
            <p:nvSpPr>
              <p:cNvPr id="17" name="弧形 16"/>
              <p:cNvSpPr/>
              <p:nvPr/>
            </p:nvSpPr>
            <p:spPr>
              <a:xfrm>
                <a:off x="4450814" y="2093205"/>
                <a:ext cx="1372308" cy="1372308"/>
              </a:xfrm>
              <a:prstGeom prst="arc">
                <a:avLst>
                  <a:gd name="adj1" fmla="val 5353809"/>
                  <a:gd name="adj2" fmla="val 14951238"/>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dirty="0">
                  <a:latin typeface="inpin heiti" charset="-122"/>
                  <a:ea typeface="inpin heiti" charset="-122"/>
                </a:endParaRPr>
              </a:p>
            </p:txBody>
          </p:sp>
          <p:sp>
            <p:nvSpPr>
              <p:cNvPr id="18" name="弧形 17"/>
              <p:cNvSpPr/>
              <p:nvPr/>
            </p:nvSpPr>
            <p:spPr>
              <a:xfrm>
                <a:off x="4450814" y="2093205"/>
                <a:ext cx="1372308" cy="1372308"/>
              </a:xfrm>
              <a:prstGeom prst="arc">
                <a:avLst>
                  <a:gd name="adj1" fmla="val 16688454"/>
                  <a:gd name="adj2" fmla="val 392867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dirty="0">
                  <a:latin typeface="inpin heiti" charset="-122"/>
                  <a:ea typeface="inpin heiti" charset="-122"/>
                </a:endParaRPr>
              </a:p>
            </p:txBody>
          </p:sp>
        </p:grpSp>
        <p:sp>
          <p:nvSpPr>
            <p:cNvPr id="6" name="矩形 5"/>
            <p:cNvSpPr/>
            <p:nvPr/>
          </p:nvSpPr>
          <p:spPr>
            <a:xfrm>
              <a:off x="5388292" y="3073972"/>
              <a:ext cx="699002" cy="1105191"/>
            </a:xfrm>
            <a:prstGeom prst="rect">
              <a:avLst/>
            </a:prstGeom>
            <a:noFill/>
          </p:spPr>
          <p:txBody>
            <a:bodyPr wrap="square" rtlCol="0">
              <a:spAutoFit/>
            </a:bodyPr>
            <a:lstStyle/>
            <a:p>
              <a:r>
                <a:rPr lang="zh-CN" altLang="en-US" sz="8000" dirty="0">
                  <a:latin typeface="inpin heiti" charset="-122"/>
                  <a:ea typeface="inpin heiti" charset="-122"/>
                </a:rPr>
                <a:t>分</a:t>
              </a:r>
              <a:endParaRPr lang="zh-CN" altLang="en-US" sz="8000" dirty="0">
                <a:latin typeface="inpin heiti" charset="-122"/>
                <a:ea typeface="inpin heiti" charset="-122"/>
              </a:endParaRPr>
            </a:p>
          </p:txBody>
        </p:sp>
        <p:sp>
          <p:nvSpPr>
            <p:cNvPr id="7" name="矩形 6"/>
            <p:cNvSpPr/>
            <p:nvPr/>
          </p:nvSpPr>
          <p:spPr>
            <a:xfrm>
              <a:off x="5886772" y="1897616"/>
              <a:ext cx="699002" cy="693957"/>
            </a:xfrm>
            <a:prstGeom prst="rect">
              <a:avLst/>
            </a:prstGeom>
            <a:noFill/>
          </p:spPr>
          <p:txBody>
            <a:bodyPr wrap="square" rtlCol="0">
              <a:spAutoFit/>
            </a:bodyPr>
            <a:lstStyle/>
            <a:p>
              <a:r>
                <a:rPr lang="zh-CN" altLang="en-US" sz="4800" dirty="0">
                  <a:latin typeface="inpin heiti" charset="-122"/>
                  <a:ea typeface="inpin heiti" charset="-122"/>
                </a:rPr>
                <a:t>第</a:t>
              </a:r>
              <a:endParaRPr lang="zh-CN" altLang="en-US" sz="4800" dirty="0">
                <a:latin typeface="inpin heiti" charset="-122"/>
                <a:ea typeface="inpin heiti" charset="-122"/>
              </a:endParaRPr>
            </a:p>
          </p:txBody>
        </p:sp>
        <p:sp>
          <p:nvSpPr>
            <p:cNvPr id="8" name="矩形 7"/>
            <p:cNvSpPr/>
            <p:nvPr/>
          </p:nvSpPr>
          <p:spPr>
            <a:xfrm>
              <a:off x="6164413" y="2256797"/>
              <a:ext cx="699002" cy="693957"/>
            </a:xfrm>
            <a:prstGeom prst="rect">
              <a:avLst/>
            </a:prstGeom>
            <a:noFill/>
          </p:spPr>
          <p:txBody>
            <a:bodyPr wrap="square" rtlCol="0">
              <a:spAutoFit/>
            </a:bodyPr>
            <a:lstStyle/>
            <a:p>
              <a:r>
                <a:rPr lang="zh-CN" altLang="en-US" sz="4800" dirty="0">
                  <a:latin typeface="inpin heiti" charset="-122"/>
                  <a:ea typeface="inpin heiti" charset="-122"/>
                </a:rPr>
                <a:t>肆</a:t>
              </a:r>
              <a:endParaRPr lang="zh-CN" altLang="en-US" sz="4800" dirty="0">
                <a:latin typeface="inpin heiti" charset="-122"/>
                <a:ea typeface="inpin heiti" charset="-122"/>
              </a:endParaRPr>
            </a:p>
          </p:txBody>
        </p:sp>
        <p:sp>
          <p:nvSpPr>
            <p:cNvPr id="9" name="矩形 8"/>
            <p:cNvSpPr/>
            <p:nvPr/>
          </p:nvSpPr>
          <p:spPr>
            <a:xfrm>
              <a:off x="6039074" y="2753087"/>
              <a:ext cx="699002" cy="693957"/>
            </a:xfrm>
            <a:prstGeom prst="rect">
              <a:avLst/>
            </a:prstGeom>
            <a:noFill/>
          </p:spPr>
          <p:txBody>
            <a:bodyPr wrap="square" rtlCol="0">
              <a:spAutoFit/>
            </a:bodyPr>
            <a:lstStyle/>
            <a:p>
              <a:r>
                <a:rPr lang="zh-CN" altLang="en-US" sz="4800" dirty="0">
                  <a:latin typeface="inpin heiti" charset="-122"/>
                  <a:ea typeface="inpin heiti" charset="-122"/>
                </a:rPr>
                <a:t>部</a:t>
              </a:r>
              <a:endParaRPr lang="zh-CN" altLang="en-US" sz="4800" dirty="0">
                <a:latin typeface="inpin heiti" charset="-122"/>
                <a:ea typeface="inpin heiti" charset="-122"/>
              </a:endParaRPr>
            </a:p>
          </p:txBody>
        </p:sp>
        <p:grpSp>
          <p:nvGrpSpPr>
            <p:cNvPr id="10" name="组合 9"/>
            <p:cNvGrpSpPr/>
            <p:nvPr/>
          </p:nvGrpSpPr>
          <p:grpSpPr>
            <a:xfrm>
              <a:off x="4932567" y="1777635"/>
              <a:ext cx="2326865" cy="2326865"/>
              <a:chOff x="4450814" y="2093205"/>
              <a:chExt cx="1372308" cy="1372308"/>
            </a:xfrm>
          </p:grpSpPr>
          <p:sp>
            <p:nvSpPr>
              <p:cNvPr id="15" name="弧形 14"/>
              <p:cNvSpPr/>
              <p:nvPr/>
            </p:nvSpPr>
            <p:spPr>
              <a:xfrm>
                <a:off x="4450814" y="2093205"/>
                <a:ext cx="1372308" cy="1372308"/>
              </a:xfrm>
              <a:prstGeom prst="arc">
                <a:avLst>
                  <a:gd name="adj1" fmla="val 4635702"/>
                  <a:gd name="adj2" fmla="val 1272072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dirty="0">
                  <a:latin typeface="inpin heiti" charset="-122"/>
                  <a:ea typeface="inpin heiti" charset="-122"/>
                </a:endParaRPr>
              </a:p>
            </p:txBody>
          </p:sp>
          <p:sp>
            <p:nvSpPr>
              <p:cNvPr id="16" name="弧形 15"/>
              <p:cNvSpPr/>
              <p:nvPr/>
            </p:nvSpPr>
            <p:spPr>
              <a:xfrm>
                <a:off x="4450814" y="2093205"/>
                <a:ext cx="1372308" cy="1372308"/>
              </a:xfrm>
              <a:prstGeom prst="arc">
                <a:avLst>
                  <a:gd name="adj1" fmla="val 14304706"/>
                  <a:gd name="adj2" fmla="val 258885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dirty="0">
                  <a:latin typeface="inpin heiti" charset="-122"/>
                  <a:ea typeface="inpin heiti" charset="-122"/>
                </a:endParaRPr>
              </a:p>
            </p:txBody>
          </p:sp>
        </p:grpSp>
        <p:sp>
          <p:nvSpPr>
            <p:cNvPr id="11" name="Freeform 5"/>
            <p:cNvSpPr>
              <a:spLocks noEditPoints="1"/>
            </p:cNvSpPr>
            <p:nvPr/>
          </p:nvSpPr>
          <p:spPr bwMode="auto">
            <a:xfrm flipH="1">
              <a:off x="4238273" y="3399418"/>
              <a:ext cx="1116520" cy="474682"/>
            </a:xfrm>
            <a:custGeom>
              <a:avLst/>
              <a:gdLst>
                <a:gd name="T0" fmla="*/ 926 w 3695"/>
                <a:gd name="T1" fmla="*/ 1125 h 1569"/>
                <a:gd name="T2" fmla="*/ 926 w 3695"/>
                <a:gd name="T3" fmla="*/ 1125 h 1569"/>
                <a:gd name="T4" fmla="*/ 692 w 3695"/>
                <a:gd name="T5" fmla="*/ 857 h 1569"/>
                <a:gd name="T6" fmla="*/ 1010 w 3695"/>
                <a:gd name="T7" fmla="*/ 758 h 1569"/>
                <a:gd name="T8" fmla="*/ 879 w 3695"/>
                <a:gd name="T9" fmla="*/ 899 h 1569"/>
                <a:gd name="T10" fmla="*/ 848 w 3695"/>
                <a:gd name="T11" fmla="*/ 772 h 1569"/>
                <a:gd name="T12" fmla="*/ 784 w 3695"/>
                <a:gd name="T13" fmla="*/ 952 h 1569"/>
                <a:gd name="T14" fmla="*/ 926 w 3695"/>
                <a:gd name="T15" fmla="*/ 1125 h 1569"/>
                <a:gd name="T16" fmla="*/ 69 w 3695"/>
                <a:gd name="T17" fmla="*/ 733 h 1569"/>
                <a:gd name="T18" fmla="*/ 86 w 3695"/>
                <a:gd name="T19" fmla="*/ 761 h 1569"/>
                <a:gd name="T20" fmla="*/ 220 w 3695"/>
                <a:gd name="T21" fmla="*/ 1037 h 1569"/>
                <a:gd name="T22" fmla="*/ 385 w 3695"/>
                <a:gd name="T23" fmla="*/ 821 h 1569"/>
                <a:gd name="T24" fmla="*/ 265 w 3695"/>
                <a:gd name="T25" fmla="*/ 793 h 1569"/>
                <a:gd name="T26" fmla="*/ 309 w 3695"/>
                <a:gd name="T27" fmla="*/ 888 h 1569"/>
                <a:gd name="T28" fmla="*/ 167 w 3695"/>
                <a:gd name="T29" fmla="*/ 808 h 1569"/>
                <a:gd name="T30" fmla="*/ 435 w 3695"/>
                <a:gd name="T31" fmla="*/ 750 h 1569"/>
                <a:gd name="T32" fmla="*/ 661 w 3695"/>
                <a:gd name="T33" fmla="*/ 1121 h 1569"/>
                <a:gd name="T34" fmla="*/ 1361 w 3695"/>
                <a:gd name="T35" fmla="*/ 1439 h 1569"/>
                <a:gd name="T36" fmla="*/ 1953 w 3695"/>
                <a:gd name="T37" fmla="*/ 1050 h 1569"/>
                <a:gd name="T38" fmla="*/ 2885 w 3695"/>
                <a:gd name="T39" fmla="*/ 609 h 1569"/>
                <a:gd name="T40" fmla="*/ 3681 w 3695"/>
                <a:gd name="T41" fmla="*/ 1065 h 1569"/>
                <a:gd name="T42" fmla="*/ 2804 w 3695"/>
                <a:gd name="T43" fmla="*/ 532 h 1569"/>
                <a:gd name="T44" fmla="*/ 1752 w 3695"/>
                <a:gd name="T45" fmla="*/ 1022 h 1569"/>
                <a:gd name="T46" fmla="*/ 1205 w 3695"/>
                <a:gd name="T47" fmla="*/ 1114 h 1569"/>
                <a:gd name="T48" fmla="*/ 1219 w 3695"/>
                <a:gd name="T49" fmla="*/ 744 h 1569"/>
                <a:gd name="T50" fmla="*/ 1434 w 3695"/>
                <a:gd name="T51" fmla="*/ 712 h 1569"/>
                <a:gd name="T52" fmla="*/ 1381 w 3695"/>
                <a:gd name="T53" fmla="*/ 888 h 1569"/>
                <a:gd name="T54" fmla="*/ 1292 w 3695"/>
                <a:gd name="T55" fmla="*/ 800 h 1569"/>
                <a:gd name="T56" fmla="*/ 1429 w 3695"/>
                <a:gd name="T57" fmla="*/ 1037 h 1569"/>
                <a:gd name="T58" fmla="*/ 1669 w 3695"/>
                <a:gd name="T59" fmla="*/ 764 h 1569"/>
                <a:gd name="T60" fmla="*/ 2034 w 3695"/>
                <a:gd name="T61" fmla="*/ 645 h 1569"/>
                <a:gd name="T62" fmla="*/ 2531 w 3695"/>
                <a:gd name="T63" fmla="*/ 472 h 1569"/>
                <a:gd name="T64" fmla="*/ 2082 w 3695"/>
                <a:gd name="T65" fmla="*/ 549 h 1569"/>
                <a:gd name="T66" fmla="*/ 1599 w 3695"/>
                <a:gd name="T67" fmla="*/ 599 h 1569"/>
                <a:gd name="T68" fmla="*/ 1562 w 3695"/>
                <a:gd name="T69" fmla="*/ 405 h 1569"/>
                <a:gd name="T70" fmla="*/ 1738 w 3695"/>
                <a:gd name="T71" fmla="*/ 521 h 1569"/>
                <a:gd name="T72" fmla="*/ 1780 w 3695"/>
                <a:gd name="T73" fmla="*/ 271 h 1569"/>
                <a:gd name="T74" fmla="*/ 1451 w 3695"/>
                <a:gd name="T75" fmla="*/ 384 h 1569"/>
                <a:gd name="T76" fmla="*/ 1429 w 3695"/>
                <a:gd name="T77" fmla="*/ 532 h 1569"/>
                <a:gd name="T78" fmla="*/ 1144 w 3695"/>
                <a:gd name="T79" fmla="*/ 673 h 1569"/>
                <a:gd name="T80" fmla="*/ 1015 w 3695"/>
                <a:gd name="T81" fmla="*/ 607 h 1569"/>
                <a:gd name="T82" fmla="*/ 1130 w 3695"/>
                <a:gd name="T83" fmla="*/ 500 h 1569"/>
                <a:gd name="T84" fmla="*/ 1384 w 3695"/>
                <a:gd name="T85" fmla="*/ 363 h 1569"/>
                <a:gd name="T86" fmla="*/ 1127 w 3695"/>
                <a:gd name="T87" fmla="*/ 239 h 1569"/>
                <a:gd name="T88" fmla="*/ 848 w 3695"/>
                <a:gd name="T89" fmla="*/ 62 h 1569"/>
                <a:gd name="T90" fmla="*/ 717 w 3695"/>
                <a:gd name="T91" fmla="*/ 175 h 1569"/>
                <a:gd name="T92" fmla="*/ 550 w 3695"/>
                <a:gd name="T93" fmla="*/ 429 h 1569"/>
                <a:gd name="T94" fmla="*/ 842 w 3695"/>
                <a:gd name="T95" fmla="*/ 543 h 1569"/>
                <a:gd name="T96" fmla="*/ 868 w 3695"/>
                <a:gd name="T97" fmla="*/ 398 h 1569"/>
                <a:gd name="T98" fmla="*/ 770 w 3695"/>
                <a:gd name="T99" fmla="*/ 415 h 1569"/>
                <a:gd name="T100" fmla="*/ 842 w 3695"/>
                <a:gd name="T101" fmla="*/ 440 h 1569"/>
                <a:gd name="T102" fmla="*/ 750 w 3695"/>
                <a:gd name="T103" fmla="*/ 500 h 1569"/>
                <a:gd name="T104" fmla="*/ 767 w 3695"/>
                <a:gd name="T105" fmla="*/ 277 h 1569"/>
                <a:gd name="T106" fmla="*/ 954 w 3695"/>
                <a:gd name="T107" fmla="*/ 521 h 1569"/>
                <a:gd name="T108" fmla="*/ 588 w 3695"/>
                <a:gd name="T109" fmla="*/ 592 h 1569"/>
                <a:gd name="T110" fmla="*/ 234 w 3695"/>
                <a:gd name="T111" fmla="*/ 529 h 1569"/>
                <a:gd name="T112" fmla="*/ 69 w 3695"/>
                <a:gd name="T113" fmla="*/ 733 h 1569"/>
                <a:gd name="T114" fmla="*/ 69 w 3695"/>
                <a:gd name="T115" fmla="*/ 733 h 1569"/>
                <a:gd name="T116" fmla="*/ 86 w 3695"/>
                <a:gd name="T117" fmla="*/ 761 h 1569"/>
                <a:gd name="T118" fmla="*/ 69 w 3695"/>
                <a:gd name="T119" fmla="*/ 73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95" h="1569">
                  <a:moveTo>
                    <a:pt x="926" y="1125"/>
                  </a:moveTo>
                  <a:cubicBezTo>
                    <a:pt x="926" y="1125"/>
                    <a:pt x="926" y="1125"/>
                    <a:pt x="926" y="1125"/>
                  </a:cubicBezTo>
                  <a:cubicBezTo>
                    <a:pt x="910" y="1125"/>
                    <a:pt x="692" y="1040"/>
                    <a:pt x="692" y="857"/>
                  </a:cubicBezTo>
                  <a:cubicBezTo>
                    <a:pt x="692" y="673"/>
                    <a:pt x="948" y="630"/>
                    <a:pt x="1010" y="758"/>
                  </a:cubicBezTo>
                  <a:cubicBezTo>
                    <a:pt x="1052" y="895"/>
                    <a:pt x="912" y="935"/>
                    <a:pt x="879" y="899"/>
                  </a:cubicBezTo>
                  <a:cubicBezTo>
                    <a:pt x="848" y="864"/>
                    <a:pt x="837" y="786"/>
                    <a:pt x="848" y="772"/>
                  </a:cubicBezTo>
                  <a:cubicBezTo>
                    <a:pt x="848" y="772"/>
                    <a:pt x="745" y="841"/>
                    <a:pt x="784" y="952"/>
                  </a:cubicBezTo>
                  <a:cubicBezTo>
                    <a:pt x="837" y="1088"/>
                    <a:pt x="940" y="1125"/>
                    <a:pt x="926" y="1125"/>
                  </a:cubicBezTo>
                  <a:close/>
                  <a:moveTo>
                    <a:pt x="69" y="733"/>
                  </a:moveTo>
                  <a:cubicBezTo>
                    <a:pt x="86" y="761"/>
                    <a:pt x="86" y="761"/>
                    <a:pt x="86" y="761"/>
                  </a:cubicBezTo>
                  <a:cubicBezTo>
                    <a:pt x="86" y="761"/>
                    <a:pt x="24" y="1022"/>
                    <a:pt x="220" y="1037"/>
                  </a:cubicBezTo>
                  <a:cubicBezTo>
                    <a:pt x="401" y="1050"/>
                    <a:pt x="393" y="891"/>
                    <a:pt x="385" y="821"/>
                  </a:cubicBezTo>
                  <a:cubicBezTo>
                    <a:pt x="357" y="747"/>
                    <a:pt x="265" y="793"/>
                    <a:pt x="265" y="793"/>
                  </a:cubicBezTo>
                  <a:cubicBezTo>
                    <a:pt x="265" y="793"/>
                    <a:pt x="318" y="804"/>
                    <a:pt x="309" y="888"/>
                  </a:cubicBezTo>
                  <a:cubicBezTo>
                    <a:pt x="295" y="973"/>
                    <a:pt x="150" y="945"/>
                    <a:pt x="167" y="808"/>
                  </a:cubicBezTo>
                  <a:cubicBezTo>
                    <a:pt x="184" y="670"/>
                    <a:pt x="385" y="697"/>
                    <a:pt x="435" y="750"/>
                  </a:cubicBezTo>
                  <a:cubicBezTo>
                    <a:pt x="522" y="842"/>
                    <a:pt x="661" y="1121"/>
                    <a:pt x="661" y="1121"/>
                  </a:cubicBezTo>
                  <a:cubicBezTo>
                    <a:pt x="661" y="1121"/>
                    <a:pt x="923" y="1569"/>
                    <a:pt x="1361" y="1439"/>
                  </a:cubicBezTo>
                  <a:cubicBezTo>
                    <a:pt x="1361" y="1439"/>
                    <a:pt x="1638" y="1395"/>
                    <a:pt x="1953" y="1050"/>
                  </a:cubicBezTo>
                  <a:cubicBezTo>
                    <a:pt x="1953" y="1050"/>
                    <a:pt x="2322" y="539"/>
                    <a:pt x="2885" y="609"/>
                  </a:cubicBezTo>
                  <a:cubicBezTo>
                    <a:pt x="3162" y="667"/>
                    <a:pt x="3380" y="817"/>
                    <a:pt x="3681" y="1065"/>
                  </a:cubicBezTo>
                  <a:cubicBezTo>
                    <a:pt x="3695" y="1082"/>
                    <a:pt x="3157" y="532"/>
                    <a:pt x="2804" y="532"/>
                  </a:cubicBezTo>
                  <a:cubicBezTo>
                    <a:pt x="2305" y="497"/>
                    <a:pt x="1752" y="1022"/>
                    <a:pt x="1752" y="1022"/>
                  </a:cubicBezTo>
                  <a:cubicBezTo>
                    <a:pt x="1752" y="1022"/>
                    <a:pt x="1434" y="1340"/>
                    <a:pt x="1205" y="1114"/>
                  </a:cubicBezTo>
                  <a:cubicBezTo>
                    <a:pt x="1043" y="885"/>
                    <a:pt x="1219" y="744"/>
                    <a:pt x="1219" y="744"/>
                  </a:cubicBezTo>
                  <a:cubicBezTo>
                    <a:pt x="1219" y="744"/>
                    <a:pt x="1337" y="667"/>
                    <a:pt x="1434" y="712"/>
                  </a:cubicBezTo>
                  <a:cubicBezTo>
                    <a:pt x="1510" y="783"/>
                    <a:pt x="1460" y="899"/>
                    <a:pt x="1381" y="888"/>
                  </a:cubicBezTo>
                  <a:cubicBezTo>
                    <a:pt x="1309" y="881"/>
                    <a:pt x="1292" y="800"/>
                    <a:pt x="1292" y="800"/>
                  </a:cubicBezTo>
                  <a:cubicBezTo>
                    <a:pt x="1292" y="800"/>
                    <a:pt x="1247" y="1016"/>
                    <a:pt x="1429" y="1037"/>
                  </a:cubicBezTo>
                  <a:cubicBezTo>
                    <a:pt x="1599" y="1058"/>
                    <a:pt x="1683" y="888"/>
                    <a:pt x="1669" y="764"/>
                  </a:cubicBezTo>
                  <a:cubicBezTo>
                    <a:pt x="1669" y="764"/>
                    <a:pt x="1909" y="776"/>
                    <a:pt x="2034" y="645"/>
                  </a:cubicBezTo>
                  <a:cubicBezTo>
                    <a:pt x="2263" y="465"/>
                    <a:pt x="2531" y="472"/>
                    <a:pt x="2531" y="472"/>
                  </a:cubicBezTo>
                  <a:cubicBezTo>
                    <a:pt x="2531" y="472"/>
                    <a:pt x="2308" y="436"/>
                    <a:pt x="2082" y="549"/>
                  </a:cubicBezTo>
                  <a:cubicBezTo>
                    <a:pt x="1856" y="663"/>
                    <a:pt x="1714" y="712"/>
                    <a:pt x="1599" y="599"/>
                  </a:cubicBezTo>
                  <a:cubicBezTo>
                    <a:pt x="1532" y="532"/>
                    <a:pt x="1562" y="405"/>
                    <a:pt x="1562" y="405"/>
                  </a:cubicBezTo>
                  <a:cubicBezTo>
                    <a:pt x="1562" y="405"/>
                    <a:pt x="1619" y="582"/>
                    <a:pt x="1738" y="521"/>
                  </a:cubicBezTo>
                  <a:cubicBezTo>
                    <a:pt x="1858" y="462"/>
                    <a:pt x="1836" y="320"/>
                    <a:pt x="1780" y="271"/>
                  </a:cubicBezTo>
                  <a:cubicBezTo>
                    <a:pt x="1730" y="221"/>
                    <a:pt x="1510" y="197"/>
                    <a:pt x="1451" y="384"/>
                  </a:cubicBezTo>
                  <a:cubicBezTo>
                    <a:pt x="1451" y="384"/>
                    <a:pt x="1420" y="474"/>
                    <a:pt x="1429" y="532"/>
                  </a:cubicBezTo>
                  <a:cubicBezTo>
                    <a:pt x="1429" y="532"/>
                    <a:pt x="1211" y="563"/>
                    <a:pt x="1144" y="673"/>
                  </a:cubicBezTo>
                  <a:cubicBezTo>
                    <a:pt x="1144" y="673"/>
                    <a:pt x="1015" y="701"/>
                    <a:pt x="1015" y="607"/>
                  </a:cubicBezTo>
                  <a:cubicBezTo>
                    <a:pt x="1015" y="511"/>
                    <a:pt x="1085" y="500"/>
                    <a:pt x="1130" y="500"/>
                  </a:cubicBezTo>
                  <a:cubicBezTo>
                    <a:pt x="1180" y="500"/>
                    <a:pt x="1384" y="532"/>
                    <a:pt x="1384" y="363"/>
                  </a:cubicBezTo>
                  <a:cubicBezTo>
                    <a:pt x="1384" y="192"/>
                    <a:pt x="1172" y="207"/>
                    <a:pt x="1127" y="239"/>
                  </a:cubicBezTo>
                  <a:cubicBezTo>
                    <a:pt x="1127" y="221"/>
                    <a:pt x="1069" y="0"/>
                    <a:pt x="848" y="62"/>
                  </a:cubicBezTo>
                  <a:cubicBezTo>
                    <a:pt x="736" y="102"/>
                    <a:pt x="717" y="175"/>
                    <a:pt x="717" y="175"/>
                  </a:cubicBezTo>
                  <a:cubicBezTo>
                    <a:pt x="717" y="175"/>
                    <a:pt x="510" y="150"/>
                    <a:pt x="550" y="429"/>
                  </a:cubicBezTo>
                  <a:cubicBezTo>
                    <a:pt x="608" y="645"/>
                    <a:pt x="842" y="543"/>
                    <a:pt x="842" y="543"/>
                  </a:cubicBezTo>
                  <a:cubicBezTo>
                    <a:pt x="842" y="543"/>
                    <a:pt x="901" y="482"/>
                    <a:pt x="868" y="398"/>
                  </a:cubicBezTo>
                  <a:cubicBezTo>
                    <a:pt x="826" y="338"/>
                    <a:pt x="761" y="386"/>
                    <a:pt x="770" y="415"/>
                  </a:cubicBezTo>
                  <a:cubicBezTo>
                    <a:pt x="775" y="444"/>
                    <a:pt x="804" y="482"/>
                    <a:pt x="842" y="440"/>
                  </a:cubicBezTo>
                  <a:cubicBezTo>
                    <a:pt x="842" y="440"/>
                    <a:pt x="859" y="535"/>
                    <a:pt x="750" y="500"/>
                  </a:cubicBezTo>
                  <a:cubicBezTo>
                    <a:pt x="639" y="465"/>
                    <a:pt x="661" y="323"/>
                    <a:pt x="767" y="277"/>
                  </a:cubicBezTo>
                  <a:cubicBezTo>
                    <a:pt x="873" y="232"/>
                    <a:pt x="1007" y="359"/>
                    <a:pt x="954" y="521"/>
                  </a:cubicBezTo>
                  <a:cubicBezTo>
                    <a:pt x="901" y="684"/>
                    <a:pt x="652" y="655"/>
                    <a:pt x="588" y="592"/>
                  </a:cubicBezTo>
                  <a:cubicBezTo>
                    <a:pt x="533" y="529"/>
                    <a:pt x="349" y="320"/>
                    <a:pt x="234" y="529"/>
                  </a:cubicBezTo>
                  <a:cubicBezTo>
                    <a:pt x="234" y="529"/>
                    <a:pt x="0" y="507"/>
                    <a:pt x="69" y="733"/>
                  </a:cubicBezTo>
                  <a:close/>
                  <a:moveTo>
                    <a:pt x="69" y="733"/>
                  </a:moveTo>
                  <a:cubicBezTo>
                    <a:pt x="86" y="761"/>
                    <a:pt x="86" y="761"/>
                    <a:pt x="86" y="761"/>
                  </a:cubicBezTo>
                  <a:lnTo>
                    <a:pt x="69" y="733"/>
                  </a:lnTo>
                  <a:close/>
                </a:path>
              </a:pathLst>
            </a:custGeom>
            <a:blipFill>
              <a:blip r:embed="rId3" cstate="screen"/>
              <a:stretch>
                <a:fillRect/>
              </a:stretch>
            </a:blipFill>
            <a:ln>
              <a:noFill/>
            </a:ln>
            <a:effectLst>
              <a:outerShdw blurRad="50800" dist="63500" dir="9600000" algn="t" rotWithShape="0">
                <a:prstClr val="black">
                  <a:alpha val="30000"/>
                </a:prstClr>
              </a:outerShdw>
            </a:effectLst>
          </p:spPr>
          <p:txBody>
            <a:bodyPr vert="horz" wrap="square" lIns="91440" tIns="45720" rIns="91440" bIns="45720" numCol="1" anchor="t" anchorCtr="0" compatLnSpc="1">
              <a:noAutofit/>
            </a:bodyPr>
            <a:lstStyle/>
            <a:p>
              <a:endParaRPr lang="zh-CN" altLang="en-US" sz="2800" dirty="0">
                <a:latin typeface="inpin heiti" charset="-122"/>
                <a:ea typeface="inpin heiti" charset="-122"/>
              </a:endParaRPr>
            </a:p>
          </p:txBody>
        </p:sp>
        <p:sp>
          <p:nvSpPr>
            <p:cNvPr id="12" name="Freeform 5"/>
            <p:cNvSpPr>
              <a:spLocks noEditPoints="1"/>
            </p:cNvSpPr>
            <p:nvPr/>
          </p:nvSpPr>
          <p:spPr bwMode="auto">
            <a:xfrm>
              <a:off x="6872332" y="2076510"/>
              <a:ext cx="848119" cy="360573"/>
            </a:xfrm>
            <a:custGeom>
              <a:avLst/>
              <a:gdLst>
                <a:gd name="T0" fmla="*/ 926 w 3695"/>
                <a:gd name="T1" fmla="*/ 1125 h 1569"/>
                <a:gd name="T2" fmla="*/ 926 w 3695"/>
                <a:gd name="T3" fmla="*/ 1125 h 1569"/>
                <a:gd name="T4" fmla="*/ 692 w 3695"/>
                <a:gd name="T5" fmla="*/ 857 h 1569"/>
                <a:gd name="T6" fmla="*/ 1010 w 3695"/>
                <a:gd name="T7" fmla="*/ 758 h 1569"/>
                <a:gd name="T8" fmla="*/ 879 w 3695"/>
                <a:gd name="T9" fmla="*/ 899 h 1569"/>
                <a:gd name="T10" fmla="*/ 848 w 3695"/>
                <a:gd name="T11" fmla="*/ 772 h 1569"/>
                <a:gd name="T12" fmla="*/ 784 w 3695"/>
                <a:gd name="T13" fmla="*/ 952 h 1569"/>
                <a:gd name="T14" fmla="*/ 926 w 3695"/>
                <a:gd name="T15" fmla="*/ 1125 h 1569"/>
                <a:gd name="T16" fmla="*/ 69 w 3695"/>
                <a:gd name="T17" fmla="*/ 733 h 1569"/>
                <a:gd name="T18" fmla="*/ 86 w 3695"/>
                <a:gd name="T19" fmla="*/ 761 h 1569"/>
                <a:gd name="T20" fmla="*/ 220 w 3695"/>
                <a:gd name="T21" fmla="*/ 1037 h 1569"/>
                <a:gd name="T22" fmla="*/ 385 w 3695"/>
                <a:gd name="T23" fmla="*/ 821 h 1569"/>
                <a:gd name="T24" fmla="*/ 265 w 3695"/>
                <a:gd name="T25" fmla="*/ 793 h 1569"/>
                <a:gd name="T26" fmla="*/ 309 w 3695"/>
                <a:gd name="T27" fmla="*/ 888 h 1569"/>
                <a:gd name="T28" fmla="*/ 167 w 3695"/>
                <a:gd name="T29" fmla="*/ 808 h 1569"/>
                <a:gd name="T30" fmla="*/ 435 w 3695"/>
                <a:gd name="T31" fmla="*/ 750 h 1569"/>
                <a:gd name="T32" fmla="*/ 661 w 3695"/>
                <a:gd name="T33" fmla="*/ 1121 h 1569"/>
                <a:gd name="T34" fmla="*/ 1361 w 3695"/>
                <a:gd name="T35" fmla="*/ 1439 h 1569"/>
                <a:gd name="T36" fmla="*/ 1953 w 3695"/>
                <a:gd name="T37" fmla="*/ 1050 h 1569"/>
                <a:gd name="T38" fmla="*/ 2885 w 3695"/>
                <a:gd name="T39" fmla="*/ 609 h 1569"/>
                <a:gd name="T40" fmla="*/ 3681 w 3695"/>
                <a:gd name="T41" fmla="*/ 1065 h 1569"/>
                <a:gd name="T42" fmla="*/ 2804 w 3695"/>
                <a:gd name="T43" fmla="*/ 532 h 1569"/>
                <a:gd name="T44" fmla="*/ 1752 w 3695"/>
                <a:gd name="T45" fmla="*/ 1022 h 1569"/>
                <a:gd name="T46" fmla="*/ 1205 w 3695"/>
                <a:gd name="T47" fmla="*/ 1114 h 1569"/>
                <a:gd name="T48" fmla="*/ 1219 w 3695"/>
                <a:gd name="T49" fmla="*/ 744 h 1569"/>
                <a:gd name="T50" fmla="*/ 1434 w 3695"/>
                <a:gd name="T51" fmla="*/ 712 h 1569"/>
                <a:gd name="T52" fmla="*/ 1381 w 3695"/>
                <a:gd name="T53" fmla="*/ 888 h 1569"/>
                <a:gd name="T54" fmla="*/ 1292 w 3695"/>
                <a:gd name="T55" fmla="*/ 800 h 1569"/>
                <a:gd name="T56" fmla="*/ 1429 w 3695"/>
                <a:gd name="T57" fmla="*/ 1037 h 1569"/>
                <a:gd name="T58" fmla="*/ 1669 w 3695"/>
                <a:gd name="T59" fmla="*/ 764 h 1569"/>
                <a:gd name="T60" fmla="*/ 2034 w 3695"/>
                <a:gd name="T61" fmla="*/ 645 h 1569"/>
                <a:gd name="T62" fmla="*/ 2531 w 3695"/>
                <a:gd name="T63" fmla="*/ 472 h 1569"/>
                <a:gd name="T64" fmla="*/ 2082 w 3695"/>
                <a:gd name="T65" fmla="*/ 549 h 1569"/>
                <a:gd name="T66" fmla="*/ 1599 w 3695"/>
                <a:gd name="T67" fmla="*/ 599 h 1569"/>
                <a:gd name="T68" fmla="*/ 1562 w 3695"/>
                <a:gd name="T69" fmla="*/ 405 h 1569"/>
                <a:gd name="T70" fmla="*/ 1738 w 3695"/>
                <a:gd name="T71" fmla="*/ 521 h 1569"/>
                <a:gd name="T72" fmla="*/ 1780 w 3695"/>
                <a:gd name="T73" fmla="*/ 271 h 1569"/>
                <a:gd name="T74" fmla="*/ 1451 w 3695"/>
                <a:gd name="T75" fmla="*/ 384 h 1569"/>
                <a:gd name="T76" fmla="*/ 1429 w 3695"/>
                <a:gd name="T77" fmla="*/ 532 h 1569"/>
                <a:gd name="T78" fmla="*/ 1144 w 3695"/>
                <a:gd name="T79" fmla="*/ 673 h 1569"/>
                <a:gd name="T80" fmla="*/ 1015 w 3695"/>
                <a:gd name="T81" fmla="*/ 607 h 1569"/>
                <a:gd name="T82" fmla="*/ 1130 w 3695"/>
                <a:gd name="T83" fmla="*/ 500 h 1569"/>
                <a:gd name="T84" fmla="*/ 1384 w 3695"/>
                <a:gd name="T85" fmla="*/ 363 h 1569"/>
                <a:gd name="T86" fmla="*/ 1127 w 3695"/>
                <a:gd name="T87" fmla="*/ 239 h 1569"/>
                <a:gd name="T88" fmla="*/ 848 w 3695"/>
                <a:gd name="T89" fmla="*/ 62 h 1569"/>
                <a:gd name="T90" fmla="*/ 717 w 3695"/>
                <a:gd name="T91" fmla="*/ 175 h 1569"/>
                <a:gd name="T92" fmla="*/ 550 w 3695"/>
                <a:gd name="T93" fmla="*/ 429 h 1569"/>
                <a:gd name="T94" fmla="*/ 842 w 3695"/>
                <a:gd name="T95" fmla="*/ 543 h 1569"/>
                <a:gd name="T96" fmla="*/ 868 w 3695"/>
                <a:gd name="T97" fmla="*/ 398 h 1569"/>
                <a:gd name="T98" fmla="*/ 770 w 3695"/>
                <a:gd name="T99" fmla="*/ 415 h 1569"/>
                <a:gd name="T100" fmla="*/ 842 w 3695"/>
                <a:gd name="T101" fmla="*/ 440 h 1569"/>
                <a:gd name="T102" fmla="*/ 750 w 3695"/>
                <a:gd name="T103" fmla="*/ 500 h 1569"/>
                <a:gd name="T104" fmla="*/ 767 w 3695"/>
                <a:gd name="T105" fmla="*/ 277 h 1569"/>
                <a:gd name="T106" fmla="*/ 954 w 3695"/>
                <a:gd name="T107" fmla="*/ 521 h 1569"/>
                <a:gd name="T108" fmla="*/ 588 w 3695"/>
                <a:gd name="T109" fmla="*/ 592 h 1569"/>
                <a:gd name="T110" fmla="*/ 234 w 3695"/>
                <a:gd name="T111" fmla="*/ 529 h 1569"/>
                <a:gd name="T112" fmla="*/ 69 w 3695"/>
                <a:gd name="T113" fmla="*/ 733 h 1569"/>
                <a:gd name="T114" fmla="*/ 69 w 3695"/>
                <a:gd name="T115" fmla="*/ 733 h 1569"/>
                <a:gd name="T116" fmla="*/ 86 w 3695"/>
                <a:gd name="T117" fmla="*/ 761 h 1569"/>
                <a:gd name="T118" fmla="*/ 69 w 3695"/>
                <a:gd name="T119" fmla="*/ 73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95" h="1569">
                  <a:moveTo>
                    <a:pt x="926" y="1125"/>
                  </a:moveTo>
                  <a:cubicBezTo>
                    <a:pt x="926" y="1125"/>
                    <a:pt x="926" y="1125"/>
                    <a:pt x="926" y="1125"/>
                  </a:cubicBezTo>
                  <a:cubicBezTo>
                    <a:pt x="910" y="1125"/>
                    <a:pt x="692" y="1040"/>
                    <a:pt x="692" y="857"/>
                  </a:cubicBezTo>
                  <a:cubicBezTo>
                    <a:pt x="692" y="673"/>
                    <a:pt x="948" y="630"/>
                    <a:pt x="1010" y="758"/>
                  </a:cubicBezTo>
                  <a:cubicBezTo>
                    <a:pt x="1052" y="895"/>
                    <a:pt x="912" y="935"/>
                    <a:pt x="879" y="899"/>
                  </a:cubicBezTo>
                  <a:cubicBezTo>
                    <a:pt x="848" y="864"/>
                    <a:pt x="837" y="786"/>
                    <a:pt x="848" y="772"/>
                  </a:cubicBezTo>
                  <a:cubicBezTo>
                    <a:pt x="848" y="772"/>
                    <a:pt x="745" y="841"/>
                    <a:pt x="784" y="952"/>
                  </a:cubicBezTo>
                  <a:cubicBezTo>
                    <a:pt x="837" y="1088"/>
                    <a:pt x="940" y="1125"/>
                    <a:pt x="926" y="1125"/>
                  </a:cubicBezTo>
                  <a:close/>
                  <a:moveTo>
                    <a:pt x="69" y="733"/>
                  </a:moveTo>
                  <a:cubicBezTo>
                    <a:pt x="86" y="761"/>
                    <a:pt x="86" y="761"/>
                    <a:pt x="86" y="761"/>
                  </a:cubicBezTo>
                  <a:cubicBezTo>
                    <a:pt x="86" y="761"/>
                    <a:pt x="24" y="1022"/>
                    <a:pt x="220" y="1037"/>
                  </a:cubicBezTo>
                  <a:cubicBezTo>
                    <a:pt x="401" y="1050"/>
                    <a:pt x="393" y="891"/>
                    <a:pt x="385" y="821"/>
                  </a:cubicBezTo>
                  <a:cubicBezTo>
                    <a:pt x="357" y="747"/>
                    <a:pt x="265" y="793"/>
                    <a:pt x="265" y="793"/>
                  </a:cubicBezTo>
                  <a:cubicBezTo>
                    <a:pt x="265" y="793"/>
                    <a:pt x="318" y="804"/>
                    <a:pt x="309" y="888"/>
                  </a:cubicBezTo>
                  <a:cubicBezTo>
                    <a:pt x="295" y="973"/>
                    <a:pt x="150" y="945"/>
                    <a:pt x="167" y="808"/>
                  </a:cubicBezTo>
                  <a:cubicBezTo>
                    <a:pt x="184" y="670"/>
                    <a:pt x="385" y="697"/>
                    <a:pt x="435" y="750"/>
                  </a:cubicBezTo>
                  <a:cubicBezTo>
                    <a:pt x="522" y="842"/>
                    <a:pt x="661" y="1121"/>
                    <a:pt x="661" y="1121"/>
                  </a:cubicBezTo>
                  <a:cubicBezTo>
                    <a:pt x="661" y="1121"/>
                    <a:pt x="923" y="1569"/>
                    <a:pt x="1361" y="1439"/>
                  </a:cubicBezTo>
                  <a:cubicBezTo>
                    <a:pt x="1361" y="1439"/>
                    <a:pt x="1638" y="1395"/>
                    <a:pt x="1953" y="1050"/>
                  </a:cubicBezTo>
                  <a:cubicBezTo>
                    <a:pt x="1953" y="1050"/>
                    <a:pt x="2322" y="539"/>
                    <a:pt x="2885" y="609"/>
                  </a:cubicBezTo>
                  <a:cubicBezTo>
                    <a:pt x="3162" y="667"/>
                    <a:pt x="3380" y="817"/>
                    <a:pt x="3681" y="1065"/>
                  </a:cubicBezTo>
                  <a:cubicBezTo>
                    <a:pt x="3695" y="1082"/>
                    <a:pt x="3157" y="532"/>
                    <a:pt x="2804" y="532"/>
                  </a:cubicBezTo>
                  <a:cubicBezTo>
                    <a:pt x="2305" y="497"/>
                    <a:pt x="1752" y="1022"/>
                    <a:pt x="1752" y="1022"/>
                  </a:cubicBezTo>
                  <a:cubicBezTo>
                    <a:pt x="1752" y="1022"/>
                    <a:pt x="1434" y="1340"/>
                    <a:pt x="1205" y="1114"/>
                  </a:cubicBezTo>
                  <a:cubicBezTo>
                    <a:pt x="1043" y="885"/>
                    <a:pt x="1219" y="744"/>
                    <a:pt x="1219" y="744"/>
                  </a:cubicBezTo>
                  <a:cubicBezTo>
                    <a:pt x="1219" y="744"/>
                    <a:pt x="1337" y="667"/>
                    <a:pt x="1434" y="712"/>
                  </a:cubicBezTo>
                  <a:cubicBezTo>
                    <a:pt x="1510" y="783"/>
                    <a:pt x="1460" y="899"/>
                    <a:pt x="1381" y="888"/>
                  </a:cubicBezTo>
                  <a:cubicBezTo>
                    <a:pt x="1309" y="881"/>
                    <a:pt x="1292" y="800"/>
                    <a:pt x="1292" y="800"/>
                  </a:cubicBezTo>
                  <a:cubicBezTo>
                    <a:pt x="1292" y="800"/>
                    <a:pt x="1247" y="1016"/>
                    <a:pt x="1429" y="1037"/>
                  </a:cubicBezTo>
                  <a:cubicBezTo>
                    <a:pt x="1599" y="1058"/>
                    <a:pt x="1683" y="888"/>
                    <a:pt x="1669" y="764"/>
                  </a:cubicBezTo>
                  <a:cubicBezTo>
                    <a:pt x="1669" y="764"/>
                    <a:pt x="1909" y="776"/>
                    <a:pt x="2034" y="645"/>
                  </a:cubicBezTo>
                  <a:cubicBezTo>
                    <a:pt x="2263" y="465"/>
                    <a:pt x="2531" y="472"/>
                    <a:pt x="2531" y="472"/>
                  </a:cubicBezTo>
                  <a:cubicBezTo>
                    <a:pt x="2531" y="472"/>
                    <a:pt x="2308" y="436"/>
                    <a:pt x="2082" y="549"/>
                  </a:cubicBezTo>
                  <a:cubicBezTo>
                    <a:pt x="1856" y="663"/>
                    <a:pt x="1714" y="712"/>
                    <a:pt x="1599" y="599"/>
                  </a:cubicBezTo>
                  <a:cubicBezTo>
                    <a:pt x="1532" y="532"/>
                    <a:pt x="1562" y="405"/>
                    <a:pt x="1562" y="405"/>
                  </a:cubicBezTo>
                  <a:cubicBezTo>
                    <a:pt x="1562" y="405"/>
                    <a:pt x="1619" y="582"/>
                    <a:pt x="1738" y="521"/>
                  </a:cubicBezTo>
                  <a:cubicBezTo>
                    <a:pt x="1858" y="462"/>
                    <a:pt x="1836" y="320"/>
                    <a:pt x="1780" y="271"/>
                  </a:cubicBezTo>
                  <a:cubicBezTo>
                    <a:pt x="1730" y="221"/>
                    <a:pt x="1510" y="197"/>
                    <a:pt x="1451" y="384"/>
                  </a:cubicBezTo>
                  <a:cubicBezTo>
                    <a:pt x="1451" y="384"/>
                    <a:pt x="1420" y="474"/>
                    <a:pt x="1429" y="532"/>
                  </a:cubicBezTo>
                  <a:cubicBezTo>
                    <a:pt x="1429" y="532"/>
                    <a:pt x="1211" y="563"/>
                    <a:pt x="1144" y="673"/>
                  </a:cubicBezTo>
                  <a:cubicBezTo>
                    <a:pt x="1144" y="673"/>
                    <a:pt x="1015" y="701"/>
                    <a:pt x="1015" y="607"/>
                  </a:cubicBezTo>
                  <a:cubicBezTo>
                    <a:pt x="1015" y="511"/>
                    <a:pt x="1085" y="500"/>
                    <a:pt x="1130" y="500"/>
                  </a:cubicBezTo>
                  <a:cubicBezTo>
                    <a:pt x="1180" y="500"/>
                    <a:pt x="1384" y="532"/>
                    <a:pt x="1384" y="363"/>
                  </a:cubicBezTo>
                  <a:cubicBezTo>
                    <a:pt x="1384" y="192"/>
                    <a:pt x="1172" y="207"/>
                    <a:pt x="1127" y="239"/>
                  </a:cubicBezTo>
                  <a:cubicBezTo>
                    <a:pt x="1127" y="221"/>
                    <a:pt x="1069" y="0"/>
                    <a:pt x="848" y="62"/>
                  </a:cubicBezTo>
                  <a:cubicBezTo>
                    <a:pt x="736" y="102"/>
                    <a:pt x="717" y="175"/>
                    <a:pt x="717" y="175"/>
                  </a:cubicBezTo>
                  <a:cubicBezTo>
                    <a:pt x="717" y="175"/>
                    <a:pt x="510" y="150"/>
                    <a:pt x="550" y="429"/>
                  </a:cubicBezTo>
                  <a:cubicBezTo>
                    <a:pt x="608" y="645"/>
                    <a:pt x="842" y="543"/>
                    <a:pt x="842" y="543"/>
                  </a:cubicBezTo>
                  <a:cubicBezTo>
                    <a:pt x="842" y="543"/>
                    <a:pt x="901" y="482"/>
                    <a:pt x="868" y="398"/>
                  </a:cubicBezTo>
                  <a:cubicBezTo>
                    <a:pt x="826" y="338"/>
                    <a:pt x="761" y="386"/>
                    <a:pt x="770" y="415"/>
                  </a:cubicBezTo>
                  <a:cubicBezTo>
                    <a:pt x="775" y="444"/>
                    <a:pt x="804" y="482"/>
                    <a:pt x="842" y="440"/>
                  </a:cubicBezTo>
                  <a:cubicBezTo>
                    <a:pt x="842" y="440"/>
                    <a:pt x="859" y="535"/>
                    <a:pt x="750" y="500"/>
                  </a:cubicBezTo>
                  <a:cubicBezTo>
                    <a:pt x="639" y="465"/>
                    <a:pt x="661" y="323"/>
                    <a:pt x="767" y="277"/>
                  </a:cubicBezTo>
                  <a:cubicBezTo>
                    <a:pt x="873" y="232"/>
                    <a:pt x="1007" y="359"/>
                    <a:pt x="954" y="521"/>
                  </a:cubicBezTo>
                  <a:cubicBezTo>
                    <a:pt x="901" y="684"/>
                    <a:pt x="652" y="655"/>
                    <a:pt x="588" y="592"/>
                  </a:cubicBezTo>
                  <a:cubicBezTo>
                    <a:pt x="533" y="529"/>
                    <a:pt x="349" y="320"/>
                    <a:pt x="234" y="529"/>
                  </a:cubicBezTo>
                  <a:cubicBezTo>
                    <a:pt x="234" y="529"/>
                    <a:pt x="0" y="507"/>
                    <a:pt x="69" y="733"/>
                  </a:cubicBezTo>
                  <a:close/>
                  <a:moveTo>
                    <a:pt x="69" y="733"/>
                  </a:moveTo>
                  <a:cubicBezTo>
                    <a:pt x="86" y="761"/>
                    <a:pt x="86" y="761"/>
                    <a:pt x="86" y="761"/>
                  </a:cubicBezTo>
                  <a:lnTo>
                    <a:pt x="69" y="733"/>
                  </a:lnTo>
                  <a:close/>
                </a:path>
              </a:pathLst>
            </a:custGeom>
            <a:blipFill>
              <a:blip r:embed="rId4" cstate="screen"/>
              <a:stretch>
                <a:fillRect/>
              </a:stretch>
            </a:blipFill>
            <a:ln>
              <a:noFill/>
            </a:ln>
            <a:effectLst>
              <a:outerShdw blurRad="50800" dist="63500" dir="9600000" algn="t" rotWithShape="0">
                <a:prstClr val="black">
                  <a:alpha val="30000"/>
                </a:prstClr>
              </a:outerShdw>
            </a:effectLst>
          </p:spPr>
          <p:txBody>
            <a:bodyPr vert="horz" wrap="square" lIns="91440" tIns="45720" rIns="91440" bIns="45720" numCol="1" anchor="t" anchorCtr="0" compatLnSpc="1">
              <a:noAutofit/>
            </a:bodyPr>
            <a:lstStyle/>
            <a:p>
              <a:endParaRPr lang="zh-CN" altLang="en-US" sz="2800" dirty="0">
                <a:latin typeface="inpin heiti" charset="-122"/>
                <a:ea typeface="inpin heiti" charset="-122"/>
              </a:endParaRPr>
            </a:p>
          </p:txBody>
        </p:sp>
        <p:sp>
          <p:nvSpPr>
            <p:cNvPr id="13" name="任意多边形 54"/>
            <p:cNvSpPr/>
            <p:nvPr/>
          </p:nvSpPr>
          <p:spPr bwMode="auto">
            <a:xfrm rot="20933214">
              <a:off x="5784930" y="2717773"/>
              <a:ext cx="292804" cy="277613"/>
            </a:xfrm>
            <a:custGeom>
              <a:avLst/>
              <a:gdLst>
                <a:gd name="connsiteX0" fmla="*/ 1484795 w 2797015"/>
                <a:gd name="connsiteY0" fmla="*/ 886671 h 2651904"/>
                <a:gd name="connsiteX1" fmla="*/ 959227 w 2797015"/>
                <a:gd name="connsiteY1" fmla="*/ 1239664 h 2651904"/>
                <a:gd name="connsiteX2" fmla="*/ 1312219 w 2797015"/>
                <a:gd name="connsiteY2" fmla="*/ 1765232 h 2651904"/>
                <a:gd name="connsiteX3" fmla="*/ 1837788 w 2797015"/>
                <a:gd name="connsiteY3" fmla="*/ 1412240 h 2651904"/>
                <a:gd name="connsiteX4" fmla="*/ 1484795 w 2797015"/>
                <a:gd name="connsiteY4" fmla="*/ 886671 h 2651904"/>
                <a:gd name="connsiteX5" fmla="*/ 1981391 w 2797015"/>
                <a:gd name="connsiteY5" fmla="*/ 15434 h 2651904"/>
                <a:gd name="connsiteX6" fmla="*/ 2408247 w 2797015"/>
                <a:gd name="connsiteY6" fmla="*/ 395301 h 2651904"/>
                <a:gd name="connsiteX7" fmla="*/ 2319005 w 2797015"/>
                <a:gd name="connsiteY7" fmla="*/ 912258 h 2651904"/>
                <a:gd name="connsiteX8" fmla="*/ 2685367 w 2797015"/>
                <a:gd name="connsiteY8" fmla="*/ 1136727 h 2651904"/>
                <a:gd name="connsiteX9" fmla="*/ 2553852 w 2797015"/>
                <a:gd name="connsiteY9" fmla="*/ 1932569 h 2651904"/>
                <a:gd name="connsiteX10" fmla="*/ 2016049 w 2797015"/>
                <a:gd name="connsiteY10" fmla="*/ 2011925 h 2651904"/>
                <a:gd name="connsiteX11" fmla="*/ 1908018 w 2797015"/>
                <a:gd name="connsiteY11" fmla="*/ 2415514 h 2651904"/>
                <a:gd name="connsiteX12" fmla="*/ 1083698 w 2797015"/>
                <a:gd name="connsiteY12" fmla="*/ 2542487 h 2651904"/>
                <a:gd name="connsiteX13" fmla="*/ 839456 w 2797015"/>
                <a:gd name="connsiteY13" fmla="*/ 2086748 h 2651904"/>
                <a:gd name="connsiteX14" fmla="*/ 804227 w 2797015"/>
                <a:gd name="connsiteY14" fmla="*/ 2086749 h 2651904"/>
                <a:gd name="connsiteX15" fmla="*/ 407333 w 2797015"/>
                <a:gd name="connsiteY15" fmla="*/ 2098084 h 2651904"/>
                <a:gd name="connsiteX16" fmla="*/ 29227 w 2797015"/>
                <a:gd name="connsiteY16" fmla="*/ 1379333 h 2651904"/>
                <a:gd name="connsiteX17" fmla="*/ 400288 w 2797015"/>
                <a:gd name="connsiteY17" fmla="*/ 1016558 h 2651904"/>
                <a:gd name="connsiteX18" fmla="*/ 393244 w 2797015"/>
                <a:gd name="connsiteY18" fmla="*/ 996151 h 2651904"/>
                <a:gd name="connsiteX19" fmla="*/ 397940 w 2797015"/>
                <a:gd name="connsiteY19" fmla="*/ 993883 h 2651904"/>
                <a:gd name="connsiteX20" fmla="*/ 257029 w 2797015"/>
                <a:gd name="connsiteY20" fmla="*/ 622037 h 2651904"/>
                <a:gd name="connsiteX21" fmla="*/ 846500 w 2797015"/>
                <a:gd name="connsiteY21" fmla="*/ 52930 h 2651904"/>
                <a:gd name="connsiteX22" fmla="*/ 1330289 w 2797015"/>
                <a:gd name="connsiteY22" fmla="*/ 295539 h 2651904"/>
                <a:gd name="connsiteX23" fmla="*/ 1663776 w 2797015"/>
                <a:gd name="connsiteY23" fmla="*/ 27989 h 2651904"/>
                <a:gd name="connsiteX24" fmla="*/ 1896680 w 2797015"/>
                <a:gd name="connsiteY24" fmla="*/ 2164 h 2651904"/>
                <a:gd name="connsiteX25" fmla="*/ 1981391 w 2797015"/>
                <a:gd name="connsiteY25" fmla="*/ 15434 h 265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797015" h="2651904">
                  <a:moveTo>
                    <a:pt x="1484795" y="886671"/>
                  </a:moveTo>
                  <a:cubicBezTo>
                    <a:pt x="1242187" y="839016"/>
                    <a:pt x="1006882" y="997056"/>
                    <a:pt x="959227" y="1239664"/>
                  </a:cubicBezTo>
                  <a:cubicBezTo>
                    <a:pt x="911571" y="1482272"/>
                    <a:pt x="1069612" y="1717577"/>
                    <a:pt x="1312219" y="1765232"/>
                  </a:cubicBezTo>
                  <a:cubicBezTo>
                    <a:pt x="1554827" y="1812888"/>
                    <a:pt x="1790132" y="1654848"/>
                    <a:pt x="1837788" y="1412240"/>
                  </a:cubicBezTo>
                  <a:cubicBezTo>
                    <a:pt x="1885443" y="1169632"/>
                    <a:pt x="1727403" y="934327"/>
                    <a:pt x="1484795" y="886671"/>
                  </a:cubicBezTo>
                  <a:close/>
                  <a:moveTo>
                    <a:pt x="1981391" y="15434"/>
                  </a:moveTo>
                  <a:cubicBezTo>
                    <a:pt x="2175573" y="60095"/>
                    <a:pt x="2341975" y="198891"/>
                    <a:pt x="2408247" y="395301"/>
                  </a:cubicBezTo>
                  <a:cubicBezTo>
                    <a:pt x="2469308" y="576689"/>
                    <a:pt x="2429384" y="769415"/>
                    <a:pt x="2319005" y="912258"/>
                  </a:cubicBezTo>
                  <a:cubicBezTo>
                    <a:pt x="2459913" y="939467"/>
                    <a:pt x="2593776" y="1014290"/>
                    <a:pt x="2685367" y="1136727"/>
                  </a:cubicBezTo>
                  <a:cubicBezTo>
                    <a:pt x="2875595" y="1390671"/>
                    <a:pt x="2816882" y="1748912"/>
                    <a:pt x="2553852" y="1932569"/>
                  </a:cubicBezTo>
                  <a:cubicBezTo>
                    <a:pt x="2391807" y="2045935"/>
                    <a:pt x="2192186" y="2068609"/>
                    <a:pt x="2016049" y="2011925"/>
                  </a:cubicBezTo>
                  <a:cubicBezTo>
                    <a:pt x="2034837" y="2150234"/>
                    <a:pt x="1999609" y="2295345"/>
                    <a:pt x="1908018" y="2415514"/>
                  </a:cubicBezTo>
                  <a:cubicBezTo>
                    <a:pt x="1715442" y="2671725"/>
                    <a:pt x="1346729" y="2728409"/>
                    <a:pt x="1083698" y="2542487"/>
                  </a:cubicBezTo>
                  <a:cubicBezTo>
                    <a:pt x="926350" y="2431387"/>
                    <a:pt x="841804" y="2261335"/>
                    <a:pt x="839456" y="2086748"/>
                  </a:cubicBezTo>
                  <a:cubicBezTo>
                    <a:pt x="839456" y="2086748"/>
                    <a:pt x="839456" y="2086748"/>
                    <a:pt x="804227" y="2086749"/>
                  </a:cubicBezTo>
                  <a:cubicBezTo>
                    <a:pt x="682107" y="2134361"/>
                    <a:pt x="543545" y="2141165"/>
                    <a:pt x="407333" y="2098084"/>
                  </a:cubicBezTo>
                  <a:cubicBezTo>
                    <a:pt x="97333" y="2000589"/>
                    <a:pt x="-71759" y="1678625"/>
                    <a:pt x="29227" y="1379333"/>
                  </a:cubicBezTo>
                  <a:cubicBezTo>
                    <a:pt x="87940" y="1202480"/>
                    <a:pt x="231196" y="1070974"/>
                    <a:pt x="400288" y="1016558"/>
                  </a:cubicBezTo>
                  <a:cubicBezTo>
                    <a:pt x="400288" y="1016558"/>
                    <a:pt x="400288" y="1016558"/>
                    <a:pt x="393244" y="996151"/>
                  </a:cubicBezTo>
                  <a:cubicBezTo>
                    <a:pt x="393244" y="996151"/>
                    <a:pt x="393244" y="996151"/>
                    <a:pt x="397940" y="993883"/>
                  </a:cubicBezTo>
                  <a:cubicBezTo>
                    <a:pt x="311046" y="894118"/>
                    <a:pt x="257029" y="764881"/>
                    <a:pt x="257029" y="622037"/>
                  </a:cubicBezTo>
                  <a:cubicBezTo>
                    <a:pt x="257029" y="306875"/>
                    <a:pt x="520060" y="52931"/>
                    <a:pt x="846500" y="52930"/>
                  </a:cubicBezTo>
                  <a:cubicBezTo>
                    <a:pt x="1046122" y="52930"/>
                    <a:pt x="1222261" y="148161"/>
                    <a:pt x="1330289" y="295539"/>
                  </a:cubicBezTo>
                  <a:cubicBezTo>
                    <a:pt x="1400745" y="173100"/>
                    <a:pt x="1515821" y="75605"/>
                    <a:pt x="1663776" y="27989"/>
                  </a:cubicBezTo>
                  <a:cubicBezTo>
                    <a:pt x="1741275" y="3616"/>
                    <a:pt x="1820243" y="-4318"/>
                    <a:pt x="1896680" y="2164"/>
                  </a:cubicBezTo>
                  <a:cubicBezTo>
                    <a:pt x="1925343" y="4595"/>
                    <a:pt x="1953651" y="9054"/>
                    <a:pt x="1981391" y="15434"/>
                  </a:cubicBezTo>
                  <a:close/>
                </a:path>
              </a:pathLst>
            </a:custGeom>
            <a:solidFill>
              <a:schemeClr val="tx1"/>
            </a:solidFill>
            <a:ln>
              <a:noFill/>
            </a:ln>
            <a:effectLst>
              <a:outerShdw blurRad="50800" dist="63500" dir="9600000" algn="t" rotWithShape="0">
                <a:prstClr val="black">
                  <a:alpha val="30000"/>
                </a:prstClr>
              </a:outerShdw>
            </a:effectLst>
          </p:spPr>
          <p:txBody>
            <a:bodyPr vert="horz" wrap="square" lIns="91440" tIns="45720" rIns="91440" bIns="45720" numCol="1" anchor="t" anchorCtr="0" compatLnSpc="1">
              <a:noAutofit/>
            </a:bodyPr>
            <a:lstStyle/>
            <a:p>
              <a:endParaRPr lang="zh-CN" altLang="en-US" sz="2800" dirty="0">
                <a:latin typeface="inpin heiti" charset="-122"/>
                <a:ea typeface="inpin heiti" charset="-122"/>
              </a:endParaRPr>
            </a:p>
          </p:txBody>
        </p:sp>
        <p:sp>
          <p:nvSpPr>
            <p:cNvPr id="14" name="任意多边形 56"/>
            <p:cNvSpPr/>
            <p:nvPr/>
          </p:nvSpPr>
          <p:spPr bwMode="auto">
            <a:xfrm rot="20933214">
              <a:off x="6419420" y="3967309"/>
              <a:ext cx="188987" cy="179182"/>
            </a:xfrm>
            <a:custGeom>
              <a:avLst/>
              <a:gdLst>
                <a:gd name="connsiteX0" fmla="*/ 1484795 w 2797015"/>
                <a:gd name="connsiteY0" fmla="*/ 886671 h 2651904"/>
                <a:gd name="connsiteX1" fmla="*/ 959227 w 2797015"/>
                <a:gd name="connsiteY1" fmla="*/ 1239664 h 2651904"/>
                <a:gd name="connsiteX2" fmla="*/ 1312219 w 2797015"/>
                <a:gd name="connsiteY2" fmla="*/ 1765232 h 2651904"/>
                <a:gd name="connsiteX3" fmla="*/ 1837788 w 2797015"/>
                <a:gd name="connsiteY3" fmla="*/ 1412240 h 2651904"/>
                <a:gd name="connsiteX4" fmla="*/ 1484795 w 2797015"/>
                <a:gd name="connsiteY4" fmla="*/ 886671 h 2651904"/>
                <a:gd name="connsiteX5" fmla="*/ 1981391 w 2797015"/>
                <a:gd name="connsiteY5" fmla="*/ 15434 h 2651904"/>
                <a:gd name="connsiteX6" fmla="*/ 2408247 w 2797015"/>
                <a:gd name="connsiteY6" fmla="*/ 395301 h 2651904"/>
                <a:gd name="connsiteX7" fmla="*/ 2319005 w 2797015"/>
                <a:gd name="connsiteY7" fmla="*/ 912258 h 2651904"/>
                <a:gd name="connsiteX8" fmla="*/ 2685367 w 2797015"/>
                <a:gd name="connsiteY8" fmla="*/ 1136727 h 2651904"/>
                <a:gd name="connsiteX9" fmla="*/ 2553852 w 2797015"/>
                <a:gd name="connsiteY9" fmla="*/ 1932569 h 2651904"/>
                <a:gd name="connsiteX10" fmla="*/ 2016049 w 2797015"/>
                <a:gd name="connsiteY10" fmla="*/ 2011925 h 2651904"/>
                <a:gd name="connsiteX11" fmla="*/ 1908018 w 2797015"/>
                <a:gd name="connsiteY11" fmla="*/ 2415514 h 2651904"/>
                <a:gd name="connsiteX12" fmla="*/ 1083698 w 2797015"/>
                <a:gd name="connsiteY12" fmla="*/ 2542487 h 2651904"/>
                <a:gd name="connsiteX13" fmla="*/ 839456 w 2797015"/>
                <a:gd name="connsiteY13" fmla="*/ 2086748 h 2651904"/>
                <a:gd name="connsiteX14" fmla="*/ 804227 w 2797015"/>
                <a:gd name="connsiteY14" fmla="*/ 2086749 h 2651904"/>
                <a:gd name="connsiteX15" fmla="*/ 407333 w 2797015"/>
                <a:gd name="connsiteY15" fmla="*/ 2098084 h 2651904"/>
                <a:gd name="connsiteX16" fmla="*/ 29227 w 2797015"/>
                <a:gd name="connsiteY16" fmla="*/ 1379333 h 2651904"/>
                <a:gd name="connsiteX17" fmla="*/ 400288 w 2797015"/>
                <a:gd name="connsiteY17" fmla="*/ 1016558 h 2651904"/>
                <a:gd name="connsiteX18" fmla="*/ 393244 w 2797015"/>
                <a:gd name="connsiteY18" fmla="*/ 996151 h 2651904"/>
                <a:gd name="connsiteX19" fmla="*/ 397940 w 2797015"/>
                <a:gd name="connsiteY19" fmla="*/ 993883 h 2651904"/>
                <a:gd name="connsiteX20" fmla="*/ 257029 w 2797015"/>
                <a:gd name="connsiteY20" fmla="*/ 622037 h 2651904"/>
                <a:gd name="connsiteX21" fmla="*/ 846500 w 2797015"/>
                <a:gd name="connsiteY21" fmla="*/ 52930 h 2651904"/>
                <a:gd name="connsiteX22" fmla="*/ 1330289 w 2797015"/>
                <a:gd name="connsiteY22" fmla="*/ 295539 h 2651904"/>
                <a:gd name="connsiteX23" fmla="*/ 1663776 w 2797015"/>
                <a:gd name="connsiteY23" fmla="*/ 27989 h 2651904"/>
                <a:gd name="connsiteX24" fmla="*/ 1896680 w 2797015"/>
                <a:gd name="connsiteY24" fmla="*/ 2164 h 2651904"/>
                <a:gd name="connsiteX25" fmla="*/ 1981391 w 2797015"/>
                <a:gd name="connsiteY25" fmla="*/ 15434 h 265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797015" h="2651904">
                  <a:moveTo>
                    <a:pt x="1484795" y="886671"/>
                  </a:moveTo>
                  <a:cubicBezTo>
                    <a:pt x="1242187" y="839016"/>
                    <a:pt x="1006882" y="997056"/>
                    <a:pt x="959227" y="1239664"/>
                  </a:cubicBezTo>
                  <a:cubicBezTo>
                    <a:pt x="911571" y="1482272"/>
                    <a:pt x="1069612" y="1717577"/>
                    <a:pt x="1312219" y="1765232"/>
                  </a:cubicBezTo>
                  <a:cubicBezTo>
                    <a:pt x="1554827" y="1812888"/>
                    <a:pt x="1790132" y="1654848"/>
                    <a:pt x="1837788" y="1412240"/>
                  </a:cubicBezTo>
                  <a:cubicBezTo>
                    <a:pt x="1885443" y="1169632"/>
                    <a:pt x="1727403" y="934327"/>
                    <a:pt x="1484795" y="886671"/>
                  </a:cubicBezTo>
                  <a:close/>
                  <a:moveTo>
                    <a:pt x="1981391" y="15434"/>
                  </a:moveTo>
                  <a:cubicBezTo>
                    <a:pt x="2175573" y="60095"/>
                    <a:pt x="2341975" y="198891"/>
                    <a:pt x="2408247" y="395301"/>
                  </a:cubicBezTo>
                  <a:cubicBezTo>
                    <a:pt x="2469308" y="576689"/>
                    <a:pt x="2429384" y="769415"/>
                    <a:pt x="2319005" y="912258"/>
                  </a:cubicBezTo>
                  <a:cubicBezTo>
                    <a:pt x="2459913" y="939467"/>
                    <a:pt x="2593776" y="1014290"/>
                    <a:pt x="2685367" y="1136727"/>
                  </a:cubicBezTo>
                  <a:cubicBezTo>
                    <a:pt x="2875595" y="1390671"/>
                    <a:pt x="2816882" y="1748912"/>
                    <a:pt x="2553852" y="1932569"/>
                  </a:cubicBezTo>
                  <a:cubicBezTo>
                    <a:pt x="2391807" y="2045935"/>
                    <a:pt x="2192186" y="2068609"/>
                    <a:pt x="2016049" y="2011925"/>
                  </a:cubicBezTo>
                  <a:cubicBezTo>
                    <a:pt x="2034837" y="2150234"/>
                    <a:pt x="1999609" y="2295345"/>
                    <a:pt x="1908018" y="2415514"/>
                  </a:cubicBezTo>
                  <a:cubicBezTo>
                    <a:pt x="1715442" y="2671725"/>
                    <a:pt x="1346729" y="2728409"/>
                    <a:pt x="1083698" y="2542487"/>
                  </a:cubicBezTo>
                  <a:cubicBezTo>
                    <a:pt x="926350" y="2431387"/>
                    <a:pt x="841804" y="2261335"/>
                    <a:pt x="839456" y="2086748"/>
                  </a:cubicBezTo>
                  <a:cubicBezTo>
                    <a:pt x="839456" y="2086748"/>
                    <a:pt x="839456" y="2086748"/>
                    <a:pt x="804227" y="2086749"/>
                  </a:cubicBezTo>
                  <a:cubicBezTo>
                    <a:pt x="682107" y="2134361"/>
                    <a:pt x="543545" y="2141165"/>
                    <a:pt x="407333" y="2098084"/>
                  </a:cubicBezTo>
                  <a:cubicBezTo>
                    <a:pt x="97333" y="2000589"/>
                    <a:pt x="-71759" y="1678625"/>
                    <a:pt x="29227" y="1379333"/>
                  </a:cubicBezTo>
                  <a:cubicBezTo>
                    <a:pt x="87940" y="1202480"/>
                    <a:pt x="231196" y="1070974"/>
                    <a:pt x="400288" y="1016558"/>
                  </a:cubicBezTo>
                  <a:cubicBezTo>
                    <a:pt x="400288" y="1016558"/>
                    <a:pt x="400288" y="1016558"/>
                    <a:pt x="393244" y="996151"/>
                  </a:cubicBezTo>
                  <a:cubicBezTo>
                    <a:pt x="393244" y="996151"/>
                    <a:pt x="393244" y="996151"/>
                    <a:pt x="397940" y="993883"/>
                  </a:cubicBezTo>
                  <a:cubicBezTo>
                    <a:pt x="311046" y="894118"/>
                    <a:pt x="257029" y="764881"/>
                    <a:pt x="257029" y="622037"/>
                  </a:cubicBezTo>
                  <a:cubicBezTo>
                    <a:pt x="257029" y="306875"/>
                    <a:pt x="520060" y="52931"/>
                    <a:pt x="846500" y="52930"/>
                  </a:cubicBezTo>
                  <a:cubicBezTo>
                    <a:pt x="1046122" y="52930"/>
                    <a:pt x="1222261" y="148161"/>
                    <a:pt x="1330289" y="295539"/>
                  </a:cubicBezTo>
                  <a:cubicBezTo>
                    <a:pt x="1400745" y="173100"/>
                    <a:pt x="1515821" y="75605"/>
                    <a:pt x="1663776" y="27989"/>
                  </a:cubicBezTo>
                  <a:cubicBezTo>
                    <a:pt x="1741275" y="3616"/>
                    <a:pt x="1820243" y="-4318"/>
                    <a:pt x="1896680" y="2164"/>
                  </a:cubicBezTo>
                  <a:cubicBezTo>
                    <a:pt x="1925343" y="4595"/>
                    <a:pt x="1953651" y="9054"/>
                    <a:pt x="1981391" y="15434"/>
                  </a:cubicBezTo>
                  <a:close/>
                </a:path>
              </a:pathLst>
            </a:custGeom>
            <a:solidFill>
              <a:schemeClr val="tx1"/>
            </a:solidFill>
            <a:ln>
              <a:noFill/>
            </a:ln>
            <a:effectLst>
              <a:outerShdw blurRad="50800" dist="63500" dir="9600000" algn="t" rotWithShape="0">
                <a:prstClr val="black">
                  <a:alpha val="30000"/>
                </a:prstClr>
              </a:outerShdw>
            </a:effectLst>
          </p:spPr>
          <p:txBody>
            <a:bodyPr vert="horz" wrap="square" lIns="91440" tIns="45720" rIns="91440" bIns="45720" numCol="1" anchor="t" anchorCtr="0" compatLnSpc="1">
              <a:noAutofit/>
            </a:bodyPr>
            <a:lstStyle/>
            <a:p>
              <a:endParaRPr lang="zh-CN" altLang="en-US" sz="2800" dirty="0">
                <a:latin typeface="inpin heiti" charset="-122"/>
                <a:ea typeface="inpin heiti" charset="-122"/>
              </a:endParaRPr>
            </a:p>
          </p:txBody>
        </p:sp>
      </p:grpSp>
      <p:sp>
        <p:nvSpPr>
          <p:cNvPr id="19" name="PA_库_矩形 18"/>
          <p:cNvSpPr/>
          <p:nvPr>
            <p:custDataLst>
              <p:tags r:id="rId5"/>
            </p:custDataLst>
          </p:nvPr>
        </p:nvSpPr>
        <p:spPr>
          <a:xfrm>
            <a:off x="9647492" y="3335531"/>
            <a:ext cx="921385" cy="2677656"/>
          </a:xfrm>
          <a:prstGeom prst="rect">
            <a:avLst/>
          </a:prstGeom>
          <a:noFill/>
        </p:spPr>
        <p:txBody>
          <a:bodyPr vert="eaVert" wrap="square" rtlCol="0">
            <a:spAutoFit/>
          </a:bodyPr>
          <a:lstStyle/>
          <a:p>
            <a:pPr algn="ctr">
              <a:lnSpc>
                <a:spcPct val="150000"/>
              </a:lnSpc>
            </a:pPr>
            <a:r>
              <a:rPr lang="zh-CN" altLang="en-US" sz="3200" dirty="0">
                <a:solidFill>
                  <a:srgbClr val="C00000"/>
                </a:solidFill>
                <a:latin typeface="inpin heiti" charset="-122"/>
                <a:ea typeface="inpin heiti" charset="-122"/>
              </a:rPr>
              <a:t>兴趣作业</a:t>
            </a:r>
            <a:endParaRPr lang="zh-CN" altLang="en-US" sz="3200" dirty="0">
              <a:solidFill>
                <a:srgbClr val="C00000"/>
              </a:solidFill>
              <a:latin typeface="inpin heiti" charset="-122"/>
              <a:ea typeface="inpin heiti"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4000">
        <p:random/>
      </p:transition>
    </mc:Choice>
    <mc:Fallback>
      <p:transition spd="slow" advClick="0"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53" presetClass="entr" presetSubtype="16" fill="hold" nodeType="withEffect">
                                  <p:stCondLst>
                                    <p:cond delay="1500"/>
                                  </p:stCondLst>
                                  <p:childTnLst>
                                    <p:set>
                                      <p:cBhvr>
                                        <p:cTn id="9" dur="1" fill="hold">
                                          <p:stCondLst>
                                            <p:cond delay="0"/>
                                          </p:stCondLst>
                                        </p:cTn>
                                        <p:tgtEl>
                                          <p:spTgt spid="4"/>
                                        </p:tgtEl>
                                        <p:attrNameLst>
                                          <p:attrName>style.visibility</p:attrName>
                                        </p:attrNameLst>
                                      </p:cBhvr>
                                      <p:to>
                                        <p:strVal val="visible"/>
                                      </p:to>
                                    </p:set>
                                    <p:anim calcmode="lin" valueType="num">
                                      <p:cBhvr>
                                        <p:cTn id="10" dur="500" fill="hold"/>
                                        <p:tgtEl>
                                          <p:spTgt spid="4"/>
                                        </p:tgtEl>
                                        <p:attrNameLst>
                                          <p:attrName>ppt_w</p:attrName>
                                        </p:attrNameLst>
                                      </p:cBhvr>
                                      <p:tavLst>
                                        <p:tav tm="0">
                                          <p:val>
                                            <p:fltVal val="0"/>
                                          </p:val>
                                        </p:tav>
                                        <p:tav tm="100000">
                                          <p:val>
                                            <p:strVal val="#ppt_w"/>
                                          </p:val>
                                        </p:tav>
                                      </p:tavLst>
                                    </p:anim>
                                    <p:anim calcmode="lin" valueType="num">
                                      <p:cBhvr>
                                        <p:cTn id="11" dur="500" fill="hold"/>
                                        <p:tgtEl>
                                          <p:spTgt spid="4"/>
                                        </p:tgtEl>
                                        <p:attrNameLst>
                                          <p:attrName>ppt_h</p:attrName>
                                        </p:attrNameLst>
                                      </p:cBhvr>
                                      <p:tavLst>
                                        <p:tav tm="0">
                                          <p:val>
                                            <p:fltVal val="0"/>
                                          </p:val>
                                        </p:tav>
                                        <p:tav tm="100000">
                                          <p:val>
                                            <p:strVal val="#ppt_h"/>
                                          </p:val>
                                        </p:tav>
                                      </p:tavLst>
                                    </p:anim>
                                    <p:animEffect transition="in" filter="fade">
                                      <p:cBhvr>
                                        <p:cTn id="12" dur="500"/>
                                        <p:tgtEl>
                                          <p:spTgt spid="4"/>
                                        </p:tgtEl>
                                      </p:cBhvr>
                                    </p:animEffect>
                                  </p:childTnLst>
                                </p:cTn>
                              </p:par>
                              <p:par>
                                <p:cTn id="13" presetID="6" presetClass="emph" presetSubtype="0" accel="30000" decel="26000" autoRev="1" fill="hold" nodeType="withEffect">
                                  <p:stCondLst>
                                    <p:cond delay="1900"/>
                                  </p:stCondLst>
                                  <p:childTnLst>
                                    <p:animScale>
                                      <p:cBhvr>
                                        <p:cTn id="14" dur="500" fill="hold"/>
                                        <p:tgtEl>
                                          <p:spTgt spid="4"/>
                                        </p:tgtEl>
                                      </p:cBhvr>
                                      <p:by x="110000" y="110000"/>
                                    </p:animScale>
                                  </p:childTnLst>
                                </p:cTn>
                              </p:par>
                              <p:par>
                                <p:cTn id="15" presetID="2" presetClass="entr" presetSubtype="4" decel="100000" fill="hold" grpId="0" nodeType="withEffect">
                                  <p:stCondLst>
                                    <p:cond delay="25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1500" fill="hold"/>
                                        <p:tgtEl>
                                          <p:spTgt spid="19"/>
                                        </p:tgtEl>
                                        <p:attrNameLst>
                                          <p:attrName>ppt_x</p:attrName>
                                        </p:attrNameLst>
                                      </p:cBhvr>
                                      <p:tavLst>
                                        <p:tav tm="0">
                                          <p:val>
                                            <p:strVal val="#ppt_x"/>
                                          </p:val>
                                        </p:tav>
                                        <p:tav tm="100000">
                                          <p:val>
                                            <p:strVal val="#ppt_x"/>
                                          </p:val>
                                        </p:tav>
                                      </p:tavLst>
                                    </p:anim>
                                    <p:anim calcmode="lin" valueType="num">
                                      <p:cBhvr additive="base">
                                        <p:cTn id="18" dur="1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4" name="组合 3"/>
          <p:cNvGrpSpPr/>
          <p:nvPr/>
        </p:nvGrpSpPr>
        <p:grpSpPr>
          <a:xfrm>
            <a:off x="-661035" y="3788063"/>
            <a:ext cx="5225804" cy="3342343"/>
            <a:chOff x="1662340" y="3412596"/>
            <a:chExt cx="5658964" cy="3619385"/>
          </a:xfrm>
        </p:grpSpPr>
        <p:pic>
          <p:nvPicPr>
            <p:cNvPr id="5" name="图片 4"/>
            <p:cNvPicPr>
              <a:picLocks noChangeAspect="1"/>
            </p:cNvPicPr>
            <p:nvPr/>
          </p:nvPicPr>
          <p:blipFill>
            <a:blip r:embed="rId2" cstate="screen"/>
            <a:stretch>
              <a:fillRect/>
            </a:stretch>
          </p:blipFill>
          <p:spPr>
            <a:xfrm>
              <a:off x="5039161" y="4349807"/>
              <a:ext cx="2113678" cy="2508193"/>
            </a:xfrm>
            <a:prstGeom prst="rect">
              <a:avLst/>
            </a:prstGeom>
          </p:spPr>
        </p:pic>
        <p:pic>
          <p:nvPicPr>
            <p:cNvPr id="6" name="图片 5"/>
            <p:cNvPicPr>
              <a:picLocks noChangeAspect="1"/>
            </p:cNvPicPr>
            <p:nvPr/>
          </p:nvPicPr>
          <p:blipFill rotWithShape="1">
            <a:blip r:embed="rId3" cstate="screen"/>
            <a:srcRect/>
            <a:stretch>
              <a:fillRect/>
            </a:stretch>
          </p:blipFill>
          <p:spPr>
            <a:xfrm>
              <a:off x="3451704" y="3412596"/>
              <a:ext cx="3869600" cy="3420004"/>
            </a:xfrm>
            <a:prstGeom prst="rect">
              <a:avLst/>
            </a:prstGeom>
          </p:spPr>
        </p:pic>
        <p:pic>
          <p:nvPicPr>
            <p:cNvPr id="7" name="图片 6"/>
            <p:cNvPicPr>
              <a:picLocks noChangeAspect="1"/>
            </p:cNvPicPr>
            <p:nvPr/>
          </p:nvPicPr>
          <p:blipFill>
            <a:blip r:embed="rId4" cstate="screen"/>
            <a:stretch>
              <a:fillRect/>
            </a:stretch>
          </p:blipFill>
          <p:spPr>
            <a:xfrm flipH="1">
              <a:off x="1662340" y="4760913"/>
              <a:ext cx="2126579" cy="2271068"/>
            </a:xfrm>
            <a:prstGeom prst="rect">
              <a:avLst/>
            </a:prstGeom>
          </p:spPr>
        </p:pic>
      </p:grpSp>
      <p:sp>
        <p:nvSpPr>
          <p:cNvPr id="10" name="TextBox 69"/>
          <p:cNvSpPr txBox="1"/>
          <p:nvPr/>
        </p:nvSpPr>
        <p:spPr>
          <a:xfrm>
            <a:off x="4786943" y="447661"/>
            <a:ext cx="6332404" cy="6185535"/>
          </a:xfrm>
          <a:prstGeom prst="rect">
            <a:avLst/>
          </a:prstGeom>
          <a:noFill/>
        </p:spPr>
        <p:txBody>
          <a:bodyPr vert="horz" wrap="square" rtlCol="0">
            <a:spAutoFit/>
          </a:bodyPr>
          <a:lstStyle/>
          <a:p>
            <a:pPr>
              <a:lnSpc>
                <a:spcPct val="150000"/>
              </a:lnSpc>
            </a:pPr>
            <a:r>
              <a:rPr lang="en-US" altLang="zh-CN" sz="1200" dirty="0">
                <a:latin typeface="inpin heiti" charset="-122"/>
                <a:ea typeface="inpin heiti" charset="-122"/>
                <a:sym typeface="Arial" panose="020B0604020202020204" pitchFamily="34" charset="0"/>
              </a:rPr>
              <a:t>     </a:t>
            </a:r>
            <a:r>
              <a:rPr lang="zh-CN" altLang="en-US" sz="1200" dirty="0">
                <a:latin typeface="inpin heiti" charset="-122"/>
                <a:ea typeface="inpin heiti" charset="-122"/>
                <a:sym typeface="Arial" panose="020B0604020202020204" pitchFamily="34" charset="0"/>
              </a:rPr>
              <a:t>2020年1月14日，高能集团董事长梁明宝接待江西省绿色产业集团有限公司董事长郭伦海先生一行，双方就未来合作事宜进行友好商谈。高能集团总经理方雪根、副总经理江盛芳、总经理助理饶华、赣源咨询总经理葛璘参加接待。</a:t>
            </a:r>
            <a:endParaRPr lang="zh-CN" altLang="en-US" sz="1200" dirty="0">
              <a:latin typeface="inpin heiti" charset="-122"/>
              <a:ea typeface="inpin heiti" charset="-122"/>
              <a:sym typeface="Arial" panose="020B0604020202020204" pitchFamily="34" charset="0"/>
            </a:endParaRPr>
          </a:p>
          <a:p>
            <a:pPr>
              <a:lnSpc>
                <a:spcPct val="150000"/>
              </a:lnSpc>
            </a:pPr>
            <a:r>
              <a:rPr lang="zh-CN" altLang="en-US" sz="1200" dirty="0">
                <a:latin typeface="inpin heiti" charset="-122"/>
                <a:ea typeface="inpin heiti" charset="-122"/>
                <a:sym typeface="Arial" panose="020B0604020202020204" pitchFamily="34" charset="0"/>
              </a:rPr>
              <a:t>    通过播放高能集团二十周年宣传片，江绿集团郭伦海董事长一行对高能集团办公环境、企业发展、经营领域、文化建设等方面有了比较直观的了解。郭伦海也简要介绍了江绿集团的发展历程。江西省委省政府为实现绿色崛起，深入推进江西生态文明区建设，加快江西生态优势转化为产业优势和经济优势，大力发展江西绿色生态产业，根据省领导关于“国有企业在江西生态发展中要有大作为”的指示精神，经江西省人民政府批准，江绿集团于2016年成立，为江西大成国有资产经营管理有限责任公司出资监管企业。</a:t>
            </a:r>
            <a:endParaRPr lang="zh-CN" altLang="en-US" sz="1200" dirty="0">
              <a:latin typeface="inpin heiti" charset="-122"/>
              <a:ea typeface="inpin heiti" charset="-122"/>
              <a:sym typeface="Arial" panose="020B0604020202020204" pitchFamily="34" charset="0"/>
            </a:endParaRPr>
          </a:p>
          <a:p>
            <a:pPr>
              <a:lnSpc>
                <a:spcPct val="150000"/>
              </a:lnSpc>
            </a:pPr>
            <a:r>
              <a:rPr lang="zh-CN" altLang="en-US" sz="1200" dirty="0">
                <a:latin typeface="inpin heiti" charset="-122"/>
                <a:ea typeface="inpin heiti" charset="-122"/>
                <a:sym typeface="Arial" panose="020B0604020202020204" pitchFamily="34" charset="0"/>
              </a:rPr>
              <a:t>    高能集团董事长梁明宝对江绿集团郭伦海一行的到访表示热烈欢迎。他指出，绿色产业集团无论从产品特性还是管理思维都是跟得上时代发展的，而高能集团属于传统行业，在激烈的市场竞争中一直在寻找新的发展方向和机遇，希望双方在未来加深了解，并积极寻求合作机会。集团总经理方雪根表示，高能集团主要分为运营和投资两大领域，所属的各全资、控股公司目前运营的产业较为传统，为拓展新的经济增长点，也希望在投资领域拓宽视野，寻找良好的投资机会，达成合作共赢。</a:t>
            </a:r>
            <a:endParaRPr lang="zh-CN" altLang="en-US" sz="1200" dirty="0">
              <a:latin typeface="inpin heiti" charset="-122"/>
              <a:ea typeface="inpin heiti" charset="-122"/>
              <a:sym typeface="Arial" panose="020B0604020202020204" pitchFamily="34" charset="0"/>
            </a:endParaRPr>
          </a:p>
          <a:p>
            <a:pPr>
              <a:lnSpc>
                <a:spcPct val="150000"/>
              </a:lnSpc>
            </a:pPr>
            <a:r>
              <a:rPr lang="zh-CN" altLang="en-US" sz="1200" dirty="0">
                <a:latin typeface="inpin heiti" charset="-122"/>
                <a:ea typeface="inpin heiti" charset="-122"/>
                <a:sym typeface="Arial" panose="020B0604020202020204" pitchFamily="34" charset="0"/>
              </a:rPr>
              <a:t>郭伦海对我集团的邀请和接待表示感谢。他说，江绿集团虽然很年轻，规模还不大，但完全推行市场化管理，先后与市场先锋企业重组整合设立了多个合资产业平台，以混合所有制为基本形式，快速布局了茶业、水果、山茶油、蚕桑、智慧农业、特色小镇等重点产业板块，具有较强的竞争能力和优势。高能集团辉煌发展二十余年，涉及的产业众多，取得了令人瞩目的成就，有着丰富的行业经验和先进的管理模式，希望双方能够优势互补，共同发展，推动未来相关项目的合作。</a:t>
            </a:r>
            <a:endParaRPr lang="zh-CN" altLang="en-US" sz="1200" dirty="0">
              <a:latin typeface="inpin heiti" charset="-122"/>
              <a:ea typeface="inpin heiti" charset="-122"/>
              <a:sym typeface="Arial" panose="020B0604020202020204" pitchFamily="34" charset="0"/>
            </a:endParaRPr>
          </a:p>
          <a:p>
            <a:pPr>
              <a:lnSpc>
                <a:spcPct val="150000"/>
              </a:lnSpc>
            </a:pPr>
            <a:r>
              <a:rPr lang="zh-CN" altLang="en-US" sz="1200" dirty="0">
                <a:latin typeface="inpin heiti" charset="-122"/>
                <a:ea typeface="inpin heiti" charset="-122"/>
                <a:sym typeface="Arial" panose="020B0604020202020204" pitchFamily="34" charset="0"/>
              </a:rPr>
              <a:t>最后，双方在轻松愉快的氛围中结束了此次接待。</a:t>
            </a:r>
            <a:endParaRPr lang="zh-CN" altLang="en-US" sz="1200" dirty="0">
              <a:latin typeface="inpin heiti" charset="-122"/>
              <a:ea typeface="inpin heiti" charset="-122"/>
              <a:sym typeface="Arial" panose="020B0604020202020204" pitchFamily="34" charset="0"/>
            </a:endParaRPr>
          </a:p>
        </p:txBody>
      </p:sp>
      <p:sp>
        <p:nvSpPr>
          <p:cNvPr id="11" name="矩形 10"/>
          <p:cNvSpPr/>
          <p:nvPr/>
        </p:nvSpPr>
        <p:spPr>
          <a:xfrm>
            <a:off x="4786630" y="-32385"/>
            <a:ext cx="4502785" cy="398780"/>
          </a:xfrm>
          <a:prstGeom prst="rect">
            <a:avLst/>
          </a:prstGeom>
          <a:noFill/>
        </p:spPr>
        <p:txBody>
          <a:bodyPr vert="horz" wrap="square" rtlCol="0">
            <a:spAutoFit/>
          </a:bodyPr>
          <a:lstStyle/>
          <a:p>
            <a:r>
              <a:rPr lang="zh-CN" altLang="en-US" sz="2000" dirty="0">
                <a:latin typeface="inpin heiti" charset="-122"/>
                <a:ea typeface="inpin heiti" charset="-122"/>
              </a:rPr>
              <a:t>新年江绿集团到访，共商未来合作发展</a:t>
            </a:r>
            <a:endParaRPr lang="zh-CN" altLang="en-US" sz="2000" dirty="0">
              <a:latin typeface="inpin heiti" charset="-122"/>
              <a:ea typeface="inpin heiti" charset="-122"/>
            </a:endParaRPr>
          </a:p>
        </p:txBody>
      </p:sp>
      <p:cxnSp>
        <p:nvCxnSpPr>
          <p:cNvPr id="12" name="直接连接符 11"/>
          <p:cNvCxnSpPr/>
          <p:nvPr/>
        </p:nvCxnSpPr>
        <p:spPr>
          <a:xfrm>
            <a:off x="4874845" y="474288"/>
            <a:ext cx="3348000" cy="0"/>
          </a:xfrm>
          <a:prstGeom prst="line">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cxnSp>
      <p:pic>
        <p:nvPicPr>
          <p:cNvPr id="13" name="图片 12"/>
          <p:cNvPicPr>
            <a:picLocks noChangeAspect="1"/>
          </p:cNvPicPr>
          <p:nvPr/>
        </p:nvPicPr>
        <p:blipFill>
          <a:blip r:embed="rId5"/>
          <a:stretch>
            <a:fillRect/>
          </a:stretch>
        </p:blipFill>
        <p:spPr>
          <a:xfrm rot="9055975">
            <a:off x="-4912581" y="-3896894"/>
            <a:ext cx="17501931" cy="9844836"/>
          </a:xfrm>
          <a:prstGeom prst="rect">
            <a:avLst/>
          </a:prstGeom>
        </p:spPr>
      </p:pic>
      <p:pic>
        <p:nvPicPr>
          <p:cNvPr id="14" name="图片 13"/>
          <p:cNvPicPr>
            <a:picLocks noChangeAspect="1"/>
          </p:cNvPicPr>
          <p:nvPr/>
        </p:nvPicPr>
        <p:blipFill>
          <a:blip r:embed="rId5"/>
          <a:stretch>
            <a:fillRect/>
          </a:stretch>
        </p:blipFill>
        <p:spPr>
          <a:xfrm rot="9055975">
            <a:off x="10794616" y="1937778"/>
            <a:ext cx="12192000"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4000">
        <p:random/>
      </p:transition>
    </mc:Choice>
    <mc:Fallback>
      <p:transition spd="slow" advClick="0"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1+#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20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1100"/>
                                        <p:tgtEl>
                                          <p:spTgt spid="12"/>
                                        </p:tgtEl>
                                      </p:cBhvr>
                                    </p:animEffect>
                                  </p:childTnLst>
                                </p:cTn>
                              </p:par>
                              <p:par>
                                <p:cTn id="12" presetID="22" presetClass="entr" presetSubtype="8" fill="hold" grpId="0" nodeType="withEffect">
                                  <p:stCondLst>
                                    <p:cond delay="80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11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a:stretch>
            <a:fillRect/>
          </a:stretch>
        </p:blipFill>
        <p:spPr>
          <a:xfrm>
            <a:off x="20" y="10"/>
            <a:ext cx="12191980" cy="6857990"/>
          </a:xfrm>
          <a:prstGeom prst="rect">
            <a:avLst/>
          </a:prstGeom>
        </p:spPr>
      </p:pic>
      <p:sp>
        <p:nvSpPr>
          <p:cNvPr id="9" name="文本框 8"/>
          <p:cNvSpPr txBox="1"/>
          <p:nvPr/>
        </p:nvSpPr>
        <p:spPr>
          <a:xfrm>
            <a:off x="2096458" y="1091708"/>
            <a:ext cx="5482925" cy="1198880"/>
          </a:xfrm>
          <a:prstGeom prst="rect">
            <a:avLst/>
          </a:prstGeom>
          <a:noFill/>
        </p:spPr>
        <p:txBody>
          <a:bodyPr vert="horz" wrap="square" rtlCol="0">
            <a:spAutoFit/>
          </a:bodyPr>
          <a:lstStyle/>
          <a:p>
            <a:r>
              <a:rPr lang="en-US" altLang="zh-CN" sz="7200" dirty="0">
                <a:solidFill>
                  <a:srgbClr val="920000"/>
                </a:solidFill>
                <a:latin typeface="inpin heiti" charset="-122"/>
                <a:ea typeface="inpin heiti" charset="-122"/>
              </a:rPr>
              <a:t>THANK YOU</a:t>
            </a:r>
            <a:endParaRPr lang="en-US" altLang="zh-CN" sz="7200" dirty="0">
              <a:solidFill>
                <a:srgbClr val="920000"/>
              </a:solidFill>
              <a:latin typeface="inpin heiti" charset="-122"/>
              <a:ea typeface="inpin heiti"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4000">
        <p:random/>
      </p:transition>
    </mc:Choice>
    <mc:Fallback>
      <p:transition spd="slow" advClick="0" advTm="4000">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srcRect/>
          <a:stretch>
            <a:fillRect/>
          </a:stretch>
        </p:blipFill>
        <p:spPr>
          <a:xfrm>
            <a:off x="20" y="10"/>
            <a:ext cx="12191980" cy="6857990"/>
          </a:xfrm>
          <a:prstGeom prst="rect">
            <a:avLst/>
          </a:prstGeom>
        </p:spPr>
      </p:pic>
      <p:sp>
        <p:nvSpPr>
          <p:cNvPr id="4" name="PA_库_任意多边形 72"/>
          <p:cNvSpPr/>
          <p:nvPr>
            <p:custDataLst>
              <p:tags r:id="rId2"/>
            </p:custDataLst>
          </p:nvPr>
        </p:nvSpPr>
        <p:spPr bwMode="auto">
          <a:xfrm rot="3956530">
            <a:off x="10789268" y="1632048"/>
            <a:ext cx="371811" cy="352521"/>
          </a:xfrm>
          <a:custGeom>
            <a:avLst/>
            <a:gdLst>
              <a:gd name="connsiteX0" fmla="*/ 1484795 w 2797015"/>
              <a:gd name="connsiteY0" fmla="*/ 886671 h 2651904"/>
              <a:gd name="connsiteX1" fmla="*/ 959227 w 2797015"/>
              <a:gd name="connsiteY1" fmla="*/ 1239664 h 2651904"/>
              <a:gd name="connsiteX2" fmla="*/ 1312219 w 2797015"/>
              <a:gd name="connsiteY2" fmla="*/ 1765232 h 2651904"/>
              <a:gd name="connsiteX3" fmla="*/ 1837788 w 2797015"/>
              <a:gd name="connsiteY3" fmla="*/ 1412240 h 2651904"/>
              <a:gd name="connsiteX4" fmla="*/ 1484795 w 2797015"/>
              <a:gd name="connsiteY4" fmla="*/ 886671 h 2651904"/>
              <a:gd name="connsiteX5" fmla="*/ 1981391 w 2797015"/>
              <a:gd name="connsiteY5" fmla="*/ 15434 h 2651904"/>
              <a:gd name="connsiteX6" fmla="*/ 2408247 w 2797015"/>
              <a:gd name="connsiteY6" fmla="*/ 395301 h 2651904"/>
              <a:gd name="connsiteX7" fmla="*/ 2319005 w 2797015"/>
              <a:gd name="connsiteY7" fmla="*/ 912258 h 2651904"/>
              <a:gd name="connsiteX8" fmla="*/ 2685367 w 2797015"/>
              <a:gd name="connsiteY8" fmla="*/ 1136727 h 2651904"/>
              <a:gd name="connsiteX9" fmla="*/ 2553852 w 2797015"/>
              <a:gd name="connsiteY9" fmla="*/ 1932569 h 2651904"/>
              <a:gd name="connsiteX10" fmla="*/ 2016049 w 2797015"/>
              <a:gd name="connsiteY10" fmla="*/ 2011925 h 2651904"/>
              <a:gd name="connsiteX11" fmla="*/ 1908018 w 2797015"/>
              <a:gd name="connsiteY11" fmla="*/ 2415514 h 2651904"/>
              <a:gd name="connsiteX12" fmla="*/ 1083698 w 2797015"/>
              <a:gd name="connsiteY12" fmla="*/ 2542487 h 2651904"/>
              <a:gd name="connsiteX13" fmla="*/ 839456 w 2797015"/>
              <a:gd name="connsiteY13" fmla="*/ 2086748 h 2651904"/>
              <a:gd name="connsiteX14" fmla="*/ 804227 w 2797015"/>
              <a:gd name="connsiteY14" fmla="*/ 2086749 h 2651904"/>
              <a:gd name="connsiteX15" fmla="*/ 407333 w 2797015"/>
              <a:gd name="connsiteY15" fmla="*/ 2098084 h 2651904"/>
              <a:gd name="connsiteX16" fmla="*/ 29227 w 2797015"/>
              <a:gd name="connsiteY16" fmla="*/ 1379333 h 2651904"/>
              <a:gd name="connsiteX17" fmla="*/ 400288 w 2797015"/>
              <a:gd name="connsiteY17" fmla="*/ 1016558 h 2651904"/>
              <a:gd name="connsiteX18" fmla="*/ 393244 w 2797015"/>
              <a:gd name="connsiteY18" fmla="*/ 996151 h 2651904"/>
              <a:gd name="connsiteX19" fmla="*/ 397940 w 2797015"/>
              <a:gd name="connsiteY19" fmla="*/ 993883 h 2651904"/>
              <a:gd name="connsiteX20" fmla="*/ 257029 w 2797015"/>
              <a:gd name="connsiteY20" fmla="*/ 622037 h 2651904"/>
              <a:gd name="connsiteX21" fmla="*/ 846500 w 2797015"/>
              <a:gd name="connsiteY21" fmla="*/ 52930 h 2651904"/>
              <a:gd name="connsiteX22" fmla="*/ 1330289 w 2797015"/>
              <a:gd name="connsiteY22" fmla="*/ 295539 h 2651904"/>
              <a:gd name="connsiteX23" fmla="*/ 1663776 w 2797015"/>
              <a:gd name="connsiteY23" fmla="*/ 27989 h 2651904"/>
              <a:gd name="connsiteX24" fmla="*/ 1896680 w 2797015"/>
              <a:gd name="connsiteY24" fmla="*/ 2164 h 2651904"/>
              <a:gd name="connsiteX25" fmla="*/ 1981391 w 2797015"/>
              <a:gd name="connsiteY25" fmla="*/ 15434 h 265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797015" h="2651904">
                <a:moveTo>
                  <a:pt x="1484795" y="886671"/>
                </a:moveTo>
                <a:cubicBezTo>
                  <a:pt x="1242187" y="839016"/>
                  <a:pt x="1006882" y="997056"/>
                  <a:pt x="959227" y="1239664"/>
                </a:cubicBezTo>
                <a:cubicBezTo>
                  <a:pt x="911571" y="1482272"/>
                  <a:pt x="1069612" y="1717577"/>
                  <a:pt x="1312219" y="1765232"/>
                </a:cubicBezTo>
                <a:cubicBezTo>
                  <a:pt x="1554827" y="1812888"/>
                  <a:pt x="1790132" y="1654848"/>
                  <a:pt x="1837788" y="1412240"/>
                </a:cubicBezTo>
                <a:cubicBezTo>
                  <a:pt x="1885443" y="1169632"/>
                  <a:pt x="1727403" y="934327"/>
                  <a:pt x="1484795" y="886671"/>
                </a:cubicBezTo>
                <a:close/>
                <a:moveTo>
                  <a:pt x="1981391" y="15434"/>
                </a:moveTo>
                <a:cubicBezTo>
                  <a:pt x="2175573" y="60095"/>
                  <a:pt x="2341975" y="198891"/>
                  <a:pt x="2408247" y="395301"/>
                </a:cubicBezTo>
                <a:cubicBezTo>
                  <a:pt x="2469308" y="576689"/>
                  <a:pt x="2429384" y="769415"/>
                  <a:pt x="2319005" y="912258"/>
                </a:cubicBezTo>
                <a:cubicBezTo>
                  <a:pt x="2459913" y="939467"/>
                  <a:pt x="2593776" y="1014290"/>
                  <a:pt x="2685367" y="1136727"/>
                </a:cubicBezTo>
                <a:cubicBezTo>
                  <a:pt x="2875595" y="1390671"/>
                  <a:pt x="2816882" y="1748912"/>
                  <a:pt x="2553852" y="1932569"/>
                </a:cubicBezTo>
                <a:cubicBezTo>
                  <a:pt x="2391807" y="2045935"/>
                  <a:pt x="2192186" y="2068609"/>
                  <a:pt x="2016049" y="2011925"/>
                </a:cubicBezTo>
                <a:cubicBezTo>
                  <a:pt x="2034837" y="2150234"/>
                  <a:pt x="1999609" y="2295345"/>
                  <a:pt x="1908018" y="2415514"/>
                </a:cubicBezTo>
                <a:cubicBezTo>
                  <a:pt x="1715442" y="2671725"/>
                  <a:pt x="1346729" y="2728409"/>
                  <a:pt x="1083698" y="2542487"/>
                </a:cubicBezTo>
                <a:cubicBezTo>
                  <a:pt x="926350" y="2431387"/>
                  <a:pt x="841804" y="2261335"/>
                  <a:pt x="839456" y="2086748"/>
                </a:cubicBezTo>
                <a:cubicBezTo>
                  <a:pt x="839456" y="2086748"/>
                  <a:pt x="839456" y="2086748"/>
                  <a:pt x="804227" y="2086749"/>
                </a:cubicBezTo>
                <a:cubicBezTo>
                  <a:pt x="682107" y="2134361"/>
                  <a:pt x="543545" y="2141165"/>
                  <a:pt x="407333" y="2098084"/>
                </a:cubicBezTo>
                <a:cubicBezTo>
                  <a:pt x="97333" y="2000589"/>
                  <a:pt x="-71759" y="1678625"/>
                  <a:pt x="29227" y="1379333"/>
                </a:cubicBezTo>
                <a:cubicBezTo>
                  <a:pt x="87940" y="1202480"/>
                  <a:pt x="231196" y="1070974"/>
                  <a:pt x="400288" y="1016558"/>
                </a:cubicBezTo>
                <a:cubicBezTo>
                  <a:pt x="400288" y="1016558"/>
                  <a:pt x="400288" y="1016558"/>
                  <a:pt x="393244" y="996151"/>
                </a:cubicBezTo>
                <a:cubicBezTo>
                  <a:pt x="393244" y="996151"/>
                  <a:pt x="393244" y="996151"/>
                  <a:pt x="397940" y="993883"/>
                </a:cubicBezTo>
                <a:cubicBezTo>
                  <a:pt x="311046" y="894118"/>
                  <a:pt x="257029" y="764881"/>
                  <a:pt x="257029" y="622037"/>
                </a:cubicBezTo>
                <a:cubicBezTo>
                  <a:pt x="257029" y="306875"/>
                  <a:pt x="520060" y="52931"/>
                  <a:pt x="846500" y="52930"/>
                </a:cubicBezTo>
                <a:cubicBezTo>
                  <a:pt x="1046122" y="52930"/>
                  <a:pt x="1222261" y="148161"/>
                  <a:pt x="1330289" y="295539"/>
                </a:cubicBezTo>
                <a:cubicBezTo>
                  <a:pt x="1400745" y="173100"/>
                  <a:pt x="1515821" y="75605"/>
                  <a:pt x="1663776" y="27989"/>
                </a:cubicBezTo>
                <a:cubicBezTo>
                  <a:pt x="1741275" y="3616"/>
                  <a:pt x="1820243" y="-4318"/>
                  <a:pt x="1896680" y="2164"/>
                </a:cubicBezTo>
                <a:cubicBezTo>
                  <a:pt x="1925343" y="4595"/>
                  <a:pt x="1953651" y="9054"/>
                  <a:pt x="1981391" y="15434"/>
                </a:cubicBezTo>
                <a:close/>
              </a:path>
            </a:pathLst>
          </a:custGeom>
          <a:blipFill>
            <a:blip r:embed="rId3" cstate="screen"/>
            <a:stretch>
              <a:fillRect/>
            </a:stretch>
          </a:blipFill>
          <a:ln>
            <a:noFill/>
          </a:ln>
          <a:effectLst>
            <a:outerShdw blurRad="50800" dist="63500" dir="9600000" algn="t" rotWithShape="0">
              <a:prstClr val="black">
                <a:alpha val="30000"/>
              </a:prstClr>
            </a:outerShdw>
          </a:effectLst>
        </p:spPr>
        <p:txBody>
          <a:bodyPr vert="horz" wrap="square" lIns="91440" tIns="45720" rIns="91440" bIns="45720" numCol="1" anchor="t" anchorCtr="0" compatLnSpc="1">
            <a:noAutofit/>
          </a:bodyPr>
          <a:lstStyle/>
          <a:p>
            <a:endParaRPr lang="zh-CN" altLang="en-US" dirty="0">
              <a:solidFill>
                <a:srgbClr val="C69540"/>
              </a:solidFill>
              <a:latin typeface="inpin heiti" charset="-122"/>
              <a:ea typeface="inpin heiti" charset="-122"/>
            </a:endParaRPr>
          </a:p>
        </p:txBody>
      </p:sp>
      <p:sp>
        <p:nvSpPr>
          <p:cNvPr id="5" name="PA_库_矩形 3"/>
          <p:cNvSpPr/>
          <p:nvPr>
            <p:custDataLst>
              <p:tags r:id="rId4"/>
            </p:custDataLst>
          </p:nvPr>
        </p:nvSpPr>
        <p:spPr>
          <a:xfrm>
            <a:off x="8841740" y="1571625"/>
            <a:ext cx="1699260" cy="521970"/>
          </a:xfrm>
          <a:prstGeom prst="rect">
            <a:avLst/>
          </a:prstGeom>
          <a:noFill/>
        </p:spPr>
        <p:txBody>
          <a:bodyPr wrap="square" rtlCol="0">
            <a:spAutoFit/>
          </a:bodyPr>
          <a:lstStyle/>
          <a:p>
            <a:r>
              <a:rPr lang="zh-CN" altLang="en-US" sz="2800" dirty="0">
                <a:solidFill>
                  <a:srgbClr val="C00000"/>
                </a:solidFill>
                <a:latin typeface="inpin heiti" charset="-122"/>
                <a:ea typeface="inpin heiti" charset="-122"/>
              </a:rPr>
              <a:t>块级标签</a:t>
            </a:r>
            <a:endParaRPr lang="zh-CN" altLang="en-US" sz="2800" dirty="0">
              <a:solidFill>
                <a:srgbClr val="C00000"/>
              </a:solidFill>
              <a:latin typeface="inpin heiti" charset="-122"/>
              <a:ea typeface="inpin heiti" charset="-122"/>
            </a:endParaRPr>
          </a:p>
        </p:txBody>
      </p:sp>
      <p:sp>
        <p:nvSpPr>
          <p:cNvPr id="6" name="PA_库_文本框 4"/>
          <p:cNvSpPr txBox="1"/>
          <p:nvPr>
            <p:custDataLst>
              <p:tags r:id="rId5"/>
            </p:custDataLst>
          </p:nvPr>
        </p:nvSpPr>
        <p:spPr>
          <a:xfrm>
            <a:off x="8974900" y="1415636"/>
            <a:ext cx="1303928" cy="213995"/>
          </a:xfrm>
          <a:prstGeom prst="rect">
            <a:avLst/>
          </a:prstGeom>
          <a:noFill/>
        </p:spPr>
        <p:txBody>
          <a:bodyPr vert="horz" wrap="square" rtlCol="0">
            <a:spAutoFit/>
          </a:bodyPr>
          <a:lstStyle/>
          <a:p>
            <a:pPr algn="ctr"/>
            <a:r>
              <a:rPr lang="en-US" altLang="zh-CN" sz="800" dirty="0">
                <a:latin typeface="inpin heiti" charset="-122"/>
                <a:ea typeface="inpin heiti" charset="-122"/>
                <a:cs typeface="inpin heiti" charset="-122"/>
              </a:rPr>
              <a:t>Contents</a:t>
            </a:r>
            <a:endParaRPr lang="en-US" altLang="zh-CN" sz="800" dirty="0">
              <a:latin typeface="inpin heiti" charset="-122"/>
              <a:ea typeface="inpin heiti" charset="-122"/>
              <a:cs typeface="inpin heiti" charset="-122"/>
            </a:endParaRPr>
          </a:p>
        </p:txBody>
      </p:sp>
      <p:sp>
        <p:nvSpPr>
          <p:cNvPr id="8" name="PA_库_文本框 7"/>
          <p:cNvSpPr txBox="1"/>
          <p:nvPr>
            <p:custDataLst>
              <p:tags r:id="rId6"/>
            </p:custDataLst>
          </p:nvPr>
        </p:nvSpPr>
        <p:spPr>
          <a:xfrm>
            <a:off x="10034000" y="858470"/>
            <a:ext cx="1694695" cy="2123658"/>
          </a:xfrm>
          <a:prstGeom prst="rect">
            <a:avLst/>
          </a:prstGeom>
          <a:noFill/>
        </p:spPr>
        <p:txBody>
          <a:bodyPr wrap="none" rtlCol="0">
            <a:spAutoFit/>
          </a:bodyPr>
          <a:lstStyle/>
          <a:p>
            <a:r>
              <a:rPr lang="zh-CN" altLang="en-US" sz="6600" dirty="0">
                <a:blipFill>
                  <a:blip r:embed="rId7"/>
                  <a:stretch>
                    <a:fillRect/>
                  </a:stretch>
                </a:blipFill>
                <a:latin typeface="inpin heiti" charset="-122"/>
                <a:ea typeface="inpin heiti" charset="-122"/>
              </a:rPr>
              <a:t>目</a:t>
            </a:r>
            <a:endParaRPr lang="en-US" altLang="zh-CN" sz="6600" dirty="0">
              <a:blipFill>
                <a:blip r:embed="rId7"/>
                <a:stretch>
                  <a:fillRect/>
                </a:stretch>
              </a:blipFill>
              <a:latin typeface="inpin heiti" charset="-122"/>
              <a:ea typeface="inpin heiti" charset="-122"/>
            </a:endParaRPr>
          </a:p>
          <a:p>
            <a:r>
              <a:rPr lang="en-US" altLang="zh-CN" sz="6600" dirty="0">
                <a:blipFill>
                  <a:blip r:embed="rId7"/>
                  <a:stretch>
                    <a:fillRect/>
                  </a:stretch>
                </a:blipFill>
                <a:latin typeface="inpin heiti" charset="-122"/>
                <a:ea typeface="inpin heiti" charset="-122"/>
              </a:rPr>
              <a:t>   </a:t>
            </a:r>
            <a:r>
              <a:rPr lang="zh-CN" altLang="en-US" sz="6600" dirty="0">
                <a:blipFill>
                  <a:blip r:embed="rId7"/>
                  <a:stretch>
                    <a:fillRect/>
                  </a:stretch>
                </a:blipFill>
                <a:latin typeface="inpin heiti" charset="-122"/>
                <a:ea typeface="inpin heiti" charset="-122"/>
              </a:rPr>
              <a:t>录</a:t>
            </a:r>
            <a:endParaRPr lang="zh-CN" altLang="en-US" sz="6600" dirty="0">
              <a:blipFill>
                <a:blip r:embed="rId7"/>
                <a:stretch>
                  <a:fillRect/>
                </a:stretch>
              </a:blipFill>
              <a:latin typeface="inpin heiti" charset="-122"/>
              <a:ea typeface="inpin heiti" charset="-122"/>
            </a:endParaRPr>
          </a:p>
        </p:txBody>
      </p:sp>
      <p:sp>
        <p:nvSpPr>
          <p:cNvPr id="9" name="PA_库_任意多边形 5"/>
          <p:cNvSpPr>
            <a:spLocks noEditPoints="1"/>
          </p:cNvSpPr>
          <p:nvPr>
            <p:custDataLst>
              <p:tags r:id="rId8"/>
            </p:custDataLst>
          </p:nvPr>
        </p:nvSpPr>
        <p:spPr bwMode="auto">
          <a:xfrm flipH="1">
            <a:off x="1504230" y="1672623"/>
            <a:ext cx="505913" cy="215086"/>
          </a:xfrm>
          <a:custGeom>
            <a:avLst/>
            <a:gdLst>
              <a:gd name="T0" fmla="*/ 926 w 3695"/>
              <a:gd name="T1" fmla="*/ 1125 h 1569"/>
              <a:gd name="T2" fmla="*/ 926 w 3695"/>
              <a:gd name="T3" fmla="*/ 1125 h 1569"/>
              <a:gd name="T4" fmla="*/ 692 w 3695"/>
              <a:gd name="T5" fmla="*/ 857 h 1569"/>
              <a:gd name="T6" fmla="*/ 1010 w 3695"/>
              <a:gd name="T7" fmla="*/ 758 h 1569"/>
              <a:gd name="T8" fmla="*/ 879 w 3695"/>
              <a:gd name="T9" fmla="*/ 899 h 1569"/>
              <a:gd name="T10" fmla="*/ 848 w 3695"/>
              <a:gd name="T11" fmla="*/ 772 h 1569"/>
              <a:gd name="T12" fmla="*/ 784 w 3695"/>
              <a:gd name="T13" fmla="*/ 952 h 1569"/>
              <a:gd name="T14" fmla="*/ 926 w 3695"/>
              <a:gd name="T15" fmla="*/ 1125 h 1569"/>
              <a:gd name="T16" fmla="*/ 69 w 3695"/>
              <a:gd name="T17" fmla="*/ 733 h 1569"/>
              <a:gd name="T18" fmla="*/ 86 w 3695"/>
              <a:gd name="T19" fmla="*/ 761 h 1569"/>
              <a:gd name="T20" fmla="*/ 220 w 3695"/>
              <a:gd name="T21" fmla="*/ 1037 h 1569"/>
              <a:gd name="T22" fmla="*/ 385 w 3695"/>
              <a:gd name="T23" fmla="*/ 821 h 1569"/>
              <a:gd name="T24" fmla="*/ 265 w 3695"/>
              <a:gd name="T25" fmla="*/ 793 h 1569"/>
              <a:gd name="T26" fmla="*/ 309 w 3695"/>
              <a:gd name="T27" fmla="*/ 888 h 1569"/>
              <a:gd name="T28" fmla="*/ 167 w 3695"/>
              <a:gd name="T29" fmla="*/ 808 h 1569"/>
              <a:gd name="T30" fmla="*/ 435 w 3695"/>
              <a:gd name="T31" fmla="*/ 750 h 1569"/>
              <a:gd name="T32" fmla="*/ 661 w 3695"/>
              <a:gd name="T33" fmla="*/ 1121 h 1569"/>
              <a:gd name="T34" fmla="*/ 1361 w 3695"/>
              <a:gd name="T35" fmla="*/ 1439 h 1569"/>
              <a:gd name="T36" fmla="*/ 1953 w 3695"/>
              <a:gd name="T37" fmla="*/ 1050 h 1569"/>
              <a:gd name="T38" fmla="*/ 2885 w 3695"/>
              <a:gd name="T39" fmla="*/ 609 h 1569"/>
              <a:gd name="T40" fmla="*/ 3681 w 3695"/>
              <a:gd name="T41" fmla="*/ 1065 h 1569"/>
              <a:gd name="T42" fmla="*/ 2804 w 3695"/>
              <a:gd name="T43" fmla="*/ 532 h 1569"/>
              <a:gd name="T44" fmla="*/ 1752 w 3695"/>
              <a:gd name="T45" fmla="*/ 1022 h 1569"/>
              <a:gd name="T46" fmla="*/ 1205 w 3695"/>
              <a:gd name="T47" fmla="*/ 1114 h 1569"/>
              <a:gd name="T48" fmla="*/ 1219 w 3695"/>
              <a:gd name="T49" fmla="*/ 744 h 1569"/>
              <a:gd name="T50" fmla="*/ 1434 w 3695"/>
              <a:gd name="T51" fmla="*/ 712 h 1569"/>
              <a:gd name="T52" fmla="*/ 1381 w 3695"/>
              <a:gd name="T53" fmla="*/ 888 h 1569"/>
              <a:gd name="T54" fmla="*/ 1292 w 3695"/>
              <a:gd name="T55" fmla="*/ 800 h 1569"/>
              <a:gd name="T56" fmla="*/ 1429 w 3695"/>
              <a:gd name="T57" fmla="*/ 1037 h 1569"/>
              <a:gd name="T58" fmla="*/ 1669 w 3695"/>
              <a:gd name="T59" fmla="*/ 764 h 1569"/>
              <a:gd name="T60" fmla="*/ 2034 w 3695"/>
              <a:gd name="T61" fmla="*/ 645 h 1569"/>
              <a:gd name="T62" fmla="*/ 2531 w 3695"/>
              <a:gd name="T63" fmla="*/ 472 h 1569"/>
              <a:gd name="T64" fmla="*/ 2082 w 3695"/>
              <a:gd name="T65" fmla="*/ 549 h 1569"/>
              <a:gd name="T66" fmla="*/ 1599 w 3695"/>
              <a:gd name="T67" fmla="*/ 599 h 1569"/>
              <a:gd name="T68" fmla="*/ 1562 w 3695"/>
              <a:gd name="T69" fmla="*/ 405 h 1569"/>
              <a:gd name="T70" fmla="*/ 1738 w 3695"/>
              <a:gd name="T71" fmla="*/ 521 h 1569"/>
              <a:gd name="T72" fmla="*/ 1780 w 3695"/>
              <a:gd name="T73" fmla="*/ 271 h 1569"/>
              <a:gd name="T74" fmla="*/ 1451 w 3695"/>
              <a:gd name="T75" fmla="*/ 384 h 1569"/>
              <a:gd name="T76" fmla="*/ 1429 w 3695"/>
              <a:gd name="T77" fmla="*/ 532 h 1569"/>
              <a:gd name="T78" fmla="*/ 1144 w 3695"/>
              <a:gd name="T79" fmla="*/ 673 h 1569"/>
              <a:gd name="T80" fmla="*/ 1015 w 3695"/>
              <a:gd name="T81" fmla="*/ 607 h 1569"/>
              <a:gd name="T82" fmla="*/ 1130 w 3695"/>
              <a:gd name="T83" fmla="*/ 500 h 1569"/>
              <a:gd name="T84" fmla="*/ 1384 w 3695"/>
              <a:gd name="T85" fmla="*/ 363 h 1569"/>
              <a:gd name="T86" fmla="*/ 1127 w 3695"/>
              <a:gd name="T87" fmla="*/ 239 h 1569"/>
              <a:gd name="T88" fmla="*/ 848 w 3695"/>
              <a:gd name="T89" fmla="*/ 62 h 1569"/>
              <a:gd name="T90" fmla="*/ 717 w 3695"/>
              <a:gd name="T91" fmla="*/ 175 h 1569"/>
              <a:gd name="T92" fmla="*/ 550 w 3695"/>
              <a:gd name="T93" fmla="*/ 429 h 1569"/>
              <a:gd name="T94" fmla="*/ 842 w 3695"/>
              <a:gd name="T95" fmla="*/ 543 h 1569"/>
              <a:gd name="T96" fmla="*/ 868 w 3695"/>
              <a:gd name="T97" fmla="*/ 398 h 1569"/>
              <a:gd name="T98" fmla="*/ 770 w 3695"/>
              <a:gd name="T99" fmla="*/ 415 h 1569"/>
              <a:gd name="T100" fmla="*/ 842 w 3695"/>
              <a:gd name="T101" fmla="*/ 440 h 1569"/>
              <a:gd name="T102" fmla="*/ 750 w 3695"/>
              <a:gd name="T103" fmla="*/ 500 h 1569"/>
              <a:gd name="T104" fmla="*/ 767 w 3695"/>
              <a:gd name="T105" fmla="*/ 277 h 1569"/>
              <a:gd name="T106" fmla="*/ 954 w 3695"/>
              <a:gd name="T107" fmla="*/ 521 h 1569"/>
              <a:gd name="T108" fmla="*/ 588 w 3695"/>
              <a:gd name="T109" fmla="*/ 592 h 1569"/>
              <a:gd name="T110" fmla="*/ 234 w 3695"/>
              <a:gd name="T111" fmla="*/ 529 h 1569"/>
              <a:gd name="T112" fmla="*/ 69 w 3695"/>
              <a:gd name="T113" fmla="*/ 733 h 1569"/>
              <a:gd name="T114" fmla="*/ 69 w 3695"/>
              <a:gd name="T115" fmla="*/ 733 h 1569"/>
              <a:gd name="T116" fmla="*/ 86 w 3695"/>
              <a:gd name="T117" fmla="*/ 761 h 1569"/>
              <a:gd name="T118" fmla="*/ 69 w 3695"/>
              <a:gd name="T119" fmla="*/ 73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95" h="1569">
                <a:moveTo>
                  <a:pt x="926" y="1125"/>
                </a:moveTo>
                <a:cubicBezTo>
                  <a:pt x="926" y="1125"/>
                  <a:pt x="926" y="1125"/>
                  <a:pt x="926" y="1125"/>
                </a:cubicBezTo>
                <a:cubicBezTo>
                  <a:pt x="910" y="1125"/>
                  <a:pt x="692" y="1040"/>
                  <a:pt x="692" y="857"/>
                </a:cubicBezTo>
                <a:cubicBezTo>
                  <a:pt x="692" y="673"/>
                  <a:pt x="948" y="630"/>
                  <a:pt x="1010" y="758"/>
                </a:cubicBezTo>
                <a:cubicBezTo>
                  <a:pt x="1052" y="895"/>
                  <a:pt x="912" y="935"/>
                  <a:pt x="879" y="899"/>
                </a:cubicBezTo>
                <a:cubicBezTo>
                  <a:pt x="848" y="864"/>
                  <a:pt x="837" y="786"/>
                  <a:pt x="848" y="772"/>
                </a:cubicBezTo>
                <a:cubicBezTo>
                  <a:pt x="848" y="772"/>
                  <a:pt x="745" y="841"/>
                  <a:pt x="784" y="952"/>
                </a:cubicBezTo>
                <a:cubicBezTo>
                  <a:pt x="837" y="1088"/>
                  <a:pt x="940" y="1125"/>
                  <a:pt x="926" y="1125"/>
                </a:cubicBezTo>
                <a:close/>
                <a:moveTo>
                  <a:pt x="69" y="733"/>
                </a:moveTo>
                <a:cubicBezTo>
                  <a:pt x="86" y="761"/>
                  <a:pt x="86" y="761"/>
                  <a:pt x="86" y="761"/>
                </a:cubicBezTo>
                <a:cubicBezTo>
                  <a:pt x="86" y="761"/>
                  <a:pt x="24" y="1022"/>
                  <a:pt x="220" y="1037"/>
                </a:cubicBezTo>
                <a:cubicBezTo>
                  <a:pt x="401" y="1050"/>
                  <a:pt x="393" y="891"/>
                  <a:pt x="385" y="821"/>
                </a:cubicBezTo>
                <a:cubicBezTo>
                  <a:pt x="357" y="747"/>
                  <a:pt x="265" y="793"/>
                  <a:pt x="265" y="793"/>
                </a:cubicBezTo>
                <a:cubicBezTo>
                  <a:pt x="265" y="793"/>
                  <a:pt x="318" y="804"/>
                  <a:pt x="309" y="888"/>
                </a:cubicBezTo>
                <a:cubicBezTo>
                  <a:pt x="295" y="973"/>
                  <a:pt x="150" y="945"/>
                  <a:pt x="167" y="808"/>
                </a:cubicBezTo>
                <a:cubicBezTo>
                  <a:pt x="184" y="670"/>
                  <a:pt x="385" y="697"/>
                  <a:pt x="435" y="750"/>
                </a:cubicBezTo>
                <a:cubicBezTo>
                  <a:pt x="522" y="842"/>
                  <a:pt x="661" y="1121"/>
                  <a:pt x="661" y="1121"/>
                </a:cubicBezTo>
                <a:cubicBezTo>
                  <a:pt x="661" y="1121"/>
                  <a:pt x="923" y="1569"/>
                  <a:pt x="1361" y="1439"/>
                </a:cubicBezTo>
                <a:cubicBezTo>
                  <a:pt x="1361" y="1439"/>
                  <a:pt x="1638" y="1395"/>
                  <a:pt x="1953" y="1050"/>
                </a:cubicBezTo>
                <a:cubicBezTo>
                  <a:pt x="1953" y="1050"/>
                  <a:pt x="2322" y="539"/>
                  <a:pt x="2885" y="609"/>
                </a:cubicBezTo>
                <a:cubicBezTo>
                  <a:pt x="3162" y="667"/>
                  <a:pt x="3380" y="817"/>
                  <a:pt x="3681" y="1065"/>
                </a:cubicBezTo>
                <a:cubicBezTo>
                  <a:pt x="3695" y="1082"/>
                  <a:pt x="3157" y="532"/>
                  <a:pt x="2804" y="532"/>
                </a:cubicBezTo>
                <a:cubicBezTo>
                  <a:pt x="2305" y="497"/>
                  <a:pt x="1752" y="1022"/>
                  <a:pt x="1752" y="1022"/>
                </a:cubicBezTo>
                <a:cubicBezTo>
                  <a:pt x="1752" y="1022"/>
                  <a:pt x="1434" y="1340"/>
                  <a:pt x="1205" y="1114"/>
                </a:cubicBezTo>
                <a:cubicBezTo>
                  <a:pt x="1043" y="885"/>
                  <a:pt x="1219" y="744"/>
                  <a:pt x="1219" y="744"/>
                </a:cubicBezTo>
                <a:cubicBezTo>
                  <a:pt x="1219" y="744"/>
                  <a:pt x="1337" y="667"/>
                  <a:pt x="1434" y="712"/>
                </a:cubicBezTo>
                <a:cubicBezTo>
                  <a:pt x="1510" y="783"/>
                  <a:pt x="1460" y="899"/>
                  <a:pt x="1381" y="888"/>
                </a:cubicBezTo>
                <a:cubicBezTo>
                  <a:pt x="1309" y="881"/>
                  <a:pt x="1292" y="800"/>
                  <a:pt x="1292" y="800"/>
                </a:cubicBezTo>
                <a:cubicBezTo>
                  <a:pt x="1292" y="800"/>
                  <a:pt x="1247" y="1016"/>
                  <a:pt x="1429" y="1037"/>
                </a:cubicBezTo>
                <a:cubicBezTo>
                  <a:pt x="1599" y="1058"/>
                  <a:pt x="1683" y="888"/>
                  <a:pt x="1669" y="764"/>
                </a:cubicBezTo>
                <a:cubicBezTo>
                  <a:pt x="1669" y="764"/>
                  <a:pt x="1909" y="776"/>
                  <a:pt x="2034" y="645"/>
                </a:cubicBezTo>
                <a:cubicBezTo>
                  <a:pt x="2263" y="465"/>
                  <a:pt x="2531" y="472"/>
                  <a:pt x="2531" y="472"/>
                </a:cubicBezTo>
                <a:cubicBezTo>
                  <a:pt x="2531" y="472"/>
                  <a:pt x="2308" y="436"/>
                  <a:pt x="2082" y="549"/>
                </a:cubicBezTo>
                <a:cubicBezTo>
                  <a:pt x="1856" y="663"/>
                  <a:pt x="1714" y="712"/>
                  <a:pt x="1599" y="599"/>
                </a:cubicBezTo>
                <a:cubicBezTo>
                  <a:pt x="1532" y="532"/>
                  <a:pt x="1562" y="405"/>
                  <a:pt x="1562" y="405"/>
                </a:cubicBezTo>
                <a:cubicBezTo>
                  <a:pt x="1562" y="405"/>
                  <a:pt x="1619" y="582"/>
                  <a:pt x="1738" y="521"/>
                </a:cubicBezTo>
                <a:cubicBezTo>
                  <a:pt x="1858" y="462"/>
                  <a:pt x="1836" y="320"/>
                  <a:pt x="1780" y="271"/>
                </a:cubicBezTo>
                <a:cubicBezTo>
                  <a:pt x="1730" y="221"/>
                  <a:pt x="1510" y="197"/>
                  <a:pt x="1451" y="384"/>
                </a:cubicBezTo>
                <a:cubicBezTo>
                  <a:pt x="1451" y="384"/>
                  <a:pt x="1420" y="474"/>
                  <a:pt x="1429" y="532"/>
                </a:cubicBezTo>
                <a:cubicBezTo>
                  <a:pt x="1429" y="532"/>
                  <a:pt x="1211" y="563"/>
                  <a:pt x="1144" y="673"/>
                </a:cubicBezTo>
                <a:cubicBezTo>
                  <a:pt x="1144" y="673"/>
                  <a:pt x="1015" y="701"/>
                  <a:pt x="1015" y="607"/>
                </a:cubicBezTo>
                <a:cubicBezTo>
                  <a:pt x="1015" y="511"/>
                  <a:pt x="1085" y="500"/>
                  <a:pt x="1130" y="500"/>
                </a:cubicBezTo>
                <a:cubicBezTo>
                  <a:pt x="1180" y="500"/>
                  <a:pt x="1384" y="532"/>
                  <a:pt x="1384" y="363"/>
                </a:cubicBezTo>
                <a:cubicBezTo>
                  <a:pt x="1384" y="192"/>
                  <a:pt x="1172" y="207"/>
                  <a:pt x="1127" y="239"/>
                </a:cubicBezTo>
                <a:cubicBezTo>
                  <a:pt x="1127" y="221"/>
                  <a:pt x="1069" y="0"/>
                  <a:pt x="848" y="62"/>
                </a:cubicBezTo>
                <a:cubicBezTo>
                  <a:pt x="736" y="102"/>
                  <a:pt x="717" y="175"/>
                  <a:pt x="717" y="175"/>
                </a:cubicBezTo>
                <a:cubicBezTo>
                  <a:pt x="717" y="175"/>
                  <a:pt x="510" y="150"/>
                  <a:pt x="550" y="429"/>
                </a:cubicBezTo>
                <a:cubicBezTo>
                  <a:pt x="608" y="645"/>
                  <a:pt x="842" y="543"/>
                  <a:pt x="842" y="543"/>
                </a:cubicBezTo>
                <a:cubicBezTo>
                  <a:pt x="842" y="543"/>
                  <a:pt x="901" y="482"/>
                  <a:pt x="868" y="398"/>
                </a:cubicBezTo>
                <a:cubicBezTo>
                  <a:pt x="826" y="338"/>
                  <a:pt x="761" y="386"/>
                  <a:pt x="770" y="415"/>
                </a:cubicBezTo>
                <a:cubicBezTo>
                  <a:pt x="775" y="444"/>
                  <a:pt x="804" y="482"/>
                  <a:pt x="842" y="440"/>
                </a:cubicBezTo>
                <a:cubicBezTo>
                  <a:pt x="842" y="440"/>
                  <a:pt x="859" y="535"/>
                  <a:pt x="750" y="500"/>
                </a:cubicBezTo>
                <a:cubicBezTo>
                  <a:pt x="639" y="465"/>
                  <a:pt x="661" y="323"/>
                  <a:pt x="767" y="277"/>
                </a:cubicBezTo>
                <a:cubicBezTo>
                  <a:pt x="873" y="232"/>
                  <a:pt x="1007" y="359"/>
                  <a:pt x="954" y="521"/>
                </a:cubicBezTo>
                <a:cubicBezTo>
                  <a:pt x="901" y="684"/>
                  <a:pt x="652" y="655"/>
                  <a:pt x="588" y="592"/>
                </a:cubicBezTo>
                <a:cubicBezTo>
                  <a:pt x="533" y="529"/>
                  <a:pt x="349" y="320"/>
                  <a:pt x="234" y="529"/>
                </a:cubicBezTo>
                <a:cubicBezTo>
                  <a:pt x="234" y="529"/>
                  <a:pt x="0" y="507"/>
                  <a:pt x="69" y="733"/>
                </a:cubicBezTo>
                <a:close/>
                <a:moveTo>
                  <a:pt x="69" y="733"/>
                </a:moveTo>
                <a:cubicBezTo>
                  <a:pt x="86" y="761"/>
                  <a:pt x="86" y="761"/>
                  <a:pt x="86" y="761"/>
                </a:cubicBezTo>
                <a:lnTo>
                  <a:pt x="69" y="733"/>
                </a:lnTo>
                <a:close/>
              </a:path>
            </a:pathLst>
          </a:custGeom>
          <a:solidFill>
            <a:schemeClr val="bg1"/>
          </a:solidFill>
          <a:ln>
            <a:noFill/>
          </a:ln>
          <a:effectLst>
            <a:outerShdw blurRad="50800" dist="63500" dir="9600000" algn="t" rotWithShape="0">
              <a:prstClr val="black">
                <a:alpha val="30000"/>
              </a:prstClr>
            </a:outerShdw>
          </a:effectLst>
        </p:spPr>
        <p:txBody>
          <a:bodyPr vert="horz" wrap="square" lIns="91440" tIns="45720" rIns="91440" bIns="45720" numCol="1" anchor="t" anchorCtr="0" compatLnSpc="1">
            <a:noAutofit/>
          </a:bodyPr>
          <a:lstStyle/>
          <a:p>
            <a:endParaRPr lang="zh-CN" altLang="en-US" dirty="0">
              <a:latin typeface="inpin heiti" charset="-122"/>
              <a:ea typeface="inpin heiti" charset="-122"/>
            </a:endParaRPr>
          </a:p>
        </p:txBody>
      </p:sp>
      <p:sp>
        <p:nvSpPr>
          <p:cNvPr id="10" name="PA_库_矩形 9"/>
          <p:cNvSpPr/>
          <p:nvPr>
            <p:custDataLst>
              <p:tags r:id="rId9"/>
            </p:custDataLst>
          </p:nvPr>
        </p:nvSpPr>
        <p:spPr>
          <a:xfrm>
            <a:off x="1609714" y="491873"/>
            <a:ext cx="294946" cy="1381660"/>
          </a:xfrm>
          <a:prstGeom prst="rect">
            <a:avLst/>
          </a:prstGeom>
        </p:spPr>
        <p:txBody>
          <a:bodyPr wrap="square">
            <a:spAutoFit/>
          </a:bodyPr>
          <a:lstStyle/>
          <a:p>
            <a:pPr lvl="0" algn="ctr">
              <a:lnSpc>
                <a:spcPct val="250000"/>
              </a:lnSpc>
            </a:pPr>
            <a:r>
              <a:rPr lang="zh-CN" altLang="en-US" sz="4000" dirty="0">
                <a:latin typeface="inpin heiti" charset="-122"/>
                <a:ea typeface="inpin heiti" charset="-122"/>
              </a:rPr>
              <a:t>壹</a:t>
            </a:r>
            <a:endParaRPr lang="en-US" altLang="zh-CN" sz="4000" dirty="0">
              <a:latin typeface="inpin heiti" charset="-122"/>
              <a:ea typeface="inpin heiti" charset="-122"/>
            </a:endParaRPr>
          </a:p>
        </p:txBody>
      </p:sp>
      <p:sp>
        <p:nvSpPr>
          <p:cNvPr id="11" name="PA_库_矩形 10"/>
          <p:cNvSpPr/>
          <p:nvPr>
            <p:custDataLst>
              <p:tags r:id="rId10"/>
            </p:custDataLst>
          </p:nvPr>
        </p:nvSpPr>
        <p:spPr>
          <a:xfrm>
            <a:off x="797394" y="1566697"/>
            <a:ext cx="921385" cy="2240361"/>
          </a:xfrm>
          <a:prstGeom prst="rect">
            <a:avLst/>
          </a:prstGeom>
          <a:noFill/>
        </p:spPr>
        <p:txBody>
          <a:bodyPr vert="eaVert" wrap="square" rtlCol="0">
            <a:spAutoFit/>
          </a:bodyPr>
          <a:lstStyle/>
          <a:p>
            <a:pPr>
              <a:lnSpc>
                <a:spcPct val="150000"/>
              </a:lnSpc>
            </a:pPr>
            <a:r>
              <a:rPr lang="zh-CN" altLang="en-US" sz="3200" dirty="0">
                <a:solidFill>
                  <a:srgbClr val="C00000"/>
                </a:solidFill>
                <a:latin typeface="inpin heiti" charset="-122"/>
                <a:ea typeface="inpin heiti" charset="-122"/>
              </a:rPr>
              <a:t>项目背景</a:t>
            </a:r>
            <a:endParaRPr lang="zh-CN" altLang="en-US" sz="3200" dirty="0">
              <a:solidFill>
                <a:srgbClr val="C00000"/>
              </a:solidFill>
              <a:latin typeface="inpin heiti" charset="-122"/>
              <a:ea typeface="inpin heiti" charset="-122"/>
            </a:endParaRPr>
          </a:p>
        </p:txBody>
      </p:sp>
      <p:sp>
        <p:nvSpPr>
          <p:cNvPr id="12" name="PA_库_任意多边形 5"/>
          <p:cNvSpPr>
            <a:spLocks noEditPoints="1"/>
          </p:cNvSpPr>
          <p:nvPr>
            <p:custDataLst>
              <p:tags r:id="rId11"/>
            </p:custDataLst>
          </p:nvPr>
        </p:nvSpPr>
        <p:spPr bwMode="auto">
          <a:xfrm flipH="1">
            <a:off x="5719757" y="1672623"/>
            <a:ext cx="505913" cy="215086"/>
          </a:xfrm>
          <a:custGeom>
            <a:avLst/>
            <a:gdLst>
              <a:gd name="T0" fmla="*/ 926 w 3695"/>
              <a:gd name="T1" fmla="*/ 1125 h 1569"/>
              <a:gd name="T2" fmla="*/ 926 w 3695"/>
              <a:gd name="T3" fmla="*/ 1125 h 1569"/>
              <a:gd name="T4" fmla="*/ 692 w 3695"/>
              <a:gd name="T5" fmla="*/ 857 h 1569"/>
              <a:gd name="T6" fmla="*/ 1010 w 3695"/>
              <a:gd name="T7" fmla="*/ 758 h 1569"/>
              <a:gd name="T8" fmla="*/ 879 w 3695"/>
              <a:gd name="T9" fmla="*/ 899 h 1569"/>
              <a:gd name="T10" fmla="*/ 848 w 3695"/>
              <a:gd name="T11" fmla="*/ 772 h 1569"/>
              <a:gd name="T12" fmla="*/ 784 w 3695"/>
              <a:gd name="T13" fmla="*/ 952 h 1569"/>
              <a:gd name="T14" fmla="*/ 926 w 3695"/>
              <a:gd name="T15" fmla="*/ 1125 h 1569"/>
              <a:gd name="T16" fmla="*/ 69 w 3695"/>
              <a:gd name="T17" fmla="*/ 733 h 1569"/>
              <a:gd name="T18" fmla="*/ 86 w 3695"/>
              <a:gd name="T19" fmla="*/ 761 h 1569"/>
              <a:gd name="T20" fmla="*/ 220 w 3695"/>
              <a:gd name="T21" fmla="*/ 1037 h 1569"/>
              <a:gd name="T22" fmla="*/ 385 w 3695"/>
              <a:gd name="T23" fmla="*/ 821 h 1569"/>
              <a:gd name="T24" fmla="*/ 265 w 3695"/>
              <a:gd name="T25" fmla="*/ 793 h 1569"/>
              <a:gd name="T26" fmla="*/ 309 w 3695"/>
              <a:gd name="T27" fmla="*/ 888 h 1569"/>
              <a:gd name="T28" fmla="*/ 167 w 3695"/>
              <a:gd name="T29" fmla="*/ 808 h 1569"/>
              <a:gd name="T30" fmla="*/ 435 w 3695"/>
              <a:gd name="T31" fmla="*/ 750 h 1569"/>
              <a:gd name="T32" fmla="*/ 661 w 3695"/>
              <a:gd name="T33" fmla="*/ 1121 h 1569"/>
              <a:gd name="T34" fmla="*/ 1361 w 3695"/>
              <a:gd name="T35" fmla="*/ 1439 h 1569"/>
              <a:gd name="T36" fmla="*/ 1953 w 3695"/>
              <a:gd name="T37" fmla="*/ 1050 h 1569"/>
              <a:gd name="T38" fmla="*/ 2885 w 3695"/>
              <a:gd name="T39" fmla="*/ 609 h 1569"/>
              <a:gd name="T40" fmla="*/ 3681 w 3695"/>
              <a:gd name="T41" fmla="*/ 1065 h 1569"/>
              <a:gd name="T42" fmla="*/ 2804 w 3695"/>
              <a:gd name="T43" fmla="*/ 532 h 1569"/>
              <a:gd name="T44" fmla="*/ 1752 w 3695"/>
              <a:gd name="T45" fmla="*/ 1022 h 1569"/>
              <a:gd name="T46" fmla="*/ 1205 w 3695"/>
              <a:gd name="T47" fmla="*/ 1114 h 1569"/>
              <a:gd name="T48" fmla="*/ 1219 w 3695"/>
              <a:gd name="T49" fmla="*/ 744 h 1569"/>
              <a:gd name="T50" fmla="*/ 1434 w 3695"/>
              <a:gd name="T51" fmla="*/ 712 h 1569"/>
              <a:gd name="T52" fmla="*/ 1381 w 3695"/>
              <a:gd name="T53" fmla="*/ 888 h 1569"/>
              <a:gd name="T54" fmla="*/ 1292 w 3695"/>
              <a:gd name="T55" fmla="*/ 800 h 1569"/>
              <a:gd name="T56" fmla="*/ 1429 w 3695"/>
              <a:gd name="T57" fmla="*/ 1037 h 1569"/>
              <a:gd name="T58" fmla="*/ 1669 w 3695"/>
              <a:gd name="T59" fmla="*/ 764 h 1569"/>
              <a:gd name="T60" fmla="*/ 2034 w 3695"/>
              <a:gd name="T61" fmla="*/ 645 h 1569"/>
              <a:gd name="T62" fmla="*/ 2531 w 3695"/>
              <a:gd name="T63" fmla="*/ 472 h 1569"/>
              <a:gd name="T64" fmla="*/ 2082 w 3695"/>
              <a:gd name="T65" fmla="*/ 549 h 1569"/>
              <a:gd name="T66" fmla="*/ 1599 w 3695"/>
              <a:gd name="T67" fmla="*/ 599 h 1569"/>
              <a:gd name="T68" fmla="*/ 1562 w 3695"/>
              <a:gd name="T69" fmla="*/ 405 h 1569"/>
              <a:gd name="T70" fmla="*/ 1738 w 3695"/>
              <a:gd name="T71" fmla="*/ 521 h 1569"/>
              <a:gd name="T72" fmla="*/ 1780 w 3695"/>
              <a:gd name="T73" fmla="*/ 271 h 1569"/>
              <a:gd name="T74" fmla="*/ 1451 w 3695"/>
              <a:gd name="T75" fmla="*/ 384 h 1569"/>
              <a:gd name="T76" fmla="*/ 1429 w 3695"/>
              <a:gd name="T77" fmla="*/ 532 h 1569"/>
              <a:gd name="T78" fmla="*/ 1144 w 3695"/>
              <a:gd name="T79" fmla="*/ 673 h 1569"/>
              <a:gd name="T80" fmla="*/ 1015 w 3695"/>
              <a:gd name="T81" fmla="*/ 607 h 1569"/>
              <a:gd name="T82" fmla="*/ 1130 w 3695"/>
              <a:gd name="T83" fmla="*/ 500 h 1569"/>
              <a:gd name="T84" fmla="*/ 1384 w 3695"/>
              <a:gd name="T85" fmla="*/ 363 h 1569"/>
              <a:gd name="T86" fmla="*/ 1127 w 3695"/>
              <a:gd name="T87" fmla="*/ 239 h 1569"/>
              <a:gd name="T88" fmla="*/ 848 w 3695"/>
              <a:gd name="T89" fmla="*/ 62 h 1569"/>
              <a:gd name="T90" fmla="*/ 717 w 3695"/>
              <a:gd name="T91" fmla="*/ 175 h 1569"/>
              <a:gd name="T92" fmla="*/ 550 w 3695"/>
              <a:gd name="T93" fmla="*/ 429 h 1569"/>
              <a:gd name="T94" fmla="*/ 842 w 3695"/>
              <a:gd name="T95" fmla="*/ 543 h 1569"/>
              <a:gd name="T96" fmla="*/ 868 w 3695"/>
              <a:gd name="T97" fmla="*/ 398 h 1569"/>
              <a:gd name="T98" fmla="*/ 770 w 3695"/>
              <a:gd name="T99" fmla="*/ 415 h 1569"/>
              <a:gd name="T100" fmla="*/ 842 w 3695"/>
              <a:gd name="T101" fmla="*/ 440 h 1569"/>
              <a:gd name="T102" fmla="*/ 750 w 3695"/>
              <a:gd name="T103" fmla="*/ 500 h 1569"/>
              <a:gd name="T104" fmla="*/ 767 w 3695"/>
              <a:gd name="T105" fmla="*/ 277 h 1569"/>
              <a:gd name="T106" fmla="*/ 954 w 3695"/>
              <a:gd name="T107" fmla="*/ 521 h 1569"/>
              <a:gd name="T108" fmla="*/ 588 w 3695"/>
              <a:gd name="T109" fmla="*/ 592 h 1569"/>
              <a:gd name="T110" fmla="*/ 234 w 3695"/>
              <a:gd name="T111" fmla="*/ 529 h 1569"/>
              <a:gd name="T112" fmla="*/ 69 w 3695"/>
              <a:gd name="T113" fmla="*/ 733 h 1569"/>
              <a:gd name="T114" fmla="*/ 69 w 3695"/>
              <a:gd name="T115" fmla="*/ 733 h 1569"/>
              <a:gd name="T116" fmla="*/ 86 w 3695"/>
              <a:gd name="T117" fmla="*/ 761 h 1569"/>
              <a:gd name="T118" fmla="*/ 69 w 3695"/>
              <a:gd name="T119" fmla="*/ 73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95" h="1569">
                <a:moveTo>
                  <a:pt x="926" y="1125"/>
                </a:moveTo>
                <a:cubicBezTo>
                  <a:pt x="926" y="1125"/>
                  <a:pt x="926" y="1125"/>
                  <a:pt x="926" y="1125"/>
                </a:cubicBezTo>
                <a:cubicBezTo>
                  <a:pt x="910" y="1125"/>
                  <a:pt x="692" y="1040"/>
                  <a:pt x="692" y="857"/>
                </a:cubicBezTo>
                <a:cubicBezTo>
                  <a:pt x="692" y="673"/>
                  <a:pt x="948" y="630"/>
                  <a:pt x="1010" y="758"/>
                </a:cubicBezTo>
                <a:cubicBezTo>
                  <a:pt x="1052" y="895"/>
                  <a:pt x="912" y="935"/>
                  <a:pt x="879" y="899"/>
                </a:cubicBezTo>
                <a:cubicBezTo>
                  <a:pt x="848" y="864"/>
                  <a:pt x="837" y="786"/>
                  <a:pt x="848" y="772"/>
                </a:cubicBezTo>
                <a:cubicBezTo>
                  <a:pt x="848" y="772"/>
                  <a:pt x="745" y="841"/>
                  <a:pt x="784" y="952"/>
                </a:cubicBezTo>
                <a:cubicBezTo>
                  <a:pt x="837" y="1088"/>
                  <a:pt x="940" y="1125"/>
                  <a:pt x="926" y="1125"/>
                </a:cubicBezTo>
                <a:close/>
                <a:moveTo>
                  <a:pt x="69" y="733"/>
                </a:moveTo>
                <a:cubicBezTo>
                  <a:pt x="86" y="761"/>
                  <a:pt x="86" y="761"/>
                  <a:pt x="86" y="761"/>
                </a:cubicBezTo>
                <a:cubicBezTo>
                  <a:pt x="86" y="761"/>
                  <a:pt x="24" y="1022"/>
                  <a:pt x="220" y="1037"/>
                </a:cubicBezTo>
                <a:cubicBezTo>
                  <a:pt x="401" y="1050"/>
                  <a:pt x="393" y="891"/>
                  <a:pt x="385" y="821"/>
                </a:cubicBezTo>
                <a:cubicBezTo>
                  <a:pt x="357" y="747"/>
                  <a:pt x="265" y="793"/>
                  <a:pt x="265" y="793"/>
                </a:cubicBezTo>
                <a:cubicBezTo>
                  <a:pt x="265" y="793"/>
                  <a:pt x="318" y="804"/>
                  <a:pt x="309" y="888"/>
                </a:cubicBezTo>
                <a:cubicBezTo>
                  <a:pt x="295" y="973"/>
                  <a:pt x="150" y="945"/>
                  <a:pt x="167" y="808"/>
                </a:cubicBezTo>
                <a:cubicBezTo>
                  <a:pt x="184" y="670"/>
                  <a:pt x="385" y="697"/>
                  <a:pt x="435" y="750"/>
                </a:cubicBezTo>
                <a:cubicBezTo>
                  <a:pt x="522" y="842"/>
                  <a:pt x="661" y="1121"/>
                  <a:pt x="661" y="1121"/>
                </a:cubicBezTo>
                <a:cubicBezTo>
                  <a:pt x="661" y="1121"/>
                  <a:pt x="923" y="1569"/>
                  <a:pt x="1361" y="1439"/>
                </a:cubicBezTo>
                <a:cubicBezTo>
                  <a:pt x="1361" y="1439"/>
                  <a:pt x="1638" y="1395"/>
                  <a:pt x="1953" y="1050"/>
                </a:cubicBezTo>
                <a:cubicBezTo>
                  <a:pt x="1953" y="1050"/>
                  <a:pt x="2322" y="539"/>
                  <a:pt x="2885" y="609"/>
                </a:cubicBezTo>
                <a:cubicBezTo>
                  <a:pt x="3162" y="667"/>
                  <a:pt x="3380" y="817"/>
                  <a:pt x="3681" y="1065"/>
                </a:cubicBezTo>
                <a:cubicBezTo>
                  <a:pt x="3695" y="1082"/>
                  <a:pt x="3157" y="532"/>
                  <a:pt x="2804" y="532"/>
                </a:cubicBezTo>
                <a:cubicBezTo>
                  <a:pt x="2305" y="497"/>
                  <a:pt x="1752" y="1022"/>
                  <a:pt x="1752" y="1022"/>
                </a:cubicBezTo>
                <a:cubicBezTo>
                  <a:pt x="1752" y="1022"/>
                  <a:pt x="1434" y="1340"/>
                  <a:pt x="1205" y="1114"/>
                </a:cubicBezTo>
                <a:cubicBezTo>
                  <a:pt x="1043" y="885"/>
                  <a:pt x="1219" y="744"/>
                  <a:pt x="1219" y="744"/>
                </a:cubicBezTo>
                <a:cubicBezTo>
                  <a:pt x="1219" y="744"/>
                  <a:pt x="1337" y="667"/>
                  <a:pt x="1434" y="712"/>
                </a:cubicBezTo>
                <a:cubicBezTo>
                  <a:pt x="1510" y="783"/>
                  <a:pt x="1460" y="899"/>
                  <a:pt x="1381" y="888"/>
                </a:cubicBezTo>
                <a:cubicBezTo>
                  <a:pt x="1309" y="881"/>
                  <a:pt x="1292" y="800"/>
                  <a:pt x="1292" y="800"/>
                </a:cubicBezTo>
                <a:cubicBezTo>
                  <a:pt x="1292" y="800"/>
                  <a:pt x="1247" y="1016"/>
                  <a:pt x="1429" y="1037"/>
                </a:cubicBezTo>
                <a:cubicBezTo>
                  <a:pt x="1599" y="1058"/>
                  <a:pt x="1683" y="888"/>
                  <a:pt x="1669" y="764"/>
                </a:cubicBezTo>
                <a:cubicBezTo>
                  <a:pt x="1669" y="764"/>
                  <a:pt x="1909" y="776"/>
                  <a:pt x="2034" y="645"/>
                </a:cubicBezTo>
                <a:cubicBezTo>
                  <a:pt x="2263" y="465"/>
                  <a:pt x="2531" y="472"/>
                  <a:pt x="2531" y="472"/>
                </a:cubicBezTo>
                <a:cubicBezTo>
                  <a:pt x="2531" y="472"/>
                  <a:pt x="2308" y="436"/>
                  <a:pt x="2082" y="549"/>
                </a:cubicBezTo>
                <a:cubicBezTo>
                  <a:pt x="1856" y="663"/>
                  <a:pt x="1714" y="712"/>
                  <a:pt x="1599" y="599"/>
                </a:cubicBezTo>
                <a:cubicBezTo>
                  <a:pt x="1532" y="532"/>
                  <a:pt x="1562" y="405"/>
                  <a:pt x="1562" y="405"/>
                </a:cubicBezTo>
                <a:cubicBezTo>
                  <a:pt x="1562" y="405"/>
                  <a:pt x="1619" y="582"/>
                  <a:pt x="1738" y="521"/>
                </a:cubicBezTo>
                <a:cubicBezTo>
                  <a:pt x="1858" y="462"/>
                  <a:pt x="1836" y="320"/>
                  <a:pt x="1780" y="271"/>
                </a:cubicBezTo>
                <a:cubicBezTo>
                  <a:pt x="1730" y="221"/>
                  <a:pt x="1510" y="197"/>
                  <a:pt x="1451" y="384"/>
                </a:cubicBezTo>
                <a:cubicBezTo>
                  <a:pt x="1451" y="384"/>
                  <a:pt x="1420" y="474"/>
                  <a:pt x="1429" y="532"/>
                </a:cubicBezTo>
                <a:cubicBezTo>
                  <a:pt x="1429" y="532"/>
                  <a:pt x="1211" y="563"/>
                  <a:pt x="1144" y="673"/>
                </a:cubicBezTo>
                <a:cubicBezTo>
                  <a:pt x="1144" y="673"/>
                  <a:pt x="1015" y="701"/>
                  <a:pt x="1015" y="607"/>
                </a:cubicBezTo>
                <a:cubicBezTo>
                  <a:pt x="1015" y="511"/>
                  <a:pt x="1085" y="500"/>
                  <a:pt x="1130" y="500"/>
                </a:cubicBezTo>
                <a:cubicBezTo>
                  <a:pt x="1180" y="500"/>
                  <a:pt x="1384" y="532"/>
                  <a:pt x="1384" y="363"/>
                </a:cubicBezTo>
                <a:cubicBezTo>
                  <a:pt x="1384" y="192"/>
                  <a:pt x="1172" y="207"/>
                  <a:pt x="1127" y="239"/>
                </a:cubicBezTo>
                <a:cubicBezTo>
                  <a:pt x="1127" y="221"/>
                  <a:pt x="1069" y="0"/>
                  <a:pt x="848" y="62"/>
                </a:cubicBezTo>
                <a:cubicBezTo>
                  <a:pt x="736" y="102"/>
                  <a:pt x="717" y="175"/>
                  <a:pt x="717" y="175"/>
                </a:cubicBezTo>
                <a:cubicBezTo>
                  <a:pt x="717" y="175"/>
                  <a:pt x="510" y="150"/>
                  <a:pt x="550" y="429"/>
                </a:cubicBezTo>
                <a:cubicBezTo>
                  <a:pt x="608" y="645"/>
                  <a:pt x="842" y="543"/>
                  <a:pt x="842" y="543"/>
                </a:cubicBezTo>
                <a:cubicBezTo>
                  <a:pt x="842" y="543"/>
                  <a:pt x="901" y="482"/>
                  <a:pt x="868" y="398"/>
                </a:cubicBezTo>
                <a:cubicBezTo>
                  <a:pt x="826" y="338"/>
                  <a:pt x="761" y="386"/>
                  <a:pt x="770" y="415"/>
                </a:cubicBezTo>
                <a:cubicBezTo>
                  <a:pt x="775" y="444"/>
                  <a:pt x="804" y="482"/>
                  <a:pt x="842" y="440"/>
                </a:cubicBezTo>
                <a:cubicBezTo>
                  <a:pt x="842" y="440"/>
                  <a:pt x="859" y="535"/>
                  <a:pt x="750" y="500"/>
                </a:cubicBezTo>
                <a:cubicBezTo>
                  <a:pt x="639" y="465"/>
                  <a:pt x="661" y="323"/>
                  <a:pt x="767" y="277"/>
                </a:cubicBezTo>
                <a:cubicBezTo>
                  <a:pt x="873" y="232"/>
                  <a:pt x="1007" y="359"/>
                  <a:pt x="954" y="521"/>
                </a:cubicBezTo>
                <a:cubicBezTo>
                  <a:pt x="901" y="684"/>
                  <a:pt x="652" y="655"/>
                  <a:pt x="588" y="592"/>
                </a:cubicBezTo>
                <a:cubicBezTo>
                  <a:pt x="533" y="529"/>
                  <a:pt x="349" y="320"/>
                  <a:pt x="234" y="529"/>
                </a:cubicBezTo>
                <a:cubicBezTo>
                  <a:pt x="234" y="529"/>
                  <a:pt x="0" y="507"/>
                  <a:pt x="69" y="733"/>
                </a:cubicBezTo>
                <a:close/>
                <a:moveTo>
                  <a:pt x="69" y="733"/>
                </a:moveTo>
                <a:cubicBezTo>
                  <a:pt x="86" y="761"/>
                  <a:pt x="86" y="761"/>
                  <a:pt x="86" y="761"/>
                </a:cubicBezTo>
                <a:lnTo>
                  <a:pt x="69" y="733"/>
                </a:lnTo>
                <a:close/>
              </a:path>
            </a:pathLst>
          </a:custGeom>
          <a:solidFill>
            <a:schemeClr val="bg1"/>
          </a:solidFill>
          <a:ln>
            <a:noFill/>
          </a:ln>
          <a:effectLst>
            <a:outerShdw blurRad="50800" dist="63500" dir="9600000" algn="t" rotWithShape="0">
              <a:prstClr val="black">
                <a:alpha val="30000"/>
              </a:prstClr>
            </a:outerShdw>
          </a:effectLst>
        </p:spPr>
        <p:txBody>
          <a:bodyPr vert="horz" wrap="square" lIns="91440" tIns="45720" rIns="91440" bIns="45720" numCol="1" anchor="t" anchorCtr="0" compatLnSpc="1">
            <a:noAutofit/>
          </a:bodyPr>
          <a:lstStyle/>
          <a:p>
            <a:endParaRPr lang="zh-CN" altLang="en-US" dirty="0">
              <a:latin typeface="inpin heiti" charset="-122"/>
              <a:ea typeface="inpin heiti" charset="-122"/>
            </a:endParaRPr>
          </a:p>
        </p:txBody>
      </p:sp>
      <p:sp>
        <p:nvSpPr>
          <p:cNvPr id="13" name="矩形 12"/>
          <p:cNvSpPr/>
          <p:nvPr/>
        </p:nvSpPr>
        <p:spPr>
          <a:xfrm>
            <a:off x="5825241" y="491873"/>
            <a:ext cx="294946" cy="1381660"/>
          </a:xfrm>
          <a:prstGeom prst="rect">
            <a:avLst/>
          </a:prstGeom>
        </p:spPr>
        <p:txBody>
          <a:bodyPr wrap="square">
            <a:spAutoFit/>
          </a:bodyPr>
          <a:lstStyle/>
          <a:p>
            <a:pPr lvl="0" algn="ctr">
              <a:lnSpc>
                <a:spcPct val="250000"/>
              </a:lnSpc>
            </a:pPr>
            <a:r>
              <a:rPr lang="zh-CN" altLang="en-US" sz="4000" dirty="0">
                <a:latin typeface="inpin heiti" charset="-122"/>
                <a:ea typeface="inpin heiti" charset="-122"/>
              </a:rPr>
              <a:t>叁</a:t>
            </a:r>
            <a:endParaRPr lang="en-US" altLang="zh-CN" sz="4000" dirty="0">
              <a:latin typeface="inpin heiti" charset="-122"/>
              <a:ea typeface="inpin heiti" charset="-122"/>
            </a:endParaRPr>
          </a:p>
        </p:txBody>
      </p:sp>
      <p:sp>
        <p:nvSpPr>
          <p:cNvPr id="14" name="PA_库_矩形 13"/>
          <p:cNvSpPr/>
          <p:nvPr>
            <p:custDataLst>
              <p:tags r:id="rId12"/>
            </p:custDataLst>
          </p:nvPr>
        </p:nvSpPr>
        <p:spPr>
          <a:xfrm>
            <a:off x="5012921" y="1566697"/>
            <a:ext cx="921385" cy="2240361"/>
          </a:xfrm>
          <a:prstGeom prst="rect">
            <a:avLst/>
          </a:prstGeom>
          <a:noFill/>
        </p:spPr>
        <p:txBody>
          <a:bodyPr vert="eaVert" wrap="square" rtlCol="0">
            <a:spAutoFit/>
          </a:bodyPr>
          <a:lstStyle/>
          <a:p>
            <a:pPr>
              <a:lnSpc>
                <a:spcPct val="150000"/>
              </a:lnSpc>
            </a:pPr>
            <a:r>
              <a:rPr lang="zh-CN" altLang="zh-CN" sz="3200" dirty="0">
                <a:solidFill>
                  <a:srgbClr val="C00000"/>
                </a:solidFill>
                <a:latin typeface="inpin heiti" charset="-122"/>
                <a:ea typeface="inpin heiti" charset="-122"/>
              </a:rPr>
              <a:t>项目练习</a:t>
            </a:r>
            <a:endParaRPr lang="zh-CN" altLang="zh-CN" sz="3200" dirty="0">
              <a:solidFill>
                <a:srgbClr val="C00000"/>
              </a:solidFill>
              <a:latin typeface="inpin heiti" charset="-122"/>
              <a:ea typeface="inpin heiti" charset="-122"/>
            </a:endParaRPr>
          </a:p>
        </p:txBody>
      </p:sp>
      <p:sp>
        <p:nvSpPr>
          <p:cNvPr id="15" name="PA_库_任意多边形 5"/>
          <p:cNvSpPr>
            <a:spLocks noEditPoints="1"/>
          </p:cNvSpPr>
          <p:nvPr>
            <p:custDataLst>
              <p:tags r:id="rId13"/>
            </p:custDataLst>
          </p:nvPr>
        </p:nvSpPr>
        <p:spPr bwMode="auto">
          <a:xfrm flipH="1">
            <a:off x="3586249" y="2025162"/>
            <a:ext cx="505913" cy="215086"/>
          </a:xfrm>
          <a:custGeom>
            <a:avLst/>
            <a:gdLst>
              <a:gd name="T0" fmla="*/ 926 w 3695"/>
              <a:gd name="T1" fmla="*/ 1125 h 1569"/>
              <a:gd name="T2" fmla="*/ 926 w 3695"/>
              <a:gd name="T3" fmla="*/ 1125 h 1569"/>
              <a:gd name="T4" fmla="*/ 692 w 3695"/>
              <a:gd name="T5" fmla="*/ 857 h 1569"/>
              <a:gd name="T6" fmla="*/ 1010 w 3695"/>
              <a:gd name="T7" fmla="*/ 758 h 1569"/>
              <a:gd name="T8" fmla="*/ 879 w 3695"/>
              <a:gd name="T9" fmla="*/ 899 h 1569"/>
              <a:gd name="T10" fmla="*/ 848 w 3695"/>
              <a:gd name="T11" fmla="*/ 772 h 1569"/>
              <a:gd name="T12" fmla="*/ 784 w 3695"/>
              <a:gd name="T13" fmla="*/ 952 h 1569"/>
              <a:gd name="T14" fmla="*/ 926 w 3695"/>
              <a:gd name="T15" fmla="*/ 1125 h 1569"/>
              <a:gd name="T16" fmla="*/ 69 w 3695"/>
              <a:gd name="T17" fmla="*/ 733 h 1569"/>
              <a:gd name="T18" fmla="*/ 86 w 3695"/>
              <a:gd name="T19" fmla="*/ 761 h 1569"/>
              <a:gd name="T20" fmla="*/ 220 w 3695"/>
              <a:gd name="T21" fmla="*/ 1037 h 1569"/>
              <a:gd name="T22" fmla="*/ 385 w 3695"/>
              <a:gd name="T23" fmla="*/ 821 h 1569"/>
              <a:gd name="T24" fmla="*/ 265 w 3695"/>
              <a:gd name="T25" fmla="*/ 793 h 1569"/>
              <a:gd name="T26" fmla="*/ 309 w 3695"/>
              <a:gd name="T27" fmla="*/ 888 h 1569"/>
              <a:gd name="T28" fmla="*/ 167 w 3695"/>
              <a:gd name="T29" fmla="*/ 808 h 1569"/>
              <a:gd name="T30" fmla="*/ 435 w 3695"/>
              <a:gd name="T31" fmla="*/ 750 h 1569"/>
              <a:gd name="T32" fmla="*/ 661 w 3695"/>
              <a:gd name="T33" fmla="*/ 1121 h 1569"/>
              <a:gd name="T34" fmla="*/ 1361 w 3695"/>
              <a:gd name="T35" fmla="*/ 1439 h 1569"/>
              <a:gd name="T36" fmla="*/ 1953 w 3695"/>
              <a:gd name="T37" fmla="*/ 1050 h 1569"/>
              <a:gd name="T38" fmla="*/ 2885 w 3695"/>
              <a:gd name="T39" fmla="*/ 609 h 1569"/>
              <a:gd name="T40" fmla="*/ 3681 w 3695"/>
              <a:gd name="T41" fmla="*/ 1065 h 1569"/>
              <a:gd name="T42" fmla="*/ 2804 w 3695"/>
              <a:gd name="T43" fmla="*/ 532 h 1569"/>
              <a:gd name="T44" fmla="*/ 1752 w 3695"/>
              <a:gd name="T45" fmla="*/ 1022 h 1569"/>
              <a:gd name="T46" fmla="*/ 1205 w 3695"/>
              <a:gd name="T47" fmla="*/ 1114 h 1569"/>
              <a:gd name="T48" fmla="*/ 1219 w 3695"/>
              <a:gd name="T49" fmla="*/ 744 h 1569"/>
              <a:gd name="T50" fmla="*/ 1434 w 3695"/>
              <a:gd name="T51" fmla="*/ 712 h 1569"/>
              <a:gd name="T52" fmla="*/ 1381 w 3695"/>
              <a:gd name="T53" fmla="*/ 888 h 1569"/>
              <a:gd name="T54" fmla="*/ 1292 w 3695"/>
              <a:gd name="T55" fmla="*/ 800 h 1569"/>
              <a:gd name="T56" fmla="*/ 1429 w 3695"/>
              <a:gd name="T57" fmla="*/ 1037 h 1569"/>
              <a:gd name="T58" fmla="*/ 1669 w 3695"/>
              <a:gd name="T59" fmla="*/ 764 h 1569"/>
              <a:gd name="T60" fmla="*/ 2034 w 3695"/>
              <a:gd name="T61" fmla="*/ 645 h 1569"/>
              <a:gd name="T62" fmla="*/ 2531 w 3695"/>
              <a:gd name="T63" fmla="*/ 472 h 1569"/>
              <a:gd name="T64" fmla="*/ 2082 w 3695"/>
              <a:gd name="T65" fmla="*/ 549 h 1569"/>
              <a:gd name="T66" fmla="*/ 1599 w 3695"/>
              <a:gd name="T67" fmla="*/ 599 h 1569"/>
              <a:gd name="T68" fmla="*/ 1562 w 3695"/>
              <a:gd name="T69" fmla="*/ 405 h 1569"/>
              <a:gd name="T70" fmla="*/ 1738 w 3695"/>
              <a:gd name="T71" fmla="*/ 521 h 1569"/>
              <a:gd name="T72" fmla="*/ 1780 w 3695"/>
              <a:gd name="T73" fmla="*/ 271 h 1569"/>
              <a:gd name="T74" fmla="*/ 1451 w 3695"/>
              <a:gd name="T75" fmla="*/ 384 h 1569"/>
              <a:gd name="T76" fmla="*/ 1429 w 3695"/>
              <a:gd name="T77" fmla="*/ 532 h 1569"/>
              <a:gd name="T78" fmla="*/ 1144 w 3695"/>
              <a:gd name="T79" fmla="*/ 673 h 1569"/>
              <a:gd name="T80" fmla="*/ 1015 w 3695"/>
              <a:gd name="T81" fmla="*/ 607 h 1569"/>
              <a:gd name="T82" fmla="*/ 1130 w 3695"/>
              <a:gd name="T83" fmla="*/ 500 h 1569"/>
              <a:gd name="T84" fmla="*/ 1384 w 3695"/>
              <a:gd name="T85" fmla="*/ 363 h 1569"/>
              <a:gd name="T86" fmla="*/ 1127 w 3695"/>
              <a:gd name="T87" fmla="*/ 239 h 1569"/>
              <a:gd name="T88" fmla="*/ 848 w 3695"/>
              <a:gd name="T89" fmla="*/ 62 h 1569"/>
              <a:gd name="T90" fmla="*/ 717 w 3695"/>
              <a:gd name="T91" fmla="*/ 175 h 1569"/>
              <a:gd name="T92" fmla="*/ 550 w 3695"/>
              <a:gd name="T93" fmla="*/ 429 h 1569"/>
              <a:gd name="T94" fmla="*/ 842 w 3695"/>
              <a:gd name="T95" fmla="*/ 543 h 1569"/>
              <a:gd name="T96" fmla="*/ 868 w 3695"/>
              <a:gd name="T97" fmla="*/ 398 h 1569"/>
              <a:gd name="T98" fmla="*/ 770 w 3695"/>
              <a:gd name="T99" fmla="*/ 415 h 1569"/>
              <a:gd name="T100" fmla="*/ 842 w 3695"/>
              <a:gd name="T101" fmla="*/ 440 h 1569"/>
              <a:gd name="T102" fmla="*/ 750 w 3695"/>
              <a:gd name="T103" fmla="*/ 500 h 1569"/>
              <a:gd name="T104" fmla="*/ 767 w 3695"/>
              <a:gd name="T105" fmla="*/ 277 h 1569"/>
              <a:gd name="T106" fmla="*/ 954 w 3695"/>
              <a:gd name="T107" fmla="*/ 521 h 1569"/>
              <a:gd name="T108" fmla="*/ 588 w 3695"/>
              <a:gd name="T109" fmla="*/ 592 h 1569"/>
              <a:gd name="T110" fmla="*/ 234 w 3695"/>
              <a:gd name="T111" fmla="*/ 529 h 1569"/>
              <a:gd name="T112" fmla="*/ 69 w 3695"/>
              <a:gd name="T113" fmla="*/ 733 h 1569"/>
              <a:gd name="T114" fmla="*/ 69 w 3695"/>
              <a:gd name="T115" fmla="*/ 733 h 1569"/>
              <a:gd name="T116" fmla="*/ 86 w 3695"/>
              <a:gd name="T117" fmla="*/ 761 h 1569"/>
              <a:gd name="T118" fmla="*/ 69 w 3695"/>
              <a:gd name="T119" fmla="*/ 73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95" h="1569">
                <a:moveTo>
                  <a:pt x="926" y="1125"/>
                </a:moveTo>
                <a:cubicBezTo>
                  <a:pt x="926" y="1125"/>
                  <a:pt x="926" y="1125"/>
                  <a:pt x="926" y="1125"/>
                </a:cubicBezTo>
                <a:cubicBezTo>
                  <a:pt x="910" y="1125"/>
                  <a:pt x="692" y="1040"/>
                  <a:pt x="692" y="857"/>
                </a:cubicBezTo>
                <a:cubicBezTo>
                  <a:pt x="692" y="673"/>
                  <a:pt x="948" y="630"/>
                  <a:pt x="1010" y="758"/>
                </a:cubicBezTo>
                <a:cubicBezTo>
                  <a:pt x="1052" y="895"/>
                  <a:pt x="912" y="935"/>
                  <a:pt x="879" y="899"/>
                </a:cubicBezTo>
                <a:cubicBezTo>
                  <a:pt x="848" y="864"/>
                  <a:pt x="837" y="786"/>
                  <a:pt x="848" y="772"/>
                </a:cubicBezTo>
                <a:cubicBezTo>
                  <a:pt x="848" y="772"/>
                  <a:pt x="745" y="841"/>
                  <a:pt x="784" y="952"/>
                </a:cubicBezTo>
                <a:cubicBezTo>
                  <a:pt x="837" y="1088"/>
                  <a:pt x="940" y="1125"/>
                  <a:pt x="926" y="1125"/>
                </a:cubicBezTo>
                <a:close/>
                <a:moveTo>
                  <a:pt x="69" y="733"/>
                </a:moveTo>
                <a:cubicBezTo>
                  <a:pt x="86" y="761"/>
                  <a:pt x="86" y="761"/>
                  <a:pt x="86" y="761"/>
                </a:cubicBezTo>
                <a:cubicBezTo>
                  <a:pt x="86" y="761"/>
                  <a:pt x="24" y="1022"/>
                  <a:pt x="220" y="1037"/>
                </a:cubicBezTo>
                <a:cubicBezTo>
                  <a:pt x="401" y="1050"/>
                  <a:pt x="393" y="891"/>
                  <a:pt x="385" y="821"/>
                </a:cubicBezTo>
                <a:cubicBezTo>
                  <a:pt x="357" y="747"/>
                  <a:pt x="265" y="793"/>
                  <a:pt x="265" y="793"/>
                </a:cubicBezTo>
                <a:cubicBezTo>
                  <a:pt x="265" y="793"/>
                  <a:pt x="318" y="804"/>
                  <a:pt x="309" y="888"/>
                </a:cubicBezTo>
                <a:cubicBezTo>
                  <a:pt x="295" y="973"/>
                  <a:pt x="150" y="945"/>
                  <a:pt x="167" y="808"/>
                </a:cubicBezTo>
                <a:cubicBezTo>
                  <a:pt x="184" y="670"/>
                  <a:pt x="385" y="697"/>
                  <a:pt x="435" y="750"/>
                </a:cubicBezTo>
                <a:cubicBezTo>
                  <a:pt x="522" y="842"/>
                  <a:pt x="661" y="1121"/>
                  <a:pt x="661" y="1121"/>
                </a:cubicBezTo>
                <a:cubicBezTo>
                  <a:pt x="661" y="1121"/>
                  <a:pt x="923" y="1569"/>
                  <a:pt x="1361" y="1439"/>
                </a:cubicBezTo>
                <a:cubicBezTo>
                  <a:pt x="1361" y="1439"/>
                  <a:pt x="1638" y="1395"/>
                  <a:pt x="1953" y="1050"/>
                </a:cubicBezTo>
                <a:cubicBezTo>
                  <a:pt x="1953" y="1050"/>
                  <a:pt x="2322" y="539"/>
                  <a:pt x="2885" y="609"/>
                </a:cubicBezTo>
                <a:cubicBezTo>
                  <a:pt x="3162" y="667"/>
                  <a:pt x="3380" y="817"/>
                  <a:pt x="3681" y="1065"/>
                </a:cubicBezTo>
                <a:cubicBezTo>
                  <a:pt x="3695" y="1082"/>
                  <a:pt x="3157" y="532"/>
                  <a:pt x="2804" y="532"/>
                </a:cubicBezTo>
                <a:cubicBezTo>
                  <a:pt x="2305" y="497"/>
                  <a:pt x="1752" y="1022"/>
                  <a:pt x="1752" y="1022"/>
                </a:cubicBezTo>
                <a:cubicBezTo>
                  <a:pt x="1752" y="1022"/>
                  <a:pt x="1434" y="1340"/>
                  <a:pt x="1205" y="1114"/>
                </a:cubicBezTo>
                <a:cubicBezTo>
                  <a:pt x="1043" y="885"/>
                  <a:pt x="1219" y="744"/>
                  <a:pt x="1219" y="744"/>
                </a:cubicBezTo>
                <a:cubicBezTo>
                  <a:pt x="1219" y="744"/>
                  <a:pt x="1337" y="667"/>
                  <a:pt x="1434" y="712"/>
                </a:cubicBezTo>
                <a:cubicBezTo>
                  <a:pt x="1510" y="783"/>
                  <a:pt x="1460" y="899"/>
                  <a:pt x="1381" y="888"/>
                </a:cubicBezTo>
                <a:cubicBezTo>
                  <a:pt x="1309" y="881"/>
                  <a:pt x="1292" y="800"/>
                  <a:pt x="1292" y="800"/>
                </a:cubicBezTo>
                <a:cubicBezTo>
                  <a:pt x="1292" y="800"/>
                  <a:pt x="1247" y="1016"/>
                  <a:pt x="1429" y="1037"/>
                </a:cubicBezTo>
                <a:cubicBezTo>
                  <a:pt x="1599" y="1058"/>
                  <a:pt x="1683" y="888"/>
                  <a:pt x="1669" y="764"/>
                </a:cubicBezTo>
                <a:cubicBezTo>
                  <a:pt x="1669" y="764"/>
                  <a:pt x="1909" y="776"/>
                  <a:pt x="2034" y="645"/>
                </a:cubicBezTo>
                <a:cubicBezTo>
                  <a:pt x="2263" y="465"/>
                  <a:pt x="2531" y="472"/>
                  <a:pt x="2531" y="472"/>
                </a:cubicBezTo>
                <a:cubicBezTo>
                  <a:pt x="2531" y="472"/>
                  <a:pt x="2308" y="436"/>
                  <a:pt x="2082" y="549"/>
                </a:cubicBezTo>
                <a:cubicBezTo>
                  <a:pt x="1856" y="663"/>
                  <a:pt x="1714" y="712"/>
                  <a:pt x="1599" y="599"/>
                </a:cubicBezTo>
                <a:cubicBezTo>
                  <a:pt x="1532" y="532"/>
                  <a:pt x="1562" y="405"/>
                  <a:pt x="1562" y="405"/>
                </a:cubicBezTo>
                <a:cubicBezTo>
                  <a:pt x="1562" y="405"/>
                  <a:pt x="1619" y="582"/>
                  <a:pt x="1738" y="521"/>
                </a:cubicBezTo>
                <a:cubicBezTo>
                  <a:pt x="1858" y="462"/>
                  <a:pt x="1836" y="320"/>
                  <a:pt x="1780" y="271"/>
                </a:cubicBezTo>
                <a:cubicBezTo>
                  <a:pt x="1730" y="221"/>
                  <a:pt x="1510" y="197"/>
                  <a:pt x="1451" y="384"/>
                </a:cubicBezTo>
                <a:cubicBezTo>
                  <a:pt x="1451" y="384"/>
                  <a:pt x="1420" y="474"/>
                  <a:pt x="1429" y="532"/>
                </a:cubicBezTo>
                <a:cubicBezTo>
                  <a:pt x="1429" y="532"/>
                  <a:pt x="1211" y="563"/>
                  <a:pt x="1144" y="673"/>
                </a:cubicBezTo>
                <a:cubicBezTo>
                  <a:pt x="1144" y="673"/>
                  <a:pt x="1015" y="701"/>
                  <a:pt x="1015" y="607"/>
                </a:cubicBezTo>
                <a:cubicBezTo>
                  <a:pt x="1015" y="511"/>
                  <a:pt x="1085" y="500"/>
                  <a:pt x="1130" y="500"/>
                </a:cubicBezTo>
                <a:cubicBezTo>
                  <a:pt x="1180" y="500"/>
                  <a:pt x="1384" y="532"/>
                  <a:pt x="1384" y="363"/>
                </a:cubicBezTo>
                <a:cubicBezTo>
                  <a:pt x="1384" y="192"/>
                  <a:pt x="1172" y="207"/>
                  <a:pt x="1127" y="239"/>
                </a:cubicBezTo>
                <a:cubicBezTo>
                  <a:pt x="1127" y="221"/>
                  <a:pt x="1069" y="0"/>
                  <a:pt x="848" y="62"/>
                </a:cubicBezTo>
                <a:cubicBezTo>
                  <a:pt x="736" y="102"/>
                  <a:pt x="717" y="175"/>
                  <a:pt x="717" y="175"/>
                </a:cubicBezTo>
                <a:cubicBezTo>
                  <a:pt x="717" y="175"/>
                  <a:pt x="510" y="150"/>
                  <a:pt x="550" y="429"/>
                </a:cubicBezTo>
                <a:cubicBezTo>
                  <a:pt x="608" y="645"/>
                  <a:pt x="842" y="543"/>
                  <a:pt x="842" y="543"/>
                </a:cubicBezTo>
                <a:cubicBezTo>
                  <a:pt x="842" y="543"/>
                  <a:pt x="901" y="482"/>
                  <a:pt x="868" y="398"/>
                </a:cubicBezTo>
                <a:cubicBezTo>
                  <a:pt x="826" y="338"/>
                  <a:pt x="761" y="386"/>
                  <a:pt x="770" y="415"/>
                </a:cubicBezTo>
                <a:cubicBezTo>
                  <a:pt x="775" y="444"/>
                  <a:pt x="804" y="482"/>
                  <a:pt x="842" y="440"/>
                </a:cubicBezTo>
                <a:cubicBezTo>
                  <a:pt x="842" y="440"/>
                  <a:pt x="859" y="535"/>
                  <a:pt x="750" y="500"/>
                </a:cubicBezTo>
                <a:cubicBezTo>
                  <a:pt x="639" y="465"/>
                  <a:pt x="661" y="323"/>
                  <a:pt x="767" y="277"/>
                </a:cubicBezTo>
                <a:cubicBezTo>
                  <a:pt x="873" y="232"/>
                  <a:pt x="1007" y="359"/>
                  <a:pt x="954" y="521"/>
                </a:cubicBezTo>
                <a:cubicBezTo>
                  <a:pt x="901" y="684"/>
                  <a:pt x="652" y="655"/>
                  <a:pt x="588" y="592"/>
                </a:cubicBezTo>
                <a:cubicBezTo>
                  <a:pt x="533" y="529"/>
                  <a:pt x="349" y="320"/>
                  <a:pt x="234" y="529"/>
                </a:cubicBezTo>
                <a:cubicBezTo>
                  <a:pt x="234" y="529"/>
                  <a:pt x="0" y="507"/>
                  <a:pt x="69" y="733"/>
                </a:cubicBezTo>
                <a:close/>
                <a:moveTo>
                  <a:pt x="69" y="733"/>
                </a:moveTo>
                <a:cubicBezTo>
                  <a:pt x="86" y="761"/>
                  <a:pt x="86" y="761"/>
                  <a:pt x="86" y="761"/>
                </a:cubicBezTo>
                <a:lnTo>
                  <a:pt x="69" y="733"/>
                </a:lnTo>
                <a:close/>
              </a:path>
            </a:pathLst>
          </a:custGeom>
          <a:solidFill>
            <a:schemeClr val="bg1"/>
          </a:solidFill>
          <a:ln>
            <a:noFill/>
          </a:ln>
          <a:effectLst>
            <a:outerShdw blurRad="50800" dist="63500" dir="9600000" algn="t" rotWithShape="0">
              <a:prstClr val="black">
                <a:alpha val="30000"/>
              </a:prstClr>
            </a:outerShdw>
          </a:effectLst>
        </p:spPr>
        <p:txBody>
          <a:bodyPr vert="horz" wrap="square" lIns="91440" tIns="45720" rIns="91440" bIns="45720" numCol="1" anchor="t" anchorCtr="0" compatLnSpc="1">
            <a:noAutofit/>
          </a:bodyPr>
          <a:lstStyle/>
          <a:p>
            <a:endParaRPr lang="zh-CN" altLang="en-US" dirty="0">
              <a:latin typeface="inpin heiti" charset="-122"/>
              <a:ea typeface="inpin heiti" charset="-122"/>
            </a:endParaRPr>
          </a:p>
        </p:txBody>
      </p:sp>
      <p:sp>
        <p:nvSpPr>
          <p:cNvPr id="16" name="PA_库_矩形 15"/>
          <p:cNvSpPr/>
          <p:nvPr>
            <p:custDataLst>
              <p:tags r:id="rId14"/>
            </p:custDataLst>
          </p:nvPr>
        </p:nvSpPr>
        <p:spPr>
          <a:xfrm>
            <a:off x="3691733" y="844412"/>
            <a:ext cx="294946" cy="1381660"/>
          </a:xfrm>
          <a:prstGeom prst="rect">
            <a:avLst/>
          </a:prstGeom>
        </p:spPr>
        <p:txBody>
          <a:bodyPr wrap="square">
            <a:spAutoFit/>
          </a:bodyPr>
          <a:lstStyle/>
          <a:p>
            <a:pPr lvl="0" algn="ctr">
              <a:lnSpc>
                <a:spcPct val="250000"/>
              </a:lnSpc>
            </a:pPr>
            <a:r>
              <a:rPr lang="zh-CN" altLang="en-US" sz="4000" dirty="0">
                <a:latin typeface="inpin heiti" charset="-122"/>
                <a:ea typeface="inpin heiti" charset="-122"/>
              </a:rPr>
              <a:t>贰</a:t>
            </a:r>
            <a:endParaRPr lang="en-US" altLang="zh-CN" sz="4000" dirty="0">
              <a:latin typeface="inpin heiti" charset="-122"/>
              <a:ea typeface="inpin heiti" charset="-122"/>
            </a:endParaRPr>
          </a:p>
        </p:txBody>
      </p:sp>
      <p:sp>
        <p:nvSpPr>
          <p:cNvPr id="17" name="PA_库_矩形 16"/>
          <p:cNvSpPr/>
          <p:nvPr>
            <p:custDataLst>
              <p:tags r:id="rId15"/>
            </p:custDataLst>
          </p:nvPr>
        </p:nvSpPr>
        <p:spPr>
          <a:xfrm>
            <a:off x="2879413" y="1919236"/>
            <a:ext cx="921385" cy="2240361"/>
          </a:xfrm>
          <a:prstGeom prst="rect">
            <a:avLst/>
          </a:prstGeom>
          <a:noFill/>
        </p:spPr>
        <p:txBody>
          <a:bodyPr vert="eaVert" wrap="square" rtlCol="0">
            <a:spAutoFit/>
          </a:bodyPr>
          <a:lstStyle/>
          <a:p>
            <a:pPr>
              <a:lnSpc>
                <a:spcPct val="150000"/>
              </a:lnSpc>
            </a:pPr>
            <a:r>
              <a:rPr lang="zh-CN" altLang="en-US" sz="3200" dirty="0">
                <a:solidFill>
                  <a:srgbClr val="C00000"/>
                </a:solidFill>
                <a:latin typeface="inpin heiti" charset="-122"/>
                <a:ea typeface="inpin heiti" charset="-122"/>
              </a:rPr>
              <a:t>块级介绍</a:t>
            </a:r>
            <a:endParaRPr lang="zh-CN" altLang="en-US" sz="3200" dirty="0">
              <a:solidFill>
                <a:srgbClr val="C00000"/>
              </a:solidFill>
              <a:latin typeface="inpin heiti" charset="-122"/>
              <a:ea typeface="inpin heiti" charset="-122"/>
            </a:endParaRPr>
          </a:p>
        </p:txBody>
      </p:sp>
      <p:sp>
        <p:nvSpPr>
          <p:cNvPr id="18" name="PA_库_任意多边形 5"/>
          <p:cNvSpPr>
            <a:spLocks noEditPoints="1"/>
          </p:cNvSpPr>
          <p:nvPr>
            <p:custDataLst>
              <p:tags r:id="rId16"/>
            </p:custDataLst>
          </p:nvPr>
        </p:nvSpPr>
        <p:spPr bwMode="auto">
          <a:xfrm flipH="1">
            <a:off x="7580845" y="1967873"/>
            <a:ext cx="505913" cy="215086"/>
          </a:xfrm>
          <a:custGeom>
            <a:avLst/>
            <a:gdLst>
              <a:gd name="T0" fmla="*/ 926 w 3695"/>
              <a:gd name="T1" fmla="*/ 1125 h 1569"/>
              <a:gd name="T2" fmla="*/ 926 w 3695"/>
              <a:gd name="T3" fmla="*/ 1125 h 1569"/>
              <a:gd name="T4" fmla="*/ 692 w 3695"/>
              <a:gd name="T5" fmla="*/ 857 h 1569"/>
              <a:gd name="T6" fmla="*/ 1010 w 3695"/>
              <a:gd name="T7" fmla="*/ 758 h 1569"/>
              <a:gd name="T8" fmla="*/ 879 w 3695"/>
              <a:gd name="T9" fmla="*/ 899 h 1569"/>
              <a:gd name="T10" fmla="*/ 848 w 3695"/>
              <a:gd name="T11" fmla="*/ 772 h 1569"/>
              <a:gd name="T12" fmla="*/ 784 w 3695"/>
              <a:gd name="T13" fmla="*/ 952 h 1569"/>
              <a:gd name="T14" fmla="*/ 926 w 3695"/>
              <a:gd name="T15" fmla="*/ 1125 h 1569"/>
              <a:gd name="T16" fmla="*/ 69 w 3695"/>
              <a:gd name="T17" fmla="*/ 733 h 1569"/>
              <a:gd name="T18" fmla="*/ 86 w 3695"/>
              <a:gd name="T19" fmla="*/ 761 h 1569"/>
              <a:gd name="T20" fmla="*/ 220 w 3695"/>
              <a:gd name="T21" fmla="*/ 1037 h 1569"/>
              <a:gd name="T22" fmla="*/ 385 w 3695"/>
              <a:gd name="T23" fmla="*/ 821 h 1569"/>
              <a:gd name="T24" fmla="*/ 265 w 3695"/>
              <a:gd name="T25" fmla="*/ 793 h 1569"/>
              <a:gd name="T26" fmla="*/ 309 w 3695"/>
              <a:gd name="T27" fmla="*/ 888 h 1569"/>
              <a:gd name="T28" fmla="*/ 167 w 3695"/>
              <a:gd name="T29" fmla="*/ 808 h 1569"/>
              <a:gd name="T30" fmla="*/ 435 w 3695"/>
              <a:gd name="T31" fmla="*/ 750 h 1569"/>
              <a:gd name="T32" fmla="*/ 661 w 3695"/>
              <a:gd name="T33" fmla="*/ 1121 h 1569"/>
              <a:gd name="T34" fmla="*/ 1361 w 3695"/>
              <a:gd name="T35" fmla="*/ 1439 h 1569"/>
              <a:gd name="T36" fmla="*/ 1953 w 3695"/>
              <a:gd name="T37" fmla="*/ 1050 h 1569"/>
              <a:gd name="T38" fmla="*/ 2885 w 3695"/>
              <a:gd name="T39" fmla="*/ 609 h 1569"/>
              <a:gd name="T40" fmla="*/ 3681 w 3695"/>
              <a:gd name="T41" fmla="*/ 1065 h 1569"/>
              <a:gd name="T42" fmla="*/ 2804 w 3695"/>
              <a:gd name="T43" fmla="*/ 532 h 1569"/>
              <a:gd name="T44" fmla="*/ 1752 w 3695"/>
              <a:gd name="T45" fmla="*/ 1022 h 1569"/>
              <a:gd name="T46" fmla="*/ 1205 w 3695"/>
              <a:gd name="T47" fmla="*/ 1114 h 1569"/>
              <a:gd name="T48" fmla="*/ 1219 w 3695"/>
              <a:gd name="T49" fmla="*/ 744 h 1569"/>
              <a:gd name="T50" fmla="*/ 1434 w 3695"/>
              <a:gd name="T51" fmla="*/ 712 h 1569"/>
              <a:gd name="T52" fmla="*/ 1381 w 3695"/>
              <a:gd name="T53" fmla="*/ 888 h 1569"/>
              <a:gd name="T54" fmla="*/ 1292 w 3695"/>
              <a:gd name="T55" fmla="*/ 800 h 1569"/>
              <a:gd name="T56" fmla="*/ 1429 w 3695"/>
              <a:gd name="T57" fmla="*/ 1037 h 1569"/>
              <a:gd name="T58" fmla="*/ 1669 w 3695"/>
              <a:gd name="T59" fmla="*/ 764 h 1569"/>
              <a:gd name="T60" fmla="*/ 2034 w 3695"/>
              <a:gd name="T61" fmla="*/ 645 h 1569"/>
              <a:gd name="T62" fmla="*/ 2531 w 3695"/>
              <a:gd name="T63" fmla="*/ 472 h 1569"/>
              <a:gd name="T64" fmla="*/ 2082 w 3695"/>
              <a:gd name="T65" fmla="*/ 549 h 1569"/>
              <a:gd name="T66" fmla="*/ 1599 w 3695"/>
              <a:gd name="T67" fmla="*/ 599 h 1569"/>
              <a:gd name="T68" fmla="*/ 1562 w 3695"/>
              <a:gd name="T69" fmla="*/ 405 h 1569"/>
              <a:gd name="T70" fmla="*/ 1738 w 3695"/>
              <a:gd name="T71" fmla="*/ 521 h 1569"/>
              <a:gd name="T72" fmla="*/ 1780 w 3695"/>
              <a:gd name="T73" fmla="*/ 271 h 1569"/>
              <a:gd name="T74" fmla="*/ 1451 w 3695"/>
              <a:gd name="T75" fmla="*/ 384 h 1569"/>
              <a:gd name="T76" fmla="*/ 1429 w 3695"/>
              <a:gd name="T77" fmla="*/ 532 h 1569"/>
              <a:gd name="T78" fmla="*/ 1144 w 3695"/>
              <a:gd name="T79" fmla="*/ 673 h 1569"/>
              <a:gd name="T80" fmla="*/ 1015 w 3695"/>
              <a:gd name="T81" fmla="*/ 607 h 1569"/>
              <a:gd name="T82" fmla="*/ 1130 w 3695"/>
              <a:gd name="T83" fmla="*/ 500 h 1569"/>
              <a:gd name="T84" fmla="*/ 1384 w 3695"/>
              <a:gd name="T85" fmla="*/ 363 h 1569"/>
              <a:gd name="T86" fmla="*/ 1127 w 3695"/>
              <a:gd name="T87" fmla="*/ 239 h 1569"/>
              <a:gd name="T88" fmla="*/ 848 w 3695"/>
              <a:gd name="T89" fmla="*/ 62 h 1569"/>
              <a:gd name="T90" fmla="*/ 717 w 3695"/>
              <a:gd name="T91" fmla="*/ 175 h 1569"/>
              <a:gd name="T92" fmla="*/ 550 w 3695"/>
              <a:gd name="T93" fmla="*/ 429 h 1569"/>
              <a:gd name="T94" fmla="*/ 842 w 3695"/>
              <a:gd name="T95" fmla="*/ 543 h 1569"/>
              <a:gd name="T96" fmla="*/ 868 w 3695"/>
              <a:gd name="T97" fmla="*/ 398 h 1569"/>
              <a:gd name="T98" fmla="*/ 770 w 3695"/>
              <a:gd name="T99" fmla="*/ 415 h 1569"/>
              <a:gd name="T100" fmla="*/ 842 w 3695"/>
              <a:gd name="T101" fmla="*/ 440 h 1569"/>
              <a:gd name="T102" fmla="*/ 750 w 3695"/>
              <a:gd name="T103" fmla="*/ 500 h 1569"/>
              <a:gd name="T104" fmla="*/ 767 w 3695"/>
              <a:gd name="T105" fmla="*/ 277 h 1569"/>
              <a:gd name="T106" fmla="*/ 954 w 3695"/>
              <a:gd name="T107" fmla="*/ 521 h 1569"/>
              <a:gd name="T108" fmla="*/ 588 w 3695"/>
              <a:gd name="T109" fmla="*/ 592 h 1569"/>
              <a:gd name="T110" fmla="*/ 234 w 3695"/>
              <a:gd name="T111" fmla="*/ 529 h 1569"/>
              <a:gd name="T112" fmla="*/ 69 w 3695"/>
              <a:gd name="T113" fmla="*/ 733 h 1569"/>
              <a:gd name="T114" fmla="*/ 69 w 3695"/>
              <a:gd name="T115" fmla="*/ 733 h 1569"/>
              <a:gd name="T116" fmla="*/ 86 w 3695"/>
              <a:gd name="T117" fmla="*/ 761 h 1569"/>
              <a:gd name="T118" fmla="*/ 69 w 3695"/>
              <a:gd name="T119" fmla="*/ 73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95" h="1569">
                <a:moveTo>
                  <a:pt x="926" y="1125"/>
                </a:moveTo>
                <a:cubicBezTo>
                  <a:pt x="926" y="1125"/>
                  <a:pt x="926" y="1125"/>
                  <a:pt x="926" y="1125"/>
                </a:cubicBezTo>
                <a:cubicBezTo>
                  <a:pt x="910" y="1125"/>
                  <a:pt x="692" y="1040"/>
                  <a:pt x="692" y="857"/>
                </a:cubicBezTo>
                <a:cubicBezTo>
                  <a:pt x="692" y="673"/>
                  <a:pt x="948" y="630"/>
                  <a:pt x="1010" y="758"/>
                </a:cubicBezTo>
                <a:cubicBezTo>
                  <a:pt x="1052" y="895"/>
                  <a:pt x="912" y="935"/>
                  <a:pt x="879" y="899"/>
                </a:cubicBezTo>
                <a:cubicBezTo>
                  <a:pt x="848" y="864"/>
                  <a:pt x="837" y="786"/>
                  <a:pt x="848" y="772"/>
                </a:cubicBezTo>
                <a:cubicBezTo>
                  <a:pt x="848" y="772"/>
                  <a:pt x="745" y="841"/>
                  <a:pt x="784" y="952"/>
                </a:cubicBezTo>
                <a:cubicBezTo>
                  <a:pt x="837" y="1088"/>
                  <a:pt x="940" y="1125"/>
                  <a:pt x="926" y="1125"/>
                </a:cubicBezTo>
                <a:close/>
                <a:moveTo>
                  <a:pt x="69" y="733"/>
                </a:moveTo>
                <a:cubicBezTo>
                  <a:pt x="86" y="761"/>
                  <a:pt x="86" y="761"/>
                  <a:pt x="86" y="761"/>
                </a:cubicBezTo>
                <a:cubicBezTo>
                  <a:pt x="86" y="761"/>
                  <a:pt x="24" y="1022"/>
                  <a:pt x="220" y="1037"/>
                </a:cubicBezTo>
                <a:cubicBezTo>
                  <a:pt x="401" y="1050"/>
                  <a:pt x="393" y="891"/>
                  <a:pt x="385" y="821"/>
                </a:cubicBezTo>
                <a:cubicBezTo>
                  <a:pt x="357" y="747"/>
                  <a:pt x="265" y="793"/>
                  <a:pt x="265" y="793"/>
                </a:cubicBezTo>
                <a:cubicBezTo>
                  <a:pt x="265" y="793"/>
                  <a:pt x="318" y="804"/>
                  <a:pt x="309" y="888"/>
                </a:cubicBezTo>
                <a:cubicBezTo>
                  <a:pt x="295" y="973"/>
                  <a:pt x="150" y="945"/>
                  <a:pt x="167" y="808"/>
                </a:cubicBezTo>
                <a:cubicBezTo>
                  <a:pt x="184" y="670"/>
                  <a:pt x="385" y="697"/>
                  <a:pt x="435" y="750"/>
                </a:cubicBezTo>
                <a:cubicBezTo>
                  <a:pt x="522" y="842"/>
                  <a:pt x="661" y="1121"/>
                  <a:pt x="661" y="1121"/>
                </a:cubicBezTo>
                <a:cubicBezTo>
                  <a:pt x="661" y="1121"/>
                  <a:pt x="923" y="1569"/>
                  <a:pt x="1361" y="1439"/>
                </a:cubicBezTo>
                <a:cubicBezTo>
                  <a:pt x="1361" y="1439"/>
                  <a:pt x="1638" y="1395"/>
                  <a:pt x="1953" y="1050"/>
                </a:cubicBezTo>
                <a:cubicBezTo>
                  <a:pt x="1953" y="1050"/>
                  <a:pt x="2322" y="539"/>
                  <a:pt x="2885" y="609"/>
                </a:cubicBezTo>
                <a:cubicBezTo>
                  <a:pt x="3162" y="667"/>
                  <a:pt x="3380" y="817"/>
                  <a:pt x="3681" y="1065"/>
                </a:cubicBezTo>
                <a:cubicBezTo>
                  <a:pt x="3695" y="1082"/>
                  <a:pt x="3157" y="532"/>
                  <a:pt x="2804" y="532"/>
                </a:cubicBezTo>
                <a:cubicBezTo>
                  <a:pt x="2305" y="497"/>
                  <a:pt x="1752" y="1022"/>
                  <a:pt x="1752" y="1022"/>
                </a:cubicBezTo>
                <a:cubicBezTo>
                  <a:pt x="1752" y="1022"/>
                  <a:pt x="1434" y="1340"/>
                  <a:pt x="1205" y="1114"/>
                </a:cubicBezTo>
                <a:cubicBezTo>
                  <a:pt x="1043" y="885"/>
                  <a:pt x="1219" y="744"/>
                  <a:pt x="1219" y="744"/>
                </a:cubicBezTo>
                <a:cubicBezTo>
                  <a:pt x="1219" y="744"/>
                  <a:pt x="1337" y="667"/>
                  <a:pt x="1434" y="712"/>
                </a:cubicBezTo>
                <a:cubicBezTo>
                  <a:pt x="1510" y="783"/>
                  <a:pt x="1460" y="899"/>
                  <a:pt x="1381" y="888"/>
                </a:cubicBezTo>
                <a:cubicBezTo>
                  <a:pt x="1309" y="881"/>
                  <a:pt x="1292" y="800"/>
                  <a:pt x="1292" y="800"/>
                </a:cubicBezTo>
                <a:cubicBezTo>
                  <a:pt x="1292" y="800"/>
                  <a:pt x="1247" y="1016"/>
                  <a:pt x="1429" y="1037"/>
                </a:cubicBezTo>
                <a:cubicBezTo>
                  <a:pt x="1599" y="1058"/>
                  <a:pt x="1683" y="888"/>
                  <a:pt x="1669" y="764"/>
                </a:cubicBezTo>
                <a:cubicBezTo>
                  <a:pt x="1669" y="764"/>
                  <a:pt x="1909" y="776"/>
                  <a:pt x="2034" y="645"/>
                </a:cubicBezTo>
                <a:cubicBezTo>
                  <a:pt x="2263" y="465"/>
                  <a:pt x="2531" y="472"/>
                  <a:pt x="2531" y="472"/>
                </a:cubicBezTo>
                <a:cubicBezTo>
                  <a:pt x="2531" y="472"/>
                  <a:pt x="2308" y="436"/>
                  <a:pt x="2082" y="549"/>
                </a:cubicBezTo>
                <a:cubicBezTo>
                  <a:pt x="1856" y="663"/>
                  <a:pt x="1714" y="712"/>
                  <a:pt x="1599" y="599"/>
                </a:cubicBezTo>
                <a:cubicBezTo>
                  <a:pt x="1532" y="532"/>
                  <a:pt x="1562" y="405"/>
                  <a:pt x="1562" y="405"/>
                </a:cubicBezTo>
                <a:cubicBezTo>
                  <a:pt x="1562" y="405"/>
                  <a:pt x="1619" y="582"/>
                  <a:pt x="1738" y="521"/>
                </a:cubicBezTo>
                <a:cubicBezTo>
                  <a:pt x="1858" y="462"/>
                  <a:pt x="1836" y="320"/>
                  <a:pt x="1780" y="271"/>
                </a:cubicBezTo>
                <a:cubicBezTo>
                  <a:pt x="1730" y="221"/>
                  <a:pt x="1510" y="197"/>
                  <a:pt x="1451" y="384"/>
                </a:cubicBezTo>
                <a:cubicBezTo>
                  <a:pt x="1451" y="384"/>
                  <a:pt x="1420" y="474"/>
                  <a:pt x="1429" y="532"/>
                </a:cubicBezTo>
                <a:cubicBezTo>
                  <a:pt x="1429" y="532"/>
                  <a:pt x="1211" y="563"/>
                  <a:pt x="1144" y="673"/>
                </a:cubicBezTo>
                <a:cubicBezTo>
                  <a:pt x="1144" y="673"/>
                  <a:pt x="1015" y="701"/>
                  <a:pt x="1015" y="607"/>
                </a:cubicBezTo>
                <a:cubicBezTo>
                  <a:pt x="1015" y="511"/>
                  <a:pt x="1085" y="500"/>
                  <a:pt x="1130" y="500"/>
                </a:cubicBezTo>
                <a:cubicBezTo>
                  <a:pt x="1180" y="500"/>
                  <a:pt x="1384" y="532"/>
                  <a:pt x="1384" y="363"/>
                </a:cubicBezTo>
                <a:cubicBezTo>
                  <a:pt x="1384" y="192"/>
                  <a:pt x="1172" y="207"/>
                  <a:pt x="1127" y="239"/>
                </a:cubicBezTo>
                <a:cubicBezTo>
                  <a:pt x="1127" y="221"/>
                  <a:pt x="1069" y="0"/>
                  <a:pt x="848" y="62"/>
                </a:cubicBezTo>
                <a:cubicBezTo>
                  <a:pt x="736" y="102"/>
                  <a:pt x="717" y="175"/>
                  <a:pt x="717" y="175"/>
                </a:cubicBezTo>
                <a:cubicBezTo>
                  <a:pt x="717" y="175"/>
                  <a:pt x="510" y="150"/>
                  <a:pt x="550" y="429"/>
                </a:cubicBezTo>
                <a:cubicBezTo>
                  <a:pt x="608" y="645"/>
                  <a:pt x="842" y="543"/>
                  <a:pt x="842" y="543"/>
                </a:cubicBezTo>
                <a:cubicBezTo>
                  <a:pt x="842" y="543"/>
                  <a:pt x="901" y="482"/>
                  <a:pt x="868" y="398"/>
                </a:cubicBezTo>
                <a:cubicBezTo>
                  <a:pt x="826" y="338"/>
                  <a:pt x="761" y="386"/>
                  <a:pt x="770" y="415"/>
                </a:cubicBezTo>
                <a:cubicBezTo>
                  <a:pt x="775" y="444"/>
                  <a:pt x="804" y="482"/>
                  <a:pt x="842" y="440"/>
                </a:cubicBezTo>
                <a:cubicBezTo>
                  <a:pt x="842" y="440"/>
                  <a:pt x="859" y="535"/>
                  <a:pt x="750" y="500"/>
                </a:cubicBezTo>
                <a:cubicBezTo>
                  <a:pt x="639" y="465"/>
                  <a:pt x="661" y="323"/>
                  <a:pt x="767" y="277"/>
                </a:cubicBezTo>
                <a:cubicBezTo>
                  <a:pt x="873" y="232"/>
                  <a:pt x="1007" y="359"/>
                  <a:pt x="954" y="521"/>
                </a:cubicBezTo>
                <a:cubicBezTo>
                  <a:pt x="901" y="684"/>
                  <a:pt x="652" y="655"/>
                  <a:pt x="588" y="592"/>
                </a:cubicBezTo>
                <a:cubicBezTo>
                  <a:pt x="533" y="529"/>
                  <a:pt x="349" y="320"/>
                  <a:pt x="234" y="529"/>
                </a:cubicBezTo>
                <a:cubicBezTo>
                  <a:pt x="234" y="529"/>
                  <a:pt x="0" y="507"/>
                  <a:pt x="69" y="733"/>
                </a:cubicBezTo>
                <a:close/>
                <a:moveTo>
                  <a:pt x="69" y="733"/>
                </a:moveTo>
                <a:cubicBezTo>
                  <a:pt x="86" y="761"/>
                  <a:pt x="86" y="761"/>
                  <a:pt x="86" y="761"/>
                </a:cubicBezTo>
                <a:lnTo>
                  <a:pt x="69" y="733"/>
                </a:lnTo>
                <a:close/>
              </a:path>
            </a:pathLst>
          </a:custGeom>
          <a:solidFill>
            <a:schemeClr val="bg1"/>
          </a:solidFill>
          <a:ln>
            <a:noFill/>
          </a:ln>
          <a:effectLst>
            <a:outerShdw blurRad="50800" dist="63500" dir="9600000" algn="t" rotWithShape="0">
              <a:prstClr val="black">
                <a:alpha val="30000"/>
              </a:prstClr>
            </a:outerShdw>
          </a:effectLst>
        </p:spPr>
        <p:txBody>
          <a:bodyPr vert="horz" wrap="square" lIns="91440" tIns="45720" rIns="91440" bIns="45720" numCol="1" anchor="t" anchorCtr="0" compatLnSpc="1">
            <a:noAutofit/>
          </a:bodyPr>
          <a:lstStyle/>
          <a:p>
            <a:endParaRPr lang="zh-CN" altLang="en-US" dirty="0">
              <a:latin typeface="inpin heiti" charset="-122"/>
              <a:ea typeface="inpin heiti" charset="-122"/>
            </a:endParaRPr>
          </a:p>
        </p:txBody>
      </p:sp>
      <p:sp>
        <p:nvSpPr>
          <p:cNvPr id="19" name="PA_库_矩形 18"/>
          <p:cNvSpPr/>
          <p:nvPr>
            <p:custDataLst>
              <p:tags r:id="rId17"/>
            </p:custDataLst>
          </p:nvPr>
        </p:nvSpPr>
        <p:spPr>
          <a:xfrm>
            <a:off x="7686329" y="787123"/>
            <a:ext cx="294946" cy="1381660"/>
          </a:xfrm>
          <a:prstGeom prst="rect">
            <a:avLst/>
          </a:prstGeom>
        </p:spPr>
        <p:txBody>
          <a:bodyPr wrap="square">
            <a:spAutoFit/>
          </a:bodyPr>
          <a:lstStyle/>
          <a:p>
            <a:pPr lvl="0" algn="ctr">
              <a:lnSpc>
                <a:spcPct val="250000"/>
              </a:lnSpc>
            </a:pPr>
            <a:r>
              <a:rPr lang="zh-CN" altLang="en-US" sz="4000" dirty="0">
                <a:latin typeface="inpin heiti" charset="-122"/>
                <a:ea typeface="inpin heiti" charset="-122"/>
              </a:rPr>
              <a:t>肆</a:t>
            </a:r>
            <a:endParaRPr lang="en-US" altLang="zh-CN" sz="4000" dirty="0">
              <a:latin typeface="inpin heiti" charset="-122"/>
              <a:ea typeface="inpin heiti" charset="-122"/>
            </a:endParaRPr>
          </a:p>
        </p:txBody>
      </p:sp>
      <p:sp>
        <p:nvSpPr>
          <p:cNvPr id="20" name="PA_库_矩形 19"/>
          <p:cNvSpPr/>
          <p:nvPr>
            <p:custDataLst>
              <p:tags r:id="rId18"/>
            </p:custDataLst>
          </p:nvPr>
        </p:nvSpPr>
        <p:spPr>
          <a:xfrm>
            <a:off x="6874009" y="1861947"/>
            <a:ext cx="921385" cy="2240361"/>
          </a:xfrm>
          <a:prstGeom prst="rect">
            <a:avLst/>
          </a:prstGeom>
          <a:noFill/>
        </p:spPr>
        <p:txBody>
          <a:bodyPr vert="eaVert" wrap="square" rtlCol="0">
            <a:spAutoFit/>
          </a:bodyPr>
          <a:lstStyle/>
          <a:p>
            <a:pPr>
              <a:lnSpc>
                <a:spcPct val="150000"/>
              </a:lnSpc>
            </a:pPr>
            <a:r>
              <a:rPr lang="zh-CN" altLang="en-US" sz="3200" dirty="0">
                <a:solidFill>
                  <a:srgbClr val="C00000"/>
                </a:solidFill>
                <a:latin typeface="inpin heiti" charset="-122"/>
                <a:ea typeface="inpin heiti" charset="-122"/>
              </a:rPr>
              <a:t>兴趣作业</a:t>
            </a:r>
            <a:endParaRPr lang="zh-CN" altLang="en-US" sz="3200" dirty="0">
              <a:solidFill>
                <a:srgbClr val="C00000"/>
              </a:solidFill>
              <a:latin typeface="inpin heiti" charset="-122"/>
              <a:ea typeface="inpin heiti"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4000">
        <p:random/>
      </p:transition>
    </mc:Choice>
    <mc:Fallback>
      <p:transition spd="slow" advClick="0"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nodePh="1">
                                  <p:stCondLst>
                                    <p:cond delay="250"/>
                                  </p:stCondLst>
                                  <p:endCondLst>
                                    <p:cond evt="begin" delay="0">
                                      <p:tn val="5"/>
                                    </p:cond>
                                  </p:endCondLst>
                                  <p:childTnLst>
                                    <p:set>
                                      <p:cBhvr>
                                        <p:cTn id="6" dur="1" fill="hold">
                                          <p:stCondLst>
                                            <p:cond delay="0"/>
                                          </p:stCondLst>
                                        </p:cTn>
                                        <p:tgtEl>
                                          <p:spTgt spid="4">
                                            <p:txEl>
                                              <p:charRg st="4294967295" end="4294967295"/>
                                            </p:txEl>
                                          </p:spTgt>
                                        </p:tgtEl>
                                        <p:attrNameLst>
                                          <p:attrName>style.visibility</p:attrName>
                                        </p:attrNameLst>
                                      </p:cBhvr>
                                      <p:to>
                                        <p:strVal val="visible"/>
                                      </p:to>
                                    </p:set>
                                    <p:animEffect transition="in" filter="wipe(right)">
                                      <p:cBhvr>
                                        <p:cTn id="7" dur="1000"/>
                                        <p:tgtEl>
                                          <p:spTgt spid="4">
                                            <p:txEl>
                                              <p:charRg st="4294967295" end="4294967295"/>
                                            </p:txEl>
                                          </p:spTgt>
                                        </p:tgtEl>
                                      </p:cBhvr>
                                    </p:animEffect>
                                  </p:childTnLst>
                                </p:cTn>
                              </p:par>
                              <p:par>
                                <p:cTn id="8" presetID="22" presetClass="entr" presetSubtype="2"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1000"/>
                                        <p:tgtEl>
                                          <p:spTgt spid="5"/>
                                        </p:tgtEl>
                                      </p:cBhvr>
                                    </p:animEffect>
                                  </p:childTnLst>
                                </p:cTn>
                              </p:par>
                              <p:par>
                                <p:cTn id="11" presetID="22" presetClass="entr" presetSubtype="2" fill="hold" grpId="0" nodeType="withEffect">
                                  <p:stCondLst>
                                    <p:cond delay="250"/>
                                  </p:stCondLst>
                                  <p:childTnLst>
                                    <p:set>
                                      <p:cBhvr>
                                        <p:cTn id="12" dur="1" fill="hold">
                                          <p:stCondLst>
                                            <p:cond delay="0"/>
                                          </p:stCondLst>
                                        </p:cTn>
                                        <p:tgtEl>
                                          <p:spTgt spid="6"/>
                                        </p:tgtEl>
                                        <p:attrNameLst>
                                          <p:attrName>style.visibility</p:attrName>
                                        </p:attrNameLst>
                                      </p:cBhvr>
                                      <p:to>
                                        <p:strVal val="visible"/>
                                      </p:to>
                                    </p:set>
                                    <p:animEffect transition="in" filter="wipe(right)">
                                      <p:cBhvr>
                                        <p:cTn id="13" dur="1000"/>
                                        <p:tgtEl>
                                          <p:spTgt spid="6"/>
                                        </p:tgtEl>
                                      </p:cBhvr>
                                    </p:animEffect>
                                  </p:childTnLst>
                                </p:cTn>
                              </p:par>
                              <p:par>
                                <p:cTn id="14" presetID="22" presetClass="entr" presetSubtype="2" fill="hold" grpId="0" nodeType="with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wipe(right)">
                                      <p:cBhvr>
                                        <p:cTn id="16" dur="1000"/>
                                        <p:tgtEl>
                                          <p:spTgt spid="8"/>
                                        </p:tgtEl>
                                      </p:cBhvr>
                                    </p:animEffect>
                                  </p:childTnLst>
                                </p:cTn>
                              </p:par>
                              <p:par>
                                <p:cTn id="17" presetID="2" presetClass="entr" presetSubtype="8" decel="100000" fill="hold" grpId="0" nodeType="withEffect">
                                  <p:stCondLst>
                                    <p:cond delay="2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500" fill="hold"/>
                                        <p:tgtEl>
                                          <p:spTgt spid="11"/>
                                        </p:tgtEl>
                                        <p:attrNameLst>
                                          <p:attrName>ppt_x</p:attrName>
                                        </p:attrNameLst>
                                      </p:cBhvr>
                                      <p:tavLst>
                                        <p:tav tm="0">
                                          <p:val>
                                            <p:strVal val="0-#ppt_w/2"/>
                                          </p:val>
                                        </p:tav>
                                        <p:tav tm="100000">
                                          <p:val>
                                            <p:strVal val="#ppt_x"/>
                                          </p:val>
                                        </p:tav>
                                      </p:tavLst>
                                    </p:anim>
                                    <p:anim calcmode="lin" valueType="num">
                                      <p:cBhvr additive="base">
                                        <p:cTn id="20" dur="1500" fill="hold"/>
                                        <p:tgtEl>
                                          <p:spTgt spid="11"/>
                                        </p:tgtEl>
                                        <p:attrNameLst>
                                          <p:attrName>ppt_y</p:attrName>
                                        </p:attrNameLst>
                                      </p:cBhvr>
                                      <p:tavLst>
                                        <p:tav tm="0">
                                          <p:val>
                                            <p:strVal val="#ppt_y"/>
                                          </p:val>
                                        </p:tav>
                                        <p:tav tm="100000">
                                          <p:val>
                                            <p:strVal val="#ppt_y"/>
                                          </p:val>
                                        </p:tav>
                                      </p:tavLst>
                                    </p:anim>
                                    <p:set>
                                      <p:cBhvr>
                                        <p:cTn id="21" dur="1" fill="hold">
                                          <p:stCondLst>
                                            <p:cond delay="0"/>
                                          </p:stCondLst>
                                        </p:cTn>
                                        <p:tgtEl>
                                          <p:spTgt spid="11"/>
                                        </p:tgtEl>
                                        <p:attrNameLst>
                                          <p:attrName>style.visibility</p:attrName>
                                        </p:attrNameLst>
                                      </p:cBhvr>
                                      <p:to>
                                        <p:strVal val="visible"/>
                                      </p:to>
                                    </p:set>
                                    <p:anim to="" calcmode="lin" valueType="num">
                                      <p:cBhvr>
                                        <p:cTn id="22" dur="1500" fill="hold">
                                          <p:stCondLst>
                                            <p:cond delay="0"/>
                                          </p:stCondLst>
                                        </p:cTn>
                                        <p:tgtEl>
                                          <p:spTgt spid="11"/>
                                        </p:tgtEl>
                                        <p:attrNameLst>
                                          <p:attrName>ppt_w</p:attrName>
                                        </p:attrNameLst>
                                      </p:cBhvr>
                                      <p:tavLst>
                                        <p:tav tm="0">
                                          <p:val>
                                            <p:fltVal val="0"/>
                                          </p:val>
                                        </p:tav>
                                        <p:tav tm="100000">
                                          <p:val>
                                            <p:strVal val="#ppt_w"/>
                                          </p:val>
                                        </p:tav>
                                      </p:tavLst>
                                    </p:anim>
                                    <p:anim to="" calcmode="lin" valueType="num">
                                      <p:cBhvr>
                                        <p:cTn id="23" dur="1500" fill="hold">
                                          <p:stCondLst>
                                            <p:cond delay="0"/>
                                          </p:stCondLst>
                                        </p:cTn>
                                        <p:tgtEl>
                                          <p:spTgt spid="11"/>
                                        </p:tgtEl>
                                        <p:attrNameLst>
                                          <p:attrName>ppt_h</p:attrName>
                                        </p:attrNameLst>
                                      </p:cBhvr>
                                      <p:tavLst>
                                        <p:tav tm="0">
                                          <p:val>
                                            <p:fltVal val="0"/>
                                          </p:val>
                                        </p:tav>
                                        <p:tav tm="100000">
                                          <p:val>
                                            <p:strVal val="#ppt_h"/>
                                          </p:val>
                                        </p:tav>
                                      </p:tavLst>
                                    </p:anim>
                                    <p:animEffect filter="fade">
                                      <p:cBhvr>
                                        <p:cTn id="24" dur="1500">
                                          <p:stCondLst>
                                            <p:cond delay="0"/>
                                          </p:stCondLst>
                                        </p:cTn>
                                        <p:tgtEl>
                                          <p:spTgt spid="11"/>
                                        </p:tgtEl>
                                      </p:cBhvr>
                                    </p:animEffect>
                                  </p:childTnLst>
                                </p:cTn>
                              </p:par>
                              <p:par>
                                <p:cTn id="25" presetID="2" presetClass="entr" presetSubtype="8" decel="100000" fill="hold" grpId="0" nodeType="withEffect">
                                  <p:stCondLst>
                                    <p:cond delay="25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1500" fill="hold"/>
                                        <p:tgtEl>
                                          <p:spTgt spid="14"/>
                                        </p:tgtEl>
                                        <p:attrNameLst>
                                          <p:attrName>ppt_x</p:attrName>
                                        </p:attrNameLst>
                                      </p:cBhvr>
                                      <p:tavLst>
                                        <p:tav tm="0">
                                          <p:val>
                                            <p:strVal val="0-#ppt_w/2"/>
                                          </p:val>
                                        </p:tav>
                                        <p:tav tm="100000">
                                          <p:val>
                                            <p:strVal val="#ppt_x"/>
                                          </p:val>
                                        </p:tav>
                                      </p:tavLst>
                                    </p:anim>
                                    <p:anim calcmode="lin" valueType="num">
                                      <p:cBhvr additive="base">
                                        <p:cTn id="28" dur="1500" fill="hold"/>
                                        <p:tgtEl>
                                          <p:spTgt spid="14"/>
                                        </p:tgtEl>
                                        <p:attrNameLst>
                                          <p:attrName>ppt_y</p:attrName>
                                        </p:attrNameLst>
                                      </p:cBhvr>
                                      <p:tavLst>
                                        <p:tav tm="0">
                                          <p:val>
                                            <p:strVal val="#ppt_y"/>
                                          </p:val>
                                        </p:tav>
                                        <p:tav tm="100000">
                                          <p:val>
                                            <p:strVal val="#ppt_y"/>
                                          </p:val>
                                        </p:tav>
                                      </p:tavLst>
                                    </p:anim>
                                    <p:set>
                                      <p:cBhvr>
                                        <p:cTn id="29" dur="1" fill="hold">
                                          <p:stCondLst>
                                            <p:cond delay="0"/>
                                          </p:stCondLst>
                                        </p:cTn>
                                        <p:tgtEl>
                                          <p:spTgt spid="14"/>
                                        </p:tgtEl>
                                        <p:attrNameLst>
                                          <p:attrName>style.visibility</p:attrName>
                                        </p:attrNameLst>
                                      </p:cBhvr>
                                      <p:to>
                                        <p:strVal val="visible"/>
                                      </p:to>
                                    </p:set>
                                    <p:anim to="" calcmode="lin" valueType="num">
                                      <p:cBhvr>
                                        <p:cTn id="30" dur="1500" fill="hold">
                                          <p:stCondLst>
                                            <p:cond delay="0"/>
                                          </p:stCondLst>
                                        </p:cTn>
                                        <p:tgtEl>
                                          <p:spTgt spid="14"/>
                                        </p:tgtEl>
                                        <p:attrNameLst>
                                          <p:attrName>ppt_w</p:attrName>
                                        </p:attrNameLst>
                                      </p:cBhvr>
                                      <p:tavLst>
                                        <p:tav tm="0">
                                          <p:val>
                                            <p:fltVal val="0"/>
                                          </p:val>
                                        </p:tav>
                                        <p:tav tm="100000">
                                          <p:val>
                                            <p:strVal val="#ppt_w"/>
                                          </p:val>
                                        </p:tav>
                                      </p:tavLst>
                                    </p:anim>
                                    <p:anim to="" calcmode="lin" valueType="num">
                                      <p:cBhvr>
                                        <p:cTn id="31" dur="1500" fill="hold">
                                          <p:stCondLst>
                                            <p:cond delay="0"/>
                                          </p:stCondLst>
                                        </p:cTn>
                                        <p:tgtEl>
                                          <p:spTgt spid="14"/>
                                        </p:tgtEl>
                                        <p:attrNameLst>
                                          <p:attrName>ppt_h</p:attrName>
                                        </p:attrNameLst>
                                      </p:cBhvr>
                                      <p:tavLst>
                                        <p:tav tm="0">
                                          <p:val>
                                            <p:fltVal val="0"/>
                                          </p:val>
                                        </p:tav>
                                        <p:tav tm="100000">
                                          <p:val>
                                            <p:strVal val="#ppt_h"/>
                                          </p:val>
                                        </p:tav>
                                      </p:tavLst>
                                    </p:anim>
                                    <p:animEffect filter="fade">
                                      <p:cBhvr>
                                        <p:cTn id="32" dur="1500">
                                          <p:stCondLst>
                                            <p:cond delay="0"/>
                                          </p:stCondLst>
                                        </p:cTn>
                                        <p:tgtEl>
                                          <p:spTgt spid="14"/>
                                        </p:tgtEl>
                                      </p:cBhvr>
                                    </p:animEffect>
                                  </p:childTnLst>
                                </p:cTn>
                              </p:par>
                              <p:par>
                                <p:cTn id="33" presetID="2" presetClass="entr" presetSubtype="8" decel="100000" fill="hold" grpId="0" nodeType="withEffect">
                                  <p:stCondLst>
                                    <p:cond delay="25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1500" fill="hold"/>
                                        <p:tgtEl>
                                          <p:spTgt spid="16"/>
                                        </p:tgtEl>
                                        <p:attrNameLst>
                                          <p:attrName>ppt_x</p:attrName>
                                        </p:attrNameLst>
                                      </p:cBhvr>
                                      <p:tavLst>
                                        <p:tav tm="0">
                                          <p:val>
                                            <p:strVal val="0-#ppt_w/2"/>
                                          </p:val>
                                        </p:tav>
                                        <p:tav tm="100000">
                                          <p:val>
                                            <p:strVal val="#ppt_x"/>
                                          </p:val>
                                        </p:tav>
                                      </p:tavLst>
                                    </p:anim>
                                    <p:anim calcmode="lin" valueType="num">
                                      <p:cBhvr additive="base">
                                        <p:cTn id="36" dur="1500" fill="hold"/>
                                        <p:tgtEl>
                                          <p:spTgt spid="16"/>
                                        </p:tgtEl>
                                        <p:attrNameLst>
                                          <p:attrName>ppt_y</p:attrName>
                                        </p:attrNameLst>
                                      </p:cBhvr>
                                      <p:tavLst>
                                        <p:tav tm="0">
                                          <p:val>
                                            <p:strVal val="#ppt_y"/>
                                          </p:val>
                                        </p:tav>
                                        <p:tav tm="100000">
                                          <p:val>
                                            <p:strVal val="#ppt_y"/>
                                          </p:val>
                                        </p:tav>
                                      </p:tavLst>
                                    </p:anim>
                                    <p:set>
                                      <p:cBhvr>
                                        <p:cTn id="37" dur="1" fill="hold">
                                          <p:stCondLst>
                                            <p:cond delay="0"/>
                                          </p:stCondLst>
                                        </p:cTn>
                                        <p:tgtEl>
                                          <p:spTgt spid="16"/>
                                        </p:tgtEl>
                                        <p:attrNameLst>
                                          <p:attrName>style.visibility</p:attrName>
                                        </p:attrNameLst>
                                      </p:cBhvr>
                                      <p:to>
                                        <p:strVal val="visible"/>
                                      </p:to>
                                    </p:set>
                                    <p:anim to="" calcmode="lin" valueType="num">
                                      <p:cBhvr>
                                        <p:cTn id="38" dur="1500" fill="hold">
                                          <p:stCondLst>
                                            <p:cond delay="0"/>
                                          </p:stCondLst>
                                        </p:cTn>
                                        <p:tgtEl>
                                          <p:spTgt spid="16"/>
                                        </p:tgtEl>
                                        <p:attrNameLst>
                                          <p:attrName>ppt_w</p:attrName>
                                        </p:attrNameLst>
                                      </p:cBhvr>
                                      <p:tavLst>
                                        <p:tav tm="0">
                                          <p:val>
                                            <p:fltVal val="0"/>
                                          </p:val>
                                        </p:tav>
                                        <p:tav tm="100000">
                                          <p:val>
                                            <p:strVal val="#ppt_w"/>
                                          </p:val>
                                        </p:tav>
                                      </p:tavLst>
                                    </p:anim>
                                    <p:anim to="" calcmode="lin" valueType="num">
                                      <p:cBhvr>
                                        <p:cTn id="39" dur="1500" fill="hold">
                                          <p:stCondLst>
                                            <p:cond delay="0"/>
                                          </p:stCondLst>
                                        </p:cTn>
                                        <p:tgtEl>
                                          <p:spTgt spid="16"/>
                                        </p:tgtEl>
                                        <p:attrNameLst>
                                          <p:attrName>ppt_h</p:attrName>
                                        </p:attrNameLst>
                                      </p:cBhvr>
                                      <p:tavLst>
                                        <p:tav tm="0">
                                          <p:val>
                                            <p:fltVal val="0"/>
                                          </p:val>
                                        </p:tav>
                                        <p:tav tm="100000">
                                          <p:val>
                                            <p:strVal val="#ppt_h"/>
                                          </p:val>
                                        </p:tav>
                                      </p:tavLst>
                                    </p:anim>
                                    <p:animEffect filter="fade">
                                      <p:cBhvr>
                                        <p:cTn id="40" dur="1500">
                                          <p:stCondLst>
                                            <p:cond delay="0"/>
                                          </p:stCondLst>
                                        </p:cTn>
                                        <p:tgtEl>
                                          <p:spTgt spid="16"/>
                                        </p:tgtEl>
                                      </p:cBhvr>
                                    </p:animEffect>
                                  </p:childTnLst>
                                </p:cTn>
                              </p:par>
                              <p:par>
                                <p:cTn id="41" presetID="2" presetClass="entr" presetSubtype="8" decel="100000" fill="hold" grpId="0" nodeType="withEffect">
                                  <p:stCondLst>
                                    <p:cond delay="25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1500" fill="hold"/>
                                        <p:tgtEl>
                                          <p:spTgt spid="17"/>
                                        </p:tgtEl>
                                        <p:attrNameLst>
                                          <p:attrName>ppt_x</p:attrName>
                                        </p:attrNameLst>
                                      </p:cBhvr>
                                      <p:tavLst>
                                        <p:tav tm="0">
                                          <p:val>
                                            <p:strVal val="0-#ppt_w/2"/>
                                          </p:val>
                                        </p:tav>
                                        <p:tav tm="100000">
                                          <p:val>
                                            <p:strVal val="#ppt_x"/>
                                          </p:val>
                                        </p:tav>
                                      </p:tavLst>
                                    </p:anim>
                                    <p:anim calcmode="lin" valueType="num">
                                      <p:cBhvr additive="base">
                                        <p:cTn id="44" dur="1500" fill="hold"/>
                                        <p:tgtEl>
                                          <p:spTgt spid="17"/>
                                        </p:tgtEl>
                                        <p:attrNameLst>
                                          <p:attrName>ppt_y</p:attrName>
                                        </p:attrNameLst>
                                      </p:cBhvr>
                                      <p:tavLst>
                                        <p:tav tm="0">
                                          <p:val>
                                            <p:strVal val="#ppt_y"/>
                                          </p:val>
                                        </p:tav>
                                        <p:tav tm="100000">
                                          <p:val>
                                            <p:strVal val="#ppt_y"/>
                                          </p:val>
                                        </p:tav>
                                      </p:tavLst>
                                    </p:anim>
                                    <p:set>
                                      <p:cBhvr>
                                        <p:cTn id="45" dur="1" fill="hold">
                                          <p:stCondLst>
                                            <p:cond delay="0"/>
                                          </p:stCondLst>
                                        </p:cTn>
                                        <p:tgtEl>
                                          <p:spTgt spid="17"/>
                                        </p:tgtEl>
                                        <p:attrNameLst>
                                          <p:attrName>style.visibility</p:attrName>
                                        </p:attrNameLst>
                                      </p:cBhvr>
                                      <p:to>
                                        <p:strVal val="visible"/>
                                      </p:to>
                                    </p:set>
                                    <p:anim to="" calcmode="lin" valueType="num">
                                      <p:cBhvr>
                                        <p:cTn id="46" dur="1500" fill="hold">
                                          <p:stCondLst>
                                            <p:cond delay="0"/>
                                          </p:stCondLst>
                                        </p:cTn>
                                        <p:tgtEl>
                                          <p:spTgt spid="17"/>
                                        </p:tgtEl>
                                        <p:attrNameLst>
                                          <p:attrName>ppt_w</p:attrName>
                                        </p:attrNameLst>
                                      </p:cBhvr>
                                      <p:tavLst>
                                        <p:tav tm="0">
                                          <p:val>
                                            <p:fltVal val="0"/>
                                          </p:val>
                                        </p:tav>
                                        <p:tav tm="100000">
                                          <p:val>
                                            <p:strVal val="#ppt_w"/>
                                          </p:val>
                                        </p:tav>
                                      </p:tavLst>
                                    </p:anim>
                                    <p:anim to="" calcmode="lin" valueType="num">
                                      <p:cBhvr>
                                        <p:cTn id="47" dur="1500" fill="hold">
                                          <p:stCondLst>
                                            <p:cond delay="0"/>
                                          </p:stCondLst>
                                        </p:cTn>
                                        <p:tgtEl>
                                          <p:spTgt spid="17"/>
                                        </p:tgtEl>
                                        <p:attrNameLst>
                                          <p:attrName>ppt_h</p:attrName>
                                        </p:attrNameLst>
                                      </p:cBhvr>
                                      <p:tavLst>
                                        <p:tav tm="0">
                                          <p:val>
                                            <p:fltVal val="0"/>
                                          </p:val>
                                        </p:tav>
                                        <p:tav tm="100000">
                                          <p:val>
                                            <p:strVal val="#ppt_h"/>
                                          </p:val>
                                        </p:tav>
                                      </p:tavLst>
                                    </p:anim>
                                    <p:animEffect filter="fade">
                                      <p:cBhvr>
                                        <p:cTn id="48" dur="1500">
                                          <p:stCondLst>
                                            <p:cond delay="0"/>
                                          </p:stCondLst>
                                        </p:cTn>
                                        <p:tgtEl>
                                          <p:spTgt spid="17"/>
                                        </p:tgtEl>
                                      </p:cBhvr>
                                    </p:animEffect>
                                  </p:childTnLst>
                                </p:cTn>
                              </p:par>
                              <p:par>
                                <p:cTn id="49" presetID="2" presetClass="entr" presetSubtype="8" decel="100000" fill="hold" grpId="0" nodeType="withEffect">
                                  <p:stCondLst>
                                    <p:cond delay="25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1500" fill="hold"/>
                                        <p:tgtEl>
                                          <p:spTgt spid="19"/>
                                        </p:tgtEl>
                                        <p:attrNameLst>
                                          <p:attrName>ppt_x</p:attrName>
                                        </p:attrNameLst>
                                      </p:cBhvr>
                                      <p:tavLst>
                                        <p:tav tm="0">
                                          <p:val>
                                            <p:strVal val="0-#ppt_w/2"/>
                                          </p:val>
                                        </p:tav>
                                        <p:tav tm="100000">
                                          <p:val>
                                            <p:strVal val="#ppt_x"/>
                                          </p:val>
                                        </p:tav>
                                      </p:tavLst>
                                    </p:anim>
                                    <p:anim calcmode="lin" valueType="num">
                                      <p:cBhvr additive="base">
                                        <p:cTn id="52" dur="1500" fill="hold"/>
                                        <p:tgtEl>
                                          <p:spTgt spid="19"/>
                                        </p:tgtEl>
                                        <p:attrNameLst>
                                          <p:attrName>ppt_y</p:attrName>
                                        </p:attrNameLst>
                                      </p:cBhvr>
                                      <p:tavLst>
                                        <p:tav tm="0">
                                          <p:val>
                                            <p:strVal val="#ppt_y"/>
                                          </p:val>
                                        </p:tav>
                                        <p:tav tm="100000">
                                          <p:val>
                                            <p:strVal val="#ppt_y"/>
                                          </p:val>
                                        </p:tav>
                                      </p:tavLst>
                                    </p:anim>
                                    <p:set>
                                      <p:cBhvr>
                                        <p:cTn id="53" dur="1" fill="hold">
                                          <p:stCondLst>
                                            <p:cond delay="0"/>
                                          </p:stCondLst>
                                        </p:cTn>
                                        <p:tgtEl>
                                          <p:spTgt spid="19"/>
                                        </p:tgtEl>
                                        <p:attrNameLst>
                                          <p:attrName>style.visibility</p:attrName>
                                        </p:attrNameLst>
                                      </p:cBhvr>
                                      <p:to>
                                        <p:strVal val="visible"/>
                                      </p:to>
                                    </p:set>
                                    <p:anim to="" calcmode="lin" valueType="num">
                                      <p:cBhvr>
                                        <p:cTn id="54" dur="1500" fill="hold">
                                          <p:stCondLst>
                                            <p:cond delay="0"/>
                                          </p:stCondLst>
                                        </p:cTn>
                                        <p:tgtEl>
                                          <p:spTgt spid="19"/>
                                        </p:tgtEl>
                                        <p:attrNameLst>
                                          <p:attrName>ppt_w</p:attrName>
                                        </p:attrNameLst>
                                      </p:cBhvr>
                                      <p:tavLst>
                                        <p:tav tm="0">
                                          <p:val>
                                            <p:fltVal val="0"/>
                                          </p:val>
                                        </p:tav>
                                        <p:tav tm="100000">
                                          <p:val>
                                            <p:strVal val="#ppt_w"/>
                                          </p:val>
                                        </p:tav>
                                      </p:tavLst>
                                    </p:anim>
                                    <p:anim to="" calcmode="lin" valueType="num">
                                      <p:cBhvr>
                                        <p:cTn id="55" dur="1500" fill="hold">
                                          <p:stCondLst>
                                            <p:cond delay="0"/>
                                          </p:stCondLst>
                                        </p:cTn>
                                        <p:tgtEl>
                                          <p:spTgt spid="19"/>
                                        </p:tgtEl>
                                        <p:attrNameLst>
                                          <p:attrName>ppt_h</p:attrName>
                                        </p:attrNameLst>
                                      </p:cBhvr>
                                      <p:tavLst>
                                        <p:tav tm="0">
                                          <p:val>
                                            <p:fltVal val="0"/>
                                          </p:val>
                                        </p:tav>
                                        <p:tav tm="100000">
                                          <p:val>
                                            <p:strVal val="#ppt_h"/>
                                          </p:val>
                                        </p:tav>
                                      </p:tavLst>
                                    </p:anim>
                                    <p:animEffect filter="fade">
                                      <p:cBhvr>
                                        <p:cTn id="56" dur="1500">
                                          <p:stCondLst>
                                            <p:cond delay="0"/>
                                          </p:stCondLst>
                                        </p:cTn>
                                        <p:tgtEl>
                                          <p:spTgt spid="19"/>
                                        </p:tgtEl>
                                      </p:cBhvr>
                                    </p:animEffect>
                                  </p:childTnLst>
                                </p:cTn>
                              </p:par>
                              <p:par>
                                <p:cTn id="57" presetID="2" presetClass="entr" presetSubtype="8" decel="100000" fill="hold" grpId="0" nodeType="withEffect">
                                  <p:stCondLst>
                                    <p:cond delay="250"/>
                                  </p:stCondLst>
                                  <p:childTnLst>
                                    <p:set>
                                      <p:cBhvr>
                                        <p:cTn id="58" dur="1" fill="hold">
                                          <p:stCondLst>
                                            <p:cond delay="0"/>
                                          </p:stCondLst>
                                        </p:cTn>
                                        <p:tgtEl>
                                          <p:spTgt spid="20"/>
                                        </p:tgtEl>
                                        <p:attrNameLst>
                                          <p:attrName>style.visibility</p:attrName>
                                        </p:attrNameLst>
                                      </p:cBhvr>
                                      <p:to>
                                        <p:strVal val="visible"/>
                                      </p:to>
                                    </p:set>
                                    <p:anim calcmode="lin" valueType="num">
                                      <p:cBhvr additive="base">
                                        <p:cTn id="59" dur="1500" fill="hold"/>
                                        <p:tgtEl>
                                          <p:spTgt spid="20"/>
                                        </p:tgtEl>
                                        <p:attrNameLst>
                                          <p:attrName>ppt_x</p:attrName>
                                        </p:attrNameLst>
                                      </p:cBhvr>
                                      <p:tavLst>
                                        <p:tav tm="0">
                                          <p:val>
                                            <p:strVal val="0-#ppt_w/2"/>
                                          </p:val>
                                        </p:tav>
                                        <p:tav tm="100000">
                                          <p:val>
                                            <p:strVal val="#ppt_x"/>
                                          </p:val>
                                        </p:tav>
                                      </p:tavLst>
                                    </p:anim>
                                    <p:anim calcmode="lin" valueType="num">
                                      <p:cBhvr additive="base">
                                        <p:cTn id="60" dur="1500" fill="hold"/>
                                        <p:tgtEl>
                                          <p:spTgt spid="20"/>
                                        </p:tgtEl>
                                        <p:attrNameLst>
                                          <p:attrName>ppt_y</p:attrName>
                                        </p:attrNameLst>
                                      </p:cBhvr>
                                      <p:tavLst>
                                        <p:tav tm="0">
                                          <p:val>
                                            <p:strVal val="#ppt_y"/>
                                          </p:val>
                                        </p:tav>
                                        <p:tav tm="100000">
                                          <p:val>
                                            <p:strVal val="#ppt_y"/>
                                          </p:val>
                                        </p:tav>
                                      </p:tavLst>
                                    </p:anim>
                                    <p:set>
                                      <p:cBhvr>
                                        <p:cTn id="61" dur="1" fill="hold">
                                          <p:stCondLst>
                                            <p:cond delay="0"/>
                                          </p:stCondLst>
                                        </p:cTn>
                                        <p:tgtEl>
                                          <p:spTgt spid="20"/>
                                        </p:tgtEl>
                                        <p:attrNameLst>
                                          <p:attrName>style.visibility</p:attrName>
                                        </p:attrNameLst>
                                      </p:cBhvr>
                                      <p:to>
                                        <p:strVal val="visible"/>
                                      </p:to>
                                    </p:set>
                                    <p:anim to="" calcmode="lin" valueType="num">
                                      <p:cBhvr>
                                        <p:cTn id="62" dur="1500" fill="hold">
                                          <p:stCondLst>
                                            <p:cond delay="0"/>
                                          </p:stCondLst>
                                        </p:cTn>
                                        <p:tgtEl>
                                          <p:spTgt spid="20"/>
                                        </p:tgtEl>
                                        <p:attrNameLst>
                                          <p:attrName>ppt_w</p:attrName>
                                        </p:attrNameLst>
                                      </p:cBhvr>
                                      <p:tavLst>
                                        <p:tav tm="0">
                                          <p:val>
                                            <p:fltVal val="0"/>
                                          </p:val>
                                        </p:tav>
                                        <p:tav tm="100000">
                                          <p:val>
                                            <p:strVal val="#ppt_w"/>
                                          </p:val>
                                        </p:tav>
                                      </p:tavLst>
                                    </p:anim>
                                    <p:anim to="" calcmode="lin" valueType="num">
                                      <p:cBhvr>
                                        <p:cTn id="63" dur="1500" fill="hold">
                                          <p:stCondLst>
                                            <p:cond delay="0"/>
                                          </p:stCondLst>
                                        </p:cTn>
                                        <p:tgtEl>
                                          <p:spTgt spid="20"/>
                                        </p:tgtEl>
                                        <p:attrNameLst>
                                          <p:attrName>ppt_h</p:attrName>
                                        </p:attrNameLst>
                                      </p:cBhvr>
                                      <p:tavLst>
                                        <p:tav tm="0">
                                          <p:val>
                                            <p:fltVal val="0"/>
                                          </p:val>
                                        </p:tav>
                                        <p:tav tm="100000">
                                          <p:val>
                                            <p:strVal val="#ppt_h"/>
                                          </p:val>
                                        </p:tav>
                                      </p:tavLst>
                                    </p:anim>
                                    <p:animEffect filter="fade">
                                      <p:cBhvr>
                                        <p:cTn id="64" dur="1500">
                                          <p:stCondLst>
                                            <p:cond delay="0"/>
                                          </p:stCondLst>
                                        </p:cTn>
                                        <p:tgtEl>
                                          <p:spTgt spid="20"/>
                                        </p:tgtEl>
                                      </p:cBhvr>
                                    </p:animEffect>
                                  </p:childTnLst>
                                </p:cTn>
                              </p:par>
                              <p:par>
                                <p:cTn id="65" presetID="2" presetClass="entr" presetSubtype="8" decel="100000" fill="hold" grpId="0" nodeType="withEffect">
                                  <p:stCondLst>
                                    <p:cond delay="250"/>
                                  </p:stCondLst>
                                  <p:childTnLst>
                                    <p:set>
                                      <p:cBhvr>
                                        <p:cTn id="66" dur="1" fill="hold">
                                          <p:stCondLst>
                                            <p:cond delay="0"/>
                                          </p:stCondLst>
                                        </p:cTn>
                                        <p:tgtEl>
                                          <p:spTgt spid="10"/>
                                        </p:tgtEl>
                                        <p:attrNameLst>
                                          <p:attrName>style.visibility</p:attrName>
                                        </p:attrNameLst>
                                      </p:cBhvr>
                                      <p:to>
                                        <p:strVal val="visible"/>
                                      </p:to>
                                    </p:set>
                                    <p:anim calcmode="lin" valueType="num">
                                      <p:cBhvr additive="base">
                                        <p:cTn id="67" dur="1500" fill="hold"/>
                                        <p:tgtEl>
                                          <p:spTgt spid="10"/>
                                        </p:tgtEl>
                                        <p:attrNameLst>
                                          <p:attrName>ppt_x</p:attrName>
                                        </p:attrNameLst>
                                      </p:cBhvr>
                                      <p:tavLst>
                                        <p:tav tm="0">
                                          <p:val>
                                            <p:strVal val="0-#ppt_w/2"/>
                                          </p:val>
                                        </p:tav>
                                        <p:tav tm="100000">
                                          <p:val>
                                            <p:strVal val="#ppt_x"/>
                                          </p:val>
                                        </p:tav>
                                      </p:tavLst>
                                    </p:anim>
                                    <p:anim calcmode="lin" valueType="num">
                                      <p:cBhvr additive="base">
                                        <p:cTn id="68" dur="1500" fill="hold"/>
                                        <p:tgtEl>
                                          <p:spTgt spid="10"/>
                                        </p:tgtEl>
                                        <p:attrNameLst>
                                          <p:attrName>ppt_y</p:attrName>
                                        </p:attrNameLst>
                                      </p:cBhvr>
                                      <p:tavLst>
                                        <p:tav tm="0">
                                          <p:val>
                                            <p:strVal val="#ppt_y"/>
                                          </p:val>
                                        </p:tav>
                                        <p:tav tm="100000">
                                          <p:val>
                                            <p:strVal val="#ppt_y"/>
                                          </p:val>
                                        </p:tav>
                                      </p:tavLst>
                                    </p:anim>
                                    <p:set>
                                      <p:cBhvr>
                                        <p:cTn id="69" dur="1" fill="hold">
                                          <p:stCondLst>
                                            <p:cond delay="0"/>
                                          </p:stCondLst>
                                        </p:cTn>
                                        <p:tgtEl>
                                          <p:spTgt spid="10"/>
                                        </p:tgtEl>
                                        <p:attrNameLst>
                                          <p:attrName>style.visibility</p:attrName>
                                        </p:attrNameLst>
                                      </p:cBhvr>
                                      <p:to>
                                        <p:strVal val="visible"/>
                                      </p:to>
                                    </p:set>
                                    <p:anim to="" calcmode="lin" valueType="num">
                                      <p:cBhvr>
                                        <p:cTn id="70" dur="1500" fill="hold">
                                          <p:stCondLst>
                                            <p:cond delay="0"/>
                                          </p:stCondLst>
                                        </p:cTn>
                                        <p:tgtEl>
                                          <p:spTgt spid="10"/>
                                        </p:tgtEl>
                                        <p:attrNameLst>
                                          <p:attrName>ppt_w</p:attrName>
                                        </p:attrNameLst>
                                      </p:cBhvr>
                                      <p:tavLst>
                                        <p:tav tm="0">
                                          <p:val>
                                            <p:fltVal val="0"/>
                                          </p:val>
                                        </p:tav>
                                        <p:tav tm="100000">
                                          <p:val>
                                            <p:strVal val="#ppt_w"/>
                                          </p:val>
                                        </p:tav>
                                      </p:tavLst>
                                    </p:anim>
                                    <p:anim to="" calcmode="lin" valueType="num">
                                      <p:cBhvr>
                                        <p:cTn id="71" dur="1500" fill="hold">
                                          <p:stCondLst>
                                            <p:cond delay="0"/>
                                          </p:stCondLst>
                                        </p:cTn>
                                        <p:tgtEl>
                                          <p:spTgt spid="10"/>
                                        </p:tgtEl>
                                        <p:attrNameLst>
                                          <p:attrName>ppt_h</p:attrName>
                                        </p:attrNameLst>
                                      </p:cBhvr>
                                      <p:tavLst>
                                        <p:tav tm="0">
                                          <p:val>
                                            <p:fltVal val="0"/>
                                          </p:val>
                                        </p:tav>
                                        <p:tav tm="100000">
                                          <p:val>
                                            <p:strVal val="#ppt_h"/>
                                          </p:val>
                                        </p:tav>
                                      </p:tavLst>
                                    </p:anim>
                                    <p:animEffect filter="fade">
                                      <p:cBhvr>
                                        <p:cTn id="72" dur="1500">
                                          <p:stCondLst>
                                            <p:cond delay="0"/>
                                          </p:stCondLst>
                                        </p:cTn>
                                        <p:tgtEl>
                                          <p:spTgt spid="10"/>
                                        </p:tgtEl>
                                      </p:cBhvr>
                                    </p:animEffect>
                                  </p:childTnLst>
                                </p:cTn>
                              </p:par>
                              <p:par>
                                <p:cTn id="73" presetID="22" presetClass="entr" presetSubtype="8" fill="hold" grpId="0" nodeType="withEffect">
                                  <p:stCondLst>
                                    <p:cond delay="250"/>
                                  </p:stCondLst>
                                  <p:childTnLst>
                                    <p:set>
                                      <p:cBhvr>
                                        <p:cTn id="74" dur="1" fill="hold">
                                          <p:stCondLst>
                                            <p:cond delay="0"/>
                                          </p:stCondLst>
                                        </p:cTn>
                                        <p:tgtEl>
                                          <p:spTgt spid="9"/>
                                        </p:tgtEl>
                                        <p:attrNameLst>
                                          <p:attrName>style.visibility</p:attrName>
                                        </p:attrNameLst>
                                      </p:cBhvr>
                                      <p:to>
                                        <p:strVal val="visible"/>
                                      </p:to>
                                    </p:set>
                                    <p:animEffect transition="in" filter="wipe(left)">
                                      <p:cBhvr>
                                        <p:cTn id="75" dur="500"/>
                                        <p:tgtEl>
                                          <p:spTgt spid="9"/>
                                        </p:tgtEl>
                                      </p:cBhvr>
                                    </p:animEffect>
                                  </p:childTnLst>
                                </p:cTn>
                              </p:par>
                              <p:par>
                                <p:cTn id="76" presetID="22" presetClass="entr" presetSubtype="8" fill="hold" grpId="0" nodeType="withEffect">
                                  <p:stCondLst>
                                    <p:cond delay="250"/>
                                  </p:stCondLst>
                                  <p:childTnLst>
                                    <p:set>
                                      <p:cBhvr>
                                        <p:cTn id="77" dur="1" fill="hold">
                                          <p:stCondLst>
                                            <p:cond delay="0"/>
                                          </p:stCondLst>
                                        </p:cTn>
                                        <p:tgtEl>
                                          <p:spTgt spid="12"/>
                                        </p:tgtEl>
                                        <p:attrNameLst>
                                          <p:attrName>style.visibility</p:attrName>
                                        </p:attrNameLst>
                                      </p:cBhvr>
                                      <p:to>
                                        <p:strVal val="visible"/>
                                      </p:to>
                                    </p:set>
                                    <p:animEffect transition="in" filter="wipe(left)">
                                      <p:cBhvr>
                                        <p:cTn id="78" dur="500"/>
                                        <p:tgtEl>
                                          <p:spTgt spid="12"/>
                                        </p:tgtEl>
                                      </p:cBhvr>
                                    </p:animEffect>
                                  </p:childTnLst>
                                </p:cTn>
                              </p:par>
                              <p:par>
                                <p:cTn id="79" presetID="22" presetClass="entr" presetSubtype="8" fill="hold" grpId="0" nodeType="withEffect">
                                  <p:stCondLst>
                                    <p:cond delay="250"/>
                                  </p:stCondLst>
                                  <p:childTnLst>
                                    <p:set>
                                      <p:cBhvr>
                                        <p:cTn id="80" dur="1" fill="hold">
                                          <p:stCondLst>
                                            <p:cond delay="0"/>
                                          </p:stCondLst>
                                        </p:cTn>
                                        <p:tgtEl>
                                          <p:spTgt spid="15"/>
                                        </p:tgtEl>
                                        <p:attrNameLst>
                                          <p:attrName>style.visibility</p:attrName>
                                        </p:attrNameLst>
                                      </p:cBhvr>
                                      <p:to>
                                        <p:strVal val="visible"/>
                                      </p:to>
                                    </p:set>
                                    <p:animEffect transition="in" filter="wipe(left)">
                                      <p:cBhvr>
                                        <p:cTn id="81" dur="500"/>
                                        <p:tgtEl>
                                          <p:spTgt spid="15"/>
                                        </p:tgtEl>
                                      </p:cBhvr>
                                    </p:animEffect>
                                  </p:childTnLst>
                                </p:cTn>
                              </p:par>
                              <p:par>
                                <p:cTn id="82" presetID="22" presetClass="entr" presetSubtype="8" fill="hold" grpId="0" nodeType="withEffect">
                                  <p:stCondLst>
                                    <p:cond delay="250"/>
                                  </p:stCondLst>
                                  <p:childTnLst>
                                    <p:set>
                                      <p:cBhvr>
                                        <p:cTn id="83" dur="1" fill="hold">
                                          <p:stCondLst>
                                            <p:cond delay="0"/>
                                          </p:stCondLst>
                                        </p:cTn>
                                        <p:tgtEl>
                                          <p:spTgt spid="18"/>
                                        </p:tgtEl>
                                        <p:attrNameLst>
                                          <p:attrName>style.visibility</p:attrName>
                                        </p:attrNameLst>
                                      </p:cBhvr>
                                      <p:to>
                                        <p:strVal val="visible"/>
                                      </p:to>
                                    </p:set>
                                    <p:animEffect transition="in" filter="wipe(left)">
                                      <p:cBhvr>
                                        <p:cTn id="8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P spid="8" grpId="0" autoUpdateAnimBg="0"/>
      <p:bldP spid="9" grpId="0" animBg="1"/>
      <p:bldP spid="10" grpId="0" autoUpdateAnimBg="0"/>
      <p:bldP spid="11" grpId="0" autoUpdateAnimBg="0"/>
      <p:bldP spid="12" grpId="0" animBg="1"/>
      <p:bldP spid="14" grpId="0" autoUpdateAnimBg="0"/>
      <p:bldP spid="15" grpId="0" animBg="1"/>
      <p:bldP spid="16" grpId="0" autoUpdateAnimBg="0"/>
      <p:bldP spid="17" grpId="0" autoUpdateAnimBg="0"/>
      <p:bldP spid="18" grpId="0" animBg="1"/>
      <p:bldP spid="19" grpId="0" autoUpdateAnimBg="0"/>
      <p:bldP spid="20"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srcRect/>
          <a:stretch>
            <a:fillRect/>
          </a:stretch>
        </p:blipFill>
        <p:spPr>
          <a:xfrm>
            <a:off x="20" y="10"/>
            <a:ext cx="12191980" cy="6857990"/>
          </a:xfrm>
          <a:prstGeom prst="rect">
            <a:avLst/>
          </a:prstGeom>
        </p:spPr>
      </p:pic>
      <p:grpSp>
        <p:nvGrpSpPr>
          <p:cNvPr id="4" name="PA_库_组合 17"/>
          <p:cNvGrpSpPr/>
          <p:nvPr>
            <p:custDataLst>
              <p:tags r:id="rId2"/>
            </p:custDataLst>
          </p:nvPr>
        </p:nvGrpSpPr>
        <p:grpSpPr>
          <a:xfrm>
            <a:off x="1268395" y="645701"/>
            <a:ext cx="4169823" cy="2969964"/>
            <a:chOff x="4238273" y="1698975"/>
            <a:chExt cx="3482178" cy="2480188"/>
          </a:xfrm>
        </p:grpSpPr>
        <p:grpSp>
          <p:nvGrpSpPr>
            <p:cNvPr id="5" name="组合 4"/>
            <p:cNvGrpSpPr/>
            <p:nvPr/>
          </p:nvGrpSpPr>
          <p:grpSpPr>
            <a:xfrm>
              <a:off x="4865571" y="1698975"/>
              <a:ext cx="2467779" cy="2467779"/>
              <a:chOff x="4450814" y="2093205"/>
              <a:chExt cx="1372308" cy="1372308"/>
            </a:xfrm>
          </p:grpSpPr>
          <p:sp>
            <p:nvSpPr>
              <p:cNvPr id="17" name="弧形 16"/>
              <p:cNvSpPr/>
              <p:nvPr/>
            </p:nvSpPr>
            <p:spPr>
              <a:xfrm>
                <a:off x="4450814" y="2093205"/>
                <a:ext cx="1372308" cy="1372308"/>
              </a:xfrm>
              <a:prstGeom prst="arc">
                <a:avLst>
                  <a:gd name="adj1" fmla="val 5353809"/>
                  <a:gd name="adj2" fmla="val 14951238"/>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dirty="0">
                  <a:latin typeface="inpin heiti" charset="-122"/>
                  <a:ea typeface="inpin heiti" charset="-122"/>
                </a:endParaRPr>
              </a:p>
            </p:txBody>
          </p:sp>
          <p:sp>
            <p:nvSpPr>
              <p:cNvPr id="18" name="弧形 17"/>
              <p:cNvSpPr/>
              <p:nvPr/>
            </p:nvSpPr>
            <p:spPr>
              <a:xfrm>
                <a:off x="4450814" y="2093205"/>
                <a:ext cx="1372308" cy="1372308"/>
              </a:xfrm>
              <a:prstGeom prst="arc">
                <a:avLst>
                  <a:gd name="adj1" fmla="val 16688454"/>
                  <a:gd name="adj2" fmla="val 392867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dirty="0">
                  <a:latin typeface="inpin heiti" charset="-122"/>
                  <a:ea typeface="inpin heiti" charset="-122"/>
                </a:endParaRPr>
              </a:p>
            </p:txBody>
          </p:sp>
        </p:grpSp>
        <p:sp>
          <p:nvSpPr>
            <p:cNvPr id="6" name="矩形 5"/>
            <p:cNvSpPr/>
            <p:nvPr/>
          </p:nvSpPr>
          <p:spPr>
            <a:xfrm>
              <a:off x="5388292" y="3073972"/>
              <a:ext cx="699002" cy="1105191"/>
            </a:xfrm>
            <a:prstGeom prst="rect">
              <a:avLst/>
            </a:prstGeom>
            <a:noFill/>
          </p:spPr>
          <p:txBody>
            <a:bodyPr wrap="square" rtlCol="0">
              <a:spAutoFit/>
            </a:bodyPr>
            <a:lstStyle/>
            <a:p>
              <a:r>
                <a:rPr lang="zh-CN" altLang="en-US" sz="8000" dirty="0">
                  <a:latin typeface="inpin heiti" charset="-122"/>
                  <a:ea typeface="inpin heiti" charset="-122"/>
                </a:rPr>
                <a:t>分</a:t>
              </a:r>
              <a:endParaRPr lang="zh-CN" altLang="en-US" sz="8000" dirty="0">
                <a:latin typeface="inpin heiti" charset="-122"/>
                <a:ea typeface="inpin heiti" charset="-122"/>
              </a:endParaRPr>
            </a:p>
          </p:txBody>
        </p:sp>
        <p:sp>
          <p:nvSpPr>
            <p:cNvPr id="7" name="矩形 6"/>
            <p:cNvSpPr/>
            <p:nvPr/>
          </p:nvSpPr>
          <p:spPr>
            <a:xfrm>
              <a:off x="5886772" y="1897616"/>
              <a:ext cx="699002" cy="693957"/>
            </a:xfrm>
            <a:prstGeom prst="rect">
              <a:avLst/>
            </a:prstGeom>
            <a:noFill/>
          </p:spPr>
          <p:txBody>
            <a:bodyPr wrap="square" rtlCol="0">
              <a:spAutoFit/>
            </a:bodyPr>
            <a:lstStyle/>
            <a:p>
              <a:r>
                <a:rPr lang="zh-CN" altLang="en-US" sz="4800" dirty="0">
                  <a:latin typeface="inpin heiti" charset="-122"/>
                  <a:ea typeface="inpin heiti" charset="-122"/>
                </a:rPr>
                <a:t>第</a:t>
              </a:r>
              <a:endParaRPr lang="zh-CN" altLang="en-US" sz="4800" dirty="0">
                <a:latin typeface="inpin heiti" charset="-122"/>
                <a:ea typeface="inpin heiti" charset="-122"/>
              </a:endParaRPr>
            </a:p>
          </p:txBody>
        </p:sp>
        <p:sp>
          <p:nvSpPr>
            <p:cNvPr id="8" name="矩形 7"/>
            <p:cNvSpPr/>
            <p:nvPr/>
          </p:nvSpPr>
          <p:spPr>
            <a:xfrm>
              <a:off x="6164413" y="2256797"/>
              <a:ext cx="699002" cy="693957"/>
            </a:xfrm>
            <a:prstGeom prst="rect">
              <a:avLst/>
            </a:prstGeom>
            <a:noFill/>
          </p:spPr>
          <p:txBody>
            <a:bodyPr wrap="square" rtlCol="0">
              <a:spAutoFit/>
            </a:bodyPr>
            <a:lstStyle/>
            <a:p>
              <a:r>
                <a:rPr lang="zh-CN" altLang="en-US" sz="4800" dirty="0">
                  <a:latin typeface="inpin heiti" charset="-122"/>
                  <a:ea typeface="inpin heiti" charset="-122"/>
                </a:rPr>
                <a:t>壹</a:t>
              </a:r>
              <a:endParaRPr lang="zh-CN" altLang="en-US" sz="4800" dirty="0">
                <a:latin typeface="inpin heiti" charset="-122"/>
                <a:ea typeface="inpin heiti" charset="-122"/>
              </a:endParaRPr>
            </a:p>
          </p:txBody>
        </p:sp>
        <p:sp>
          <p:nvSpPr>
            <p:cNvPr id="9" name="矩形 8"/>
            <p:cNvSpPr/>
            <p:nvPr/>
          </p:nvSpPr>
          <p:spPr>
            <a:xfrm>
              <a:off x="6039074" y="2753087"/>
              <a:ext cx="699002" cy="693957"/>
            </a:xfrm>
            <a:prstGeom prst="rect">
              <a:avLst/>
            </a:prstGeom>
            <a:noFill/>
          </p:spPr>
          <p:txBody>
            <a:bodyPr wrap="square" rtlCol="0">
              <a:spAutoFit/>
            </a:bodyPr>
            <a:lstStyle/>
            <a:p>
              <a:r>
                <a:rPr lang="zh-CN" altLang="en-US" sz="4800" dirty="0">
                  <a:latin typeface="inpin heiti" charset="-122"/>
                  <a:ea typeface="inpin heiti" charset="-122"/>
                </a:rPr>
                <a:t>部</a:t>
              </a:r>
              <a:endParaRPr lang="zh-CN" altLang="en-US" sz="4800" dirty="0">
                <a:latin typeface="inpin heiti" charset="-122"/>
                <a:ea typeface="inpin heiti" charset="-122"/>
              </a:endParaRPr>
            </a:p>
          </p:txBody>
        </p:sp>
        <p:grpSp>
          <p:nvGrpSpPr>
            <p:cNvPr id="10" name="组合 9"/>
            <p:cNvGrpSpPr/>
            <p:nvPr/>
          </p:nvGrpSpPr>
          <p:grpSpPr>
            <a:xfrm>
              <a:off x="4932567" y="1777635"/>
              <a:ext cx="2326865" cy="2326865"/>
              <a:chOff x="4450814" y="2093205"/>
              <a:chExt cx="1372308" cy="1372308"/>
            </a:xfrm>
          </p:grpSpPr>
          <p:sp>
            <p:nvSpPr>
              <p:cNvPr id="15" name="弧形 14"/>
              <p:cNvSpPr/>
              <p:nvPr/>
            </p:nvSpPr>
            <p:spPr>
              <a:xfrm>
                <a:off x="4450814" y="2093205"/>
                <a:ext cx="1372308" cy="1372308"/>
              </a:xfrm>
              <a:prstGeom prst="arc">
                <a:avLst>
                  <a:gd name="adj1" fmla="val 4635702"/>
                  <a:gd name="adj2" fmla="val 1272072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dirty="0">
                  <a:latin typeface="inpin heiti" charset="-122"/>
                  <a:ea typeface="inpin heiti" charset="-122"/>
                </a:endParaRPr>
              </a:p>
            </p:txBody>
          </p:sp>
          <p:sp>
            <p:nvSpPr>
              <p:cNvPr id="16" name="弧形 15"/>
              <p:cNvSpPr/>
              <p:nvPr/>
            </p:nvSpPr>
            <p:spPr>
              <a:xfrm>
                <a:off x="4450814" y="2093205"/>
                <a:ext cx="1372308" cy="1372308"/>
              </a:xfrm>
              <a:prstGeom prst="arc">
                <a:avLst>
                  <a:gd name="adj1" fmla="val 14304706"/>
                  <a:gd name="adj2" fmla="val 258885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dirty="0">
                  <a:latin typeface="inpin heiti" charset="-122"/>
                  <a:ea typeface="inpin heiti" charset="-122"/>
                </a:endParaRPr>
              </a:p>
            </p:txBody>
          </p:sp>
        </p:grpSp>
        <p:sp>
          <p:nvSpPr>
            <p:cNvPr id="11" name="Freeform 5"/>
            <p:cNvSpPr>
              <a:spLocks noEditPoints="1"/>
            </p:cNvSpPr>
            <p:nvPr/>
          </p:nvSpPr>
          <p:spPr bwMode="auto">
            <a:xfrm flipH="1">
              <a:off x="4238273" y="3399418"/>
              <a:ext cx="1116520" cy="474682"/>
            </a:xfrm>
            <a:custGeom>
              <a:avLst/>
              <a:gdLst>
                <a:gd name="T0" fmla="*/ 926 w 3695"/>
                <a:gd name="T1" fmla="*/ 1125 h 1569"/>
                <a:gd name="T2" fmla="*/ 926 w 3695"/>
                <a:gd name="T3" fmla="*/ 1125 h 1569"/>
                <a:gd name="T4" fmla="*/ 692 w 3695"/>
                <a:gd name="T5" fmla="*/ 857 h 1569"/>
                <a:gd name="T6" fmla="*/ 1010 w 3695"/>
                <a:gd name="T7" fmla="*/ 758 h 1569"/>
                <a:gd name="T8" fmla="*/ 879 w 3695"/>
                <a:gd name="T9" fmla="*/ 899 h 1569"/>
                <a:gd name="T10" fmla="*/ 848 w 3695"/>
                <a:gd name="T11" fmla="*/ 772 h 1569"/>
                <a:gd name="T12" fmla="*/ 784 w 3695"/>
                <a:gd name="T13" fmla="*/ 952 h 1569"/>
                <a:gd name="T14" fmla="*/ 926 w 3695"/>
                <a:gd name="T15" fmla="*/ 1125 h 1569"/>
                <a:gd name="T16" fmla="*/ 69 w 3695"/>
                <a:gd name="T17" fmla="*/ 733 h 1569"/>
                <a:gd name="T18" fmla="*/ 86 w 3695"/>
                <a:gd name="T19" fmla="*/ 761 h 1569"/>
                <a:gd name="T20" fmla="*/ 220 w 3695"/>
                <a:gd name="T21" fmla="*/ 1037 h 1569"/>
                <a:gd name="T22" fmla="*/ 385 w 3695"/>
                <a:gd name="T23" fmla="*/ 821 h 1569"/>
                <a:gd name="T24" fmla="*/ 265 w 3695"/>
                <a:gd name="T25" fmla="*/ 793 h 1569"/>
                <a:gd name="T26" fmla="*/ 309 w 3695"/>
                <a:gd name="T27" fmla="*/ 888 h 1569"/>
                <a:gd name="T28" fmla="*/ 167 w 3695"/>
                <a:gd name="T29" fmla="*/ 808 h 1569"/>
                <a:gd name="T30" fmla="*/ 435 w 3695"/>
                <a:gd name="T31" fmla="*/ 750 h 1569"/>
                <a:gd name="T32" fmla="*/ 661 w 3695"/>
                <a:gd name="T33" fmla="*/ 1121 h 1569"/>
                <a:gd name="T34" fmla="*/ 1361 w 3695"/>
                <a:gd name="T35" fmla="*/ 1439 h 1569"/>
                <a:gd name="T36" fmla="*/ 1953 w 3695"/>
                <a:gd name="T37" fmla="*/ 1050 h 1569"/>
                <a:gd name="T38" fmla="*/ 2885 w 3695"/>
                <a:gd name="T39" fmla="*/ 609 h 1569"/>
                <a:gd name="T40" fmla="*/ 3681 w 3695"/>
                <a:gd name="T41" fmla="*/ 1065 h 1569"/>
                <a:gd name="T42" fmla="*/ 2804 w 3695"/>
                <a:gd name="T43" fmla="*/ 532 h 1569"/>
                <a:gd name="T44" fmla="*/ 1752 w 3695"/>
                <a:gd name="T45" fmla="*/ 1022 h 1569"/>
                <a:gd name="T46" fmla="*/ 1205 w 3695"/>
                <a:gd name="T47" fmla="*/ 1114 h 1569"/>
                <a:gd name="T48" fmla="*/ 1219 w 3695"/>
                <a:gd name="T49" fmla="*/ 744 h 1569"/>
                <a:gd name="T50" fmla="*/ 1434 w 3695"/>
                <a:gd name="T51" fmla="*/ 712 h 1569"/>
                <a:gd name="T52" fmla="*/ 1381 w 3695"/>
                <a:gd name="T53" fmla="*/ 888 h 1569"/>
                <a:gd name="T54" fmla="*/ 1292 w 3695"/>
                <a:gd name="T55" fmla="*/ 800 h 1569"/>
                <a:gd name="T56" fmla="*/ 1429 w 3695"/>
                <a:gd name="T57" fmla="*/ 1037 h 1569"/>
                <a:gd name="T58" fmla="*/ 1669 w 3695"/>
                <a:gd name="T59" fmla="*/ 764 h 1569"/>
                <a:gd name="T60" fmla="*/ 2034 w 3695"/>
                <a:gd name="T61" fmla="*/ 645 h 1569"/>
                <a:gd name="T62" fmla="*/ 2531 w 3695"/>
                <a:gd name="T63" fmla="*/ 472 h 1569"/>
                <a:gd name="T64" fmla="*/ 2082 w 3695"/>
                <a:gd name="T65" fmla="*/ 549 h 1569"/>
                <a:gd name="T66" fmla="*/ 1599 w 3695"/>
                <a:gd name="T67" fmla="*/ 599 h 1569"/>
                <a:gd name="T68" fmla="*/ 1562 w 3695"/>
                <a:gd name="T69" fmla="*/ 405 h 1569"/>
                <a:gd name="T70" fmla="*/ 1738 w 3695"/>
                <a:gd name="T71" fmla="*/ 521 h 1569"/>
                <a:gd name="T72" fmla="*/ 1780 w 3695"/>
                <a:gd name="T73" fmla="*/ 271 h 1569"/>
                <a:gd name="T74" fmla="*/ 1451 w 3695"/>
                <a:gd name="T75" fmla="*/ 384 h 1569"/>
                <a:gd name="T76" fmla="*/ 1429 w 3695"/>
                <a:gd name="T77" fmla="*/ 532 h 1569"/>
                <a:gd name="T78" fmla="*/ 1144 w 3695"/>
                <a:gd name="T79" fmla="*/ 673 h 1569"/>
                <a:gd name="T80" fmla="*/ 1015 w 3695"/>
                <a:gd name="T81" fmla="*/ 607 h 1569"/>
                <a:gd name="T82" fmla="*/ 1130 w 3695"/>
                <a:gd name="T83" fmla="*/ 500 h 1569"/>
                <a:gd name="T84" fmla="*/ 1384 w 3695"/>
                <a:gd name="T85" fmla="*/ 363 h 1569"/>
                <a:gd name="T86" fmla="*/ 1127 w 3695"/>
                <a:gd name="T87" fmla="*/ 239 h 1569"/>
                <a:gd name="T88" fmla="*/ 848 w 3695"/>
                <a:gd name="T89" fmla="*/ 62 h 1569"/>
                <a:gd name="T90" fmla="*/ 717 w 3695"/>
                <a:gd name="T91" fmla="*/ 175 h 1569"/>
                <a:gd name="T92" fmla="*/ 550 w 3695"/>
                <a:gd name="T93" fmla="*/ 429 h 1569"/>
                <a:gd name="T94" fmla="*/ 842 w 3695"/>
                <a:gd name="T95" fmla="*/ 543 h 1569"/>
                <a:gd name="T96" fmla="*/ 868 w 3695"/>
                <a:gd name="T97" fmla="*/ 398 h 1569"/>
                <a:gd name="T98" fmla="*/ 770 w 3695"/>
                <a:gd name="T99" fmla="*/ 415 h 1569"/>
                <a:gd name="T100" fmla="*/ 842 w 3695"/>
                <a:gd name="T101" fmla="*/ 440 h 1569"/>
                <a:gd name="T102" fmla="*/ 750 w 3695"/>
                <a:gd name="T103" fmla="*/ 500 h 1569"/>
                <a:gd name="T104" fmla="*/ 767 w 3695"/>
                <a:gd name="T105" fmla="*/ 277 h 1569"/>
                <a:gd name="T106" fmla="*/ 954 w 3695"/>
                <a:gd name="T107" fmla="*/ 521 h 1569"/>
                <a:gd name="T108" fmla="*/ 588 w 3695"/>
                <a:gd name="T109" fmla="*/ 592 h 1569"/>
                <a:gd name="T110" fmla="*/ 234 w 3695"/>
                <a:gd name="T111" fmla="*/ 529 h 1569"/>
                <a:gd name="T112" fmla="*/ 69 w 3695"/>
                <a:gd name="T113" fmla="*/ 733 h 1569"/>
                <a:gd name="T114" fmla="*/ 69 w 3695"/>
                <a:gd name="T115" fmla="*/ 733 h 1569"/>
                <a:gd name="T116" fmla="*/ 86 w 3695"/>
                <a:gd name="T117" fmla="*/ 761 h 1569"/>
                <a:gd name="T118" fmla="*/ 69 w 3695"/>
                <a:gd name="T119" fmla="*/ 73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95" h="1569">
                  <a:moveTo>
                    <a:pt x="926" y="1125"/>
                  </a:moveTo>
                  <a:cubicBezTo>
                    <a:pt x="926" y="1125"/>
                    <a:pt x="926" y="1125"/>
                    <a:pt x="926" y="1125"/>
                  </a:cubicBezTo>
                  <a:cubicBezTo>
                    <a:pt x="910" y="1125"/>
                    <a:pt x="692" y="1040"/>
                    <a:pt x="692" y="857"/>
                  </a:cubicBezTo>
                  <a:cubicBezTo>
                    <a:pt x="692" y="673"/>
                    <a:pt x="948" y="630"/>
                    <a:pt x="1010" y="758"/>
                  </a:cubicBezTo>
                  <a:cubicBezTo>
                    <a:pt x="1052" y="895"/>
                    <a:pt x="912" y="935"/>
                    <a:pt x="879" y="899"/>
                  </a:cubicBezTo>
                  <a:cubicBezTo>
                    <a:pt x="848" y="864"/>
                    <a:pt x="837" y="786"/>
                    <a:pt x="848" y="772"/>
                  </a:cubicBezTo>
                  <a:cubicBezTo>
                    <a:pt x="848" y="772"/>
                    <a:pt x="745" y="841"/>
                    <a:pt x="784" y="952"/>
                  </a:cubicBezTo>
                  <a:cubicBezTo>
                    <a:pt x="837" y="1088"/>
                    <a:pt x="940" y="1125"/>
                    <a:pt x="926" y="1125"/>
                  </a:cubicBezTo>
                  <a:close/>
                  <a:moveTo>
                    <a:pt x="69" y="733"/>
                  </a:moveTo>
                  <a:cubicBezTo>
                    <a:pt x="86" y="761"/>
                    <a:pt x="86" y="761"/>
                    <a:pt x="86" y="761"/>
                  </a:cubicBezTo>
                  <a:cubicBezTo>
                    <a:pt x="86" y="761"/>
                    <a:pt x="24" y="1022"/>
                    <a:pt x="220" y="1037"/>
                  </a:cubicBezTo>
                  <a:cubicBezTo>
                    <a:pt x="401" y="1050"/>
                    <a:pt x="393" y="891"/>
                    <a:pt x="385" y="821"/>
                  </a:cubicBezTo>
                  <a:cubicBezTo>
                    <a:pt x="357" y="747"/>
                    <a:pt x="265" y="793"/>
                    <a:pt x="265" y="793"/>
                  </a:cubicBezTo>
                  <a:cubicBezTo>
                    <a:pt x="265" y="793"/>
                    <a:pt x="318" y="804"/>
                    <a:pt x="309" y="888"/>
                  </a:cubicBezTo>
                  <a:cubicBezTo>
                    <a:pt x="295" y="973"/>
                    <a:pt x="150" y="945"/>
                    <a:pt x="167" y="808"/>
                  </a:cubicBezTo>
                  <a:cubicBezTo>
                    <a:pt x="184" y="670"/>
                    <a:pt x="385" y="697"/>
                    <a:pt x="435" y="750"/>
                  </a:cubicBezTo>
                  <a:cubicBezTo>
                    <a:pt x="522" y="842"/>
                    <a:pt x="661" y="1121"/>
                    <a:pt x="661" y="1121"/>
                  </a:cubicBezTo>
                  <a:cubicBezTo>
                    <a:pt x="661" y="1121"/>
                    <a:pt x="923" y="1569"/>
                    <a:pt x="1361" y="1439"/>
                  </a:cubicBezTo>
                  <a:cubicBezTo>
                    <a:pt x="1361" y="1439"/>
                    <a:pt x="1638" y="1395"/>
                    <a:pt x="1953" y="1050"/>
                  </a:cubicBezTo>
                  <a:cubicBezTo>
                    <a:pt x="1953" y="1050"/>
                    <a:pt x="2322" y="539"/>
                    <a:pt x="2885" y="609"/>
                  </a:cubicBezTo>
                  <a:cubicBezTo>
                    <a:pt x="3162" y="667"/>
                    <a:pt x="3380" y="817"/>
                    <a:pt x="3681" y="1065"/>
                  </a:cubicBezTo>
                  <a:cubicBezTo>
                    <a:pt x="3695" y="1082"/>
                    <a:pt x="3157" y="532"/>
                    <a:pt x="2804" y="532"/>
                  </a:cubicBezTo>
                  <a:cubicBezTo>
                    <a:pt x="2305" y="497"/>
                    <a:pt x="1752" y="1022"/>
                    <a:pt x="1752" y="1022"/>
                  </a:cubicBezTo>
                  <a:cubicBezTo>
                    <a:pt x="1752" y="1022"/>
                    <a:pt x="1434" y="1340"/>
                    <a:pt x="1205" y="1114"/>
                  </a:cubicBezTo>
                  <a:cubicBezTo>
                    <a:pt x="1043" y="885"/>
                    <a:pt x="1219" y="744"/>
                    <a:pt x="1219" y="744"/>
                  </a:cubicBezTo>
                  <a:cubicBezTo>
                    <a:pt x="1219" y="744"/>
                    <a:pt x="1337" y="667"/>
                    <a:pt x="1434" y="712"/>
                  </a:cubicBezTo>
                  <a:cubicBezTo>
                    <a:pt x="1510" y="783"/>
                    <a:pt x="1460" y="899"/>
                    <a:pt x="1381" y="888"/>
                  </a:cubicBezTo>
                  <a:cubicBezTo>
                    <a:pt x="1309" y="881"/>
                    <a:pt x="1292" y="800"/>
                    <a:pt x="1292" y="800"/>
                  </a:cubicBezTo>
                  <a:cubicBezTo>
                    <a:pt x="1292" y="800"/>
                    <a:pt x="1247" y="1016"/>
                    <a:pt x="1429" y="1037"/>
                  </a:cubicBezTo>
                  <a:cubicBezTo>
                    <a:pt x="1599" y="1058"/>
                    <a:pt x="1683" y="888"/>
                    <a:pt x="1669" y="764"/>
                  </a:cubicBezTo>
                  <a:cubicBezTo>
                    <a:pt x="1669" y="764"/>
                    <a:pt x="1909" y="776"/>
                    <a:pt x="2034" y="645"/>
                  </a:cubicBezTo>
                  <a:cubicBezTo>
                    <a:pt x="2263" y="465"/>
                    <a:pt x="2531" y="472"/>
                    <a:pt x="2531" y="472"/>
                  </a:cubicBezTo>
                  <a:cubicBezTo>
                    <a:pt x="2531" y="472"/>
                    <a:pt x="2308" y="436"/>
                    <a:pt x="2082" y="549"/>
                  </a:cubicBezTo>
                  <a:cubicBezTo>
                    <a:pt x="1856" y="663"/>
                    <a:pt x="1714" y="712"/>
                    <a:pt x="1599" y="599"/>
                  </a:cubicBezTo>
                  <a:cubicBezTo>
                    <a:pt x="1532" y="532"/>
                    <a:pt x="1562" y="405"/>
                    <a:pt x="1562" y="405"/>
                  </a:cubicBezTo>
                  <a:cubicBezTo>
                    <a:pt x="1562" y="405"/>
                    <a:pt x="1619" y="582"/>
                    <a:pt x="1738" y="521"/>
                  </a:cubicBezTo>
                  <a:cubicBezTo>
                    <a:pt x="1858" y="462"/>
                    <a:pt x="1836" y="320"/>
                    <a:pt x="1780" y="271"/>
                  </a:cubicBezTo>
                  <a:cubicBezTo>
                    <a:pt x="1730" y="221"/>
                    <a:pt x="1510" y="197"/>
                    <a:pt x="1451" y="384"/>
                  </a:cubicBezTo>
                  <a:cubicBezTo>
                    <a:pt x="1451" y="384"/>
                    <a:pt x="1420" y="474"/>
                    <a:pt x="1429" y="532"/>
                  </a:cubicBezTo>
                  <a:cubicBezTo>
                    <a:pt x="1429" y="532"/>
                    <a:pt x="1211" y="563"/>
                    <a:pt x="1144" y="673"/>
                  </a:cubicBezTo>
                  <a:cubicBezTo>
                    <a:pt x="1144" y="673"/>
                    <a:pt x="1015" y="701"/>
                    <a:pt x="1015" y="607"/>
                  </a:cubicBezTo>
                  <a:cubicBezTo>
                    <a:pt x="1015" y="511"/>
                    <a:pt x="1085" y="500"/>
                    <a:pt x="1130" y="500"/>
                  </a:cubicBezTo>
                  <a:cubicBezTo>
                    <a:pt x="1180" y="500"/>
                    <a:pt x="1384" y="532"/>
                    <a:pt x="1384" y="363"/>
                  </a:cubicBezTo>
                  <a:cubicBezTo>
                    <a:pt x="1384" y="192"/>
                    <a:pt x="1172" y="207"/>
                    <a:pt x="1127" y="239"/>
                  </a:cubicBezTo>
                  <a:cubicBezTo>
                    <a:pt x="1127" y="221"/>
                    <a:pt x="1069" y="0"/>
                    <a:pt x="848" y="62"/>
                  </a:cubicBezTo>
                  <a:cubicBezTo>
                    <a:pt x="736" y="102"/>
                    <a:pt x="717" y="175"/>
                    <a:pt x="717" y="175"/>
                  </a:cubicBezTo>
                  <a:cubicBezTo>
                    <a:pt x="717" y="175"/>
                    <a:pt x="510" y="150"/>
                    <a:pt x="550" y="429"/>
                  </a:cubicBezTo>
                  <a:cubicBezTo>
                    <a:pt x="608" y="645"/>
                    <a:pt x="842" y="543"/>
                    <a:pt x="842" y="543"/>
                  </a:cubicBezTo>
                  <a:cubicBezTo>
                    <a:pt x="842" y="543"/>
                    <a:pt x="901" y="482"/>
                    <a:pt x="868" y="398"/>
                  </a:cubicBezTo>
                  <a:cubicBezTo>
                    <a:pt x="826" y="338"/>
                    <a:pt x="761" y="386"/>
                    <a:pt x="770" y="415"/>
                  </a:cubicBezTo>
                  <a:cubicBezTo>
                    <a:pt x="775" y="444"/>
                    <a:pt x="804" y="482"/>
                    <a:pt x="842" y="440"/>
                  </a:cubicBezTo>
                  <a:cubicBezTo>
                    <a:pt x="842" y="440"/>
                    <a:pt x="859" y="535"/>
                    <a:pt x="750" y="500"/>
                  </a:cubicBezTo>
                  <a:cubicBezTo>
                    <a:pt x="639" y="465"/>
                    <a:pt x="661" y="323"/>
                    <a:pt x="767" y="277"/>
                  </a:cubicBezTo>
                  <a:cubicBezTo>
                    <a:pt x="873" y="232"/>
                    <a:pt x="1007" y="359"/>
                    <a:pt x="954" y="521"/>
                  </a:cubicBezTo>
                  <a:cubicBezTo>
                    <a:pt x="901" y="684"/>
                    <a:pt x="652" y="655"/>
                    <a:pt x="588" y="592"/>
                  </a:cubicBezTo>
                  <a:cubicBezTo>
                    <a:pt x="533" y="529"/>
                    <a:pt x="349" y="320"/>
                    <a:pt x="234" y="529"/>
                  </a:cubicBezTo>
                  <a:cubicBezTo>
                    <a:pt x="234" y="529"/>
                    <a:pt x="0" y="507"/>
                    <a:pt x="69" y="733"/>
                  </a:cubicBezTo>
                  <a:close/>
                  <a:moveTo>
                    <a:pt x="69" y="733"/>
                  </a:moveTo>
                  <a:cubicBezTo>
                    <a:pt x="86" y="761"/>
                    <a:pt x="86" y="761"/>
                    <a:pt x="86" y="761"/>
                  </a:cubicBezTo>
                  <a:lnTo>
                    <a:pt x="69" y="733"/>
                  </a:lnTo>
                  <a:close/>
                </a:path>
              </a:pathLst>
            </a:custGeom>
            <a:blipFill>
              <a:blip r:embed="rId3" cstate="screen"/>
              <a:stretch>
                <a:fillRect/>
              </a:stretch>
            </a:blipFill>
            <a:ln>
              <a:noFill/>
            </a:ln>
            <a:effectLst>
              <a:outerShdw blurRad="50800" dist="63500" dir="9600000" algn="t" rotWithShape="0">
                <a:prstClr val="black">
                  <a:alpha val="30000"/>
                </a:prstClr>
              </a:outerShdw>
            </a:effectLst>
          </p:spPr>
          <p:txBody>
            <a:bodyPr vert="horz" wrap="square" lIns="91440" tIns="45720" rIns="91440" bIns="45720" numCol="1" anchor="t" anchorCtr="0" compatLnSpc="1">
              <a:noAutofit/>
            </a:bodyPr>
            <a:lstStyle/>
            <a:p>
              <a:endParaRPr lang="zh-CN" altLang="en-US" sz="2800" dirty="0">
                <a:latin typeface="inpin heiti" charset="-122"/>
                <a:ea typeface="inpin heiti" charset="-122"/>
              </a:endParaRPr>
            </a:p>
          </p:txBody>
        </p:sp>
        <p:sp>
          <p:nvSpPr>
            <p:cNvPr id="12" name="Freeform 5"/>
            <p:cNvSpPr>
              <a:spLocks noEditPoints="1"/>
            </p:cNvSpPr>
            <p:nvPr/>
          </p:nvSpPr>
          <p:spPr bwMode="auto">
            <a:xfrm>
              <a:off x="6872332" y="2076510"/>
              <a:ext cx="848119" cy="360573"/>
            </a:xfrm>
            <a:custGeom>
              <a:avLst/>
              <a:gdLst>
                <a:gd name="T0" fmla="*/ 926 w 3695"/>
                <a:gd name="T1" fmla="*/ 1125 h 1569"/>
                <a:gd name="T2" fmla="*/ 926 w 3695"/>
                <a:gd name="T3" fmla="*/ 1125 h 1569"/>
                <a:gd name="T4" fmla="*/ 692 w 3695"/>
                <a:gd name="T5" fmla="*/ 857 h 1569"/>
                <a:gd name="T6" fmla="*/ 1010 w 3695"/>
                <a:gd name="T7" fmla="*/ 758 h 1569"/>
                <a:gd name="T8" fmla="*/ 879 w 3695"/>
                <a:gd name="T9" fmla="*/ 899 h 1569"/>
                <a:gd name="T10" fmla="*/ 848 w 3695"/>
                <a:gd name="T11" fmla="*/ 772 h 1569"/>
                <a:gd name="T12" fmla="*/ 784 w 3695"/>
                <a:gd name="T13" fmla="*/ 952 h 1569"/>
                <a:gd name="T14" fmla="*/ 926 w 3695"/>
                <a:gd name="T15" fmla="*/ 1125 h 1569"/>
                <a:gd name="T16" fmla="*/ 69 w 3695"/>
                <a:gd name="T17" fmla="*/ 733 h 1569"/>
                <a:gd name="T18" fmla="*/ 86 w 3695"/>
                <a:gd name="T19" fmla="*/ 761 h 1569"/>
                <a:gd name="T20" fmla="*/ 220 w 3695"/>
                <a:gd name="T21" fmla="*/ 1037 h 1569"/>
                <a:gd name="T22" fmla="*/ 385 w 3695"/>
                <a:gd name="T23" fmla="*/ 821 h 1569"/>
                <a:gd name="T24" fmla="*/ 265 w 3695"/>
                <a:gd name="T25" fmla="*/ 793 h 1569"/>
                <a:gd name="T26" fmla="*/ 309 w 3695"/>
                <a:gd name="T27" fmla="*/ 888 h 1569"/>
                <a:gd name="T28" fmla="*/ 167 w 3695"/>
                <a:gd name="T29" fmla="*/ 808 h 1569"/>
                <a:gd name="T30" fmla="*/ 435 w 3695"/>
                <a:gd name="T31" fmla="*/ 750 h 1569"/>
                <a:gd name="T32" fmla="*/ 661 w 3695"/>
                <a:gd name="T33" fmla="*/ 1121 h 1569"/>
                <a:gd name="T34" fmla="*/ 1361 w 3695"/>
                <a:gd name="T35" fmla="*/ 1439 h 1569"/>
                <a:gd name="T36" fmla="*/ 1953 w 3695"/>
                <a:gd name="T37" fmla="*/ 1050 h 1569"/>
                <a:gd name="T38" fmla="*/ 2885 w 3695"/>
                <a:gd name="T39" fmla="*/ 609 h 1569"/>
                <a:gd name="T40" fmla="*/ 3681 w 3695"/>
                <a:gd name="T41" fmla="*/ 1065 h 1569"/>
                <a:gd name="T42" fmla="*/ 2804 w 3695"/>
                <a:gd name="T43" fmla="*/ 532 h 1569"/>
                <a:gd name="T44" fmla="*/ 1752 w 3695"/>
                <a:gd name="T45" fmla="*/ 1022 h 1569"/>
                <a:gd name="T46" fmla="*/ 1205 w 3695"/>
                <a:gd name="T47" fmla="*/ 1114 h 1569"/>
                <a:gd name="T48" fmla="*/ 1219 w 3695"/>
                <a:gd name="T49" fmla="*/ 744 h 1569"/>
                <a:gd name="T50" fmla="*/ 1434 w 3695"/>
                <a:gd name="T51" fmla="*/ 712 h 1569"/>
                <a:gd name="T52" fmla="*/ 1381 w 3695"/>
                <a:gd name="T53" fmla="*/ 888 h 1569"/>
                <a:gd name="T54" fmla="*/ 1292 w 3695"/>
                <a:gd name="T55" fmla="*/ 800 h 1569"/>
                <a:gd name="T56" fmla="*/ 1429 w 3695"/>
                <a:gd name="T57" fmla="*/ 1037 h 1569"/>
                <a:gd name="T58" fmla="*/ 1669 w 3695"/>
                <a:gd name="T59" fmla="*/ 764 h 1569"/>
                <a:gd name="T60" fmla="*/ 2034 w 3695"/>
                <a:gd name="T61" fmla="*/ 645 h 1569"/>
                <a:gd name="T62" fmla="*/ 2531 w 3695"/>
                <a:gd name="T63" fmla="*/ 472 h 1569"/>
                <a:gd name="T64" fmla="*/ 2082 w 3695"/>
                <a:gd name="T65" fmla="*/ 549 h 1569"/>
                <a:gd name="T66" fmla="*/ 1599 w 3695"/>
                <a:gd name="T67" fmla="*/ 599 h 1569"/>
                <a:gd name="T68" fmla="*/ 1562 w 3695"/>
                <a:gd name="T69" fmla="*/ 405 h 1569"/>
                <a:gd name="T70" fmla="*/ 1738 w 3695"/>
                <a:gd name="T71" fmla="*/ 521 h 1569"/>
                <a:gd name="T72" fmla="*/ 1780 w 3695"/>
                <a:gd name="T73" fmla="*/ 271 h 1569"/>
                <a:gd name="T74" fmla="*/ 1451 w 3695"/>
                <a:gd name="T75" fmla="*/ 384 h 1569"/>
                <a:gd name="T76" fmla="*/ 1429 w 3695"/>
                <a:gd name="T77" fmla="*/ 532 h 1569"/>
                <a:gd name="T78" fmla="*/ 1144 w 3695"/>
                <a:gd name="T79" fmla="*/ 673 h 1569"/>
                <a:gd name="T80" fmla="*/ 1015 w 3695"/>
                <a:gd name="T81" fmla="*/ 607 h 1569"/>
                <a:gd name="T82" fmla="*/ 1130 w 3695"/>
                <a:gd name="T83" fmla="*/ 500 h 1569"/>
                <a:gd name="T84" fmla="*/ 1384 w 3695"/>
                <a:gd name="T85" fmla="*/ 363 h 1569"/>
                <a:gd name="T86" fmla="*/ 1127 w 3695"/>
                <a:gd name="T87" fmla="*/ 239 h 1569"/>
                <a:gd name="T88" fmla="*/ 848 w 3695"/>
                <a:gd name="T89" fmla="*/ 62 h 1569"/>
                <a:gd name="T90" fmla="*/ 717 w 3695"/>
                <a:gd name="T91" fmla="*/ 175 h 1569"/>
                <a:gd name="T92" fmla="*/ 550 w 3695"/>
                <a:gd name="T93" fmla="*/ 429 h 1569"/>
                <a:gd name="T94" fmla="*/ 842 w 3695"/>
                <a:gd name="T95" fmla="*/ 543 h 1569"/>
                <a:gd name="T96" fmla="*/ 868 w 3695"/>
                <a:gd name="T97" fmla="*/ 398 h 1569"/>
                <a:gd name="T98" fmla="*/ 770 w 3695"/>
                <a:gd name="T99" fmla="*/ 415 h 1569"/>
                <a:gd name="T100" fmla="*/ 842 w 3695"/>
                <a:gd name="T101" fmla="*/ 440 h 1569"/>
                <a:gd name="T102" fmla="*/ 750 w 3695"/>
                <a:gd name="T103" fmla="*/ 500 h 1569"/>
                <a:gd name="T104" fmla="*/ 767 w 3695"/>
                <a:gd name="T105" fmla="*/ 277 h 1569"/>
                <a:gd name="T106" fmla="*/ 954 w 3695"/>
                <a:gd name="T107" fmla="*/ 521 h 1569"/>
                <a:gd name="T108" fmla="*/ 588 w 3695"/>
                <a:gd name="T109" fmla="*/ 592 h 1569"/>
                <a:gd name="T110" fmla="*/ 234 w 3695"/>
                <a:gd name="T111" fmla="*/ 529 h 1569"/>
                <a:gd name="T112" fmla="*/ 69 w 3695"/>
                <a:gd name="T113" fmla="*/ 733 h 1569"/>
                <a:gd name="T114" fmla="*/ 69 w 3695"/>
                <a:gd name="T115" fmla="*/ 733 h 1569"/>
                <a:gd name="T116" fmla="*/ 86 w 3695"/>
                <a:gd name="T117" fmla="*/ 761 h 1569"/>
                <a:gd name="T118" fmla="*/ 69 w 3695"/>
                <a:gd name="T119" fmla="*/ 73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95" h="1569">
                  <a:moveTo>
                    <a:pt x="926" y="1125"/>
                  </a:moveTo>
                  <a:cubicBezTo>
                    <a:pt x="926" y="1125"/>
                    <a:pt x="926" y="1125"/>
                    <a:pt x="926" y="1125"/>
                  </a:cubicBezTo>
                  <a:cubicBezTo>
                    <a:pt x="910" y="1125"/>
                    <a:pt x="692" y="1040"/>
                    <a:pt x="692" y="857"/>
                  </a:cubicBezTo>
                  <a:cubicBezTo>
                    <a:pt x="692" y="673"/>
                    <a:pt x="948" y="630"/>
                    <a:pt x="1010" y="758"/>
                  </a:cubicBezTo>
                  <a:cubicBezTo>
                    <a:pt x="1052" y="895"/>
                    <a:pt x="912" y="935"/>
                    <a:pt x="879" y="899"/>
                  </a:cubicBezTo>
                  <a:cubicBezTo>
                    <a:pt x="848" y="864"/>
                    <a:pt x="837" y="786"/>
                    <a:pt x="848" y="772"/>
                  </a:cubicBezTo>
                  <a:cubicBezTo>
                    <a:pt x="848" y="772"/>
                    <a:pt x="745" y="841"/>
                    <a:pt x="784" y="952"/>
                  </a:cubicBezTo>
                  <a:cubicBezTo>
                    <a:pt x="837" y="1088"/>
                    <a:pt x="940" y="1125"/>
                    <a:pt x="926" y="1125"/>
                  </a:cubicBezTo>
                  <a:close/>
                  <a:moveTo>
                    <a:pt x="69" y="733"/>
                  </a:moveTo>
                  <a:cubicBezTo>
                    <a:pt x="86" y="761"/>
                    <a:pt x="86" y="761"/>
                    <a:pt x="86" y="761"/>
                  </a:cubicBezTo>
                  <a:cubicBezTo>
                    <a:pt x="86" y="761"/>
                    <a:pt x="24" y="1022"/>
                    <a:pt x="220" y="1037"/>
                  </a:cubicBezTo>
                  <a:cubicBezTo>
                    <a:pt x="401" y="1050"/>
                    <a:pt x="393" y="891"/>
                    <a:pt x="385" y="821"/>
                  </a:cubicBezTo>
                  <a:cubicBezTo>
                    <a:pt x="357" y="747"/>
                    <a:pt x="265" y="793"/>
                    <a:pt x="265" y="793"/>
                  </a:cubicBezTo>
                  <a:cubicBezTo>
                    <a:pt x="265" y="793"/>
                    <a:pt x="318" y="804"/>
                    <a:pt x="309" y="888"/>
                  </a:cubicBezTo>
                  <a:cubicBezTo>
                    <a:pt x="295" y="973"/>
                    <a:pt x="150" y="945"/>
                    <a:pt x="167" y="808"/>
                  </a:cubicBezTo>
                  <a:cubicBezTo>
                    <a:pt x="184" y="670"/>
                    <a:pt x="385" y="697"/>
                    <a:pt x="435" y="750"/>
                  </a:cubicBezTo>
                  <a:cubicBezTo>
                    <a:pt x="522" y="842"/>
                    <a:pt x="661" y="1121"/>
                    <a:pt x="661" y="1121"/>
                  </a:cubicBezTo>
                  <a:cubicBezTo>
                    <a:pt x="661" y="1121"/>
                    <a:pt x="923" y="1569"/>
                    <a:pt x="1361" y="1439"/>
                  </a:cubicBezTo>
                  <a:cubicBezTo>
                    <a:pt x="1361" y="1439"/>
                    <a:pt x="1638" y="1395"/>
                    <a:pt x="1953" y="1050"/>
                  </a:cubicBezTo>
                  <a:cubicBezTo>
                    <a:pt x="1953" y="1050"/>
                    <a:pt x="2322" y="539"/>
                    <a:pt x="2885" y="609"/>
                  </a:cubicBezTo>
                  <a:cubicBezTo>
                    <a:pt x="3162" y="667"/>
                    <a:pt x="3380" y="817"/>
                    <a:pt x="3681" y="1065"/>
                  </a:cubicBezTo>
                  <a:cubicBezTo>
                    <a:pt x="3695" y="1082"/>
                    <a:pt x="3157" y="532"/>
                    <a:pt x="2804" y="532"/>
                  </a:cubicBezTo>
                  <a:cubicBezTo>
                    <a:pt x="2305" y="497"/>
                    <a:pt x="1752" y="1022"/>
                    <a:pt x="1752" y="1022"/>
                  </a:cubicBezTo>
                  <a:cubicBezTo>
                    <a:pt x="1752" y="1022"/>
                    <a:pt x="1434" y="1340"/>
                    <a:pt x="1205" y="1114"/>
                  </a:cubicBezTo>
                  <a:cubicBezTo>
                    <a:pt x="1043" y="885"/>
                    <a:pt x="1219" y="744"/>
                    <a:pt x="1219" y="744"/>
                  </a:cubicBezTo>
                  <a:cubicBezTo>
                    <a:pt x="1219" y="744"/>
                    <a:pt x="1337" y="667"/>
                    <a:pt x="1434" y="712"/>
                  </a:cubicBezTo>
                  <a:cubicBezTo>
                    <a:pt x="1510" y="783"/>
                    <a:pt x="1460" y="899"/>
                    <a:pt x="1381" y="888"/>
                  </a:cubicBezTo>
                  <a:cubicBezTo>
                    <a:pt x="1309" y="881"/>
                    <a:pt x="1292" y="800"/>
                    <a:pt x="1292" y="800"/>
                  </a:cubicBezTo>
                  <a:cubicBezTo>
                    <a:pt x="1292" y="800"/>
                    <a:pt x="1247" y="1016"/>
                    <a:pt x="1429" y="1037"/>
                  </a:cubicBezTo>
                  <a:cubicBezTo>
                    <a:pt x="1599" y="1058"/>
                    <a:pt x="1683" y="888"/>
                    <a:pt x="1669" y="764"/>
                  </a:cubicBezTo>
                  <a:cubicBezTo>
                    <a:pt x="1669" y="764"/>
                    <a:pt x="1909" y="776"/>
                    <a:pt x="2034" y="645"/>
                  </a:cubicBezTo>
                  <a:cubicBezTo>
                    <a:pt x="2263" y="465"/>
                    <a:pt x="2531" y="472"/>
                    <a:pt x="2531" y="472"/>
                  </a:cubicBezTo>
                  <a:cubicBezTo>
                    <a:pt x="2531" y="472"/>
                    <a:pt x="2308" y="436"/>
                    <a:pt x="2082" y="549"/>
                  </a:cubicBezTo>
                  <a:cubicBezTo>
                    <a:pt x="1856" y="663"/>
                    <a:pt x="1714" y="712"/>
                    <a:pt x="1599" y="599"/>
                  </a:cubicBezTo>
                  <a:cubicBezTo>
                    <a:pt x="1532" y="532"/>
                    <a:pt x="1562" y="405"/>
                    <a:pt x="1562" y="405"/>
                  </a:cubicBezTo>
                  <a:cubicBezTo>
                    <a:pt x="1562" y="405"/>
                    <a:pt x="1619" y="582"/>
                    <a:pt x="1738" y="521"/>
                  </a:cubicBezTo>
                  <a:cubicBezTo>
                    <a:pt x="1858" y="462"/>
                    <a:pt x="1836" y="320"/>
                    <a:pt x="1780" y="271"/>
                  </a:cubicBezTo>
                  <a:cubicBezTo>
                    <a:pt x="1730" y="221"/>
                    <a:pt x="1510" y="197"/>
                    <a:pt x="1451" y="384"/>
                  </a:cubicBezTo>
                  <a:cubicBezTo>
                    <a:pt x="1451" y="384"/>
                    <a:pt x="1420" y="474"/>
                    <a:pt x="1429" y="532"/>
                  </a:cubicBezTo>
                  <a:cubicBezTo>
                    <a:pt x="1429" y="532"/>
                    <a:pt x="1211" y="563"/>
                    <a:pt x="1144" y="673"/>
                  </a:cubicBezTo>
                  <a:cubicBezTo>
                    <a:pt x="1144" y="673"/>
                    <a:pt x="1015" y="701"/>
                    <a:pt x="1015" y="607"/>
                  </a:cubicBezTo>
                  <a:cubicBezTo>
                    <a:pt x="1015" y="511"/>
                    <a:pt x="1085" y="500"/>
                    <a:pt x="1130" y="500"/>
                  </a:cubicBezTo>
                  <a:cubicBezTo>
                    <a:pt x="1180" y="500"/>
                    <a:pt x="1384" y="532"/>
                    <a:pt x="1384" y="363"/>
                  </a:cubicBezTo>
                  <a:cubicBezTo>
                    <a:pt x="1384" y="192"/>
                    <a:pt x="1172" y="207"/>
                    <a:pt x="1127" y="239"/>
                  </a:cubicBezTo>
                  <a:cubicBezTo>
                    <a:pt x="1127" y="221"/>
                    <a:pt x="1069" y="0"/>
                    <a:pt x="848" y="62"/>
                  </a:cubicBezTo>
                  <a:cubicBezTo>
                    <a:pt x="736" y="102"/>
                    <a:pt x="717" y="175"/>
                    <a:pt x="717" y="175"/>
                  </a:cubicBezTo>
                  <a:cubicBezTo>
                    <a:pt x="717" y="175"/>
                    <a:pt x="510" y="150"/>
                    <a:pt x="550" y="429"/>
                  </a:cubicBezTo>
                  <a:cubicBezTo>
                    <a:pt x="608" y="645"/>
                    <a:pt x="842" y="543"/>
                    <a:pt x="842" y="543"/>
                  </a:cubicBezTo>
                  <a:cubicBezTo>
                    <a:pt x="842" y="543"/>
                    <a:pt x="901" y="482"/>
                    <a:pt x="868" y="398"/>
                  </a:cubicBezTo>
                  <a:cubicBezTo>
                    <a:pt x="826" y="338"/>
                    <a:pt x="761" y="386"/>
                    <a:pt x="770" y="415"/>
                  </a:cubicBezTo>
                  <a:cubicBezTo>
                    <a:pt x="775" y="444"/>
                    <a:pt x="804" y="482"/>
                    <a:pt x="842" y="440"/>
                  </a:cubicBezTo>
                  <a:cubicBezTo>
                    <a:pt x="842" y="440"/>
                    <a:pt x="859" y="535"/>
                    <a:pt x="750" y="500"/>
                  </a:cubicBezTo>
                  <a:cubicBezTo>
                    <a:pt x="639" y="465"/>
                    <a:pt x="661" y="323"/>
                    <a:pt x="767" y="277"/>
                  </a:cubicBezTo>
                  <a:cubicBezTo>
                    <a:pt x="873" y="232"/>
                    <a:pt x="1007" y="359"/>
                    <a:pt x="954" y="521"/>
                  </a:cubicBezTo>
                  <a:cubicBezTo>
                    <a:pt x="901" y="684"/>
                    <a:pt x="652" y="655"/>
                    <a:pt x="588" y="592"/>
                  </a:cubicBezTo>
                  <a:cubicBezTo>
                    <a:pt x="533" y="529"/>
                    <a:pt x="349" y="320"/>
                    <a:pt x="234" y="529"/>
                  </a:cubicBezTo>
                  <a:cubicBezTo>
                    <a:pt x="234" y="529"/>
                    <a:pt x="0" y="507"/>
                    <a:pt x="69" y="733"/>
                  </a:cubicBezTo>
                  <a:close/>
                  <a:moveTo>
                    <a:pt x="69" y="733"/>
                  </a:moveTo>
                  <a:cubicBezTo>
                    <a:pt x="86" y="761"/>
                    <a:pt x="86" y="761"/>
                    <a:pt x="86" y="761"/>
                  </a:cubicBezTo>
                  <a:lnTo>
                    <a:pt x="69" y="733"/>
                  </a:lnTo>
                  <a:close/>
                </a:path>
              </a:pathLst>
            </a:custGeom>
            <a:blipFill>
              <a:blip r:embed="rId4" cstate="screen"/>
              <a:stretch>
                <a:fillRect/>
              </a:stretch>
            </a:blipFill>
            <a:ln>
              <a:noFill/>
            </a:ln>
            <a:effectLst>
              <a:outerShdw blurRad="50800" dist="63500" dir="9600000" algn="t" rotWithShape="0">
                <a:prstClr val="black">
                  <a:alpha val="30000"/>
                </a:prstClr>
              </a:outerShdw>
            </a:effectLst>
          </p:spPr>
          <p:txBody>
            <a:bodyPr vert="horz" wrap="square" lIns="91440" tIns="45720" rIns="91440" bIns="45720" numCol="1" anchor="t" anchorCtr="0" compatLnSpc="1">
              <a:noAutofit/>
            </a:bodyPr>
            <a:lstStyle/>
            <a:p>
              <a:endParaRPr lang="zh-CN" altLang="en-US" sz="2800" dirty="0">
                <a:latin typeface="inpin heiti" charset="-122"/>
                <a:ea typeface="inpin heiti" charset="-122"/>
              </a:endParaRPr>
            </a:p>
          </p:txBody>
        </p:sp>
        <p:sp>
          <p:nvSpPr>
            <p:cNvPr id="13" name="任意多边形 54"/>
            <p:cNvSpPr/>
            <p:nvPr/>
          </p:nvSpPr>
          <p:spPr bwMode="auto">
            <a:xfrm rot="20933214">
              <a:off x="5784930" y="2717773"/>
              <a:ext cx="292804" cy="277613"/>
            </a:xfrm>
            <a:custGeom>
              <a:avLst/>
              <a:gdLst>
                <a:gd name="connsiteX0" fmla="*/ 1484795 w 2797015"/>
                <a:gd name="connsiteY0" fmla="*/ 886671 h 2651904"/>
                <a:gd name="connsiteX1" fmla="*/ 959227 w 2797015"/>
                <a:gd name="connsiteY1" fmla="*/ 1239664 h 2651904"/>
                <a:gd name="connsiteX2" fmla="*/ 1312219 w 2797015"/>
                <a:gd name="connsiteY2" fmla="*/ 1765232 h 2651904"/>
                <a:gd name="connsiteX3" fmla="*/ 1837788 w 2797015"/>
                <a:gd name="connsiteY3" fmla="*/ 1412240 h 2651904"/>
                <a:gd name="connsiteX4" fmla="*/ 1484795 w 2797015"/>
                <a:gd name="connsiteY4" fmla="*/ 886671 h 2651904"/>
                <a:gd name="connsiteX5" fmla="*/ 1981391 w 2797015"/>
                <a:gd name="connsiteY5" fmla="*/ 15434 h 2651904"/>
                <a:gd name="connsiteX6" fmla="*/ 2408247 w 2797015"/>
                <a:gd name="connsiteY6" fmla="*/ 395301 h 2651904"/>
                <a:gd name="connsiteX7" fmla="*/ 2319005 w 2797015"/>
                <a:gd name="connsiteY7" fmla="*/ 912258 h 2651904"/>
                <a:gd name="connsiteX8" fmla="*/ 2685367 w 2797015"/>
                <a:gd name="connsiteY8" fmla="*/ 1136727 h 2651904"/>
                <a:gd name="connsiteX9" fmla="*/ 2553852 w 2797015"/>
                <a:gd name="connsiteY9" fmla="*/ 1932569 h 2651904"/>
                <a:gd name="connsiteX10" fmla="*/ 2016049 w 2797015"/>
                <a:gd name="connsiteY10" fmla="*/ 2011925 h 2651904"/>
                <a:gd name="connsiteX11" fmla="*/ 1908018 w 2797015"/>
                <a:gd name="connsiteY11" fmla="*/ 2415514 h 2651904"/>
                <a:gd name="connsiteX12" fmla="*/ 1083698 w 2797015"/>
                <a:gd name="connsiteY12" fmla="*/ 2542487 h 2651904"/>
                <a:gd name="connsiteX13" fmla="*/ 839456 w 2797015"/>
                <a:gd name="connsiteY13" fmla="*/ 2086748 h 2651904"/>
                <a:gd name="connsiteX14" fmla="*/ 804227 w 2797015"/>
                <a:gd name="connsiteY14" fmla="*/ 2086749 h 2651904"/>
                <a:gd name="connsiteX15" fmla="*/ 407333 w 2797015"/>
                <a:gd name="connsiteY15" fmla="*/ 2098084 h 2651904"/>
                <a:gd name="connsiteX16" fmla="*/ 29227 w 2797015"/>
                <a:gd name="connsiteY16" fmla="*/ 1379333 h 2651904"/>
                <a:gd name="connsiteX17" fmla="*/ 400288 w 2797015"/>
                <a:gd name="connsiteY17" fmla="*/ 1016558 h 2651904"/>
                <a:gd name="connsiteX18" fmla="*/ 393244 w 2797015"/>
                <a:gd name="connsiteY18" fmla="*/ 996151 h 2651904"/>
                <a:gd name="connsiteX19" fmla="*/ 397940 w 2797015"/>
                <a:gd name="connsiteY19" fmla="*/ 993883 h 2651904"/>
                <a:gd name="connsiteX20" fmla="*/ 257029 w 2797015"/>
                <a:gd name="connsiteY20" fmla="*/ 622037 h 2651904"/>
                <a:gd name="connsiteX21" fmla="*/ 846500 w 2797015"/>
                <a:gd name="connsiteY21" fmla="*/ 52930 h 2651904"/>
                <a:gd name="connsiteX22" fmla="*/ 1330289 w 2797015"/>
                <a:gd name="connsiteY22" fmla="*/ 295539 h 2651904"/>
                <a:gd name="connsiteX23" fmla="*/ 1663776 w 2797015"/>
                <a:gd name="connsiteY23" fmla="*/ 27989 h 2651904"/>
                <a:gd name="connsiteX24" fmla="*/ 1896680 w 2797015"/>
                <a:gd name="connsiteY24" fmla="*/ 2164 h 2651904"/>
                <a:gd name="connsiteX25" fmla="*/ 1981391 w 2797015"/>
                <a:gd name="connsiteY25" fmla="*/ 15434 h 265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797015" h="2651904">
                  <a:moveTo>
                    <a:pt x="1484795" y="886671"/>
                  </a:moveTo>
                  <a:cubicBezTo>
                    <a:pt x="1242187" y="839016"/>
                    <a:pt x="1006882" y="997056"/>
                    <a:pt x="959227" y="1239664"/>
                  </a:cubicBezTo>
                  <a:cubicBezTo>
                    <a:pt x="911571" y="1482272"/>
                    <a:pt x="1069612" y="1717577"/>
                    <a:pt x="1312219" y="1765232"/>
                  </a:cubicBezTo>
                  <a:cubicBezTo>
                    <a:pt x="1554827" y="1812888"/>
                    <a:pt x="1790132" y="1654848"/>
                    <a:pt x="1837788" y="1412240"/>
                  </a:cubicBezTo>
                  <a:cubicBezTo>
                    <a:pt x="1885443" y="1169632"/>
                    <a:pt x="1727403" y="934327"/>
                    <a:pt x="1484795" y="886671"/>
                  </a:cubicBezTo>
                  <a:close/>
                  <a:moveTo>
                    <a:pt x="1981391" y="15434"/>
                  </a:moveTo>
                  <a:cubicBezTo>
                    <a:pt x="2175573" y="60095"/>
                    <a:pt x="2341975" y="198891"/>
                    <a:pt x="2408247" y="395301"/>
                  </a:cubicBezTo>
                  <a:cubicBezTo>
                    <a:pt x="2469308" y="576689"/>
                    <a:pt x="2429384" y="769415"/>
                    <a:pt x="2319005" y="912258"/>
                  </a:cubicBezTo>
                  <a:cubicBezTo>
                    <a:pt x="2459913" y="939467"/>
                    <a:pt x="2593776" y="1014290"/>
                    <a:pt x="2685367" y="1136727"/>
                  </a:cubicBezTo>
                  <a:cubicBezTo>
                    <a:pt x="2875595" y="1390671"/>
                    <a:pt x="2816882" y="1748912"/>
                    <a:pt x="2553852" y="1932569"/>
                  </a:cubicBezTo>
                  <a:cubicBezTo>
                    <a:pt x="2391807" y="2045935"/>
                    <a:pt x="2192186" y="2068609"/>
                    <a:pt x="2016049" y="2011925"/>
                  </a:cubicBezTo>
                  <a:cubicBezTo>
                    <a:pt x="2034837" y="2150234"/>
                    <a:pt x="1999609" y="2295345"/>
                    <a:pt x="1908018" y="2415514"/>
                  </a:cubicBezTo>
                  <a:cubicBezTo>
                    <a:pt x="1715442" y="2671725"/>
                    <a:pt x="1346729" y="2728409"/>
                    <a:pt x="1083698" y="2542487"/>
                  </a:cubicBezTo>
                  <a:cubicBezTo>
                    <a:pt x="926350" y="2431387"/>
                    <a:pt x="841804" y="2261335"/>
                    <a:pt x="839456" y="2086748"/>
                  </a:cubicBezTo>
                  <a:cubicBezTo>
                    <a:pt x="839456" y="2086748"/>
                    <a:pt x="839456" y="2086748"/>
                    <a:pt x="804227" y="2086749"/>
                  </a:cubicBezTo>
                  <a:cubicBezTo>
                    <a:pt x="682107" y="2134361"/>
                    <a:pt x="543545" y="2141165"/>
                    <a:pt x="407333" y="2098084"/>
                  </a:cubicBezTo>
                  <a:cubicBezTo>
                    <a:pt x="97333" y="2000589"/>
                    <a:pt x="-71759" y="1678625"/>
                    <a:pt x="29227" y="1379333"/>
                  </a:cubicBezTo>
                  <a:cubicBezTo>
                    <a:pt x="87940" y="1202480"/>
                    <a:pt x="231196" y="1070974"/>
                    <a:pt x="400288" y="1016558"/>
                  </a:cubicBezTo>
                  <a:cubicBezTo>
                    <a:pt x="400288" y="1016558"/>
                    <a:pt x="400288" y="1016558"/>
                    <a:pt x="393244" y="996151"/>
                  </a:cubicBezTo>
                  <a:cubicBezTo>
                    <a:pt x="393244" y="996151"/>
                    <a:pt x="393244" y="996151"/>
                    <a:pt x="397940" y="993883"/>
                  </a:cubicBezTo>
                  <a:cubicBezTo>
                    <a:pt x="311046" y="894118"/>
                    <a:pt x="257029" y="764881"/>
                    <a:pt x="257029" y="622037"/>
                  </a:cubicBezTo>
                  <a:cubicBezTo>
                    <a:pt x="257029" y="306875"/>
                    <a:pt x="520060" y="52931"/>
                    <a:pt x="846500" y="52930"/>
                  </a:cubicBezTo>
                  <a:cubicBezTo>
                    <a:pt x="1046122" y="52930"/>
                    <a:pt x="1222261" y="148161"/>
                    <a:pt x="1330289" y="295539"/>
                  </a:cubicBezTo>
                  <a:cubicBezTo>
                    <a:pt x="1400745" y="173100"/>
                    <a:pt x="1515821" y="75605"/>
                    <a:pt x="1663776" y="27989"/>
                  </a:cubicBezTo>
                  <a:cubicBezTo>
                    <a:pt x="1741275" y="3616"/>
                    <a:pt x="1820243" y="-4318"/>
                    <a:pt x="1896680" y="2164"/>
                  </a:cubicBezTo>
                  <a:cubicBezTo>
                    <a:pt x="1925343" y="4595"/>
                    <a:pt x="1953651" y="9054"/>
                    <a:pt x="1981391" y="15434"/>
                  </a:cubicBezTo>
                  <a:close/>
                </a:path>
              </a:pathLst>
            </a:custGeom>
            <a:solidFill>
              <a:schemeClr val="tx1"/>
            </a:solidFill>
            <a:ln>
              <a:noFill/>
            </a:ln>
            <a:effectLst>
              <a:outerShdw blurRad="50800" dist="63500" dir="9600000" algn="t" rotWithShape="0">
                <a:prstClr val="black">
                  <a:alpha val="30000"/>
                </a:prstClr>
              </a:outerShdw>
            </a:effectLst>
          </p:spPr>
          <p:txBody>
            <a:bodyPr vert="horz" wrap="square" lIns="91440" tIns="45720" rIns="91440" bIns="45720" numCol="1" anchor="t" anchorCtr="0" compatLnSpc="1">
              <a:noAutofit/>
            </a:bodyPr>
            <a:lstStyle/>
            <a:p>
              <a:endParaRPr lang="zh-CN" altLang="en-US" sz="2800" dirty="0">
                <a:latin typeface="inpin heiti" charset="-122"/>
                <a:ea typeface="inpin heiti" charset="-122"/>
              </a:endParaRPr>
            </a:p>
          </p:txBody>
        </p:sp>
        <p:sp>
          <p:nvSpPr>
            <p:cNvPr id="14" name="任意多边形 56"/>
            <p:cNvSpPr/>
            <p:nvPr/>
          </p:nvSpPr>
          <p:spPr bwMode="auto">
            <a:xfrm rot="20933214">
              <a:off x="6419420" y="3967309"/>
              <a:ext cx="188987" cy="179182"/>
            </a:xfrm>
            <a:custGeom>
              <a:avLst/>
              <a:gdLst>
                <a:gd name="connsiteX0" fmla="*/ 1484795 w 2797015"/>
                <a:gd name="connsiteY0" fmla="*/ 886671 h 2651904"/>
                <a:gd name="connsiteX1" fmla="*/ 959227 w 2797015"/>
                <a:gd name="connsiteY1" fmla="*/ 1239664 h 2651904"/>
                <a:gd name="connsiteX2" fmla="*/ 1312219 w 2797015"/>
                <a:gd name="connsiteY2" fmla="*/ 1765232 h 2651904"/>
                <a:gd name="connsiteX3" fmla="*/ 1837788 w 2797015"/>
                <a:gd name="connsiteY3" fmla="*/ 1412240 h 2651904"/>
                <a:gd name="connsiteX4" fmla="*/ 1484795 w 2797015"/>
                <a:gd name="connsiteY4" fmla="*/ 886671 h 2651904"/>
                <a:gd name="connsiteX5" fmla="*/ 1981391 w 2797015"/>
                <a:gd name="connsiteY5" fmla="*/ 15434 h 2651904"/>
                <a:gd name="connsiteX6" fmla="*/ 2408247 w 2797015"/>
                <a:gd name="connsiteY6" fmla="*/ 395301 h 2651904"/>
                <a:gd name="connsiteX7" fmla="*/ 2319005 w 2797015"/>
                <a:gd name="connsiteY7" fmla="*/ 912258 h 2651904"/>
                <a:gd name="connsiteX8" fmla="*/ 2685367 w 2797015"/>
                <a:gd name="connsiteY8" fmla="*/ 1136727 h 2651904"/>
                <a:gd name="connsiteX9" fmla="*/ 2553852 w 2797015"/>
                <a:gd name="connsiteY9" fmla="*/ 1932569 h 2651904"/>
                <a:gd name="connsiteX10" fmla="*/ 2016049 w 2797015"/>
                <a:gd name="connsiteY10" fmla="*/ 2011925 h 2651904"/>
                <a:gd name="connsiteX11" fmla="*/ 1908018 w 2797015"/>
                <a:gd name="connsiteY11" fmla="*/ 2415514 h 2651904"/>
                <a:gd name="connsiteX12" fmla="*/ 1083698 w 2797015"/>
                <a:gd name="connsiteY12" fmla="*/ 2542487 h 2651904"/>
                <a:gd name="connsiteX13" fmla="*/ 839456 w 2797015"/>
                <a:gd name="connsiteY13" fmla="*/ 2086748 h 2651904"/>
                <a:gd name="connsiteX14" fmla="*/ 804227 w 2797015"/>
                <a:gd name="connsiteY14" fmla="*/ 2086749 h 2651904"/>
                <a:gd name="connsiteX15" fmla="*/ 407333 w 2797015"/>
                <a:gd name="connsiteY15" fmla="*/ 2098084 h 2651904"/>
                <a:gd name="connsiteX16" fmla="*/ 29227 w 2797015"/>
                <a:gd name="connsiteY16" fmla="*/ 1379333 h 2651904"/>
                <a:gd name="connsiteX17" fmla="*/ 400288 w 2797015"/>
                <a:gd name="connsiteY17" fmla="*/ 1016558 h 2651904"/>
                <a:gd name="connsiteX18" fmla="*/ 393244 w 2797015"/>
                <a:gd name="connsiteY18" fmla="*/ 996151 h 2651904"/>
                <a:gd name="connsiteX19" fmla="*/ 397940 w 2797015"/>
                <a:gd name="connsiteY19" fmla="*/ 993883 h 2651904"/>
                <a:gd name="connsiteX20" fmla="*/ 257029 w 2797015"/>
                <a:gd name="connsiteY20" fmla="*/ 622037 h 2651904"/>
                <a:gd name="connsiteX21" fmla="*/ 846500 w 2797015"/>
                <a:gd name="connsiteY21" fmla="*/ 52930 h 2651904"/>
                <a:gd name="connsiteX22" fmla="*/ 1330289 w 2797015"/>
                <a:gd name="connsiteY22" fmla="*/ 295539 h 2651904"/>
                <a:gd name="connsiteX23" fmla="*/ 1663776 w 2797015"/>
                <a:gd name="connsiteY23" fmla="*/ 27989 h 2651904"/>
                <a:gd name="connsiteX24" fmla="*/ 1896680 w 2797015"/>
                <a:gd name="connsiteY24" fmla="*/ 2164 h 2651904"/>
                <a:gd name="connsiteX25" fmla="*/ 1981391 w 2797015"/>
                <a:gd name="connsiteY25" fmla="*/ 15434 h 265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797015" h="2651904">
                  <a:moveTo>
                    <a:pt x="1484795" y="886671"/>
                  </a:moveTo>
                  <a:cubicBezTo>
                    <a:pt x="1242187" y="839016"/>
                    <a:pt x="1006882" y="997056"/>
                    <a:pt x="959227" y="1239664"/>
                  </a:cubicBezTo>
                  <a:cubicBezTo>
                    <a:pt x="911571" y="1482272"/>
                    <a:pt x="1069612" y="1717577"/>
                    <a:pt x="1312219" y="1765232"/>
                  </a:cubicBezTo>
                  <a:cubicBezTo>
                    <a:pt x="1554827" y="1812888"/>
                    <a:pt x="1790132" y="1654848"/>
                    <a:pt x="1837788" y="1412240"/>
                  </a:cubicBezTo>
                  <a:cubicBezTo>
                    <a:pt x="1885443" y="1169632"/>
                    <a:pt x="1727403" y="934327"/>
                    <a:pt x="1484795" y="886671"/>
                  </a:cubicBezTo>
                  <a:close/>
                  <a:moveTo>
                    <a:pt x="1981391" y="15434"/>
                  </a:moveTo>
                  <a:cubicBezTo>
                    <a:pt x="2175573" y="60095"/>
                    <a:pt x="2341975" y="198891"/>
                    <a:pt x="2408247" y="395301"/>
                  </a:cubicBezTo>
                  <a:cubicBezTo>
                    <a:pt x="2469308" y="576689"/>
                    <a:pt x="2429384" y="769415"/>
                    <a:pt x="2319005" y="912258"/>
                  </a:cubicBezTo>
                  <a:cubicBezTo>
                    <a:pt x="2459913" y="939467"/>
                    <a:pt x="2593776" y="1014290"/>
                    <a:pt x="2685367" y="1136727"/>
                  </a:cubicBezTo>
                  <a:cubicBezTo>
                    <a:pt x="2875595" y="1390671"/>
                    <a:pt x="2816882" y="1748912"/>
                    <a:pt x="2553852" y="1932569"/>
                  </a:cubicBezTo>
                  <a:cubicBezTo>
                    <a:pt x="2391807" y="2045935"/>
                    <a:pt x="2192186" y="2068609"/>
                    <a:pt x="2016049" y="2011925"/>
                  </a:cubicBezTo>
                  <a:cubicBezTo>
                    <a:pt x="2034837" y="2150234"/>
                    <a:pt x="1999609" y="2295345"/>
                    <a:pt x="1908018" y="2415514"/>
                  </a:cubicBezTo>
                  <a:cubicBezTo>
                    <a:pt x="1715442" y="2671725"/>
                    <a:pt x="1346729" y="2728409"/>
                    <a:pt x="1083698" y="2542487"/>
                  </a:cubicBezTo>
                  <a:cubicBezTo>
                    <a:pt x="926350" y="2431387"/>
                    <a:pt x="841804" y="2261335"/>
                    <a:pt x="839456" y="2086748"/>
                  </a:cubicBezTo>
                  <a:cubicBezTo>
                    <a:pt x="839456" y="2086748"/>
                    <a:pt x="839456" y="2086748"/>
                    <a:pt x="804227" y="2086749"/>
                  </a:cubicBezTo>
                  <a:cubicBezTo>
                    <a:pt x="682107" y="2134361"/>
                    <a:pt x="543545" y="2141165"/>
                    <a:pt x="407333" y="2098084"/>
                  </a:cubicBezTo>
                  <a:cubicBezTo>
                    <a:pt x="97333" y="2000589"/>
                    <a:pt x="-71759" y="1678625"/>
                    <a:pt x="29227" y="1379333"/>
                  </a:cubicBezTo>
                  <a:cubicBezTo>
                    <a:pt x="87940" y="1202480"/>
                    <a:pt x="231196" y="1070974"/>
                    <a:pt x="400288" y="1016558"/>
                  </a:cubicBezTo>
                  <a:cubicBezTo>
                    <a:pt x="400288" y="1016558"/>
                    <a:pt x="400288" y="1016558"/>
                    <a:pt x="393244" y="996151"/>
                  </a:cubicBezTo>
                  <a:cubicBezTo>
                    <a:pt x="393244" y="996151"/>
                    <a:pt x="393244" y="996151"/>
                    <a:pt x="397940" y="993883"/>
                  </a:cubicBezTo>
                  <a:cubicBezTo>
                    <a:pt x="311046" y="894118"/>
                    <a:pt x="257029" y="764881"/>
                    <a:pt x="257029" y="622037"/>
                  </a:cubicBezTo>
                  <a:cubicBezTo>
                    <a:pt x="257029" y="306875"/>
                    <a:pt x="520060" y="52931"/>
                    <a:pt x="846500" y="52930"/>
                  </a:cubicBezTo>
                  <a:cubicBezTo>
                    <a:pt x="1046122" y="52930"/>
                    <a:pt x="1222261" y="148161"/>
                    <a:pt x="1330289" y="295539"/>
                  </a:cubicBezTo>
                  <a:cubicBezTo>
                    <a:pt x="1400745" y="173100"/>
                    <a:pt x="1515821" y="75605"/>
                    <a:pt x="1663776" y="27989"/>
                  </a:cubicBezTo>
                  <a:cubicBezTo>
                    <a:pt x="1741275" y="3616"/>
                    <a:pt x="1820243" y="-4318"/>
                    <a:pt x="1896680" y="2164"/>
                  </a:cubicBezTo>
                  <a:cubicBezTo>
                    <a:pt x="1925343" y="4595"/>
                    <a:pt x="1953651" y="9054"/>
                    <a:pt x="1981391" y="15434"/>
                  </a:cubicBezTo>
                  <a:close/>
                </a:path>
              </a:pathLst>
            </a:custGeom>
            <a:solidFill>
              <a:schemeClr val="tx1"/>
            </a:solidFill>
            <a:ln>
              <a:noFill/>
            </a:ln>
            <a:effectLst>
              <a:outerShdw blurRad="50800" dist="63500" dir="9600000" algn="t" rotWithShape="0">
                <a:prstClr val="black">
                  <a:alpha val="30000"/>
                </a:prstClr>
              </a:outerShdw>
            </a:effectLst>
          </p:spPr>
          <p:txBody>
            <a:bodyPr vert="horz" wrap="square" lIns="91440" tIns="45720" rIns="91440" bIns="45720" numCol="1" anchor="t" anchorCtr="0" compatLnSpc="1">
              <a:noAutofit/>
            </a:bodyPr>
            <a:lstStyle/>
            <a:p>
              <a:endParaRPr lang="zh-CN" altLang="en-US" sz="2800" dirty="0">
                <a:latin typeface="inpin heiti" charset="-122"/>
                <a:ea typeface="inpin heiti" charset="-122"/>
              </a:endParaRPr>
            </a:p>
          </p:txBody>
        </p:sp>
      </p:grpSp>
      <p:sp>
        <p:nvSpPr>
          <p:cNvPr id="19" name="PA_库_矩形 18"/>
          <p:cNvSpPr/>
          <p:nvPr>
            <p:custDataLst>
              <p:tags r:id="rId5"/>
            </p:custDataLst>
          </p:nvPr>
        </p:nvSpPr>
        <p:spPr>
          <a:xfrm>
            <a:off x="9615575" y="664520"/>
            <a:ext cx="1013460" cy="2677656"/>
          </a:xfrm>
          <a:prstGeom prst="rect">
            <a:avLst/>
          </a:prstGeom>
          <a:noFill/>
        </p:spPr>
        <p:txBody>
          <a:bodyPr vert="eaVert" wrap="square" rtlCol="0">
            <a:spAutoFit/>
          </a:bodyPr>
          <a:lstStyle/>
          <a:p>
            <a:pPr algn="ctr">
              <a:lnSpc>
                <a:spcPct val="150000"/>
              </a:lnSpc>
            </a:pPr>
            <a:r>
              <a:rPr lang="zh-CN" altLang="en-US" sz="3600" dirty="0">
                <a:solidFill>
                  <a:srgbClr val="C00000"/>
                </a:solidFill>
                <a:latin typeface="inpin heiti" charset="-122"/>
                <a:ea typeface="inpin heiti" charset="-122"/>
              </a:rPr>
              <a:t>项目背景</a:t>
            </a:r>
            <a:endParaRPr lang="zh-CN" altLang="en-US" sz="3600" dirty="0">
              <a:solidFill>
                <a:srgbClr val="C00000"/>
              </a:solidFill>
              <a:latin typeface="inpin heiti" charset="-122"/>
              <a:ea typeface="inpin heiti"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4000">
        <p:random/>
      </p:transition>
    </mc:Choice>
    <mc:Fallback>
      <p:transition spd="slow" advClick="0"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53" presetClass="entr" presetSubtype="16" fill="hold" nodeType="withEffect">
                                  <p:stCondLst>
                                    <p:cond delay="1500"/>
                                  </p:stCondLst>
                                  <p:childTnLst>
                                    <p:set>
                                      <p:cBhvr>
                                        <p:cTn id="9" dur="1" fill="hold">
                                          <p:stCondLst>
                                            <p:cond delay="0"/>
                                          </p:stCondLst>
                                        </p:cTn>
                                        <p:tgtEl>
                                          <p:spTgt spid="4"/>
                                        </p:tgtEl>
                                        <p:attrNameLst>
                                          <p:attrName>style.visibility</p:attrName>
                                        </p:attrNameLst>
                                      </p:cBhvr>
                                      <p:to>
                                        <p:strVal val="visible"/>
                                      </p:to>
                                    </p:set>
                                    <p:anim calcmode="lin" valueType="num">
                                      <p:cBhvr>
                                        <p:cTn id="10" dur="500" fill="hold"/>
                                        <p:tgtEl>
                                          <p:spTgt spid="4"/>
                                        </p:tgtEl>
                                        <p:attrNameLst>
                                          <p:attrName>ppt_w</p:attrName>
                                        </p:attrNameLst>
                                      </p:cBhvr>
                                      <p:tavLst>
                                        <p:tav tm="0">
                                          <p:val>
                                            <p:fltVal val="0"/>
                                          </p:val>
                                        </p:tav>
                                        <p:tav tm="100000">
                                          <p:val>
                                            <p:strVal val="#ppt_w"/>
                                          </p:val>
                                        </p:tav>
                                      </p:tavLst>
                                    </p:anim>
                                    <p:anim calcmode="lin" valueType="num">
                                      <p:cBhvr>
                                        <p:cTn id="11" dur="500" fill="hold"/>
                                        <p:tgtEl>
                                          <p:spTgt spid="4"/>
                                        </p:tgtEl>
                                        <p:attrNameLst>
                                          <p:attrName>ppt_h</p:attrName>
                                        </p:attrNameLst>
                                      </p:cBhvr>
                                      <p:tavLst>
                                        <p:tav tm="0">
                                          <p:val>
                                            <p:fltVal val="0"/>
                                          </p:val>
                                        </p:tav>
                                        <p:tav tm="100000">
                                          <p:val>
                                            <p:strVal val="#ppt_h"/>
                                          </p:val>
                                        </p:tav>
                                      </p:tavLst>
                                    </p:anim>
                                    <p:animEffect transition="in" filter="fade">
                                      <p:cBhvr>
                                        <p:cTn id="12" dur="500"/>
                                        <p:tgtEl>
                                          <p:spTgt spid="4"/>
                                        </p:tgtEl>
                                      </p:cBhvr>
                                    </p:animEffect>
                                  </p:childTnLst>
                                </p:cTn>
                              </p:par>
                              <p:par>
                                <p:cTn id="13" presetID="6" presetClass="emph" presetSubtype="0" accel="30000" decel="26000" autoRev="1" fill="hold" nodeType="withEffect">
                                  <p:stCondLst>
                                    <p:cond delay="1900"/>
                                  </p:stCondLst>
                                  <p:childTnLst>
                                    <p:animScale>
                                      <p:cBhvr>
                                        <p:cTn id="14" dur="500" fill="hold"/>
                                        <p:tgtEl>
                                          <p:spTgt spid="4"/>
                                        </p:tgtEl>
                                      </p:cBhvr>
                                      <p:by x="110000" y="110000"/>
                                    </p:animScale>
                                  </p:childTnLst>
                                </p:cTn>
                              </p:par>
                              <p:par>
                                <p:cTn id="15" presetID="2" presetClass="entr" presetSubtype="4" decel="100000" fill="hold" grpId="0" nodeType="withEffect">
                                  <p:stCondLst>
                                    <p:cond delay="25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1500" fill="hold"/>
                                        <p:tgtEl>
                                          <p:spTgt spid="19"/>
                                        </p:tgtEl>
                                        <p:attrNameLst>
                                          <p:attrName>ppt_x</p:attrName>
                                        </p:attrNameLst>
                                      </p:cBhvr>
                                      <p:tavLst>
                                        <p:tav tm="0">
                                          <p:val>
                                            <p:strVal val="#ppt_x"/>
                                          </p:val>
                                        </p:tav>
                                        <p:tav tm="100000">
                                          <p:val>
                                            <p:strVal val="#ppt_x"/>
                                          </p:val>
                                        </p:tav>
                                      </p:tavLst>
                                    </p:anim>
                                    <p:anim calcmode="lin" valueType="num">
                                      <p:cBhvr additive="base">
                                        <p:cTn id="18" dur="1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椭圆 3"/>
          <p:cNvSpPr/>
          <p:nvPr/>
        </p:nvSpPr>
        <p:spPr>
          <a:xfrm>
            <a:off x="4815548" y="1056785"/>
            <a:ext cx="2560904" cy="2560904"/>
          </a:xfrm>
          <a:prstGeom prst="ellipse">
            <a:avLst/>
          </a:prstGeom>
          <a:solidFill>
            <a:schemeClr val="tx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inpin heiti" charset="-122"/>
              <a:ea typeface="inpin heiti" charset="-122"/>
            </a:endParaRPr>
          </a:p>
        </p:txBody>
      </p:sp>
      <p:pic>
        <p:nvPicPr>
          <p:cNvPr id="5" name="图片 4"/>
          <p:cNvPicPr>
            <a:picLocks noChangeAspect="1"/>
          </p:cNvPicPr>
          <p:nvPr/>
        </p:nvPicPr>
        <p:blipFill>
          <a:blip r:embed="rId2" cstate="screen"/>
          <a:stretch>
            <a:fillRect/>
          </a:stretch>
        </p:blipFill>
        <p:spPr>
          <a:xfrm flipH="1">
            <a:off x="4586512" y="767237"/>
            <a:ext cx="2296454" cy="2850452"/>
          </a:xfrm>
          <a:prstGeom prst="rect">
            <a:avLst/>
          </a:prstGeom>
        </p:spPr>
      </p:pic>
      <p:grpSp>
        <p:nvGrpSpPr>
          <p:cNvPr id="6" name="组合 5"/>
          <p:cNvGrpSpPr/>
          <p:nvPr/>
        </p:nvGrpSpPr>
        <p:grpSpPr>
          <a:xfrm>
            <a:off x="6650480" y="2387600"/>
            <a:ext cx="1217171" cy="246092"/>
            <a:chOff x="1283151" y="1878141"/>
            <a:chExt cx="2809875" cy="342900"/>
          </a:xfrm>
        </p:grpSpPr>
        <p:sp>
          <p:nvSpPr>
            <p:cNvPr id="7" name="任意多边形 6"/>
            <p:cNvSpPr/>
            <p:nvPr/>
          </p:nvSpPr>
          <p:spPr>
            <a:xfrm>
              <a:off x="1349826" y="1878141"/>
              <a:ext cx="2743200" cy="342900"/>
            </a:xfrm>
            <a:custGeom>
              <a:avLst/>
              <a:gdLst>
                <a:gd name="connsiteX0" fmla="*/ 0 w 2743200"/>
                <a:gd name="connsiteY0" fmla="*/ 19064 h 457961"/>
                <a:gd name="connsiteX1" fmla="*/ 1790700 w 2743200"/>
                <a:gd name="connsiteY1" fmla="*/ 19064 h 457961"/>
                <a:gd name="connsiteX2" fmla="*/ 1798320 w 2743200"/>
                <a:gd name="connsiteY2" fmla="*/ 217184 h 457961"/>
                <a:gd name="connsiteX3" fmla="*/ 891540 w 2743200"/>
                <a:gd name="connsiteY3" fmla="*/ 232424 h 457961"/>
                <a:gd name="connsiteX4" fmla="*/ 891540 w 2743200"/>
                <a:gd name="connsiteY4" fmla="*/ 438164 h 457961"/>
                <a:gd name="connsiteX5" fmla="*/ 2743200 w 2743200"/>
                <a:gd name="connsiteY5" fmla="*/ 438164 h 457961"/>
                <a:gd name="connsiteX0-1" fmla="*/ 0 w 2743200"/>
                <a:gd name="connsiteY0-2" fmla="*/ 7268 h 446165"/>
                <a:gd name="connsiteX1-3" fmla="*/ 1790700 w 2743200"/>
                <a:gd name="connsiteY1-4" fmla="*/ 7268 h 446165"/>
                <a:gd name="connsiteX2-5" fmla="*/ 1798320 w 2743200"/>
                <a:gd name="connsiteY2-6" fmla="*/ 205388 h 446165"/>
                <a:gd name="connsiteX3-7" fmla="*/ 891540 w 2743200"/>
                <a:gd name="connsiteY3-8" fmla="*/ 220628 h 446165"/>
                <a:gd name="connsiteX4-9" fmla="*/ 891540 w 2743200"/>
                <a:gd name="connsiteY4-10" fmla="*/ 426368 h 446165"/>
                <a:gd name="connsiteX5-11" fmla="*/ 2743200 w 2743200"/>
                <a:gd name="connsiteY5-12" fmla="*/ 426368 h 446165"/>
                <a:gd name="connsiteX0-13" fmla="*/ 0 w 2743200"/>
                <a:gd name="connsiteY0-14" fmla="*/ 0 h 438897"/>
                <a:gd name="connsiteX1-15" fmla="*/ 1790700 w 2743200"/>
                <a:gd name="connsiteY1-16" fmla="*/ 0 h 438897"/>
                <a:gd name="connsiteX2-17" fmla="*/ 1798320 w 2743200"/>
                <a:gd name="connsiteY2-18" fmla="*/ 198120 h 438897"/>
                <a:gd name="connsiteX3-19" fmla="*/ 891540 w 2743200"/>
                <a:gd name="connsiteY3-20" fmla="*/ 213360 h 438897"/>
                <a:gd name="connsiteX4-21" fmla="*/ 891540 w 2743200"/>
                <a:gd name="connsiteY4-22" fmla="*/ 419100 h 438897"/>
                <a:gd name="connsiteX5-23" fmla="*/ 2743200 w 2743200"/>
                <a:gd name="connsiteY5-24" fmla="*/ 419100 h 438897"/>
                <a:gd name="connsiteX0-25" fmla="*/ 0 w 2743200"/>
                <a:gd name="connsiteY0-26" fmla="*/ 0 h 438897"/>
                <a:gd name="connsiteX1-27" fmla="*/ 1790700 w 2743200"/>
                <a:gd name="connsiteY1-28" fmla="*/ 0 h 438897"/>
                <a:gd name="connsiteX2-29" fmla="*/ 1798320 w 2743200"/>
                <a:gd name="connsiteY2-30" fmla="*/ 198120 h 438897"/>
                <a:gd name="connsiteX3-31" fmla="*/ 891540 w 2743200"/>
                <a:gd name="connsiteY3-32" fmla="*/ 213360 h 438897"/>
                <a:gd name="connsiteX4-33" fmla="*/ 891540 w 2743200"/>
                <a:gd name="connsiteY4-34" fmla="*/ 419100 h 438897"/>
                <a:gd name="connsiteX5-35" fmla="*/ 2743200 w 2743200"/>
                <a:gd name="connsiteY5-36" fmla="*/ 419100 h 438897"/>
                <a:gd name="connsiteX0-37" fmla="*/ 0 w 2743200"/>
                <a:gd name="connsiteY0-38" fmla="*/ 0 h 438897"/>
                <a:gd name="connsiteX1-39" fmla="*/ 1790700 w 2743200"/>
                <a:gd name="connsiteY1-40" fmla="*/ 0 h 438897"/>
                <a:gd name="connsiteX2-41" fmla="*/ 1798320 w 2743200"/>
                <a:gd name="connsiteY2-42" fmla="*/ 198120 h 438897"/>
                <a:gd name="connsiteX3-43" fmla="*/ 891540 w 2743200"/>
                <a:gd name="connsiteY3-44" fmla="*/ 213360 h 438897"/>
                <a:gd name="connsiteX4-45" fmla="*/ 891540 w 2743200"/>
                <a:gd name="connsiteY4-46" fmla="*/ 419100 h 438897"/>
                <a:gd name="connsiteX5-47" fmla="*/ 2743200 w 2743200"/>
                <a:gd name="connsiteY5-48" fmla="*/ 419100 h 438897"/>
                <a:gd name="connsiteX0-49" fmla="*/ 0 w 2743200"/>
                <a:gd name="connsiteY0-50" fmla="*/ 0 h 438897"/>
                <a:gd name="connsiteX1-51" fmla="*/ 1790700 w 2743200"/>
                <a:gd name="connsiteY1-52" fmla="*/ 0 h 438897"/>
                <a:gd name="connsiteX2-53" fmla="*/ 1798320 w 2743200"/>
                <a:gd name="connsiteY2-54" fmla="*/ 198120 h 438897"/>
                <a:gd name="connsiteX3-55" fmla="*/ 891540 w 2743200"/>
                <a:gd name="connsiteY3-56" fmla="*/ 213360 h 438897"/>
                <a:gd name="connsiteX4-57" fmla="*/ 891540 w 2743200"/>
                <a:gd name="connsiteY4-58" fmla="*/ 419100 h 438897"/>
                <a:gd name="connsiteX5-59" fmla="*/ 2743200 w 2743200"/>
                <a:gd name="connsiteY5-60" fmla="*/ 419100 h 438897"/>
                <a:gd name="connsiteX0-61" fmla="*/ 0 w 2743200"/>
                <a:gd name="connsiteY0-62" fmla="*/ 0 h 438897"/>
                <a:gd name="connsiteX1-63" fmla="*/ 1790700 w 2743200"/>
                <a:gd name="connsiteY1-64" fmla="*/ 0 h 438897"/>
                <a:gd name="connsiteX2-65" fmla="*/ 1798320 w 2743200"/>
                <a:gd name="connsiteY2-66" fmla="*/ 198120 h 438897"/>
                <a:gd name="connsiteX3-67" fmla="*/ 891540 w 2743200"/>
                <a:gd name="connsiteY3-68" fmla="*/ 213360 h 438897"/>
                <a:gd name="connsiteX4-69" fmla="*/ 891540 w 2743200"/>
                <a:gd name="connsiteY4-70" fmla="*/ 419100 h 438897"/>
                <a:gd name="connsiteX5-71" fmla="*/ 2743200 w 2743200"/>
                <a:gd name="connsiteY5-72" fmla="*/ 419100 h 438897"/>
                <a:gd name="connsiteX0-73" fmla="*/ 0 w 2743200"/>
                <a:gd name="connsiteY0-74" fmla="*/ 0 h 438897"/>
                <a:gd name="connsiteX1-75" fmla="*/ 1790700 w 2743200"/>
                <a:gd name="connsiteY1-76" fmla="*/ 0 h 438897"/>
                <a:gd name="connsiteX2-77" fmla="*/ 1798320 w 2743200"/>
                <a:gd name="connsiteY2-78" fmla="*/ 198120 h 438897"/>
                <a:gd name="connsiteX3-79" fmla="*/ 891540 w 2743200"/>
                <a:gd name="connsiteY3-80" fmla="*/ 213360 h 438897"/>
                <a:gd name="connsiteX4-81" fmla="*/ 891540 w 2743200"/>
                <a:gd name="connsiteY4-82" fmla="*/ 419100 h 438897"/>
                <a:gd name="connsiteX5-83" fmla="*/ 2743200 w 2743200"/>
                <a:gd name="connsiteY5-84" fmla="*/ 419100 h 438897"/>
                <a:gd name="connsiteX0-85" fmla="*/ 0 w 2743200"/>
                <a:gd name="connsiteY0-86" fmla="*/ 0 h 438897"/>
                <a:gd name="connsiteX1-87" fmla="*/ 1790700 w 2743200"/>
                <a:gd name="connsiteY1-88" fmla="*/ 0 h 438897"/>
                <a:gd name="connsiteX2-89" fmla="*/ 1798320 w 2743200"/>
                <a:gd name="connsiteY2-90" fmla="*/ 198120 h 438897"/>
                <a:gd name="connsiteX3-91" fmla="*/ 891540 w 2743200"/>
                <a:gd name="connsiteY3-92" fmla="*/ 213360 h 438897"/>
                <a:gd name="connsiteX4-93" fmla="*/ 891540 w 2743200"/>
                <a:gd name="connsiteY4-94" fmla="*/ 419100 h 438897"/>
                <a:gd name="connsiteX5-95" fmla="*/ 2743200 w 2743200"/>
                <a:gd name="connsiteY5-96" fmla="*/ 419100 h 438897"/>
                <a:gd name="connsiteX0-97" fmla="*/ 0 w 2743200"/>
                <a:gd name="connsiteY0-98" fmla="*/ 0 h 438897"/>
                <a:gd name="connsiteX1-99" fmla="*/ 1790700 w 2743200"/>
                <a:gd name="connsiteY1-100" fmla="*/ 0 h 438897"/>
                <a:gd name="connsiteX2-101" fmla="*/ 1798320 w 2743200"/>
                <a:gd name="connsiteY2-102" fmla="*/ 198120 h 438897"/>
                <a:gd name="connsiteX3-103" fmla="*/ 891540 w 2743200"/>
                <a:gd name="connsiteY3-104" fmla="*/ 213360 h 438897"/>
                <a:gd name="connsiteX4-105" fmla="*/ 891540 w 2743200"/>
                <a:gd name="connsiteY4-106" fmla="*/ 419100 h 438897"/>
                <a:gd name="connsiteX5-107" fmla="*/ 2743200 w 2743200"/>
                <a:gd name="connsiteY5-108" fmla="*/ 419100 h 438897"/>
                <a:gd name="connsiteX0-109" fmla="*/ 0 w 2743200"/>
                <a:gd name="connsiteY0-110" fmla="*/ 0 h 438897"/>
                <a:gd name="connsiteX1-111" fmla="*/ 1790700 w 2743200"/>
                <a:gd name="connsiteY1-112" fmla="*/ 0 h 438897"/>
                <a:gd name="connsiteX2-113" fmla="*/ 1798320 w 2743200"/>
                <a:gd name="connsiteY2-114" fmla="*/ 198120 h 438897"/>
                <a:gd name="connsiteX3-115" fmla="*/ 891540 w 2743200"/>
                <a:gd name="connsiteY3-116" fmla="*/ 213360 h 438897"/>
                <a:gd name="connsiteX4-117" fmla="*/ 891540 w 2743200"/>
                <a:gd name="connsiteY4-118" fmla="*/ 419100 h 438897"/>
                <a:gd name="connsiteX5-119" fmla="*/ 2743200 w 2743200"/>
                <a:gd name="connsiteY5-120" fmla="*/ 419100 h 438897"/>
                <a:gd name="connsiteX0-121" fmla="*/ 0 w 2743200"/>
                <a:gd name="connsiteY0-122" fmla="*/ 0 h 438897"/>
                <a:gd name="connsiteX1-123" fmla="*/ 1790700 w 2743200"/>
                <a:gd name="connsiteY1-124" fmla="*/ 0 h 438897"/>
                <a:gd name="connsiteX2-125" fmla="*/ 1798320 w 2743200"/>
                <a:gd name="connsiteY2-126" fmla="*/ 198120 h 438897"/>
                <a:gd name="connsiteX3-127" fmla="*/ 891540 w 2743200"/>
                <a:gd name="connsiteY3-128" fmla="*/ 213360 h 438897"/>
                <a:gd name="connsiteX4-129" fmla="*/ 891540 w 2743200"/>
                <a:gd name="connsiteY4-130" fmla="*/ 419100 h 438897"/>
                <a:gd name="connsiteX5-131" fmla="*/ 2743200 w 2743200"/>
                <a:gd name="connsiteY5-132" fmla="*/ 419100 h 438897"/>
                <a:gd name="connsiteX0-133" fmla="*/ 0 w 2743200"/>
                <a:gd name="connsiteY0-134" fmla="*/ 0 h 426936"/>
                <a:gd name="connsiteX1-135" fmla="*/ 1790700 w 2743200"/>
                <a:gd name="connsiteY1-136" fmla="*/ 0 h 426936"/>
                <a:gd name="connsiteX2-137" fmla="*/ 1798320 w 2743200"/>
                <a:gd name="connsiteY2-138" fmla="*/ 198120 h 426936"/>
                <a:gd name="connsiteX3-139" fmla="*/ 891540 w 2743200"/>
                <a:gd name="connsiteY3-140" fmla="*/ 213360 h 426936"/>
                <a:gd name="connsiteX4-141" fmla="*/ 891540 w 2743200"/>
                <a:gd name="connsiteY4-142" fmla="*/ 419100 h 426936"/>
                <a:gd name="connsiteX5-143" fmla="*/ 2743200 w 2743200"/>
                <a:gd name="connsiteY5-144" fmla="*/ 419100 h 426936"/>
                <a:gd name="connsiteX0-145" fmla="*/ 0 w 2743200"/>
                <a:gd name="connsiteY0-146" fmla="*/ 0 h 419100"/>
                <a:gd name="connsiteX1-147" fmla="*/ 1790700 w 2743200"/>
                <a:gd name="connsiteY1-148" fmla="*/ 0 h 419100"/>
                <a:gd name="connsiteX2-149" fmla="*/ 1798320 w 2743200"/>
                <a:gd name="connsiteY2-150" fmla="*/ 198120 h 419100"/>
                <a:gd name="connsiteX3-151" fmla="*/ 891540 w 2743200"/>
                <a:gd name="connsiteY3-152" fmla="*/ 213360 h 419100"/>
                <a:gd name="connsiteX4-153" fmla="*/ 891540 w 2743200"/>
                <a:gd name="connsiteY4-154" fmla="*/ 419100 h 419100"/>
                <a:gd name="connsiteX5-155" fmla="*/ 2743200 w 2743200"/>
                <a:gd name="connsiteY5-156" fmla="*/ 419100 h 419100"/>
                <a:gd name="connsiteX0-157" fmla="*/ 0 w 2743200"/>
                <a:gd name="connsiteY0-158" fmla="*/ 0 h 419100"/>
                <a:gd name="connsiteX1-159" fmla="*/ 1790700 w 2743200"/>
                <a:gd name="connsiteY1-160" fmla="*/ 0 h 419100"/>
                <a:gd name="connsiteX2-161" fmla="*/ 1798320 w 2743200"/>
                <a:gd name="connsiteY2-162" fmla="*/ 198120 h 419100"/>
                <a:gd name="connsiteX3-163" fmla="*/ 891540 w 2743200"/>
                <a:gd name="connsiteY3-164" fmla="*/ 213360 h 419100"/>
                <a:gd name="connsiteX4-165" fmla="*/ 891540 w 2743200"/>
                <a:gd name="connsiteY4-166" fmla="*/ 419100 h 419100"/>
                <a:gd name="connsiteX5-167" fmla="*/ 2743200 w 2743200"/>
                <a:gd name="connsiteY5-168" fmla="*/ 419100 h 419100"/>
                <a:gd name="connsiteX0-169" fmla="*/ 0 w 2743200"/>
                <a:gd name="connsiteY0-170" fmla="*/ 0 h 419100"/>
                <a:gd name="connsiteX1-171" fmla="*/ 1790700 w 2743200"/>
                <a:gd name="connsiteY1-172" fmla="*/ 0 h 419100"/>
                <a:gd name="connsiteX2-173" fmla="*/ 1798320 w 2743200"/>
                <a:gd name="connsiteY2-174" fmla="*/ 198120 h 419100"/>
                <a:gd name="connsiteX3-175" fmla="*/ 891540 w 2743200"/>
                <a:gd name="connsiteY3-176" fmla="*/ 213360 h 419100"/>
                <a:gd name="connsiteX4-177" fmla="*/ 891540 w 2743200"/>
                <a:gd name="connsiteY4-178" fmla="*/ 419100 h 419100"/>
                <a:gd name="connsiteX5-179" fmla="*/ 2743200 w 2743200"/>
                <a:gd name="connsiteY5-180" fmla="*/ 419100 h 419100"/>
                <a:gd name="connsiteX0-181" fmla="*/ 0 w 2743200"/>
                <a:gd name="connsiteY0-182" fmla="*/ 0 h 419100"/>
                <a:gd name="connsiteX1-183" fmla="*/ 1790700 w 2743200"/>
                <a:gd name="connsiteY1-184" fmla="*/ 0 h 419100"/>
                <a:gd name="connsiteX2-185" fmla="*/ 1798320 w 2743200"/>
                <a:gd name="connsiteY2-186" fmla="*/ 198120 h 419100"/>
                <a:gd name="connsiteX3-187" fmla="*/ 891540 w 2743200"/>
                <a:gd name="connsiteY3-188" fmla="*/ 213360 h 419100"/>
                <a:gd name="connsiteX4-189" fmla="*/ 891540 w 2743200"/>
                <a:gd name="connsiteY4-190" fmla="*/ 419100 h 419100"/>
                <a:gd name="connsiteX5-191" fmla="*/ 2743200 w 2743200"/>
                <a:gd name="connsiteY5-192" fmla="*/ 419100 h 419100"/>
                <a:gd name="connsiteX0-193" fmla="*/ 0 w 2743200"/>
                <a:gd name="connsiteY0-194" fmla="*/ 0 h 419100"/>
                <a:gd name="connsiteX1-195" fmla="*/ 1790700 w 2743200"/>
                <a:gd name="connsiteY1-196" fmla="*/ 0 h 419100"/>
                <a:gd name="connsiteX2-197" fmla="*/ 1798320 w 2743200"/>
                <a:gd name="connsiteY2-198" fmla="*/ 198120 h 419100"/>
                <a:gd name="connsiteX3-199" fmla="*/ 891540 w 2743200"/>
                <a:gd name="connsiteY3-200" fmla="*/ 213360 h 419100"/>
                <a:gd name="connsiteX4-201" fmla="*/ 891540 w 2743200"/>
                <a:gd name="connsiteY4-202" fmla="*/ 419100 h 419100"/>
                <a:gd name="connsiteX5-203" fmla="*/ 2743200 w 2743200"/>
                <a:gd name="connsiteY5-204" fmla="*/ 419100 h 419100"/>
                <a:gd name="connsiteX0-205" fmla="*/ 0 w 2743200"/>
                <a:gd name="connsiteY0-206" fmla="*/ 0 h 419100"/>
                <a:gd name="connsiteX1-207" fmla="*/ 1790700 w 2743200"/>
                <a:gd name="connsiteY1-208" fmla="*/ 0 h 419100"/>
                <a:gd name="connsiteX2-209" fmla="*/ 1798320 w 2743200"/>
                <a:gd name="connsiteY2-210" fmla="*/ 198120 h 419100"/>
                <a:gd name="connsiteX3-211" fmla="*/ 891540 w 2743200"/>
                <a:gd name="connsiteY3-212" fmla="*/ 189548 h 419100"/>
                <a:gd name="connsiteX4-213" fmla="*/ 891540 w 2743200"/>
                <a:gd name="connsiteY4-214" fmla="*/ 419100 h 419100"/>
                <a:gd name="connsiteX5-215" fmla="*/ 2743200 w 2743200"/>
                <a:gd name="connsiteY5-216" fmla="*/ 419100 h 419100"/>
                <a:gd name="connsiteX0-217" fmla="*/ 0 w 2743200"/>
                <a:gd name="connsiteY0-218" fmla="*/ 0 h 419100"/>
                <a:gd name="connsiteX1-219" fmla="*/ 1790700 w 2743200"/>
                <a:gd name="connsiteY1-220" fmla="*/ 0 h 419100"/>
                <a:gd name="connsiteX2-221" fmla="*/ 1798320 w 2743200"/>
                <a:gd name="connsiteY2-222" fmla="*/ 198120 h 419100"/>
                <a:gd name="connsiteX3-223" fmla="*/ 891540 w 2743200"/>
                <a:gd name="connsiteY3-224" fmla="*/ 189548 h 419100"/>
                <a:gd name="connsiteX4-225" fmla="*/ 891540 w 2743200"/>
                <a:gd name="connsiteY4-226" fmla="*/ 419100 h 419100"/>
                <a:gd name="connsiteX5-227" fmla="*/ 2743200 w 2743200"/>
                <a:gd name="connsiteY5-228" fmla="*/ 419100 h 419100"/>
                <a:gd name="connsiteX0-229" fmla="*/ 0 w 2743200"/>
                <a:gd name="connsiteY0-230" fmla="*/ 0 h 419100"/>
                <a:gd name="connsiteX1-231" fmla="*/ 1790700 w 2743200"/>
                <a:gd name="connsiteY1-232" fmla="*/ 0 h 419100"/>
                <a:gd name="connsiteX2-233" fmla="*/ 1798320 w 2743200"/>
                <a:gd name="connsiteY2-234" fmla="*/ 198120 h 419100"/>
                <a:gd name="connsiteX3-235" fmla="*/ 891540 w 2743200"/>
                <a:gd name="connsiteY3-236" fmla="*/ 189548 h 419100"/>
                <a:gd name="connsiteX4-237" fmla="*/ 891540 w 2743200"/>
                <a:gd name="connsiteY4-238" fmla="*/ 419100 h 419100"/>
                <a:gd name="connsiteX5-239" fmla="*/ 2743200 w 2743200"/>
                <a:gd name="connsiteY5-240" fmla="*/ 419100 h 419100"/>
                <a:gd name="connsiteX0-241" fmla="*/ 0 w 2743200"/>
                <a:gd name="connsiteY0-242" fmla="*/ 0 h 419100"/>
                <a:gd name="connsiteX1-243" fmla="*/ 1790700 w 2743200"/>
                <a:gd name="connsiteY1-244" fmla="*/ 0 h 419100"/>
                <a:gd name="connsiteX2-245" fmla="*/ 1798320 w 2743200"/>
                <a:gd name="connsiteY2-246" fmla="*/ 198120 h 419100"/>
                <a:gd name="connsiteX3-247" fmla="*/ 891540 w 2743200"/>
                <a:gd name="connsiteY3-248" fmla="*/ 189548 h 419100"/>
                <a:gd name="connsiteX4-249" fmla="*/ 891540 w 2743200"/>
                <a:gd name="connsiteY4-250" fmla="*/ 419100 h 419100"/>
                <a:gd name="connsiteX5-251" fmla="*/ 2743200 w 2743200"/>
                <a:gd name="connsiteY5-252" fmla="*/ 419100 h 419100"/>
                <a:gd name="connsiteX0-253" fmla="*/ 0 w 2743200"/>
                <a:gd name="connsiteY0-254" fmla="*/ 0 h 419100"/>
                <a:gd name="connsiteX1-255" fmla="*/ 1790700 w 2743200"/>
                <a:gd name="connsiteY1-256" fmla="*/ 0 h 419100"/>
                <a:gd name="connsiteX2-257" fmla="*/ 1793558 w 2743200"/>
                <a:gd name="connsiteY2-258" fmla="*/ 183832 h 419100"/>
                <a:gd name="connsiteX3-259" fmla="*/ 891540 w 2743200"/>
                <a:gd name="connsiteY3-260" fmla="*/ 189548 h 419100"/>
                <a:gd name="connsiteX4-261" fmla="*/ 891540 w 2743200"/>
                <a:gd name="connsiteY4-262" fmla="*/ 419100 h 419100"/>
                <a:gd name="connsiteX5-263" fmla="*/ 2743200 w 2743200"/>
                <a:gd name="connsiteY5-264" fmla="*/ 419100 h 419100"/>
                <a:gd name="connsiteX0-265" fmla="*/ 0 w 2743200"/>
                <a:gd name="connsiteY0-266" fmla="*/ 0 h 419100"/>
                <a:gd name="connsiteX1-267" fmla="*/ 1790700 w 2743200"/>
                <a:gd name="connsiteY1-268" fmla="*/ 0 h 419100"/>
                <a:gd name="connsiteX2-269" fmla="*/ 1793558 w 2743200"/>
                <a:gd name="connsiteY2-270" fmla="*/ 188595 h 419100"/>
                <a:gd name="connsiteX3-271" fmla="*/ 891540 w 2743200"/>
                <a:gd name="connsiteY3-272" fmla="*/ 189548 h 419100"/>
                <a:gd name="connsiteX4-273" fmla="*/ 891540 w 2743200"/>
                <a:gd name="connsiteY4-274" fmla="*/ 419100 h 419100"/>
                <a:gd name="connsiteX5-275" fmla="*/ 2743200 w 2743200"/>
                <a:gd name="connsiteY5-276" fmla="*/ 419100 h 419100"/>
                <a:gd name="connsiteX0-277" fmla="*/ 0 w 2743200"/>
                <a:gd name="connsiteY0-278" fmla="*/ 0 h 419100"/>
                <a:gd name="connsiteX1-279" fmla="*/ 1790700 w 2743200"/>
                <a:gd name="connsiteY1-280" fmla="*/ 0 h 419100"/>
                <a:gd name="connsiteX2-281" fmla="*/ 1793558 w 2743200"/>
                <a:gd name="connsiteY2-282" fmla="*/ 188595 h 419100"/>
                <a:gd name="connsiteX3-283" fmla="*/ 891540 w 2743200"/>
                <a:gd name="connsiteY3-284" fmla="*/ 189548 h 419100"/>
                <a:gd name="connsiteX4-285" fmla="*/ 891540 w 2743200"/>
                <a:gd name="connsiteY4-286" fmla="*/ 419100 h 419100"/>
                <a:gd name="connsiteX5-287" fmla="*/ 2743200 w 2743200"/>
                <a:gd name="connsiteY5-288" fmla="*/ 419100 h 419100"/>
                <a:gd name="connsiteX0-289" fmla="*/ 0 w 2743200"/>
                <a:gd name="connsiteY0-290" fmla="*/ 0 h 419100"/>
                <a:gd name="connsiteX1-291" fmla="*/ 1790700 w 2743200"/>
                <a:gd name="connsiteY1-292" fmla="*/ 0 h 419100"/>
                <a:gd name="connsiteX2-293" fmla="*/ 1793558 w 2743200"/>
                <a:gd name="connsiteY2-294" fmla="*/ 188595 h 419100"/>
                <a:gd name="connsiteX3-295" fmla="*/ 891540 w 2743200"/>
                <a:gd name="connsiteY3-296" fmla="*/ 189548 h 419100"/>
                <a:gd name="connsiteX4-297" fmla="*/ 891540 w 2743200"/>
                <a:gd name="connsiteY4-298" fmla="*/ 376237 h 419100"/>
                <a:gd name="connsiteX5-299" fmla="*/ 2743200 w 2743200"/>
                <a:gd name="connsiteY5-300" fmla="*/ 419100 h 419100"/>
                <a:gd name="connsiteX0-301" fmla="*/ 0 w 2743200"/>
                <a:gd name="connsiteY0-302" fmla="*/ 0 h 376237"/>
                <a:gd name="connsiteX1-303" fmla="*/ 1790700 w 2743200"/>
                <a:gd name="connsiteY1-304" fmla="*/ 0 h 376237"/>
                <a:gd name="connsiteX2-305" fmla="*/ 1793558 w 2743200"/>
                <a:gd name="connsiteY2-306" fmla="*/ 188595 h 376237"/>
                <a:gd name="connsiteX3-307" fmla="*/ 891540 w 2743200"/>
                <a:gd name="connsiteY3-308" fmla="*/ 189548 h 376237"/>
                <a:gd name="connsiteX4-309" fmla="*/ 891540 w 2743200"/>
                <a:gd name="connsiteY4-310" fmla="*/ 376237 h 376237"/>
                <a:gd name="connsiteX5-311" fmla="*/ 2743200 w 2743200"/>
                <a:gd name="connsiteY5-312" fmla="*/ 371475 h 376237"/>
                <a:gd name="connsiteX0-313" fmla="*/ 0 w 2743200"/>
                <a:gd name="connsiteY0-314" fmla="*/ 0 h 371475"/>
                <a:gd name="connsiteX1-315" fmla="*/ 1790700 w 2743200"/>
                <a:gd name="connsiteY1-316" fmla="*/ 0 h 371475"/>
                <a:gd name="connsiteX2-317" fmla="*/ 1793558 w 2743200"/>
                <a:gd name="connsiteY2-318" fmla="*/ 188595 h 371475"/>
                <a:gd name="connsiteX3-319" fmla="*/ 891540 w 2743200"/>
                <a:gd name="connsiteY3-320" fmla="*/ 189548 h 371475"/>
                <a:gd name="connsiteX4-321" fmla="*/ 886778 w 2743200"/>
                <a:gd name="connsiteY4-322" fmla="*/ 366712 h 371475"/>
                <a:gd name="connsiteX5-323" fmla="*/ 2743200 w 2743200"/>
                <a:gd name="connsiteY5-324" fmla="*/ 371475 h 371475"/>
                <a:gd name="connsiteX0-325" fmla="*/ 0 w 2743200"/>
                <a:gd name="connsiteY0-326" fmla="*/ 0 h 371475"/>
                <a:gd name="connsiteX1-327" fmla="*/ 1790700 w 2743200"/>
                <a:gd name="connsiteY1-328" fmla="*/ 0 h 371475"/>
                <a:gd name="connsiteX2-329" fmla="*/ 1793558 w 2743200"/>
                <a:gd name="connsiteY2-330" fmla="*/ 188595 h 371475"/>
                <a:gd name="connsiteX3-331" fmla="*/ 891540 w 2743200"/>
                <a:gd name="connsiteY3-332" fmla="*/ 189548 h 371475"/>
                <a:gd name="connsiteX4-333" fmla="*/ 886778 w 2743200"/>
                <a:gd name="connsiteY4-334" fmla="*/ 366712 h 371475"/>
                <a:gd name="connsiteX5-335" fmla="*/ 2743200 w 2743200"/>
                <a:gd name="connsiteY5-336" fmla="*/ 371475 h 371475"/>
                <a:gd name="connsiteX0-337" fmla="*/ 0 w 2743200"/>
                <a:gd name="connsiteY0-338" fmla="*/ 28575 h 371475"/>
                <a:gd name="connsiteX1-339" fmla="*/ 1790700 w 2743200"/>
                <a:gd name="connsiteY1-340" fmla="*/ 0 h 371475"/>
                <a:gd name="connsiteX2-341" fmla="*/ 1793558 w 2743200"/>
                <a:gd name="connsiteY2-342" fmla="*/ 188595 h 371475"/>
                <a:gd name="connsiteX3-343" fmla="*/ 891540 w 2743200"/>
                <a:gd name="connsiteY3-344" fmla="*/ 189548 h 371475"/>
                <a:gd name="connsiteX4-345" fmla="*/ 886778 w 2743200"/>
                <a:gd name="connsiteY4-346" fmla="*/ 366712 h 371475"/>
                <a:gd name="connsiteX5-347" fmla="*/ 2743200 w 2743200"/>
                <a:gd name="connsiteY5-348" fmla="*/ 371475 h 371475"/>
                <a:gd name="connsiteX0-349" fmla="*/ 0 w 2743200"/>
                <a:gd name="connsiteY0-350" fmla="*/ 28575 h 371475"/>
                <a:gd name="connsiteX1-351" fmla="*/ 1790700 w 2743200"/>
                <a:gd name="connsiteY1-352" fmla="*/ 0 h 371475"/>
                <a:gd name="connsiteX2-353" fmla="*/ 1793558 w 2743200"/>
                <a:gd name="connsiteY2-354" fmla="*/ 188595 h 371475"/>
                <a:gd name="connsiteX3-355" fmla="*/ 891540 w 2743200"/>
                <a:gd name="connsiteY3-356" fmla="*/ 189548 h 371475"/>
                <a:gd name="connsiteX4-357" fmla="*/ 886778 w 2743200"/>
                <a:gd name="connsiteY4-358" fmla="*/ 366712 h 371475"/>
                <a:gd name="connsiteX5-359" fmla="*/ 2743200 w 2743200"/>
                <a:gd name="connsiteY5-360" fmla="*/ 371475 h 371475"/>
                <a:gd name="connsiteX0-361" fmla="*/ 0 w 2743200"/>
                <a:gd name="connsiteY0-362" fmla="*/ 0 h 342900"/>
                <a:gd name="connsiteX1-363" fmla="*/ 1795462 w 2743200"/>
                <a:gd name="connsiteY1-364" fmla="*/ 0 h 342900"/>
                <a:gd name="connsiteX2-365" fmla="*/ 1793558 w 2743200"/>
                <a:gd name="connsiteY2-366" fmla="*/ 160020 h 342900"/>
                <a:gd name="connsiteX3-367" fmla="*/ 891540 w 2743200"/>
                <a:gd name="connsiteY3-368" fmla="*/ 160973 h 342900"/>
                <a:gd name="connsiteX4-369" fmla="*/ 886778 w 2743200"/>
                <a:gd name="connsiteY4-370" fmla="*/ 338137 h 342900"/>
                <a:gd name="connsiteX5-371" fmla="*/ 2743200 w 2743200"/>
                <a:gd name="connsiteY5-372" fmla="*/ 342900 h 342900"/>
                <a:gd name="connsiteX0-373" fmla="*/ 0 w 2743200"/>
                <a:gd name="connsiteY0-374" fmla="*/ 0 h 342900"/>
                <a:gd name="connsiteX1-375" fmla="*/ 1795462 w 2743200"/>
                <a:gd name="connsiteY1-376" fmla="*/ 0 h 342900"/>
                <a:gd name="connsiteX2-377" fmla="*/ 1793558 w 2743200"/>
                <a:gd name="connsiteY2-378" fmla="*/ 160020 h 342900"/>
                <a:gd name="connsiteX3-379" fmla="*/ 891540 w 2743200"/>
                <a:gd name="connsiteY3-380" fmla="*/ 160973 h 342900"/>
                <a:gd name="connsiteX4-381" fmla="*/ 886778 w 2743200"/>
                <a:gd name="connsiteY4-382" fmla="*/ 338137 h 342900"/>
                <a:gd name="connsiteX5-383" fmla="*/ 2743200 w 2743200"/>
                <a:gd name="connsiteY5-384" fmla="*/ 342900 h 3429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743200" h="342900">
                  <a:moveTo>
                    <a:pt x="0" y="0"/>
                  </a:moveTo>
                  <a:lnTo>
                    <a:pt x="1795462" y="0"/>
                  </a:lnTo>
                  <a:cubicBezTo>
                    <a:pt x="1876107" y="61596"/>
                    <a:pt x="1848168" y="105410"/>
                    <a:pt x="1793558" y="160020"/>
                  </a:cubicBezTo>
                  <a:lnTo>
                    <a:pt x="891540" y="160973"/>
                  </a:lnTo>
                  <a:cubicBezTo>
                    <a:pt x="816609" y="240666"/>
                    <a:pt x="830581" y="270510"/>
                    <a:pt x="886778" y="338137"/>
                  </a:cubicBezTo>
                  <a:lnTo>
                    <a:pt x="2743200" y="342900"/>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inpin heiti" charset="-122"/>
                <a:ea typeface="inpin heiti" charset="-122"/>
              </a:endParaRPr>
            </a:p>
          </p:txBody>
        </p:sp>
        <p:sp>
          <p:nvSpPr>
            <p:cNvPr id="8" name="任意多边形 7"/>
            <p:cNvSpPr/>
            <p:nvPr/>
          </p:nvSpPr>
          <p:spPr>
            <a:xfrm>
              <a:off x="1283151" y="1878141"/>
              <a:ext cx="2743200" cy="342900"/>
            </a:xfrm>
            <a:custGeom>
              <a:avLst/>
              <a:gdLst>
                <a:gd name="connsiteX0" fmla="*/ 0 w 2743200"/>
                <a:gd name="connsiteY0" fmla="*/ 19064 h 457961"/>
                <a:gd name="connsiteX1" fmla="*/ 1790700 w 2743200"/>
                <a:gd name="connsiteY1" fmla="*/ 19064 h 457961"/>
                <a:gd name="connsiteX2" fmla="*/ 1798320 w 2743200"/>
                <a:gd name="connsiteY2" fmla="*/ 217184 h 457961"/>
                <a:gd name="connsiteX3" fmla="*/ 891540 w 2743200"/>
                <a:gd name="connsiteY3" fmla="*/ 232424 h 457961"/>
                <a:gd name="connsiteX4" fmla="*/ 891540 w 2743200"/>
                <a:gd name="connsiteY4" fmla="*/ 438164 h 457961"/>
                <a:gd name="connsiteX5" fmla="*/ 2743200 w 2743200"/>
                <a:gd name="connsiteY5" fmla="*/ 438164 h 457961"/>
                <a:gd name="connsiteX0-1" fmla="*/ 0 w 2743200"/>
                <a:gd name="connsiteY0-2" fmla="*/ 7268 h 446165"/>
                <a:gd name="connsiteX1-3" fmla="*/ 1790700 w 2743200"/>
                <a:gd name="connsiteY1-4" fmla="*/ 7268 h 446165"/>
                <a:gd name="connsiteX2-5" fmla="*/ 1798320 w 2743200"/>
                <a:gd name="connsiteY2-6" fmla="*/ 205388 h 446165"/>
                <a:gd name="connsiteX3-7" fmla="*/ 891540 w 2743200"/>
                <a:gd name="connsiteY3-8" fmla="*/ 220628 h 446165"/>
                <a:gd name="connsiteX4-9" fmla="*/ 891540 w 2743200"/>
                <a:gd name="connsiteY4-10" fmla="*/ 426368 h 446165"/>
                <a:gd name="connsiteX5-11" fmla="*/ 2743200 w 2743200"/>
                <a:gd name="connsiteY5-12" fmla="*/ 426368 h 446165"/>
                <a:gd name="connsiteX0-13" fmla="*/ 0 w 2743200"/>
                <a:gd name="connsiteY0-14" fmla="*/ 0 h 438897"/>
                <a:gd name="connsiteX1-15" fmla="*/ 1790700 w 2743200"/>
                <a:gd name="connsiteY1-16" fmla="*/ 0 h 438897"/>
                <a:gd name="connsiteX2-17" fmla="*/ 1798320 w 2743200"/>
                <a:gd name="connsiteY2-18" fmla="*/ 198120 h 438897"/>
                <a:gd name="connsiteX3-19" fmla="*/ 891540 w 2743200"/>
                <a:gd name="connsiteY3-20" fmla="*/ 213360 h 438897"/>
                <a:gd name="connsiteX4-21" fmla="*/ 891540 w 2743200"/>
                <a:gd name="connsiteY4-22" fmla="*/ 419100 h 438897"/>
                <a:gd name="connsiteX5-23" fmla="*/ 2743200 w 2743200"/>
                <a:gd name="connsiteY5-24" fmla="*/ 419100 h 438897"/>
                <a:gd name="connsiteX0-25" fmla="*/ 0 w 2743200"/>
                <a:gd name="connsiteY0-26" fmla="*/ 0 h 438897"/>
                <a:gd name="connsiteX1-27" fmla="*/ 1790700 w 2743200"/>
                <a:gd name="connsiteY1-28" fmla="*/ 0 h 438897"/>
                <a:gd name="connsiteX2-29" fmla="*/ 1798320 w 2743200"/>
                <a:gd name="connsiteY2-30" fmla="*/ 198120 h 438897"/>
                <a:gd name="connsiteX3-31" fmla="*/ 891540 w 2743200"/>
                <a:gd name="connsiteY3-32" fmla="*/ 213360 h 438897"/>
                <a:gd name="connsiteX4-33" fmla="*/ 891540 w 2743200"/>
                <a:gd name="connsiteY4-34" fmla="*/ 419100 h 438897"/>
                <a:gd name="connsiteX5-35" fmla="*/ 2743200 w 2743200"/>
                <a:gd name="connsiteY5-36" fmla="*/ 419100 h 438897"/>
                <a:gd name="connsiteX0-37" fmla="*/ 0 w 2743200"/>
                <a:gd name="connsiteY0-38" fmla="*/ 0 h 438897"/>
                <a:gd name="connsiteX1-39" fmla="*/ 1790700 w 2743200"/>
                <a:gd name="connsiteY1-40" fmla="*/ 0 h 438897"/>
                <a:gd name="connsiteX2-41" fmla="*/ 1798320 w 2743200"/>
                <a:gd name="connsiteY2-42" fmla="*/ 198120 h 438897"/>
                <a:gd name="connsiteX3-43" fmla="*/ 891540 w 2743200"/>
                <a:gd name="connsiteY3-44" fmla="*/ 213360 h 438897"/>
                <a:gd name="connsiteX4-45" fmla="*/ 891540 w 2743200"/>
                <a:gd name="connsiteY4-46" fmla="*/ 419100 h 438897"/>
                <a:gd name="connsiteX5-47" fmla="*/ 2743200 w 2743200"/>
                <a:gd name="connsiteY5-48" fmla="*/ 419100 h 438897"/>
                <a:gd name="connsiteX0-49" fmla="*/ 0 w 2743200"/>
                <a:gd name="connsiteY0-50" fmla="*/ 0 h 438897"/>
                <a:gd name="connsiteX1-51" fmla="*/ 1790700 w 2743200"/>
                <a:gd name="connsiteY1-52" fmla="*/ 0 h 438897"/>
                <a:gd name="connsiteX2-53" fmla="*/ 1798320 w 2743200"/>
                <a:gd name="connsiteY2-54" fmla="*/ 198120 h 438897"/>
                <a:gd name="connsiteX3-55" fmla="*/ 891540 w 2743200"/>
                <a:gd name="connsiteY3-56" fmla="*/ 213360 h 438897"/>
                <a:gd name="connsiteX4-57" fmla="*/ 891540 w 2743200"/>
                <a:gd name="connsiteY4-58" fmla="*/ 419100 h 438897"/>
                <a:gd name="connsiteX5-59" fmla="*/ 2743200 w 2743200"/>
                <a:gd name="connsiteY5-60" fmla="*/ 419100 h 438897"/>
                <a:gd name="connsiteX0-61" fmla="*/ 0 w 2743200"/>
                <a:gd name="connsiteY0-62" fmla="*/ 0 h 438897"/>
                <a:gd name="connsiteX1-63" fmla="*/ 1790700 w 2743200"/>
                <a:gd name="connsiteY1-64" fmla="*/ 0 h 438897"/>
                <a:gd name="connsiteX2-65" fmla="*/ 1798320 w 2743200"/>
                <a:gd name="connsiteY2-66" fmla="*/ 198120 h 438897"/>
                <a:gd name="connsiteX3-67" fmla="*/ 891540 w 2743200"/>
                <a:gd name="connsiteY3-68" fmla="*/ 213360 h 438897"/>
                <a:gd name="connsiteX4-69" fmla="*/ 891540 w 2743200"/>
                <a:gd name="connsiteY4-70" fmla="*/ 419100 h 438897"/>
                <a:gd name="connsiteX5-71" fmla="*/ 2743200 w 2743200"/>
                <a:gd name="connsiteY5-72" fmla="*/ 419100 h 438897"/>
                <a:gd name="connsiteX0-73" fmla="*/ 0 w 2743200"/>
                <a:gd name="connsiteY0-74" fmla="*/ 0 h 438897"/>
                <a:gd name="connsiteX1-75" fmla="*/ 1790700 w 2743200"/>
                <a:gd name="connsiteY1-76" fmla="*/ 0 h 438897"/>
                <a:gd name="connsiteX2-77" fmla="*/ 1798320 w 2743200"/>
                <a:gd name="connsiteY2-78" fmla="*/ 198120 h 438897"/>
                <a:gd name="connsiteX3-79" fmla="*/ 891540 w 2743200"/>
                <a:gd name="connsiteY3-80" fmla="*/ 213360 h 438897"/>
                <a:gd name="connsiteX4-81" fmla="*/ 891540 w 2743200"/>
                <a:gd name="connsiteY4-82" fmla="*/ 419100 h 438897"/>
                <a:gd name="connsiteX5-83" fmla="*/ 2743200 w 2743200"/>
                <a:gd name="connsiteY5-84" fmla="*/ 419100 h 438897"/>
                <a:gd name="connsiteX0-85" fmla="*/ 0 w 2743200"/>
                <a:gd name="connsiteY0-86" fmla="*/ 0 h 438897"/>
                <a:gd name="connsiteX1-87" fmla="*/ 1790700 w 2743200"/>
                <a:gd name="connsiteY1-88" fmla="*/ 0 h 438897"/>
                <a:gd name="connsiteX2-89" fmla="*/ 1798320 w 2743200"/>
                <a:gd name="connsiteY2-90" fmla="*/ 198120 h 438897"/>
                <a:gd name="connsiteX3-91" fmla="*/ 891540 w 2743200"/>
                <a:gd name="connsiteY3-92" fmla="*/ 213360 h 438897"/>
                <a:gd name="connsiteX4-93" fmla="*/ 891540 w 2743200"/>
                <a:gd name="connsiteY4-94" fmla="*/ 419100 h 438897"/>
                <a:gd name="connsiteX5-95" fmla="*/ 2743200 w 2743200"/>
                <a:gd name="connsiteY5-96" fmla="*/ 419100 h 438897"/>
                <a:gd name="connsiteX0-97" fmla="*/ 0 w 2743200"/>
                <a:gd name="connsiteY0-98" fmla="*/ 0 h 438897"/>
                <a:gd name="connsiteX1-99" fmla="*/ 1790700 w 2743200"/>
                <a:gd name="connsiteY1-100" fmla="*/ 0 h 438897"/>
                <a:gd name="connsiteX2-101" fmla="*/ 1798320 w 2743200"/>
                <a:gd name="connsiteY2-102" fmla="*/ 198120 h 438897"/>
                <a:gd name="connsiteX3-103" fmla="*/ 891540 w 2743200"/>
                <a:gd name="connsiteY3-104" fmla="*/ 213360 h 438897"/>
                <a:gd name="connsiteX4-105" fmla="*/ 891540 w 2743200"/>
                <a:gd name="connsiteY4-106" fmla="*/ 419100 h 438897"/>
                <a:gd name="connsiteX5-107" fmla="*/ 2743200 w 2743200"/>
                <a:gd name="connsiteY5-108" fmla="*/ 419100 h 438897"/>
                <a:gd name="connsiteX0-109" fmla="*/ 0 w 2743200"/>
                <a:gd name="connsiteY0-110" fmla="*/ 0 h 438897"/>
                <a:gd name="connsiteX1-111" fmla="*/ 1790700 w 2743200"/>
                <a:gd name="connsiteY1-112" fmla="*/ 0 h 438897"/>
                <a:gd name="connsiteX2-113" fmla="*/ 1798320 w 2743200"/>
                <a:gd name="connsiteY2-114" fmla="*/ 198120 h 438897"/>
                <a:gd name="connsiteX3-115" fmla="*/ 891540 w 2743200"/>
                <a:gd name="connsiteY3-116" fmla="*/ 213360 h 438897"/>
                <a:gd name="connsiteX4-117" fmla="*/ 891540 w 2743200"/>
                <a:gd name="connsiteY4-118" fmla="*/ 419100 h 438897"/>
                <a:gd name="connsiteX5-119" fmla="*/ 2743200 w 2743200"/>
                <a:gd name="connsiteY5-120" fmla="*/ 419100 h 438897"/>
                <a:gd name="connsiteX0-121" fmla="*/ 0 w 2743200"/>
                <a:gd name="connsiteY0-122" fmla="*/ 0 h 438897"/>
                <a:gd name="connsiteX1-123" fmla="*/ 1790700 w 2743200"/>
                <a:gd name="connsiteY1-124" fmla="*/ 0 h 438897"/>
                <a:gd name="connsiteX2-125" fmla="*/ 1798320 w 2743200"/>
                <a:gd name="connsiteY2-126" fmla="*/ 198120 h 438897"/>
                <a:gd name="connsiteX3-127" fmla="*/ 891540 w 2743200"/>
                <a:gd name="connsiteY3-128" fmla="*/ 213360 h 438897"/>
                <a:gd name="connsiteX4-129" fmla="*/ 891540 w 2743200"/>
                <a:gd name="connsiteY4-130" fmla="*/ 419100 h 438897"/>
                <a:gd name="connsiteX5-131" fmla="*/ 2743200 w 2743200"/>
                <a:gd name="connsiteY5-132" fmla="*/ 419100 h 438897"/>
                <a:gd name="connsiteX0-133" fmla="*/ 0 w 2743200"/>
                <a:gd name="connsiteY0-134" fmla="*/ 0 h 426936"/>
                <a:gd name="connsiteX1-135" fmla="*/ 1790700 w 2743200"/>
                <a:gd name="connsiteY1-136" fmla="*/ 0 h 426936"/>
                <a:gd name="connsiteX2-137" fmla="*/ 1798320 w 2743200"/>
                <a:gd name="connsiteY2-138" fmla="*/ 198120 h 426936"/>
                <a:gd name="connsiteX3-139" fmla="*/ 891540 w 2743200"/>
                <a:gd name="connsiteY3-140" fmla="*/ 213360 h 426936"/>
                <a:gd name="connsiteX4-141" fmla="*/ 891540 w 2743200"/>
                <a:gd name="connsiteY4-142" fmla="*/ 419100 h 426936"/>
                <a:gd name="connsiteX5-143" fmla="*/ 2743200 w 2743200"/>
                <a:gd name="connsiteY5-144" fmla="*/ 419100 h 426936"/>
                <a:gd name="connsiteX0-145" fmla="*/ 0 w 2743200"/>
                <a:gd name="connsiteY0-146" fmla="*/ 0 h 419100"/>
                <a:gd name="connsiteX1-147" fmla="*/ 1790700 w 2743200"/>
                <a:gd name="connsiteY1-148" fmla="*/ 0 h 419100"/>
                <a:gd name="connsiteX2-149" fmla="*/ 1798320 w 2743200"/>
                <a:gd name="connsiteY2-150" fmla="*/ 198120 h 419100"/>
                <a:gd name="connsiteX3-151" fmla="*/ 891540 w 2743200"/>
                <a:gd name="connsiteY3-152" fmla="*/ 213360 h 419100"/>
                <a:gd name="connsiteX4-153" fmla="*/ 891540 w 2743200"/>
                <a:gd name="connsiteY4-154" fmla="*/ 419100 h 419100"/>
                <a:gd name="connsiteX5-155" fmla="*/ 2743200 w 2743200"/>
                <a:gd name="connsiteY5-156" fmla="*/ 419100 h 419100"/>
                <a:gd name="connsiteX0-157" fmla="*/ 0 w 2743200"/>
                <a:gd name="connsiteY0-158" fmla="*/ 0 h 419100"/>
                <a:gd name="connsiteX1-159" fmla="*/ 1790700 w 2743200"/>
                <a:gd name="connsiteY1-160" fmla="*/ 0 h 419100"/>
                <a:gd name="connsiteX2-161" fmla="*/ 1798320 w 2743200"/>
                <a:gd name="connsiteY2-162" fmla="*/ 198120 h 419100"/>
                <a:gd name="connsiteX3-163" fmla="*/ 891540 w 2743200"/>
                <a:gd name="connsiteY3-164" fmla="*/ 213360 h 419100"/>
                <a:gd name="connsiteX4-165" fmla="*/ 891540 w 2743200"/>
                <a:gd name="connsiteY4-166" fmla="*/ 419100 h 419100"/>
                <a:gd name="connsiteX5-167" fmla="*/ 2743200 w 2743200"/>
                <a:gd name="connsiteY5-168" fmla="*/ 419100 h 419100"/>
                <a:gd name="connsiteX0-169" fmla="*/ 0 w 2743200"/>
                <a:gd name="connsiteY0-170" fmla="*/ 0 h 419100"/>
                <a:gd name="connsiteX1-171" fmla="*/ 1790700 w 2743200"/>
                <a:gd name="connsiteY1-172" fmla="*/ 0 h 419100"/>
                <a:gd name="connsiteX2-173" fmla="*/ 1798320 w 2743200"/>
                <a:gd name="connsiteY2-174" fmla="*/ 198120 h 419100"/>
                <a:gd name="connsiteX3-175" fmla="*/ 891540 w 2743200"/>
                <a:gd name="connsiteY3-176" fmla="*/ 213360 h 419100"/>
                <a:gd name="connsiteX4-177" fmla="*/ 891540 w 2743200"/>
                <a:gd name="connsiteY4-178" fmla="*/ 419100 h 419100"/>
                <a:gd name="connsiteX5-179" fmla="*/ 2743200 w 2743200"/>
                <a:gd name="connsiteY5-180" fmla="*/ 419100 h 419100"/>
                <a:gd name="connsiteX0-181" fmla="*/ 0 w 2743200"/>
                <a:gd name="connsiteY0-182" fmla="*/ 0 h 419100"/>
                <a:gd name="connsiteX1-183" fmla="*/ 1790700 w 2743200"/>
                <a:gd name="connsiteY1-184" fmla="*/ 0 h 419100"/>
                <a:gd name="connsiteX2-185" fmla="*/ 1798320 w 2743200"/>
                <a:gd name="connsiteY2-186" fmla="*/ 198120 h 419100"/>
                <a:gd name="connsiteX3-187" fmla="*/ 891540 w 2743200"/>
                <a:gd name="connsiteY3-188" fmla="*/ 213360 h 419100"/>
                <a:gd name="connsiteX4-189" fmla="*/ 891540 w 2743200"/>
                <a:gd name="connsiteY4-190" fmla="*/ 419100 h 419100"/>
                <a:gd name="connsiteX5-191" fmla="*/ 2743200 w 2743200"/>
                <a:gd name="connsiteY5-192" fmla="*/ 419100 h 419100"/>
                <a:gd name="connsiteX0-193" fmla="*/ 0 w 2743200"/>
                <a:gd name="connsiteY0-194" fmla="*/ 0 h 419100"/>
                <a:gd name="connsiteX1-195" fmla="*/ 1790700 w 2743200"/>
                <a:gd name="connsiteY1-196" fmla="*/ 0 h 419100"/>
                <a:gd name="connsiteX2-197" fmla="*/ 1798320 w 2743200"/>
                <a:gd name="connsiteY2-198" fmla="*/ 198120 h 419100"/>
                <a:gd name="connsiteX3-199" fmla="*/ 891540 w 2743200"/>
                <a:gd name="connsiteY3-200" fmla="*/ 213360 h 419100"/>
                <a:gd name="connsiteX4-201" fmla="*/ 891540 w 2743200"/>
                <a:gd name="connsiteY4-202" fmla="*/ 419100 h 419100"/>
                <a:gd name="connsiteX5-203" fmla="*/ 2743200 w 2743200"/>
                <a:gd name="connsiteY5-204" fmla="*/ 419100 h 419100"/>
                <a:gd name="connsiteX0-205" fmla="*/ 0 w 2743200"/>
                <a:gd name="connsiteY0-206" fmla="*/ 0 h 419100"/>
                <a:gd name="connsiteX1-207" fmla="*/ 1790700 w 2743200"/>
                <a:gd name="connsiteY1-208" fmla="*/ 0 h 419100"/>
                <a:gd name="connsiteX2-209" fmla="*/ 1798320 w 2743200"/>
                <a:gd name="connsiteY2-210" fmla="*/ 198120 h 419100"/>
                <a:gd name="connsiteX3-211" fmla="*/ 891540 w 2743200"/>
                <a:gd name="connsiteY3-212" fmla="*/ 189548 h 419100"/>
                <a:gd name="connsiteX4-213" fmla="*/ 891540 w 2743200"/>
                <a:gd name="connsiteY4-214" fmla="*/ 419100 h 419100"/>
                <a:gd name="connsiteX5-215" fmla="*/ 2743200 w 2743200"/>
                <a:gd name="connsiteY5-216" fmla="*/ 419100 h 419100"/>
                <a:gd name="connsiteX0-217" fmla="*/ 0 w 2743200"/>
                <a:gd name="connsiteY0-218" fmla="*/ 0 h 419100"/>
                <a:gd name="connsiteX1-219" fmla="*/ 1790700 w 2743200"/>
                <a:gd name="connsiteY1-220" fmla="*/ 0 h 419100"/>
                <a:gd name="connsiteX2-221" fmla="*/ 1798320 w 2743200"/>
                <a:gd name="connsiteY2-222" fmla="*/ 198120 h 419100"/>
                <a:gd name="connsiteX3-223" fmla="*/ 891540 w 2743200"/>
                <a:gd name="connsiteY3-224" fmla="*/ 189548 h 419100"/>
                <a:gd name="connsiteX4-225" fmla="*/ 891540 w 2743200"/>
                <a:gd name="connsiteY4-226" fmla="*/ 419100 h 419100"/>
                <a:gd name="connsiteX5-227" fmla="*/ 2743200 w 2743200"/>
                <a:gd name="connsiteY5-228" fmla="*/ 419100 h 419100"/>
                <a:gd name="connsiteX0-229" fmla="*/ 0 w 2743200"/>
                <a:gd name="connsiteY0-230" fmla="*/ 0 h 419100"/>
                <a:gd name="connsiteX1-231" fmla="*/ 1790700 w 2743200"/>
                <a:gd name="connsiteY1-232" fmla="*/ 0 h 419100"/>
                <a:gd name="connsiteX2-233" fmla="*/ 1798320 w 2743200"/>
                <a:gd name="connsiteY2-234" fmla="*/ 198120 h 419100"/>
                <a:gd name="connsiteX3-235" fmla="*/ 891540 w 2743200"/>
                <a:gd name="connsiteY3-236" fmla="*/ 189548 h 419100"/>
                <a:gd name="connsiteX4-237" fmla="*/ 891540 w 2743200"/>
                <a:gd name="connsiteY4-238" fmla="*/ 419100 h 419100"/>
                <a:gd name="connsiteX5-239" fmla="*/ 2743200 w 2743200"/>
                <a:gd name="connsiteY5-240" fmla="*/ 419100 h 419100"/>
                <a:gd name="connsiteX0-241" fmla="*/ 0 w 2743200"/>
                <a:gd name="connsiteY0-242" fmla="*/ 0 h 419100"/>
                <a:gd name="connsiteX1-243" fmla="*/ 1790700 w 2743200"/>
                <a:gd name="connsiteY1-244" fmla="*/ 0 h 419100"/>
                <a:gd name="connsiteX2-245" fmla="*/ 1798320 w 2743200"/>
                <a:gd name="connsiteY2-246" fmla="*/ 198120 h 419100"/>
                <a:gd name="connsiteX3-247" fmla="*/ 891540 w 2743200"/>
                <a:gd name="connsiteY3-248" fmla="*/ 189548 h 419100"/>
                <a:gd name="connsiteX4-249" fmla="*/ 891540 w 2743200"/>
                <a:gd name="connsiteY4-250" fmla="*/ 419100 h 419100"/>
                <a:gd name="connsiteX5-251" fmla="*/ 2743200 w 2743200"/>
                <a:gd name="connsiteY5-252" fmla="*/ 419100 h 419100"/>
                <a:gd name="connsiteX0-253" fmla="*/ 0 w 2743200"/>
                <a:gd name="connsiteY0-254" fmla="*/ 0 h 419100"/>
                <a:gd name="connsiteX1-255" fmla="*/ 1790700 w 2743200"/>
                <a:gd name="connsiteY1-256" fmla="*/ 0 h 419100"/>
                <a:gd name="connsiteX2-257" fmla="*/ 1793558 w 2743200"/>
                <a:gd name="connsiteY2-258" fmla="*/ 183832 h 419100"/>
                <a:gd name="connsiteX3-259" fmla="*/ 891540 w 2743200"/>
                <a:gd name="connsiteY3-260" fmla="*/ 189548 h 419100"/>
                <a:gd name="connsiteX4-261" fmla="*/ 891540 w 2743200"/>
                <a:gd name="connsiteY4-262" fmla="*/ 419100 h 419100"/>
                <a:gd name="connsiteX5-263" fmla="*/ 2743200 w 2743200"/>
                <a:gd name="connsiteY5-264" fmla="*/ 419100 h 419100"/>
                <a:gd name="connsiteX0-265" fmla="*/ 0 w 2743200"/>
                <a:gd name="connsiteY0-266" fmla="*/ 0 h 419100"/>
                <a:gd name="connsiteX1-267" fmla="*/ 1790700 w 2743200"/>
                <a:gd name="connsiteY1-268" fmla="*/ 0 h 419100"/>
                <a:gd name="connsiteX2-269" fmla="*/ 1793558 w 2743200"/>
                <a:gd name="connsiteY2-270" fmla="*/ 188595 h 419100"/>
                <a:gd name="connsiteX3-271" fmla="*/ 891540 w 2743200"/>
                <a:gd name="connsiteY3-272" fmla="*/ 189548 h 419100"/>
                <a:gd name="connsiteX4-273" fmla="*/ 891540 w 2743200"/>
                <a:gd name="connsiteY4-274" fmla="*/ 419100 h 419100"/>
                <a:gd name="connsiteX5-275" fmla="*/ 2743200 w 2743200"/>
                <a:gd name="connsiteY5-276" fmla="*/ 419100 h 419100"/>
                <a:gd name="connsiteX0-277" fmla="*/ 0 w 2743200"/>
                <a:gd name="connsiteY0-278" fmla="*/ 0 h 419100"/>
                <a:gd name="connsiteX1-279" fmla="*/ 1790700 w 2743200"/>
                <a:gd name="connsiteY1-280" fmla="*/ 0 h 419100"/>
                <a:gd name="connsiteX2-281" fmla="*/ 1793558 w 2743200"/>
                <a:gd name="connsiteY2-282" fmla="*/ 188595 h 419100"/>
                <a:gd name="connsiteX3-283" fmla="*/ 891540 w 2743200"/>
                <a:gd name="connsiteY3-284" fmla="*/ 189548 h 419100"/>
                <a:gd name="connsiteX4-285" fmla="*/ 891540 w 2743200"/>
                <a:gd name="connsiteY4-286" fmla="*/ 419100 h 419100"/>
                <a:gd name="connsiteX5-287" fmla="*/ 2743200 w 2743200"/>
                <a:gd name="connsiteY5-288" fmla="*/ 419100 h 419100"/>
                <a:gd name="connsiteX0-289" fmla="*/ 0 w 2743200"/>
                <a:gd name="connsiteY0-290" fmla="*/ 0 h 419100"/>
                <a:gd name="connsiteX1-291" fmla="*/ 1790700 w 2743200"/>
                <a:gd name="connsiteY1-292" fmla="*/ 0 h 419100"/>
                <a:gd name="connsiteX2-293" fmla="*/ 1793558 w 2743200"/>
                <a:gd name="connsiteY2-294" fmla="*/ 188595 h 419100"/>
                <a:gd name="connsiteX3-295" fmla="*/ 891540 w 2743200"/>
                <a:gd name="connsiteY3-296" fmla="*/ 189548 h 419100"/>
                <a:gd name="connsiteX4-297" fmla="*/ 891540 w 2743200"/>
                <a:gd name="connsiteY4-298" fmla="*/ 376237 h 419100"/>
                <a:gd name="connsiteX5-299" fmla="*/ 2743200 w 2743200"/>
                <a:gd name="connsiteY5-300" fmla="*/ 419100 h 419100"/>
                <a:gd name="connsiteX0-301" fmla="*/ 0 w 2743200"/>
                <a:gd name="connsiteY0-302" fmla="*/ 0 h 376237"/>
                <a:gd name="connsiteX1-303" fmla="*/ 1790700 w 2743200"/>
                <a:gd name="connsiteY1-304" fmla="*/ 0 h 376237"/>
                <a:gd name="connsiteX2-305" fmla="*/ 1793558 w 2743200"/>
                <a:gd name="connsiteY2-306" fmla="*/ 188595 h 376237"/>
                <a:gd name="connsiteX3-307" fmla="*/ 891540 w 2743200"/>
                <a:gd name="connsiteY3-308" fmla="*/ 189548 h 376237"/>
                <a:gd name="connsiteX4-309" fmla="*/ 891540 w 2743200"/>
                <a:gd name="connsiteY4-310" fmla="*/ 376237 h 376237"/>
                <a:gd name="connsiteX5-311" fmla="*/ 2743200 w 2743200"/>
                <a:gd name="connsiteY5-312" fmla="*/ 371475 h 376237"/>
                <a:gd name="connsiteX0-313" fmla="*/ 0 w 2743200"/>
                <a:gd name="connsiteY0-314" fmla="*/ 0 h 371475"/>
                <a:gd name="connsiteX1-315" fmla="*/ 1790700 w 2743200"/>
                <a:gd name="connsiteY1-316" fmla="*/ 0 h 371475"/>
                <a:gd name="connsiteX2-317" fmla="*/ 1793558 w 2743200"/>
                <a:gd name="connsiteY2-318" fmla="*/ 188595 h 371475"/>
                <a:gd name="connsiteX3-319" fmla="*/ 891540 w 2743200"/>
                <a:gd name="connsiteY3-320" fmla="*/ 189548 h 371475"/>
                <a:gd name="connsiteX4-321" fmla="*/ 886778 w 2743200"/>
                <a:gd name="connsiteY4-322" fmla="*/ 366712 h 371475"/>
                <a:gd name="connsiteX5-323" fmla="*/ 2743200 w 2743200"/>
                <a:gd name="connsiteY5-324" fmla="*/ 371475 h 371475"/>
                <a:gd name="connsiteX0-325" fmla="*/ 0 w 2743200"/>
                <a:gd name="connsiteY0-326" fmla="*/ 0 h 371475"/>
                <a:gd name="connsiteX1-327" fmla="*/ 1790700 w 2743200"/>
                <a:gd name="connsiteY1-328" fmla="*/ 0 h 371475"/>
                <a:gd name="connsiteX2-329" fmla="*/ 1793558 w 2743200"/>
                <a:gd name="connsiteY2-330" fmla="*/ 188595 h 371475"/>
                <a:gd name="connsiteX3-331" fmla="*/ 891540 w 2743200"/>
                <a:gd name="connsiteY3-332" fmla="*/ 189548 h 371475"/>
                <a:gd name="connsiteX4-333" fmla="*/ 886778 w 2743200"/>
                <a:gd name="connsiteY4-334" fmla="*/ 366712 h 371475"/>
                <a:gd name="connsiteX5-335" fmla="*/ 2743200 w 2743200"/>
                <a:gd name="connsiteY5-336" fmla="*/ 371475 h 371475"/>
                <a:gd name="connsiteX0-337" fmla="*/ 0 w 2743200"/>
                <a:gd name="connsiteY0-338" fmla="*/ 28575 h 371475"/>
                <a:gd name="connsiteX1-339" fmla="*/ 1790700 w 2743200"/>
                <a:gd name="connsiteY1-340" fmla="*/ 0 h 371475"/>
                <a:gd name="connsiteX2-341" fmla="*/ 1793558 w 2743200"/>
                <a:gd name="connsiteY2-342" fmla="*/ 188595 h 371475"/>
                <a:gd name="connsiteX3-343" fmla="*/ 891540 w 2743200"/>
                <a:gd name="connsiteY3-344" fmla="*/ 189548 h 371475"/>
                <a:gd name="connsiteX4-345" fmla="*/ 886778 w 2743200"/>
                <a:gd name="connsiteY4-346" fmla="*/ 366712 h 371475"/>
                <a:gd name="connsiteX5-347" fmla="*/ 2743200 w 2743200"/>
                <a:gd name="connsiteY5-348" fmla="*/ 371475 h 371475"/>
                <a:gd name="connsiteX0-349" fmla="*/ 0 w 2743200"/>
                <a:gd name="connsiteY0-350" fmla="*/ 28575 h 371475"/>
                <a:gd name="connsiteX1-351" fmla="*/ 1790700 w 2743200"/>
                <a:gd name="connsiteY1-352" fmla="*/ 0 h 371475"/>
                <a:gd name="connsiteX2-353" fmla="*/ 1793558 w 2743200"/>
                <a:gd name="connsiteY2-354" fmla="*/ 188595 h 371475"/>
                <a:gd name="connsiteX3-355" fmla="*/ 891540 w 2743200"/>
                <a:gd name="connsiteY3-356" fmla="*/ 189548 h 371475"/>
                <a:gd name="connsiteX4-357" fmla="*/ 886778 w 2743200"/>
                <a:gd name="connsiteY4-358" fmla="*/ 366712 h 371475"/>
                <a:gd name="connsiteX5-359" fmla="*/ 2743200 w 2743200"/>
                <a:gd name="connsiteY5-360" fmla="*/ 371475 h 371475"/>
                <a:gd name="connsiteX0-361" fmla="*/ 0 w 2743200"/>
                <a:gd name="connsiteY0-362" fmla="*/ 0 h 342900"/>
                <a:gd name="connsiteX1-363" fmla="*/ 1795462 w 2743200"/>
                <a:gd name="connsiteY1-364" fmla="*/ 0 h 342900"/>
                <a:gd name="connsiteX2-365" fmla="*/ 1793558 w 2743200"/>
                <a:gd name="connsiteY2-366" fmla="*/ 160020 h 342900"/>
                <a:gd name="connsiteX3-367" fmla="*/ 891540 w 2743200"/>
                <a:gd name="connsiteY3-368" fmla="*/ 160973 h 342900"/>
                <a:gd name="connsiteX4-369" fmla="*/ 886778 w 2743200"/>
                <a:gd name="connsiteY4-370" fmla="*/ 338137 h 342900"/>
                <a:gd name="connsiteX5-371" fmla="*/ 2743200 w 2743200"/>
                <a:gd name="connsiteY5-372" fmla="*/ 342900 h 342900"/>
                <a:gd name="connsiteX0-373" fmla="*/ 0 w 2743200"/>
                <a:gd name="connsiteY0-374" fmla="*/ 0 h 342900"/>
                <a:gd name="connsiteX1-375" fmla="*/ 1795462 w 2743200"/>
                <a:gd name="connsiteY1-376" fmla="*/ 0 h 342900"/>
                <a:gd name="connsiteX2-377" fmla="*/ 1793558 w 2743200"/>
                <a:gd name="connsiteY2-378" fmla="*/ 160020 h 342900"/>
                <a:gd name="connsiteX3-379" fmla="*/ 891540 w 2743200"/>
                <a:gd name="connsiteY3-380" fmla="*/ 160973 h 342900"/>
                <a:gd name="connsiteX4-381" fmla="*/ 886778 w 2743200"/>
                <a:gd name="connsiteY4-382" fmla="*/ 338137 h 342900"/>
                <a:gd name="connsiteX5-383" fmla="*/ 2743200 w 2743200"/>
                <a:gd name="connsiteY5-384" fmla="*/ 342900 h 3429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743200" h="342900">
                  <a:moveTo>
                    <a:pt x="0" y="0"/>
                  </a:moveTo>
                  <a:lnTo>
                    <a:pt x="1795462" y="0"/>
                  </a:lnTo>
                  <a:cubicBezTo>
                    <a:pt x="1876107" y="61596"/>
                    <a:pt x="1848168" y="105410"/>
                    <a:pt x="1793558" y="160020"/>
                  </a:cubicBezTo>
                  <a:lnTo>
                    <a:pt x="891540" y="160973"/>
                  </a:lnTo>
                  <a:cubicBezTo>
                    <a:pt x="816609" y="240666"/>
                    <a:pt x="830581" y="270510"/>
                    <a:pt x="886778" y="338137"/>
                  </a:cubicBezTo>
                  <a:lnTo>
                    <a:pt x="2743200" y="342900"/>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inpin heiti" charset="-122"/>
                <a:ea typeface="inpin heiti" charset="-122"/>
              </a:endParaRPr>
            </a:p>
          </p:txBody>
        </p:sp>
      </p:grpSp>
      <p:grpSp>
        <p:nvGrpSpPr>
          <p:cNvPr id="9" name="组合 8"/>
          <p:cNvGrpSpPr/>
          <p:nvPr/>
        </p:nvGrpSpPr>
        <p:grpSpPr>
          <a:xfrm>
            <a:off x="3882471" y="3057430"/>
            <a:ext cx="1666537" cy="482248"/>
            <a:chOff x="3283540" y="3135441"/>
            <a:chExt cx="2028943" cy="587118"/>
          </a:xfrm>
        </p:grpSpPr>
        <p:sp>
          <p:nvSpPr>
            <p:cNvPr id="10" name="任意多边形 10"/>
            <p:cNvSpPr/>
            <p:nvPr/>
          </p:nvSpPr>
          <p:spPr>
            <a:xfrm flipH="1">
              <a:off x="3860540" y="3135441"/>
              <a:ext cx="1417490" cy="293559"/>
            </a:xfrm>
            <a:custGeom>
              <a:avLst/>
              <a:gdLst>
                <a:gd name="connsiteX0" fmla="*/ 0 w 2743200"/>
                <a:gd name="connsiteY0" fmla="*/ 19064 h 457961"/>
                <a:gd name="connsiteX1" fmla="*/ 1790700 w 2743200"/>
                <a:gd name="connsiteY1" fmla="*/ 19064 h 457961"/>
                <a:gd name="connsiteX2" fmla="*/ 1798320 w 2743200"/>
                <a:gd name="connsiteY2" fmla="*/ 217184 h 457961"/>
                <a:gd name="connsiteX3" fmla="*/ 891540 w 2743200"/>
                <a:gd name="connsiteY3" fmla="*/ 232424 h 457961"/>
                <a:gd name="connsiteX4" fmla="*/ 891540 w 2743200"/>
                <a:gd name="connsiteY4" fmla="*/ 438164 h 457961"/>
                <a:gd name="connsiteX5" fmla="*/ 2743200 w 2743200"/>
                <a:gd name="connsiteY5" fmla="*/ 438164 h 457961"/>
                <a:gd name="connsiteX0-1" fmla="*/ 0 w 2743200"/>
                <a:gd name="connsiteY0-2" fmla="*/ 7268 h 446165"/>
                <a:gd name="connsiteX1-3" fmla="*/ 1790700 w 2743200"/>
                <a:gd name="connsiteY1-4" fmla="*/ 7268 h 446165"/>
                <a:gd name="connsiteX2-5" fmla="*/ 1798320 w 2743200"/>
                <a:gd name="connsiteY2-6" fmla="*/ 205388 h 446165"/>
                <a:gd name="connsiteX3-7" fmla="*/ 891540 w 2743200"/>
                <a:gd name="connsiteY3-8" fmla="*/ 220628 h 446165"/>
                <a:gd name="connsiteX4-9" fmla="*/ 891540 w 2743200"/>
                <a:gd name="connsiteY4-10" fmla="*/ 426368 h 446165"/>
                <a:gd name="connsiteX5-11" fmla="*/ 2743200 w 2743200"/>
                <a:gd name="connsiteY5-12" fmla="*/ 426368 h 446165"/>
                <a:gd name="connsiteX0-13" fmla="*/ 0 w 2743200"/>
                <a:gd name="connsiteY0-14" fmla="*/ 0 h 438897"/>
                <a:gd name="connsiteX1-15" fmla="*/ 1790700 w 2743200"/>
                <a:gd name="connsiteY1-16" fmla="*/ 0 h 438897"/>
                <a:gd name="connsiteX2-17" fmla="*/ 1798320 w 2743200"/>
                <a:gd name="connsiteY2-18" fmla="*/ 198120 h 438897"/>
                <a:gd name="connsiteX3-19" fmla="*/ 891540 w 2743200"/>
                <a:gd name="connsiteY3-20" fmla="*/ 213360 h 438897"/>
                <a:gd name="connsiteX4-21" fmla="*/ 891540 w 2743200"/>
                <a:gd name="connsiteY4-22" fmla="*/ 419100 h 438897"/>
                <a:gd name="connsiteX5-23" fmla="*/ 2743200 w 2743200"/>
                <a:gd name="connsiteY5-24" fmla="*/ 419100 h 438897"/>
                <a:gd name="connsiteX0-25" fmla="*/ 0 w 2743200"/>
                <a:gd name="connsiteY0-26" fmla="*/ 0 h 438897"/>
                <a:gd name="connsiteX1-27" fmla="*/ 1790700 w 2743200"/>
                <a:gd name="connsiteY1-28" fmla="*/ 0 h 438897"/>
                <a:gd name="connsiteX2-29" fmla="*/ 1798320 w 2743200"/>
                <a:gd name="connsiteY2-30" fmla="*/ 198120 h 438897"/>
                <a:gd name="connsiteX3-31" fmla="*/ 891540 w 2743200"/>
                <a:gd name="connsiteY3-32" fmla="*/ 213360 h 438897"/>
                <a:gd name="connsiteX4-33" fmla="*/ 891540 w 2743200"/>
                <a:gd name="connsiteY4-34" fmla="*/ 419100 h 438897"/>
                <a:gd name="connsiteX5-35" fmla="*/ 2743200 w 2743200"/>
                <a:gd name="connsiteY5-36" fmla="*/ 419100 h 438897"/>
                <a:gd name="connsiteX0-37" fmla="*/ 0 w 2743200"/>
                <a:gd name="connsiteY0-38" fmla="*/ 0 h 438897"/>
                <a:gd name="connsiteX1-39" fmla="*/ 1790700 w 2743200"/>
                <a:gd name="connsiteY1-40" fmla="*/ 0 h 438897"/>
                <a:gd name="connsiteX2-41" fmla="*/ 1798320 w 2743200"/>
                <a:gd name="connsiteY2-42" fmla="*/ 198120 h 438897"/>
                <a:gd name="connsiteX3-43" fmla="*/ 891540 w 2743200"/>
                <a:gd name="connsiteY3-44" fmla="*/ 213360 h 438897"/>
                <a:gd name="connsiteX4-45" fmla="*/ 891540 w 2743200"/>
                <a:gd name="connsiteY4-46" fmla="*/ 419100 h 438897"/>
                <a:gd name="connsiteX5-47" fmla="*/ 2743200 w 2743200"/>
                <a:gd name="connsiteY5-48" fmla="*/ 419100 h 438897"/>
                <a:gd name="connsiteX0-49" fmla="*/ 0 w 2743200"/>
                <a:gd name="connsiteY0-50" fmla="*/ 0 h 438897"/>
                <a:gd name="connsiteX1-51" fmla="*/ 1790700 w 2743200"/>
                <a:gd name="connsiteY1-52" fmla="*/ 0 h 438897"/>
                <a:gd name="connsiteX2-53" fmla="*/ 1798320 w 2743200"/>
                <a:gd name="connsiteY2-54" fmla="*/ 198120 h 438897"/>
                <a:gd name="connsiteX3-55" fmla="*/ 891540 w 2743200"/>
                <a:gd name="connsiteY3-56" fmla="*/ 213360 h 438897"/>
                <a:gd name="connsiteX4-57" fmla="*/ 891540 w 2743200"/>
                <a:gd name="connsiteY4-58" fmla="*/ 419100 h 438897"/>
                <a:gd name="connsiteX5-59" fmla="*/ 2743200 w 2743200"/>
                <a:gd name="connsiteY5-60" fmla="*/ 419100 h 438897"/>
                <a:gd name="connsiteX0-61" fmla="*/ 0 w 2743200"/>
                <a:gd name="connsiteY0-62" fmla="*/ 0 h 438897"/>
                <a:gd name="connsiteX1-63" fmla="*/ 1790700 w 2743200"/>
                <a:gd name="connsiteY1-64" fmla="*/ 0 h 438897"/>
                <a:gd name="connsiteX2-65" fmla="*/ 1798320 w 2743200"/>
                <a:gd name="connsiteY2-66" fmla="*/ 198120 h 438897"/>
                <a:gd name="connsiteX3-67" fmla="*/ 891540 w 2743200"/>
                <a:gd name="connsiteY3-68" fmla="*/ 213360 h 438897"/>
                <a:gd name="connsiteX4-69" fmla="*/ 891540 w 2743200"/>
                <a:gd name="connsiteY4-70" fmla="*/ 419100 h 438897"/>
                <a:gd name="connsiteX5-71" fmla="*/ 2743200 w 2743200"/>
                <a:gd name="connsiteY5-72" fmla="*/ 419100 h 438897"/>
                <a:gd name="connsiteX0-73" fmla="*/ 0 w 2743200"/>
                <a:gd name="connsiteY0-74" fmla="*/ 0 h 438897"/>
                <a:gd name="connsiteX1-75" fmla="*/ 1790700 w 2743200"/>
                <a:gd name="connsiteY1-76" fmla="*/ 0 h 438897"/>
                <a:gd name="connsiteX2-77" fmla="*/ 1798320 w 2743200"/>
                <a:gd name="connsiteY2-78" fmla="*/ 198120 h 438897"/>
                <a:gd name="connsiteX3-79" fmla="*/ 891540 w 2743200"/>
                <a:gd name="connsiteY3-80" fmla="*/ 213360 h 438897"/>
                <a:gd name="connsiteX4-81" fmla="*/ 891540 w 2743200"/>
                <a:gd name="connsiteY4-82" fmla="*/ 419100 h 438897"/>
                <a:gd name="connsiteX5-83" fmla="*/ 2743200 w 2743200"/>
                <a:gd name="connsiteY5-84" fmla="*/ 419100 h 438897"/>
                <a:gd name="connsiteX0-85" fmla="*/ 0 w 2743200"/>
                <a:gd name="connsiteY0-86" fmla="*/ 0 h 438897"/>
                <a:gd name="connsiteX1-87" fmla="*/ 1790700 w 2743200"/>
                <a:gd name="connsiteY1-88" fmla="*/ 0 h 438897"/>
                <a:gd name="connsiteX2-89" fmla="*/ 1798320 w 2743200"/>
                <a:gd name="connsiteY2-90" fmla="*/ 198120 h 438897"/>
                <a:gd name="connsiteX3-91" fmla="*/ 891540 w 2743200"/>
                <a:gd name="connsiteY3-92" fmla="*/ 213360 h 438897"/>
                <a:gd name="connsiteX4-93" fmla="*/ 891540 w 2743200"/>
                <a:gd name="connsiteY4-94" fmla="*/ 419100 h 438897"/>
                <a:gd name="connsiteX5-95" fmla="*/ 2743200 w 2743200"/>
                <a:gd name="connsiteY5-96" fmla="*/ 419100 h 438897"/>
                <a:gd name="connsiteX0-97" fmla="*/ 0 w 2743200"/>
                <a:gd name="connsiteY0-98" fmla="*/ 0 h 438897"/>
                <a:gd name="connsiteX1-99" fmla="*/ 1790700 w 2743200"/>
                <a:gd name="connsiteY1-100" fmla="*/ 0 h 438897"/>
                <a:gd name="connsiteX2-101" fmla="*/ 1798320 w 2743200"/>
                <a:gd name="connsiteY2-102" fmla="*/ 198120 h 438897"/>
                <a:gd name="connsiteX3-103" fmla="*/ 891540 w 2743200"/>
                <a:gd name="connsiteY3-104" fmla="*/ 213360 h 438897"/>
                <a:gd name="connsiteX4-105" fmla="*/ 891540 w 2743200"/>
                <a:gd name="connsiteY4-106" fmla="*/ 419100 h 438897"/>
                <a:gd name="connsiteX5-107" fmla="*/ 2743200 w 2743200"/>
                <a:gd name="connsiteY5-108" fmla="*/ 419100 h 438897"/>
                <a:gd name="connsiteX0-109" fmla="*/ 0 w 2743200"/>
                <a:gd name="connsiteY0-110" fmla="*/ 0 h 438897"/>
                <a:gd name="connsiteX1-111" fmla="*/ 1790700 w 2743200"/>
                <a:gd name="connsiteY1-112" fmla="*/ 0 h 438897"/>
                <a:gd name="connsiteX2-113" fmla="*/ 1798320 w 2743200"/>
                <a:gd name="connsiteY2-114" fmla="*/ 198120 h 438897"/>
                <a:gd name="connsiteX3-115" fmla="*/ 891540 w 2743200"/>
                <a:gd name="connsiteY3-116" fmla="*/ 213360 h 438897"/>
                <a:gd name="connsiteX4-117" fmla="*/ 891540 w 2743200"/>
                <a:gd name="connsiteY4-118" fmla="*/ 419100 h 438897"/>
                <a:gd name="connsiteX5-119" fmla="*/ 2743200 w 2743200"/>
                <a:gd name="connsiteY5-120" fmla="*/ 419100 h 438897"/>
                <a:gd name="connsiteX0-121" fmla="*/ 0 w 2743200"/>
                <a:gd name="connsiteY0-122" fmla="*/ 0 h 438897"/>
                <a:gd name="connsiteX1-123" fmla="*/ 1790700 w 2743200"/>
                <a:gd name="connsiteY1-124" fmla="*/ 0 h 438897"/>
                <a:gd name="connsiteX2-125" fmla="*/ 1798320 w 2743200"/>
                <a:gd name="connsiteY2-126" fmla="*/ 198120 h 438897"/>
                <a:gd name="connsiteX3-127" fmla="*/ 891540 w 2743200"/>
                <a:gd name="connsiteY3-128" fmla="*/ 213360 h 438897"/>
                <a:gd name="connsiteX4-129" fmla="*/ 891540 w 2743200"/>
                <a:gd name="connsiteY4-130" fmla="*/ 419100 h 438897"/>
                <a:gd name="connsiteX5-131" fmla="*/ 2743200 w 2743200"/>
                <a:gd name="connsiteY5-132" fmla="*/ 419100 h 438897"/>
                <a:gd name="connsiteX0-133" fmla="*/ 0 w 2743200"/>
                <a:gd name="connsiteY0-134" fmla="*/ 0 h 426936"/>
                <a:gd name="connsiteX1-135" fmla="*/ 1790700 w 2743200"/>
                <a:gd name="connsiteY1-136" fmla="*/ 0 h 426936"/>
                <a:gd name="connsiteX2-137" fmla="*/ 1798320 w 2743200"/>
                <a:gd name="connsiteY2-138" fmla="*/ 198120 h 426936"/>
                <a:gd name="connsiteX3-139" fmla="*/ 891540 w 2743200"/>
                <a:gd name="connsiteY3-140" fmla="*/ 213360 h 426936"/>
                <a:gd name="connsiteX4-141" fmla="*/ 891540 w 2743200"/>
                <a:gd name="connsiteY4-142" fmla="*/ 419100 h 426936"/>
                <a:gd name="connsiteX5-143" fmla="*/ 2743200 w 2743200"/>
                <a:gd name="connsiteY5-144" fmla="*/ 419100 h 426936"/>
                <a:gd name="connsiteX0-145" fmla="*/ 0 w 2743200"/>
                <a:gd name="connsiteY0-146" fmla="*/ 0 h 419100"/>
                <a:gd name="connsiteX1-147" fmla="*/ 1790700 w 2743200"/>
                <a:gd name="connsiteY1-148" fmla="*/ 0 h 419100"/>
                <a:gd name="connsiteX2-149" fmla="*/ 1798320 w 2743200"/>
                <a:gd name="connsiteY2-150" fmla="*/ 198120 h 419100"/>
                <a:gd name="connsiteX3-151" fmla="*/ 891540 w 2743200"/>
                <a:gd name="connsiteY3-152" fmla="*/ 213360 h 419100"/>
                <a:gd name="connsiteX4-153" fmla="*/ 891540 w 2743200"/>
                <a:gd name="connsiteY4-154" fmla="*/ 419100 h 419100"/>
                <a:gd name="connsiteX5-155" fmla="*/ 2743200 w 2743200"/>
                <a:gd name="connsiteY5-156" fmla="*/ 419100 h 419100"/>
                <a:gd name="connsiteX0-157" fmla="*/ 0 w 2743200"/>
                <a:gd name="connsiteY0-158" fmla="*/ 0 h 419100"/>
                <a:gd name="connsiteX1-159" fmla="*/ 1790700 w 2743200"/>
                <a:gd name="connsiteY1-160" fmla="*/ 0 h 419100"/>
                <a:gd name="connsiteX2-161" fmla="*/ 1798320 w 2743200"/>
                <a:gd name="connsiteY2-162" fmla="*/ 198120 h 419100"/>
                <a:gd name="connsiteX3-163" fmla="*/ 891540 w 2743200"/>
                <a:gd name="connsiteY3-164" fmla="*/ 213360 h 419100"/>
                <a:gd name="connsiteX4-165" fmla="*/ 891540 w 2743200"/>
                <a:gd name="connsiteY4-166" fmla="*/ 419100 h 419100"/>
                <a:gd name="connsiteX5-167" fmla="*/ 2743200 w 2743200"/>
                <a:gd name="connsiteY5-168" fmla="*/ 419100 h 419100"/>
                <a:gd name="connsiteX0-169" fmla="*/ 0 w 2743200"/>
                <a:gd name="connsiteY0-170" fmla="*/ 0 h 419100"/>
                <a:gd name="connsiteX1-171" fmla="*/ 1790700 w 2743200"/>
                <a:gd name="connsiteY1-172" fmla="*/ 0 h 419100"/>
                <a:gd name="connsiteX2-173" fmla="*/ 1798320 w 2743200"/>
                <a:gd name="connsiteY2-174" fmla="*/ 198120 h 419100"/>
                <a:gd name="connsiteX3-175" fmla="*/ 891540 w 2743200"/>
                <a:gd name="connsiteY3-176" fmla="*/ 213360 h 419100"/>
                <a:gd name="connsiteX4-177" fmla="*/ 891540 w 2743200"/>
                <a:gd name="connsiteY4-178" fmla="*/ 419100 h 419100"/>
                <a:gd name="connsiteX5-179" fmla="*/ 2743200 w 2743200"/>
                <a:gd name="connsiteY5-180" fmla="*/ 419100 h 419100"/>
                <a:gd name="connsiteX0-181" fmla="*/ 0 w 2743200"/>
                <a:gd name="connsiteY0-182" fmla="*/ 0 h 419100"/>
                <a:gd name="connsiteX1-183" fmla="*/ 1790700 w 2743200"/>
                <a:gd name="connsiteY1-184" fmla="*/ 0 h 419100"/>
                <a:gd name="connsiteX2-185" fmla="*/ 1798320 w 2743200"/>
                <a:gd name="connsiteY2-186" fmla="*/ 198120 h 419100"/>
                <a:gd name="connsiteX3-187" fmla="*/ 891540 w 2743200"/>
                <a:gd name="connsiteY3-188" fmla="*/ 213360 h 419100"/>
                <a:gd name="connsiteX4-189" fmla="*/ 891540 w 2743200"/>
                <a:gd name="connsiteY4-190" fmla="*/ 419100 h 419100"/>
                <a:gd name="connsiteX5-191" fmla="*/ 2743200 w 2743200"/>
                <a:gd name="connsiteY5-192" fmla="*/ 419100 h 419100"/>
                <a:gd name="connsiteX0-193" fmla="*/ 0 w 2743200"/>
                <a:gd name="connsiteY0-194" fmla="*/ 0 h 419100"/>
                <a:gd name="connsiteX1-195" fmla="*/ 1790700 w 2743200"/>
                <a:gd name="connsiteY1-196" fmla="*/ 0 h 419100"/>
                <a:gd name="connsiteX2-197" fmla="*/ 1798320 w 2743200"/>
                <a:gd name="connsiteY2-198" fmla="*/ 198120 h 419100"/>
                <a:gd name="connsiteX3-199" fmla="*/ 891540 w 2743200"/>
                <a:gd name="connsiteY3-200" fmla="*/ 213360 h 419100"/>
                <a:gd name="connsiteX4-201" fmla="*/ 891540 w 2743200"/>
                <a:gd name="connsiteY4-202" fmla="*/ 419100 h 419100"/>
                <a:gd name="connsiteX5-203" fmla="*/ 2743200 w 2743200"/>
                <a:gd name="connsiteY5-204" fmla="*/ 419100 h 419100"/>
                <a:gd name="connsiteX0-205" fmla="*/ 0 w 2743200"/>
                <a:gd name="connsiteY0-206" fmla="*/ 0 h 419100"/>
                <a:gd name="connsiteX1-207" fmla="*/ 1790700 w 2743200"/>
                <a:gd name="connsiteY1-208" fmla="*/ 0 h 419100"/>
                <a:gd name="connsiteX2-209" fmla="*/ 1798320 w 2743200"/>
                <a:gd name="connsiteY2-210" fmla="*/ 198120 h 419100"/>
                <a:gd name="connsiteX3-211" fmla="*/ 891540 w 2743200"/>
                <a:gd name="connsiteY3-212" fmla="*/ 189548 h 419100"/>
                <a:gd name="connsiteX4-213" fmla="*/ 891540 w 2743200"/>
                <a:gd name="connsiteY4-214" fmla="*/ 419100 h 419100"/>
                <a:gd name="connsiteX5-215" fmla="*/ 2743200 w 2743200"/>
                <a:gd name="connsiteY5-216" fmla="*/ 419100 h 419100"/>
                <a:gd name="connsiteX0-217" fmla="*/ 0 w 2743200"/>
                <a:gd name="connsiteY0-218" fmla="*/ 0 h 419100"/>
                <a:gd name="connsiteX1-219" fmla="*/ 1790700 w 2743200"/>
                <a:gd name="connsiteY1-220" fmla="*/ 0 h 419100"/>
                <a:gd name="connsiteX2-221" fmla="*/ 1798320 w 2743200"/>
                <a:gd name="connsiteY2-222" fmla="*/ 198120 h 419100"/>
                <a:gd name="connsiteX3-223" fmla="*/ 891540 w 2743200"/>
                <a:gd name="connsiteY3-224" fmla="*/ 189548 h 419100"/>
                <a:gd name="connsiteX4-225" fmla="*/ 891540 w 2743200"/>
                <a:gd name="connsiteY4-226" fmla="*/ 419100 h 419100"/>
                <a:gd name="connsiteX5-227" fmla="*/ 2743200 w 2743200"/>
                <a:gd name="connsiteY5-228" fmla="*/ 419100 h 419100"/>
                <a:gd name="connsiteX0-229" fmla="*/ 0 w 2743200"/>
                <a:gd name="connsiteY0-230" fmla="*/ 0 h 419100"/>
                <a:gd name="connsiteX1-231" fmla="*/ 1790700 w 2743200"/>
                <a:gd name="connsiteY1-232" fmla="*/ 0 h 419100"/>
                <a:gd name="connsiteX2-233" fmla="*/ 1798320 w 2743200"/>
                <a:gd name="connsiteY2-234" fmla="*/ 198120 h 419100"/>
                <a:gd name="connsiteX3-235" fmla="*/ 891540 w 2743200"/>
                <a:gd name="connsiteY3-236" fmla="*/ 189548 h 419100"/>
                <a:gd name="connsiteX4-237" fmla="*/ 891540 w 2743200"/>
                <a:gd name="connsiteY4-238" fmla="*/ 419100 h 419100"/>
                <a:gd name="connsiteX5-239" fmla="*/ 2743200 w 2743200"/>
                <a:gd name="connsiteY5-240" fmla="*/ 419100 h 419100"/>
                <a:gd name="connsiteX0-241" fmla="*/ 0 w 2743200"/>
                <a:gd name="connsiteY0-242" fmla="*/ 0 h 419100"/>
                <a:gd name="connsiteX1-243" fmla="*/ 1790700 w 2743200"/>
                <a:gd name="connsiteY1-244" fmla="*/ 0 h 419100"/>
                <a:gd name="connsiteX2-245" fmla="*/ 1798320 w 2743200"/>
                <a:gd name="connsiteY2-246" fmla="*/ 198120 h 419100"/>
                <a:gd name="connsiteX3-247" fmla="*/ 891540 w 2743200"/>
                <a:gd name="connsiteY3-248" fmla="*/ 189548 h 419100"/>
                <a:gd name="connsiteX4-249" fmla="*/ 891540 w 2743200"/>
                <a:gd name="connsiteY4-250" fmla="*/ 419100 h 419100"/>
                <a:gd name="connsiteX5-251" fmla="*/ 2743200 w 2743200"/>
                <a:gd name="connsiteY5-252" fmla="*/ 419100 h 419100"/>
                <a:gd name="connsiteX0-253" fmla="*/ 0 w 2743200"/>
                <a:gd name="connsiteY0-254" fmla="*/ 0 h 419100"/>
                <a:gd name="connsiteX1-255" fmla="*/ 1790700 w 2743200"/>
                <a:gd name="connsiteY1-256" fmla="*/ 0 h 419100"/>
                <a:gd name="connsiteX2-257" fmla="*/ 1793558 w 2743200"/>
                <a:gd name="connsiteY2-258" fmla="*/ 183832 h 419100"/>
                <a:gd name="connsiteX3-259" fmla="*/ 891540 w 2743200"/>
                <a:gd name="connsiteY3-260" fmla="*/ 189548 h 419100"/>
                <a:gd name="connsiteX4-261" fmla="*/ 891540 w 2743200"/>
                <a:gd name="connsiteY4-262" fmla="*/ 419100 h 419100"/>
                <a:gd name="connsiteX5-263" fmla="*/ 2743200 w 2743200"/>
                <a:gd name="connsiteY5-264" fmla="*/ 419100 h 419100"/>
                <a:gd name="connsiteX0-265" fmla="*/ 0 w 2743200"/>
                <a:gd name="connsiteY0-266" fmla="*/ 0 h 419100"/>
                <a:gd name="connsiteX1-267" fmla="*/ 1790700 w 2743200"/>
                <a:gd name="connsiteY1-268" fmla="*/ 0 h 419100"/>
                <a:gd name="connsiteX2-269" fmla="*/ 1793558 w 2743200"/>
                <a:gd name="connsiteY2-270" fmla="*/ 188595 h 419100"/>
                <a:gd name="connsiteX3-271" fmla="*/ 891540 w 2743200"/>
                <a:gd name="connsiteY3-272" fmla="*/ 189548 h 419100"/>
                <a:gd name="connsiteX4-273" fmla="*/ 891540 w 2743200"/>
                <a:gd name="connsiteY4-274" fmla="*/ 419100 h 419100"/>
                <a:gd name="connsiteX5-275" fmla="*/ 2743200 w 2743200"/>
                <a:gd name="connsiteY5-276" fmla="*/ 419100 h 419100"/>
                <a:gd name="connsiteX0-277" fmla="*/ 0 w 2743200"/>
                <a:gd name="connsiteY0-278" fmla="*/ 0 h 419100"/>
                <a:gd name="connsiteX1-279" fmla="*/ 1790700 w 2743200"/>
                <a:gd name="connsiteY1-280" fmla="*/ 0 h 419100"/>
                <a:gd name="connsiteX2-281" fmla="*/ 1793558 w 2743200"/>
                <a:gd name="connsiteY2-282" fmla="*/ 188595 h 419100"/>
                <a:gd name="connsiteX3-283" fmla="*/ 891540 w 2743200"/>
                <a:gd name="connsiteY3-284" fmla="*/ 189548 h 419100"/>
                <a:gd name="connsiteX4-285" fmla="*/ 891540 w 2743200"/>
                <a:gd name="connsiteY4-286" fmla="*/ 419100 h 419100"/>
                <a:gd name="connsiteX5-287" fmla="*/ 2743200 w 2743200"/>
                <a:gd name="connsiteY5-288" fmla="*/ 419100 h 419100"/>
                <a:gd name="connsiteX0-289" fmla="*/ 0 w 2743200"/>
                <a:gd name="connsiteY0-290" fmla="*/ 0 h 419100"/>
                <a:gd name="connsiteX1-291" fmla="*/ 1790700 w 2743200"/>
                <a:gd name="connsiteY1-292" fmla="*/ 0 h 419100"/>
                <a:gd name="connsiteX2-293" fmla="*/ 1793558 w 2743200"/>
                <a:gd name="connsiteY2-294" fmla="*/ 188595 h 419100"/>
                <a:gd name="connsiteX3-295" fmla="*/ 891540 w 2743200"/>
                <a:gd name="connsiteY3-296" fmla="*/ 189548 h 419100"/>
                <a:gd name="connsiteX4-297" fmla="*/ 891540 w 2743200"/>
                <a:gd name="connsiteY4-298" fmla="*/ 376237 h 419100"/>
                <a:gd name="connsiteX5-299" fmla="*/ 2743200 w 2743200"/>
                <a:gd name="connsiteY5-300" fmla="*/ 419100 h 419100"/>
                <a:gd name="connsiteX0-301" fmla="*/ 0 w 2743200"/>
                <a:gd name="connsiteY0-302" fmla="*/ 0 h 376237"/>
                <a:gd name="connsiteX1-303" fmla="*/ 1790700 w 2743200"/>
                <a:gd name="connsiteY1-304" fmla="*/ 0 h 376237"/>
                <a:gd name="connsiteX2-305" fmla="*/ 1793558 w 2743200"/>
                <a:gd name="connsiteY2-306" fmla="*/ 188595 h 376237"/>
                <a:gd name="connsiteX3-307" fmla="*/ 891540 w 2743200"/>
                <a:gd name="connsiteY3-308" fmla="*/ 189548 h 376237"/>
                <a:gd name="connsiteX4-309" fmla="*/ 891540 w 2743200"/>
                <a:gd name="connsiteY4-310" fmla="*/ 376237 h 376237"/>
                <a:gd name="connsiteX5-311" fmla="*/ 2743200 w 2743200"/>
                <a:gd name="connsiteY5-312" fmla="*/ 371475 h 376237"/>
                <a:gd name="connsiteX0-313" fmla="*/ 0 w 2743200"/>
                <a:gd name="connsiteY0-314" fmla="*/ 0 h 371475"/>
                <a:gd name="connsiteX1-315" fmla="*/ 1790700 w 2743200"/>
                <a:gd name="connsiteY1-316" fmla="*/ 0 h 371475"/>
                <a:gd name="connsiteX2-317" fmla="*/ 1793558 w 2743200"/>
                <a:gd name="connsiteY2-318" fmla="*/ 188595 h 371475"/>
                <a:gd name="connsiteX3-319" fmla="*/ 891540 w 2743200"/>
                <a:gd name="connsiteY3-320" fmla="*/ 189548 h 371475"/>
                <a:gd name="connsiteX4-321" fmla="*/ 886778 w 2743200"/>
                <a:gd name="connsiteY4-322" fmla="*/ 366712 h 371475"/>
                <a:gd name="connsiteX5-323" fmla="*/ 2743200 w 2743200"/>
                <a:gd name="connsiteY5-324" fmla="*/ 371475 h 371475"/>
                <a:gd name="connsiteX0-325" fmla="*/ 0 w 2743200"/>
                <a:gd name="connsiteY0-326" fmla="*/ 0 h 371475"/>
                <a:gd name="connsiteX1-327" fmla="*/ 1790700 w 2743200"/>
                <a:gd name="connsiteY1-328" fmla="*/ 0 h 371475"/>
                <a:gd name="connsiteX2-329" fmla="*/ 1793558 w 2743200"/>
                <a:gd name="connsiteY2-330" fmla="*/ 188595 h 371475"/>
                <a:gd name="connsiteX3-331" fmla="*/ 891540 w 2743200"/>
                <a:gd name="connsiteY3-332" fmla="*/ 189548 h 371475"/>
                <a:gd name="connsiteX4-333" fmla="*/ 886778 w 2743200"/>
                <a:gd name="connsiteY4-334" fmla="*/ 366712 h 371475"/>
                <a:gd name="connsiteX5-335" fmla="*/ 2743200 w 2743200"/>
                <a:gd name="connsiteY5-336" fmla="*/ 371475 h 371475"/>
                <a:gd name="connsiteX0-337" fmla="*/ 0 w 2743200"/>
                <a:gd name="connsiteY0-338" fmla="*/ 28575 h 371475"/>
                <a:gd name="connsiteX1-339" fmla="*/ 1790700 w 2743200"/>
                <a:gd name="connsiteY1-340" fmla="*/ 0 h 371475"/>
                <a:gd name="connsiteX2-341" fmla="*/ 1793558 w 2743200"/>
                <a:gd name="connsiteY2-342" fmla="*/ 188595 h 371475"/>
                <a:gd name="connsiteX3-343" fmla="*/ 891540 w 2743200"/>
                <a:gd name="connsiteY3-344" fmla="*/ 189548 h 371475"/>
                <a:gd name="connsiteX4-345" fmla="*/ 886778 w 2743200"/>
                <a:gd name="connsiteY4-346" fmla="*/ 366712 h 371475"/>
                <a:gd name="connsiteX5-347" fmla="*/ 2743200 w 2743200"/>
                <a:gd name="connsiteY5-348" fmla="*/ 371475 h 371475"/>
                <a:gd name="connsiteX0-349" fmla="*/ 0 w 2743200"/>
                <a:gd name="connsiteY0-350" fmla="*/ 28575 h 371475"/>
                <a:gd name="connsiteX1-351" fmla="*/ 1790700 w 2743200"/>
                <a:gd name="connsiteY1-352" fmla="*/ 0 h 371475"/>
                <a:gd name="connsiteX2-353" fmla="*/ 1793558 w 2743200"/>
                <a:gd name="connsiteY2-354" fmla="*/ 188595 h 371475"/>
                <a:gd name="connsiteX3-355" fmla="*/ 891540 w 2743200"/>
                <a:gd name="connsiteY3-356" fmla="*/ 189548 h 371475"/>
                <a:gd name="connsiteX4-357" fmla="*/ 886778 w 2743200"/>
                <a:gd name="connsiteY4-358" fmla="*/ 366712 h 371475"/>
                <a:gd name="connsiteX5-359" fmla="*/ 2743200 w 2743200"/>
                <a:gd name="connsiteY5-360" fmla="*/ 371475 h 371475"/>
                <a:gd name="connsiteX0-361" fmla="*/ 0 w 2743200"/>
                <a:gd name="connsiteY0-362" fmla="*/ 0 h 342900"/>
                <a:gd name="connsiteX1-363" fmla="*/ 1795462 w 2743200"/>
                <a:gd name="connsiteY1-364" fmla="*/ 0 h 342900"/>
                <a:gd name="connsiteX2-365" fmla="*/ 1793558 w 2743200"/>
                <a:gd name="connsiteY2-366" fmla="*/ 160020 h 342900"/>
                <a:gd name="connsiteX3-367" fmla="*/ 891540 w 2743200"/>
                <a:gd name="connsiteY3-368" fmla="*/ 160973 h 342900"/>
                <a:gd name="connsiteX4-369" fmla="*/ 886778 w 2743200"/>
                <a:gd name="connsiteY4-370" fmla="*/ 338137 h 342900"/>
                <a:gd name="connsiteX5-371" fmla="*/ 2743200 w 2743200"/>
                <a:gd name="connsiteY5-372" fmla="*/ 342900 h 342900"/>
                <a:gd name="connsiteX0-373" fmla="*/ 0 w 2743200"/>
                <a:gd name="connsiteY0-374" fmla="*/ 0 h 342900"/>
                <a:gd name="connsiteX1-375" fmla="*/ 1795462 w 2743200"/>
                <a:gd name="connsiteY1-376" fmla="*/ 0 h 342900"/>
                <a:gd name="connsiteX2-377" fmla="*/ 1793558 w 2743200"/>
                <a:gd name="connsiteY2-378" fmla="*/ 160020 h 342900"/>
                <a:gd name="connsiteX3-379" fmla="*/ 891540 w 2743200"/>
                <a:gd name="connsiteY3-380" fmla="*/ 160973 h 342900"/>
                <a:gd name="connsiteX4-381" fmla="*/ 886778 w 2743200"/>
                <a:gd name="connsiteY4-382" fmla="*/ 338137 h 342900"/>
                <a:gd name="connsiteX5-383" fmla="*/ 2743200 w 2743200"/>
                <a:gd name="connsiteY5-384" fmla="*/ 342900 h 3429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743200" h="342900">
                  <a:moveTo>
                    <a:pt x="0" y="0"/>
                  </a:moveTo>
                  <a:lnTo>
                    <a:pt x="1795462" y="0"/>
                  </a:lnTo>
                  <a:cubicBezTo>
                    <a:pt x="1876107" y="61596"/>
                    <a:pt x="1848168" y="105410"/>
                    <a:pt x="1793558" y="160020"/>
                  </a:cubicBezTo>
                  <a:lnTo>
                    <a:pt x="891540" y="160973"/>
                  </a:lnTo>
                  <a:cubicBezTo>
                    <a:pt x="816609" y="240666"/>
                    <a:pt x="830581" y="270510"/>
                    <a:pt x="886778" y="338137"/>
                  </a:cubicBezTo>
                  <a:lnTo>
                    <a:pt x="2743200" y="342900"/>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inpin heiti" charset="-122"/>
                <a:ea typeface="inpin heiti" charset="-122"/>
              </a:endParaRPr>
            </a:p>
          </p:txBody>
        </p:sp>
        <p:sp>
          <p:nvSpPr>
            <p:cNvPr id="11" name="任意多边形 11"/>
            <p:cNvSpPr/>
            <p:nvPr/>
          </p:nvSpPr>
          <p:spPr>
            <a:xfrm flipH="1">
              <a:off x="3894993" y="3135441"/>
              <a:ext cx="1417490" cy="293559"/>
            </a:xfrm>
            <a:custGeom>
              <a:avLst/>
              <a:gdLst>
                <a:gd name="connsiteX0" fmla="*/ 0 w 2743200"/>
                <a:gd name="connsiteY0" fmla="*/ 19064 h 457961"/>
                <a:gd name="connsiteX1" fmla="*/ 1790700 w 2743200"/>
                <a:gd name="connsiteY1" fmla="*/ 19064 h 457961"/>
                <a:gd name="connsiteX2" fmla="*/ 1798320 w 2743200"/>
                <a:gd name="connsiteY2" fmla="*/ 217184 h 457961"/>
                <a:gd name="connsiteX3" fmla="*/ 891540 w 2743200"/>
                <a:gd name="connsiteY3" fmla="*/ 232424 h 457961"/>
                <a:gd name="connsiteX4" fmla="*/ 891540 w 2743200"/>
                <a:gd name="connsiteY4" fmla="*/ 438164 h 457961"/>
                <a:gd name="connsiteX5" fmla="*/ 2743200 w 2743200"/>
                <a:gd name="connsiteY5" fmla="*/ 438164 h 457961"/>
                <a:gd name="connsiteX0-1" fmla="*/ 0 w 2743200"/>
                <a:gd name="connsiteY0-2" fmla="*/ 7268 h 446165"/>
                <a:gd name="connsiteX1-3" fmla="*/ 1790700 w 2743200"/>
                <a:gd name="connsiteY1-4" fmla="*/ 7268 h 446165"/>
                <a:gd name="connsiteX2-5" fmla="*/ 1798320 w 2743200"/>
                <a:gd name="connsiteY2-6" fmla="*/ 205388 h 446165"/>
                <a:gd name="connsiteX3-7" fmla="*/ 891540 w 2743200"/>
                <a:gd name="connsiteY3-8" fmla="*/ 220628 h 446165"/>
                <a:gd name="connsiteX4-9" fmla="*/ 891540 w 2743200"/>
                <a:gd name="connsiteY4-10" fmla="*/ 426368 h 446165"/>
                <a:gd name="connsiteX5-11" fmla="*/ 2743200 w 2743200"/>
                <a:gd name="connsiteY5-12" fmla="*/ 426368 h 446165"/>
                <a:gd name="connsiteX0-13" fmla="*/ 0 w 2743200"/>
                <a:gd name="connsiteY0-14" fmla="*/ 0 h 438897"/>
                <a:gd name="connsiteX1-15" fmla="*/ 1790700 w 2743200"/>
                <a:gd name="connsiteY1-16" fmla="*/ 0 h 438897"/>
                <a:gd name="connsiteX2-17" fmla="*/ 1798320 w 2743200"/>
                <a:gd name="connsiteY2-18" fmla="*/ 198120 h 438897"/>
                <a:gd name="connsiteX3-19" fmla="*/ 891540 w 2743200"/>
                <a:gd name="connsiteY3-20" fmla="*/ 213360 h 438897"/>
                <a:gd name="connsiteX4-21" fmla="*/ 891540 w 2743200"/>
                <a:gd name="connsiteY4-22" fmla="*/ 419100 h 438897"/>
                <a:gd name="connsiteX5-23" fmla="*/ 2743200 w 2743200"/>
                <a:gd name="connsiteY5-24" fmla="*/ 419100 h 438897"/>
                <a:gd name="connsiteX0-25" fmla="*/ 0 w 2743200"/>
                <a:gd name="connsiteY0-26" fmla="*/ 0 h 438897"/>
                <a:gd name="connsiteX1-27" fmla="*/ 1790700 w 2743200"/>
                <a:gd name="connsiteY1-28" fmla="*/ 0 h 438897"/>
                <a:gd name="connsiteX2-29" fmla="*/ 1798320 w 2743200"/>
                <a:gd name="connsiteY2-30" fmla="*/ 198120 h 438897"/>
                <a:gd name="connsiteX3-31" fmla="*/ 891540 w 2743200"/>
                <a:gd name="connsiteY3-32" fmla="*/ 213360 h 438897"/>
                <a:gd name="connsiteX4-33" fmla="*/ 891540 w 2743200"/>
                <a:gd name="connsiteY4-34" fmla="*/ 419100 h 438897"/>
                <a:gd name="connsiteX5-35" fmla="*/ 2743200 w 2743200"/>
                <a:gd name="connsiteY5-36" fmla="*/ 419100 h 438897"/>
                <a:gd name="connsiteX0-37" fmla="*/ 0 w 2743200"/>
                <a:gd name="connsiteY0-38" fmla="*/ 0 h 438897"/>
                <a:gd name="connsiteX1-39" fmla="*/ 1790700 w 2743200"/>
                <a:gd name="connsiteY1-40" fmla="*/ 0 h 438897"/>
                <a:gd name="connsiteX2-41" fmla="*/ 1798320 w 2743200"/>
                <a:gd name="connsiteY2-42" fmla="*/ 198120 h 438897"/>
                <a:gd name="connsiteX3-43" fmla="*/ 891540 w 2743200"/>
                <a:gd name="connsiteY3-44" fmla="*/ 213360 h 438897"/>
                <a:gd name="connsiteX4-45" fmla="*/ 891540 w 2743200"/>
                <a:gd name="connsiteY4-46" fmla="*/ 419100 h 438897"/>
                <a:gd name="connsiteX5-47" fmla="*/ 2743200 w 2743200"/>
                <a:gd name="connsiteY5-48" fmla="*/ 419100 h 438897"/>
                <a:gd name="connsiteX0-49" fmla="*/ 0 w 2743200"/>
                <a:gd name="connsiteY0-50" fmla="*/ 0 h 438897"/>
                <a:gd name="connsiteX1-51" fmla="*/ 1790700 w 2743200"/>
                <a:gd name="connsiteY1-52" fmla="*/ 0 h 438897"/>
                <a:gd name="connsiteX2-53" fmla="*/ 1798320 w 2743200"/>
                <a:gd name="connsiteY2-54" fmla="*/ 198120 h 438897"/>
                <a:gd name="connsiteX3-55" fmla="*/ 891540 w 2743200"/>
                <a:gd name="connsiteY3-56" fmla="*/ 213360 h 438897"/>
                <a:gd name="connsiteX4-57" fmla="*/ 891540 w 2743200"/>
                <a:gd name="connsiteY4-58" fmla="*/ 419100 h 438897"/>
                <a:gd name="connsiteX5-59" fmla="*/ 2743200 w 2743200"/>
                <a:gd name="connsiteY5-60" fmla="*/ 419100 h 438897"/>
                <a:gd name="connsiteX0-61" fmla="*/ 0 w 2743200"/>
                <a:gd name="connsiteY0-62" fmla="*/ 0 h 438897"/>
                <a:gd name="connsiteX1-63" fmla="*/ 1790700 w 2743200"/>
                <a:gd name="connsiteY1-64" fmla="*/ 0 h 438897"/>
                <a:gd name="connsiteX2-65" fmla="*/ 1798320 w 2743200"/>
                <a:gd name="connsiteY2-66" fmla="*/ 198120 h 438897"/>
                <a:gd name="connsiteX3-67" fmla="*/ 891540 w 2743200"/>
                <a:gd name="connsiteY3-68" fmla="*/ 213360 h 438897"/>
                <a:gd name="connsiteX4-69" fmla="*/ 891540 w 2743200"/>
                <a:gd name="connsiteY4-70" fmla="*/ 419100 h 438897"/>
                <a:gd name="connsiteX5-71" fmla="*/ 2743200 w 2743200"/>
                <a:gd name="connsiteY5-72" fmla="*/ 419100 h 438897"/>
                <a:gd name="connsiteX0-73" fmla="*/ 0 w 2743200"/>
                <a:gd name="connsiteY0-74" fmla="*/ 0 h 438897"/>
                <a:gd name="connsiteX1-75" fmla="*/ 1790700 w 2743200"/>
                <a:gd name="connsiteY1-76" fmla="*/ 0 h 438897"/>
                <a:gd name="connsiteX2-77" fmla="*/ 1798320 w 2743200"/>
                <a:gd name="connsiteY2-78" fmla="*/ 198120 h 438897"/>
                <a:gd name="connsiteX3-79" fmla="*/ 891540 w 2743200"/>
                <a:gd name="connsiteY3-80" fmla="*/ 213360 h 438897"/>
                <a:gd name="connsiteX4-81" fmla="*/ 891540 w 2743200"/>
                <a:gd name="connsiteY4-82" fmla="*/ 419100 h 438897"/>
                <a:gd name="connsiteX5-83" fmla="*/ 2743200 w 2743200"/>
                <a:gd name="connsiteY5-84" fmla="*/ 419100 h 438897"/>
                <a:gd name="connsiteX0-85" fmla="*/ 0 w 2743200"/>
                <a:gd name="connsiteY0-86" fmla="*/ 0 h 438897"/>
                <a:gd name="connsiteX1-87" fmla="*/ 1790700 w 2743200"/>
                <a:gd name="connsiteY1-88" fmla="*/ 0 h 438897"/>
                <a:gd name="connsiteX2-89" fmla="*/ 1798320 w 2743200"/>
                <a:gd name="connsiteY2-90" fmla="*/ 198120 h 438897"/>
                <a:gd name="connsiteX3-91" fmla="*/ 891540 w 2743200"/>
                <a:gd name="connsiteY3-92" fmla="*/ 213360 h 438897"/>
                <a:gd name="connsiteX4-93" fmla="*/ 891540 w 2743200"/>
                <a:gd name="connsiteY4-94" fmla="*/ 419100 h 438897"/>
                <a:gd name="connsiteX5-95" fmla="*/ 2743200 w 2743200"/>
                <a:gd name="connsiteY5-96" fmla="*/ 419100 h 438897"/>
                <a:gd name="connsiteX0-97" fmla="*/ 0 w 2743200"/>
                <a:gd name="connsiteY0-98" fmla="*/ 0 h 438897"/>
                <a:gd name="connsiteX1-99" fmla="*/ 1790700 w 2743200"/>
                <a:gd name="connsiteY1-100" fmla="*/ 0 h 438897"/>
                <a:gd name="connsiteX2-101" fmla="*/ 1798320 w 2743200"/>
                <a:gd name="connsiteY2-102" fmla="*/ 198120 h 438897"/>
                <a:gd name="connsiteX3-103" fmla="*/ 891540 w 2743200"/>
                <a:gd name="connsiteY3-104" fmla="*/ 213360 h 438897"/>
                <a:gd name="connsiteX4-105" fmla="*/ 891540 w 2743200"/>
                <a:gd name="connsiteY4-106" fmla="*/ 419100 h 438897"/>
                <a:gd name="connsiteX5-107" fmla="*/ 2743200 w 2743200"/>
                <a:gd name="connsiteY5-108" fmla="*/ 419100 h 438897"/>
                <a:gd name="connsiteX0-109" fmla="*/ 0 w 2743200"/>
                <a:gd name="connsiteY0-110" fmla="*/ 0 h 438897"/>
                <a:gd name="connsiteX1-111" fmla="*/ 1790700 w 2743200"/>
                <a:gd name="connsiteY1-112" fmla="*/ 0 h 438897"/>
                <a:gd name="connsiteX2-113" fmla="*/ 1798320 w 2743200"/>
                <a:gd name="connsiteY2-114" fmla="*/ 198120 h 438897"/>
                <a:gd name="connsiteX3-115" fmla="*/ 891540 w 2743200"/>
                <a:gd name="connsiteY3-116" fmla="*/ 213360 h 438897"/>
                <a:gd name="connsiteX4-117" fmla="*/ 891540 w 2743200"/>
                <a:gd name="connsiteY4-118" fmla="*/ 419100 h 438897"/>
                <a:gd name="connsiteX5-119" fmla="*/ 2743200 w 2743200"/>
                <a:gd name="connsiteY5-120" fmla="*/ 419100 h 438897"/>
                <a:gd name="connsiteX0-121" fmla="*/ 0 w 2743200"/>
                <a:gd name="connsiteY0-122" fmla="*/ 0 h 438897"/>
                <a:gd name="connsiteX1-123" fmla="*/ 1790700 w 2743200"/>
                <a:gd name="connsiteY1-124" fmla="*/ 0 h 438897"/>
                <a:gd name="connsiteX2-125" fmla="*/ 1798320 w 2743200"/>
                <a:gd name="connsiteY2-126" fmla="*/ 198120 h 438897"/>
                <a:gd name="connsiteX3-127" fmla="*/ 891540 w 2743200"/>
                <a:gd name="connsiteY3-128" fmla="*/ 213360 h 438897"/>
                <a:gd name="connsiteX4-129" fmla="*/ 891540 w 2743200"/>
                <a:gd name="connsiteY4-130" fmla="*/ 419100 h 438897"/>
                <a:gd name="connsiteX5-131" fmla="*/ 2743200 w 2743200"/>
                <a:gd name="connsiteY5-132" fmla="*/ 419100 h 438897"/>
                <a:gd name="connsiteX0-133" fmla="*/ 0 w 2743200"/>
                <a:gd name="connsiteY0-134" fmla="*/ 0 h 426936"/>
                <a:gd name="connsiteX1-135" fmla="*/ 1790700 w 2743200"/>
                <a:gd name="connsiteY1-136" fmla="*/ 0 h 426936"/>
                <a:gd name="connsiteX2-137" fmla="*/ 1798320 w 2743200"/>
                <a:gd name="connsiteY2-138" fmla="*/ 198120 h 426936"/>
                <a:gd name="connsiteX3-139" fmla="*/ 891540 w 2743200"/>
                <a:gd name="connsiteY3-140" fmla="*/ 213360 h 426936"/>
                <a:gd name="connsiteX4-141" fmla="*/ 891540 w 2743200"/>
                <a:gd name="connsiteY4-142" fmla="*/ 419100 h 426936"/>
                <a:gd name="connsiteX5-143" fmla="*/ 2743200 w 2743200"/>
                <a:gd name="connsiteY5-144" fmla="*/ 419100 h 426936"/>
                <a:gd name="connsiteX0-145" fmla="*/ 0 w 2743200"/>
                <a:gd name="connsiteY0-146" fmla="*/ 0 h 419100"/>
                <a:gd name="connsiteX1-147" fmla="*/ 1790700 w 2743200"/>
                <a:gd name="connsiteY1-148" fmla="*/ 0 h 419100"/>
                <a:gd name="connsiteX2-149" fmla="*/ 1798320 w 2743200"/>
                <a:gd name="connsiteY2-150" fmla="*/ 198120 h 419100"/>
                <a:gd name="connsiteX3-151" fmla="*/ 891540 w 2743200"/>
                <a:gd name="connsiteY3-152" fmla="*/ 213360 h 419100"/>
                <a:gd name="connsiteX4-153" fmla="*/ 891540 w 2743200"/>
                <a:gd name="connsiteY4-154" fmla="*/ 419100 h 419100"/>
                <a:gd name="connsiteX5-155" fmla="*/ 2743200 w 2743200"/>
                <a:gd name="connsiteY5-156" fmla="*/ 419100 h 419100"/>
                <a:gd name="connsiteX0-157" fmla="*/ 0 w 2743200"/>
                <a:gd name="connsiteY0-158" fmla="*/ 0 h 419100"/>
                <a:gd name="connsiteX1-159" fmla="*/ 1790700 w 2743200"/>
                <a:gd name="connsiteY1-160" fmla="*/ 0 h 419100"/>
                <a:gd name="connsiteX2-161" fmla="*/ 1798320 w 2743200"/>
                <a:gd name="connsiteY2-162" fmla="*/ 198120 h 419100"/>
                <a:gd name="connsiteX3-163" fmla="*/ 891540 w 2743200"/>
                <a:gd name="connsiteY3-164" fmla="*/ 213360 h 419100"/>
                <a:gd name="connsiteX4-165" fmla="*/ 891540 w 2743200"/>
                <a:gd name="connsiteY4-166" fmla="*/ 419100 h 419100"/>
                <a:gd name="connsiteX5-167" fmla="*/ 2743200 w 2743200"/>
                <a:gd name="connsiteY5-168" fmla="*/ 419100 h 419100"/>
                <a:gd name="connsiteX0-169" fmla="*/ 0 w 2743200"/>
                <a:gd name="connsiteY0-170" fmla="*/ 0 h 419100"/>
                <a:gd name="connsiteX1-171" fmla="*/ 1790700 w 2743200"/>
                <a:gd name="connsiteY1-172" fmla="*/ 0 h 419100"/>
                <a:gd name="connsiteX2-173" fmla="*/ 1798320 w 2743200"/>
                <a:gd name="connsiteY2-174" fmla="*/ 198120 h 419100"/>
                <a:gd name="connsiteX3-175" fmla="*/ 891540 w 2743200"/>
                <a:gd name="connsiteY3-176" fmla="*/ 213360 h 419100"/>
                <a:gd name="connsiteX4-177" fmla="*/ 891540 w 2743200"/>
                <a:gd name="connsiteY4-178" fmla="*/ 419100 h 419100"/>
                <a:gd name="connsiteX5-179" fmla="*/ 2743200 w 2743200"/>
                <a:gd name="connsiteY5-180" fmla="*/ 419100 h 419100"/>
                <a:gd name="connsiteX0-181" fmla="*/ 0 w 2743200"/>
                <a:gd name="connsiteY0-182" fmla="*/ 0 h 419100"/>
                <a:gd name="connsiteX1-183" fmla="*/ 1790700 w 2743200"/>
                <a:gd name="connsiteY1-184" fmla="*/ 0 h 419100"/>
                <a:gd name="connsiteX2-185" fmla="*/ 1798320 w 2743200"/>
                <a:gd name="connsiteY2-186" fmla="*/ 198120 h 419100"/>
                <a:gd name="connsiteX3-187" fmla="*/ 891540 w 2743200"/>
                <a:gd name="connsiteY3-188" fmla="*/ 213360 h 419100"/>
                <a:gd name="connsiteX4-189" fmla="*/ 891540 w 2743200"/>
                <a:gd name="connsiteY4-190" fmla="*/ 419100 h 419100"/>
                <a:gd name="connsiteX5-191" fmla="*/ 2743200 w 2743200"/>
                <a:gd name="connsiteY5-192" fmla="*/ 419100 h 419100"/>
                <a:gd name="connsiteX0-193" fmla="*/ 0 w 2743200"/>
                <a:gd name="connsiteY0-194" fmla="*/ 0 h 419100"/>
                <a:gd name="connsiteX1-195" fmla="*/ 1790700 w 2743200"/>
                <a:gd name="connsiteY1-196" fmla="*/ 0 h 419100"/>
                <a:gd name="connsiteX2-197" fmla="*/ 1798320 w 2743200"/>
                <a:gd name="connsiteY2-198" fmla="*/ 198120 h 419100"/>
                <a:gd name="connsiteX3-199" fmla="*/ 891540 w 2743200"/>
                <a:gd name="connsiteY3-200" fmla="*/ 213360 h 419100"/>
                <a:gd name="connsiteX4-201" fmla="*/ 891540 w 2743200"/>
                <a:gd name="connsiteY4-202" fmla="*/ 419100 h 419100"/>
                <a:gd name="connsiteX5-203" fmla="*/ 2743200 w 2743200"/>
                <a:gd name="connsiteY5-204" fmla="*/ 419100 h 419100"/>
                <a:gd name="connsiteX0-205" fmla="*/ 0 w 2743200"/>
                <a:gd name="connsiteY0-206" fmla="*/ 0 h 419100"/>
                <a:gd name="connsiteX1-207" fmla="*/ 1790700 w 2743200"/>
                <a:gd name="connsiteY1-208" fmla="*/ 0 h 419100"/>
                <a:gd name="connsiteX2-209" fmla="*/ 1798320 w 2743200"/>
                <a:gd name="connsiteY2-210" fmla="*/ 198120 h 419100"/>
                <a:gd name="connsiteX3-211" fmla="*/ 891540 w 2743200"/>
                <a:gd name="connsiteY3-212" fmla="*/ 189548 h 419100"/>
                <a:gd name="connsiteX4-213" fmla="*/ 891540 w 2743200"/>
                <a:gd name="connsiteY4-214" fmla="*/ 419100 h 419100"/>
                <a:gd name="connsiteX5-215" fmla="*/ 2743200 w 2743200"/>
                <a:gd name="connsiteY5-216" fmla="*/ 419100 h 419100"/>
                <a:gd name="connsiteX0-217" fmla="*/ 0 w 2743200"/>
                <a:gd name="connsiteY0-218" fmla="*/ 0 h 419100"/>
                <a:gd name="connsiteX1-219" fmla="*/ 1790700 w 2743200"/>
                <a:gd name="connsiteY1-220" fmla="*/ 0 h 419100"/>
                <a:gd name="connsiteX2-221" fmla="*/ 1798320 w 2743200"/>
                <a:gd name="connsiteY2-222" fmla="*/ 198120 h 419100"/>
                <a:gd name="connsiteX3-223" fmla="*/ 891540 w 2743200"/>
                <a:gd name="connsiteY3-224" fmla="*/ 189548 h 419100"/>
                <a:gd name="connsiteX4-225" fmla="*/ 891540 w 2743200"/>
                <a:gd name="connsiteY4-226" fmla="*/ 419100 h 419100"/>
                <a:gd name="connsiteX5-227" fmla="*/ 2743200 w 2743200"/>
                <a:gd name="connsiteY5-228" fmla="*/ 419100 h 419100"/>
                <a:gd name="connsiteX0-229" fmla="*/ 0 w 2743200"/>
                <a:gd name="connsiteY0-230" fmla="*/ 0 h 419100"/>
                <a:gd name="connsiteX1-231" fmla="*/ 1790700 w 2743200"/>
                <a:gd name="connsiteY1-232" fmla="*/ 0 h 419100"/>
                <a:gd name="connsiteX2-233" fmla="*/ 1798320 w 2743200"/>
                <a:gd name="connsiteY2-234" fmla="*/ 198120 h 419100"/>
                <a:gd name="connsiteX3-235" fmla="*/ 891540 w 2743200"/>
                <a:gd name="connsiteY3-236" fmla="*/ 189548 h 419100"/>
                <a:gd name="connsiteX4-237" fmla="*/ 891540 w 2743200"/>
                <a:gd name="connsiteY4-238" fmla="*/ 419100 h 419100"/>
                <a:gd name="connsiteX5-239" fmla="*/ 2743200 w 2743200"/>
                <a:gd name="connsiteY5-240" fmla="*/ 419100 h 419100"/>
                <a:gd name="connsiteX0-241" fmla="*/ 0 w 2743200"/>
                <a:gd name="connsiteY0-242" fmla="*/ 0 h 419100"/>
                <a:gd name="connsiteX1-243" fmla="*/ 1790700 w 2743200"/>
                <a:gd name="connsiteY1-244" fmla="*/ 0 h 419100"/>
                <a:gd name="connsiteX2-245" fmla="*/ 1798320 w 2743200"/>
                <a:gd name="connsiteY2-246" fmla="*/ 198120 h 419100"/>
                <a:gd name="connsiteX3-247" fmla="*/ 891540 w 2743200"/>
                <a:gd name="connsiteY3-248" fmla="*/ 189548 h 419100"/>
                <a:gd name="connsiteX4-249" fmla="*/ 891540 w 2743200"/>
                <a:gd name="connsiteY4-250" fmla="*/ 419100 h 419100"/>
                <a:gd name="connsiteX5-251" fmla="*/ 2743200 w 2743200"/>
                <a:gd name="connsiteY5-252" fmla="*/ 419100 h 419100"/>
                <a:gd name="connsiteX0-253" fmla="*/ 0 w 2743200"/>
                <a:gd name="connsiteY0-254" fmla="*/ 0 h 419100"/>
                <a:gd name="connsiteX1-255" fmla="*/ 1790700 w 2743200"/>
                <a:gd name="connsiteY1-256" fmla="*/ 0 h 419100"/>
                <a:gd name="connsiteX2-257" fmla="*/ 1793558 w 2743200"/>
                <a:gd name="connsiteY2-258" fmla="*/ 183832 h 419100"/>
                <a:gd name="connsiteX3-259" fmla="*/ 891540 w 2743200"/>
                <a:gd name="connsiteY3-260" fmla="*/ 189548 h 419100"/>
                <a:gd name="connsiteX4-261" fmla="*/ 891540 w 2743200"/>
                <a:gd name="connsiteY4-262" fmla="*/ 419100 h 419100"/>
                <a:gd name="connsiteX5-263" fmla="*/ 2743200 w 2743200"/>
                <a:gd name="connsiteY5-264" fmla="*/ 419100 h 419100"/>
                <a:gd name="connsiteX0-265" fmla="*/ 0 w 2743200"/>
                <a:gd name="connsiteY0-266" fmla="*/ 0 h 419100"/>
                <a:gd name="connsiteX1-267" fmla="*/ 1790700 w 2743200"/>
                <a:gd name="connsiteY1-268" fmla="*/ 0 h 419100"/>
                <a:gd name="connsiteX2-269" fmla="*/ 1793558 w 2743200"/>
                <a:gd name="connsiteY2-270" fmla="*/ 188595 h 419100"/>
                <a:gd name="connsiteX3-271" fmla="*/ 891540 w 2743200"/>
                <a:gd name="connsiteY3-272" fmla="*/ 189548 h 419100"/>
                <a:gd name="connsiteX4-273" fmla="*/ 891540 w 2743200"/>
                <a:gd name="connsiteY4-274" fmla="*/ 419100 h 419100"/>
                <a:gd name="connsiteX5-275" fmla="*/ 2743200 w 2743200"/>
                <a:gd name="connsiteY5-276" fmla="*/ 419100 h 419100"/>
                <a:gd name="connsiteX0-277" fmla="*/ 0 w 2743200"/>
                <a:gd name="connsiteY0-278" fmla="*/ 0 h 419100"/>
                <a:gd name="connsiteX1-279" fmla="*/ 1790700 w 2743200"/>
                <a:gd name="connsiteY1-280" fmla="*/ 0 h 419100"/>
                <a:gd name="connsiteX2-281" fmla="*/ 1793558 w 2743200"/>
                <a:gd name="connsiteY2-282" fmla="*/ 188595 h 419100"/>
                <a:gd name="connsiteX3-283" fmla="*/ 891540 w 2743200"/>
                <a:gd name="connsiteY3-284" fmla="*/ 189548 h 419100"/>
                <a:gd name="connsiteX4-285" fmla="*/ 891540 w 2743200"/>
                <a:gd name="connsiteY4-286" fmla="*/ 419100 h 419100"/>
                <a:gd name="connsiteX5-287" fmla="*/ 2743200 w 2743200"/>
                <a:gd name="connsiteY5-288" fmla="*/ 419100 h 419100"/>
                <a:gd name="connsiteX0-289" fmla="*/ 0 w 2743200"/>
                <a:gd name="connsiteY0-290" fmla="*/ 0 h 419100"/>
                <a:gd name="connsiteX1-291" fmla="*/ 1790700 w 2743200"/>
                <a:gd name="connsiteY1-292" fmla="*/ 0 h 419100"/>
                <a:gd name="connsiteX2-293" fmla="*/ 1793558 w 2743200"/>
                <a:gd name="connsiteY2-294" fmla="*/ 188595 h 419100"/>
                <a:gd name="connsiteX3-295" fmla="*/ 891540 w 2743200"/>
                <a:gd name="connsiteY3-296" fmla="*/ 189548 h 419100"/>
                <a:gd name="connsiteX4-297" fmla="*/ 891540 w 2743200"/>
                <a:gd name="connsiteY4-298" fmla="*/ 376237 h 419100"/>
                <a:gd name="connsiteX5-299" fmla="*/ 2743200 w 2743200"/>
                <a:gd name="connsiteY5-300" fmla="*/ 419100 h 419100"/>
                <a:gd name="connsiteX0-301" fmla="*/ 0 w 2743200"/>
                <a:gd name="connsiteY0-302" fmla="*/ 0 h 376237"/>
                <a:gd name="connsiteX1-303" fmla="*/ 1790700 w 2743200"/>
                <a:gd name="connsiteY1-304" fmla="*/ 0 h 376237"/>
                <a:gd name="connsiteX2-305" fmla="*/ 1793558 w 2743200"/>
                <a:gd name="connsiteY2-306" fmla="*/ 188595 h 376237"/>
                <a:gd name="connsiteX3-307" fmla="*/ 891540 w 2743200"/>
                <a:gd name="connsiteY3-308" fmla="*/ 189548 h 376237"/>
                <a:gd name="connsiteX4-309" fmla="*/ 891540 w 2743200"/>
                <a:gd name="connsiteY4-310" fmla="*/ 376237 h 376237"/>
                <a:gd name="connsiteX5-311" fmla="*/ 2743200 w 2743200"/>
                <a:gd name="connsiteY5-312" fmla="*/ 371475 h 376237"/>
                <a:gd name="connsiteX0-313" fmla="*/ 0 w 2743200"/>
                <a:gd name="connsiteY0-314" fmla="*/ 0 h 371475"/>
                <a:gd name="connsiteX1-315" fmla="*/ 1790700 w 2743200"/>
                <a:gd name="connsiteY1-316" fmla="*/ 0 h 371475"/>
                <a:gd name="connsiteX2-317" fmla="*/ 1793558 w 2743200"/>
                <a:gd name="connsiteY2-318" fmla="*/ 188595 h 371475"/>
                <a:gd name="connsiteX3-319" fmla="*/ 891540 w 2743200"/>
                <a:gd name="connsiteY3-320" fmla="*/ 189548 h 371475"/>
                <a:gd name="connsiteX4-321" fmla="*/ 886778 w 2743200"/>
                <a:gd name="connsiteY4-322" fmla="*/ 366712 h 371475"/>
                <a:gd name="connsiteX5-323" fmla="*/ 2743200 w 2743200"/>
                <a:gd name="connsiteY5-324" fmla="*/ 371475 h 371475"/>
                <a:gd name="connsiteX0-325" fmla="*/ 0 w 2743200"/>
                <a:gd name="connsiteY0-326" fmla="*/ 0 h 371475"/>
                <a:gd name="connsiteX1-327" fmla="*/ 1790700 w 2743200"/>
                <a:gd name="connsiteY1-328" fmla="*/ 0 h 371475"/>
                <a:gd name="connsiteX2-329" fmla="*/ 1793558 w 2743200"/>
                <a:gd name="connsiteY2-330" fmla="*/ 188595 h 371475"/>
                <a:gd name="connsiteX3-331" fmla="*/ 891540 w 2743200"/>
                <a:gd name="connsiteY3-332" fmla="*/ 189548 h 371475"/>
                <a:gd name="connsiteX4-333" fmla="*/ 886778 w 2743200"/>
                <a:gd name="connsiteY4-334" fmla="*/ 366712 h 371475"/>
                <a:gd name="connsiteX5-335" fmla="*/ 2743200 w 2743200"/>
                <a:gd name="connsiteY5-336" fmla="*/ 371475 h 371475"/>
                <a:gd name="connsiteX0-337" fmla="*/ 0 w 2743200"/>
                <a:gd name="connsiteY0-338" fmla="*/ 28575 h 371475"/>
                <a:gd name="connsiteX1-339" fmla="*/ 1790700 w 2743200"/>
                <a:gd name="connsiteY1-340" fmla="*/ 0 h 371475"/>
                <a:gd name="connsiteX2-341" fmla="*/ 1793558 w 2743200"/>
                <a:gd name="connsiteY2-342" fmla="*/ 188595 h 371475"/>
                <a:gd name="connsiteX3-343" fmla="*/ 891540 w 2743200"/>
                <a:gd name="connsiteY3-344" fmla="*/ 189548 h 371475"/>
                <a:gd name="connsiteX4-345" fmla="*/ 886778 w 2743200"/>
                <a:gd name="connsiteY4-346" fmla="*/ 366712 h 371475"/>
                <a:gd name="connsiteX5-347" fmla="*/ 2743200 w 2743200"/>
                <a:gd name="connsiteY5-348" fmla="*/ 371475 h 371475"/>
                <a:gd name="connsiteX0-349" fmla="*/ 0 w 2743200"/>
                <a:gd name="connsiteY0-350" fmla="*/ 28575 h 371475"/>
                <a:gd name="connsiteX1-351" fmla="*/ 1790700 w 2743200"/>
                <a:gd name="connsiteY1-352" fmla="*/ 0 h 371475"/>
                <a:gd name="connsiteX2-353" fmla="*/ 1793558 w 2743200"/>
                <a:gd name="connsiteY2-354" fmla="*/ 188595 h 371475"/>
                <a:gd name="connsiteX3-355" fmla="*/ 891540 w 2743200"/>
                <a:gd name="connsiteY3-356" fmla="*/ 189548 h 371475"/>
                <a:gd name="connsiteX4-357" fmla="*/ 886778 w 2743200"/>
                <a:gd name="connsiteY4-358" fmla="*/ 366712 h 371475"/>
                <a:gd name="connsiteX5-359" fmla="*/ 2743200 w 2743200"/>
                <a:gd name="connsiteY5-360" fmla="*/ 371475 h 371475"/>
                <a:gd name="connsiteX0-361" fmla="*/ 0 w 2743200"/>
                <a:gd name="connsiteY0-362" fmla="*/ 0 h 342900"/>
                <a:gd name="connsiteX1-363" fmla="*/ 1795462 w 2743200"/>
                <a:gd name="connsiteY1-364" fmla="*/ 0 h 342900"/>
                <a:gd name="connsiteX2-365" fmla="*/ 1793558 w 2743200"/>
                <a:gd name="connsiteY2-366" fmla="*/ 160020 h 342900"/>
                <a:gd name="connsiteX3-367" fmla="*/ 891540 w 2743200"/>
                <a:gd name="connsiteY3-368" fmla="*/ 160973 h 342900"/>
                <a:gd name="connsiteX4-369" fmla="*/ 886778 w 2743200"/>
                <a:gd name="connsiteY4-370" fmla="*/ 338137 h 342900"/>
                <a:gd name="connsiteX5-371" fmla="*/ 2743200 w 2743200"/>
                <a:gd name="connsiteY5-372" fmla="*/ 342900 h 342900"/>
                <a:gd name="connsiteX0-373" fmla="*/ 0 w 2743200"/>
                <a:gd name="connsiteY0-374" fmla="*/ 0 h 342900"/>
                <a:gd name="connsiteX1-375" fmla="*/ 1795462 w 2743200"/>
                <a:gd name="connsiteY1-376" fmla="*/ 0 h 342900"/>
                <a:gd name="connsiteX2-377" fmla="*/ 1793558 w 2743200"/>
                <a:gd name="connsiteY2-378" fmla="*/ 160020 h 342900"/>
                <a:gd name="connsiteX3-379" fmla="*/ 891540 w 2743200"/>
                <a:gd name="connsiteY3-380" fmla="*/ 160973 h 342900"/>
                <a:gd name="connsiteX4-381" fmla="*/ 886778 w 2743200"/>
                <a:gd name="connsiteY4-382" fmla="*/ 338137 h 342900"/>
                <a:gd name="connsiteX5-383" fmla="*/ 2743200 w 2743200"/>
                <a:gd name="connsiteY5-384" fmla="*/ 342900 h 3429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743200" h="342900">
                  <a:moveTo>
                    <a:pt x="0" y="0"/>
                  </a:moveTo>
                  <a:lnTo>
                    <a:pt x="1795462" y="0"/>
                  </a:lnTo>
                  <a:cubicBezTo>
                    <a:pt x="1876107" y="61596"/>
                    <a:pt x="1848168" y="105410"/>
                    <a:pt x="1793558" y="160020"/>
                  </a:cubicBezTo>
                  <a:lnTo>
                    <a:pt x="891540" y="160973"/>
                  </a:lnTo>
                  <a:cubicBezTo>
                    <a:pt x="816609" y="240666"/>
                    <a:pt x="830581" y="270510"/>
                    <a:pt x="886778" y="338137"/>
                  </a:cubicBezTo>
                  <a:lnTo>
                    <a:pt x="2743200" y="342900"/>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inpin heiti" charset="-122"/>
                <a:ea typeface="inpin heiti" charset="-122"/>
              </a:endParaRPr>
            </a:p>
          </p:txBody>
        </p:sp>
        <p:sp>
          <p:nvSpPr>
            <p:cNvPr id="12" name="任意多边形 12"/>
            <p:cNvSpPr/>
            <p:nvPr/>
          </p:nvSpPr>
          <p:spPr>
            <a:xfrm flipH="1">
              <a:off x="3283540" y="3429000"/>
              <a:ext cx="1417490" cy="293559"/>
            </a:xfrm>
            <a:custGeom>
              <a:avLst/>
              <a:gdLst>
                <a:gd name="connsiteX0" fmla="*/ 0 w 2743200"/>
                <a:gd name="connsiteY0" fmla="*/ 19064 h 457961"/>
                <a:gd name="connsiteX1" fmla="*/ 1790700 w 2743200"/>
                <a:gd name="connsiteY1" fmla="*/ 19064 h 457961"/>
                <a:gd name="connsiteX2" fmla="*/ 1798320 w 2743200"/>
                <a:gd name="connsiteY2" fmla="*/ 217184 h 457961"/>
                <a:gd name="connsiteX3" fmla="*/ 891540 w 2743200"/>
                <a:gd name="connsiteY3" fmla="*/ 232424 h 457961"/>
                <a:gd name="connsiteX4" fmla="*/ 891540 w 2743200"/>
                <a:gd name="connsiteY4" fmla="*/ 438164 h 457961"/>
                <a:gd name="connsiteX5" fmla="*/ 2743200 w 2743200"/>
                <a:gd name="connsiteY5" fmla="*/ 438164 h 457961"/>
                <a:gd name="connsiteX0-1" fmla="*/ 0 w 2743200"/>
                <a:gd name="connsiteY0-2" fmla="*/ 7268 h 446165"/>
                <a:gd name="connsiteX1-3" fmla="*/ 1790700 w 2743200"/>
                <a:gd name="connsiteY1-4" fmla="*/ 7268 h 446165"/>
                <a:gd name="connsiteX2-5" fmla="*/ 1798320 w 2743200"/>
                <a:gd name="connsiteY2-6" fmla="*/ 205388 h 446165"/>
                <a:gd name="connsiteX3-7" fmla="*/ 891540 w 2743200"/>
                <a:gd name="connsiteY3-8" fmla="*/ 220628 h 446165"/>
                <a:gd name="connsiteX4-9" fmla="*/ 891540 w 2743200"/>
                <a:gd name="connsiteY4-10" fmla="*/ 426368 h 446165"/>
                <a:gd name="connsiteX5-11" fmla="*/ 2743200 w 2743200"/>
                <a:gd name="connsiteY5-12" fmla="*/ 426368 h 446165"/>
                <a:gd name="connsiteX0-13" fmla="*/ 0 w 2743200"/>
                <a:gd name="connsiteY0-14" fmla="*/ 0 h 438897"/>
                <a:gd name="connsiteX1-15" fmla="*/ 1790700 w 2743200"/>
                <a:gd name="connsiteY1-16" fmla="*/ 0 h 438897"/>
                <a:gd name="connsiteX2-17" fmla="*/ 1798320 w 2743200"/>
                <a:gd name="connsiteY2-18" fmla="*/ 198120 h 438897"/>
                <a:gd name="connsiteX3-19" fmla="*/ 891540 w 2743200"/>
                <a:gd name="connsiteY3-20" fmla="*/ 213360 h 438897"/>
                <a:gd name="connsiteX4-21" fmla="*/ 891540 w 2743200"/>
                <a:gd name="connsiteY4-22" fmla="*/ 419100 h 438897"/>
                <a:gd name="connsiteX5-23" fmla="*/ 2743200 w 2743200"/>
                <a:gd name="connsiteY5-24" fmla="*/ 419100 h 438897"/>
                <a:gd name="connsiteX0-25" fmla="*/ 0 w 2743200"/>
                <a:gd name="connsiteY0-26" fmla="*/ 0 h 438897"/>
                <a:gd name="connsiteX1-27" fmla="*/ 1790700 w 2743200"/>
                <a:gd name="connsiteY1-28" fmla="*/ 0 h 438897"/>
                <a:gd name="connsiteX2-29" fmla="*/ 1798320 w 2743200"/>
                <a:gd name="connsiteY2-30" fmla="*/ 198120 h 438897"/>
                <a:gd name="connsiteX3-31" fmla="*/ 891540 w 2743200"/>
                <a:gd name="connsiteY3-32" fmla="*/ 213360 h 438897"/>
                <a:gd name="connsiteX4-33" fmla="*/ 891540 w 2743200"/>
                <a:gd name="connsiteY4-34" fmla="*/ 419100 h 438897"/>
                <a:gd name="connsiteX5-35" fmla="*/ 2743200 w 2743200"/>
                <a:gd name="connsiteY5-36" fmla="*/ 419100 h 438897"/>
                <a:gd name="connsiteX0-37" fmla="*/ 0 w 2743200"/>
                <a:gd name="connsiteY0-38" fmla="*/ 0 h 438897"/>
                <a:gd name="connsiteX1-39" fmla="*/ 1790700 w 2743200"/>
                <a:gd name="connsiteY1-40" fmla="*/ 0 h 438897"/>
                <a:gd name="connsiteX2-41" fmla="*/ 1798320 w 2743200"/>
                <a:gd name="connsiteY2-42" fmla="*/ 198120 h 438897"/>
                <a:gd name="connsiteX3-43" fmla="*/ 891540 w 2743200"/>
                <a:gd name="connsiteY3-44" fmla="*/ 213360 h 438897"/>
                <a:gd name="connsiteX4-45" fmla="*/ 891540 w 2743200"/>
                <a:gd name="connsiteY4-46" fmla="*/ 419100 h 438897"/>
                <a:gd name="connsiteX5-47" fmla="*/ 2743200 w 2743200"/>
                <a:gd name="connsiteY5-48" fmla="*/ 419100 h 438897"/>
                <a:gd name="connsiteX0-49" fmla="*/ 0 w 2743200"/>
                <a:gd name="connsiteY0-50" fmla="*/ 0 h 438897"/>
                <a:gd name="connsiteX1-51" fmla="*/ 1790700 w 2743200"/>
                <a:gd name="connsiteY1-52" fmla="*/ 0 h 438897"/>
                <a:gd name="connsiteX2-53" fmla="*/ 1798320 w 2743200"/>
                <a:gd name="connsiteY2-54" fmla="*/ 198120 h 438897"/>
                <a:gd name="connsiteX3-55" fmla="*/ 891540 w 2743200"/>
                <a:gd name="connsiteY3-56" fmla="*/ 213360 h 438897"/>
                <a:gd name="connsiteX4-57" fmla="*/ 891540 w 2743200"/>
                <a:gd name="connsiteY4-58" fmla="*/ 419100 h 438897"/>
                <a:gd name="connsiteX5-59" fmla="*/ 2743200 w 2743200"/>
                <a:gd name="connsiteY5-60" fmla="*/ 419100 h 438897"/>
                <a:gd name="connsiteX0-61" fmla="*/ 0 w 2743200"/>
                <a:gd name="connsiteY0-62" fmla="*/ 0 h 438897"/>
                <a:gd name="connsiteX1-63" fmla="*/ 1790700 w 2743200"/>
                <a:gd name="connsiteY1-64" fmla="*/ 0 h 438897"/>
                <a:gd name="connsiteX2-65" fmla="*/ 1798320 w 2743200"/>
                <a:gd name="connsiteY2-66" fmla="*/ 198120 h 438897"/>
                <a:gd name="connsiteX3-67" fmla="*/ 891540 w 2743200"/>
                <a:gd name="connsiteY3-68" fmla="*/ 213360 h 438897"/>
                <a:gd name="connsiteX4-69" fmla="*/ 891540 w 2743200"/>
                <a:gd name="connsiteY4-70" fmla="*/ 419100 h 438897"/>
                <a:gd name="connsiteX5-71" fmla="*/ 2743200 w 2743200"/>
                <a:gd name="connsiteY5-72" fmla="*/ 419100 h 438897"/>
                <a:gd name="connsiteX0-73" fmla="*/ 0 w 2743200"/>
                <a:gd name="connsiteY0-74" fmla="*/ 0 h 438897"/>
                <a:gd name="connsiteX1-75" fmla="*/ 1790700 w 2743200"/>
                <a:gd name="connsiteY1-76" fmla="*/ 0 h 438897"/>
                <a:gd name="connsiteX2-77" fmla="*/ 1798320 w 2743200"/>
                <a:gd name="connsiteY2-78" fmla="*/ 198120 h 438897"/>
                <a:gd name="connsiteX3-79" fmla="*/ 891540 w 2743200"/>
                <a:gd name="connsiteY3-80" fmla="*/ 213360 h 438897"/>
                <a:gd name="connsiteX4-81" fmla="*/ 891540 w 2743200"/>
                <a:gd name="connsiteY4-82" fmla="*/ 419100 h 438897"/>
                <a:gd name="connsiteX5-83" fmla="*/ 2743200 w 2743200"/>
                <a:gd name="connsiteY5-84" fmla="*/ 419100 h 438897"/>
                <a:gd name="connsiteX0-85" fmla="*/ 0 w 2743200"/>
                <a:gd name="connsiteY0-86" fmla="*/ 0 h 438897"/>
                <a:gd name="connsiteX1-87" fmla="*/ 1790700 w 2743200"/>
                <a:gd name="connsiteY1-88" fmla="*/ 0 h 438897"/>
                <a:gd name="connsiteX2-89" fmla="*/ 1798320 w 2743200"/>
                <a:gd name="connsiteY2-90" fmla="*/ 198120 h 438897"/>
                <a:gd name="connsiteX3-91" fmla="*/ 891540 w 2743200"/>
                <a:gd name="connsiteY3-92" fmla="*/ 213360 h 438897"/>
                <a:gd name="connsiteX4-93" fmla="*/ 891540 w 2743200"/>
                <a:gd name="connsiteY4-94" fmla="*/ 419100 h 438897"/>
                <a:gd name="connsiteX5-95" fmla="*/ 2743200 w 2743200"/>
                <a:gd name="connsiteY5-96" fmla="*/ 419100 h 438897"/>
                <a:gd name="connsiteX0-97" fmla="*/ 0 w 2743200"/>
                <a:gd name="connsiteY0-98" fmla="*/ 0 h 438897"/>
                <a:gd name="connsiteX1-99" fmla="*/ 1790700 w 2743200"/>
                <a:gd name="connsiteY1-100" fmla="*/ 0 h 438897"/>
                <a:gd name="connsiteX2-101" fmla="*/ 1798320 w 2743200"/>
                <a:gd name="connsiteY2-102" fmla="*/ 198120 h 438897"/>
                <a:gd name="connsiteX3-103" fmla="*/ 891540 w 2743200"/>
                <a:gd name="connsiteY3-104" fmla="*/ 213360 h 438897"/>
                <a:gd name="connsiteX4-105" fmla="*/ 891540 w 2743200"/>
                <a:gd name="connsiteY4-106" fmla="*/ 419100 h 438897"/>
                <a:gd name="connsiteX5-107" fmla="*/ 2743200 w 2743200"/>
                <a:gd name="connsiteY5-108" fmla="*/ 419100 h 438897"/>
                <a:gd name="connsiteX0-109" fmla="*/ 0 w 2743200"/>
                <a:gd name="connsiteY0-110" fmla="*/ 0 h 438897"/>
                <a:gd name="connsiteX1-111" fmla="*/ 1790700 w 2743200"/>
                <a:gd name="connsiteY1-112" fmla="*/ 0 h 438897"/>
                <a:gd name="connsiteX2-113" fmla="*/ 1798320 w 2743200"/>
                <a:gd name="connsiteY2-114" fmla="*/ 198120 h 438897"/>
                <a:gd name="connsiteX3-115" fmla="*/ 891540 w 2743200"/>
                <a:gd name="connsiteY3-116" fmla="*/ 213360 h 438897"/>
                <a:gd name="connsiteX4-117" fmla="*/ 891540 w 2743200"/>
                <a:gd name="connsiteY4-118" fmla="*/ 419100 h 438897"/>
                <a:gd name="connsiteX5-119" fmla="*/ 2743200 w 2743200"/>
                <a:gd name="connsiteY5-120" fmla="*/ 419100 h 438897"/>
                <a:gd name="connsiteX0-121" fmla="*/ 0 w 2743200"/>
                <a:gd name="connsiteY0-122" fmla="*/ 0 h 438897"/>
                <a:gd name="connsiteX1-123" fmla="*/ 1790700 w 2743200"/>
                <a:gd name="connsiteY1-124" fmla="*/ 0 h 438897"/>
                <a:gd name="connsiteX2-125" fmla="*/ 1798320 w 2743200"/>
                <a:gd name="connsiteY2-126" fmla="*/ 198120 h 438897"/>
                <a:gd name="connsiteX3-127" fmla="*/ 891540 w 2743200"/>
                <a:gd name="connsiteY3-128" fmla="*/ 213360 h 438897"/>
                <a:gd name="connsiteX4-129" fmla="*/ 891540 w 2743200"/>
                <a:gd name="connsiteY4-130" fmla="*/ 419100 h 438897"/>
                <a:gd name="connsiteX5-131" fmla="*/ 2743200 w 2743200"/>
                <a:gd name="connsiteY5-132" fmla="*/ 419100 h 438897"/>
                <a:gd name="connsiteX0-133" fmla="*/ 0 w 2743200"/>
                <a:gd name="connsiteY0-134" fmla="*/ 0 h 426936"/>
                <a:gd name="connsiteX1-135" fmla="*/ 1790700 w 2743200"/>
                <a:gd name="connsiteY1-136" fmla="*/ 0 h 426936"/>
                <a:gd name="connsiteX2-137" fmla="*/ 1798320 w 2743200"/>
                <a:gd name="connsiteY2-138" fmla="*/ 198120 h 426936"/>
                <a:gd name="connsiteX3-139" fmla="*/ 891540 w 2743200"/>
                <a:gd name="connsiteY3-140" fmla="*/ 213360 h 426936"/>
                <a:gd name="connsiteX4-141" fmla="*/ 891540 w 2743200"/>
                <a:gd name="connsiteY4-142" fmla="*/ 419100 h 426936"/>
                <a:gd name="connsiteX5-143" fmla="*/ 2743200 w 2743200"/>
                <a:gd name="connsiteY5-144" fmla="*/ 419100 h 426936"/>
                <a:gd name="connsiteX0-145" fmla="*/ 0 w 2743200"/>
                <a:gd name="connsiteY0-146" fmla="*/ 0 h 419100"/>
                <a:gd name="connsiteX1-147" fmla="*/ 1790700 w 2743200"/>
                <a:gd name="connsiteY1-148" fmla="*/ 0 h 419100"/>
                <a:gd name="connsiteX2-149" fmla="*/ 1798320 w 2743200"/>
                <a:gd name="connsiteY2-150" fmla="*/ 198120 h 419100"/>
                <a:gd name="connsiteX3-151" fmla="*/ 891540 w 2743200"/>
                <a:gd name="connsiteY3-152" fmla="*/ 213360 h 419100"/>
                <a:gd name="connsiteX4-153" fmla="*/ 891540 w 2743200"/>
                <a:gd name="connsiteY4-154" fmla="*/ 419100 h 419100"/>
                <a:gd name="connsiteX5-155" fmla="*/ 2743200 w 2743200"/>
                <a:gd name="connsiteY5-156" fmla="*/ 419100 h 419100"/>
                <a:gd name="connsiteX0-157" fmla="*/ 0 w 2743200"/>
                <a:gd name="connsiteY0-158" fmla="*/ 0 h 419100"/>
                <a:gd name="connsiteX1-159" fmla="*/ 1790700 w 2743200"/>
                <a:gd name="connsiteY1-160" fmla="*/ 0 h 419100"/>
                <a:gd name="connsiteX2-161" fmla="*/ 1798320 w 2743200"/>
                <a:gd name="connsiteY2-162" fmla="*/ 198120 h 419100"/>
                <a:gd name="connsiteX3-163" fmla="*/ 891540 w 2743200"/>
                <a:gd name="connsiteY3-164" fmla="*/ 213360 h 419100"/>
                <a:gd name="connsiteX4-165" fmla="*/ 891540 w 2743200"/>
                <a:gd name="connsiteY4-166" fmla="*/ 419100 h 419100"/>
                <a:gd name="connsiteX5-167" fmla="*/ 2743200 w 2743200"/>
                <a:gd name="connsiteY5-168" fmla="*/ 419100 h 419100"/>
                <a:gd name="connsiteX0-169" fmla="*/ 0 w 2743200"/>
                <a:gd name="connsiteY0-170" fmla="*/ 0 h 419100"/>
                <a:gd name="connsiteX1-171" fmla="*/ 1790700 w 2743200"/>
                <a:gd name="connsiteY1-172" fmla="*/ 0 h 419100"/>
                <a:gd name="connsiteX2-173" fmla="*/ 1798320 w 2743200"/>
                <a:gd name="connsiteY2-174" fmla="*/ 198120 h 419100"/>
                <a:gd name="connsiteX3-175" fmla="*/ 891540 w 2743200"/>
                <a:gd name="connsiteY3-176" fmla="*/ 213360 h 419100"/>
                <a:gd name="connsiteX4-177" fmla="*/ 891540 w 2743200"/>
                <a:gd name="connsiteY4-178" fmla="*/ 419100 h 419100"/>
                <a:gd name="connsiteX5-179" fmla="*/ 2743200 w 2743200"/>
                <a:gd name="connsiteY5-180" fmla="*/ 419100 h 419100"/>
                <a:gd name="connsiteX0-181" fmla="*/ 0 w 2743200"/>
                <a:gd name="connsiteY0-182" fmla="*/ 0 h 419100"/>
                <a:gd name="connsiteX1-183" fmla="*/ 1790700 w 2743200"/>
                <a:gd name="connsiteY1-184" fmla="*/ 0 h 419100"/>
                <a:gd name="connsiteX2-185" fmla="*/ 1798320 w 2743200"/>
                <a:gd name="connsiteY2-186" fmla="*/ 198120 h 419100"/>
                <a:gd name="connsiteX3-187" fmla="*/ 891540 w 2743200"/>
                <a:gd name="connsiteY3-188" fmla="*/ 213360 h 419100"/>
                <a:gd name="connsiteX4-189" fmla="*/ 891540 w 2743200"/>
                <a:gd name="connsiteY4-190" fmla="*/ 419100 h 419100"/>
                <a:gd name="connsiteX5-191" fmla="*/ 2743200 w 2743200"/>
                <a:gd name="connsiteY5-192" fmla="*/ 419100 h 419100"/>
                <a:gd name="connsiteX0-193" fmla="*/ 0 w 2743200"/>
                <a:gd name="connsiteY0-194" fmla="*/ 0 h 419100"/>
                <a:gd name="connsiteX1-195" fmla="*/ 1790700 w 2743200"/>
                <a:gd name="connsiteY1-196" fmla="*/ 0 h 419100"/>
                <a:gd name="connsiteX2-197" fmla="*/ 1798320 w 2743200"/>
                <a:gd name="connsiteY2-198" fmla="*/ 198120 h 419100"/>
                <a:gd name="connsiteX3-199" fmla="*/ 891540 w 2743200"/>
                <a:gd name="connsiteY3-200" fmla="*/ 213360 h 419100"/>
                <a:gd name="connsiteX4-201" fmla="*/ 891540 w 2743200"/>
                <a:gd name="connsiteY4-202" fmla="*/ 419100 h 419100"/>
                <a:gd name="connsiteX5-203" fmla="*/ 2743200 w 2743200"/>
                <a:gd name="connsiteY5-204" fmla="*/ 419100 h 419100"/>
                <a:gd name="connsiteX0-205" fmla="*/ 0 w 2743200"/>
                <a:gd name="connsiteY0-206" fmla="*/ 0 h 419100"/>
                <a:gd name="connsiteX1-207" fmla="*/ 1790700 w 2743200"/>
                <a:gd name="connsiteY1-208" fmla="*/ 0 h 419100"/>
                <a:gd name="connsiteX2-209" fmla="*/ 1798320 w 2743200"/>
                <a:gd name="connsiteY2-210" fmla="*/ 198120 h 419100"/>
                <a:gd name="connsiteX3-211" fmla="*/ 891540 w 2743200"/>
                <a:gd name="connsiteY3-212" fmla="*/ 189548 h 419100"/>
                <a:gd name="connsiteX4-213" fmla="*/ 891540 w 2743200"/>
                <a:gd name="connsiteY4-214" fmla="*/ 419100 h 419100"/>
                <a:gd name="connsiteX5-215" fmla="*/ 2743200 w 2743200"/>
                <a:gd name="connsiteY5-216" fmla="*/ 419100 h 419100"/>
                <a:gd name="connsiteX0-217" fmla="*/ 0 w 2743200"/>
                <a:gd name="connsiteY0-218" fmla="*/ 0 h 419100"/>
                <a:gd name="connsiteX1-219" fmla="*/ 1790700 w 2743200"/>
                <a:gd name="connsiteY1-220" fmla="*/ 0 h 419100"/>
                <a:gd name="connsiteX2-221" fmla="*/ 1798320 w 2743200"/>
                <a:gd name="connsiteY2-222" fmla="*/ 198120 h 419100"/>
                <a:gd name="connsiteX3-223" fmla="*/ 891540 w 2743200"/>
                <a:gd name="connsiteY3-224" fmla="*/ 189548 h 419100"/>
                <a:gd name="connsiteX4-225" fmla="*/ 891540 w 2743200"/>
                <a:gd name="connsiteY4-226" fmla="*/ 419100 h 419100"/>
                <a:gd name="connsiteX5-227" fmla="*/ 2743200 w 2743200"/>
                <a:gd name="connsiteY5-228" fmla="*/ 419100 h 419100"/>
                <a:gd name="connsiteX0-229" fmla="*/ 0 w 2743200"/>
                <a:gd name="connsiteY0-230" fmla="*/ 0 h 419100"/>
                <a:gd name="connsiteX1-231" fmla="*/ 1790700 w 2743200"/>
                <a:gd name="connsiteY1-232" fmla="*/ 0 h 419100"/>
                <a:gd name="connsiteX2-233" fmla="*/ 1798320 w 2743200"/>
                <a:gd name="connsiteY2-234" fmla="*/ 198120 h 419100"/>
                <a:gd name="connsiteX3-235" fmla="*/ 891540 w 2743200"/>
                <a:gd name="connsiteY3-236" fmla="*/ 189548 h 419100"/>
                <a:gd name="connsiteX4-237" fmla="*/ 891540 w 2743200"/>
                <a:gd name="connsiteY4-238" fmla="*/ 419100 h 419100"/>
                <a:gd name="connsiteX5-239" fmla="*/ 2743200 w 2743200"/>
                <a:gd name="connsiteY5-240" fmla="*/ 419100 h 419100"/>
                <a:gd name="connsiteX0-241" fmla="*/ 0 w 2743200"/>
                <a:gd name="connsiteY0-242" fmla="*/ 0 h 419100"/>
                <a:gd name="connsiteX1-243" fmla="*/ 1790700 w 2743200"/>
                <a:gd name="connsiteY1-244" fmla="*/ 0 h 419100"/>
                <a:gd name="connsiteX2-245" fmla="*/ 1798320 w 2743200"/>
                <a:gd name="connsiteY2-246" fmla="*/ 198120 h 419100"/>
                <a:gd name="connsiteX3-247" fmla="*/ 891540 w 2743200"/>
                <a:gd name="connsiteY3-248" fmla="*/ 189548 h 419100"/>
                <a:gd name="connsiteX4-249" fmla="*/ 891540 w 2743200"/>
                <a:gd name="connsiteY4-250" fmla="*/ 419100 h 419100"/>
                <a:gd name="connsiteX5-251" fmla="*/ 2743200 w 2743200"/>
                <a:gd name="connsiteY5-252" fmla="*/ 419100 h 419100"/>
                <a:gd name="connsiteX0-253" fmla="*/ 0 w 2743200"/>
                <a:gd name="connsiteY0-254" fmla="*/ 0 h 419100"/>
                <a:gd name="connsiteX1-255" fmla="*/ 1790700 w 2743200"/>
                <a:gd name="connsiteY1-256" fmla="*/ 0 h 419100"/>
                <a:gd name="connsiteX2-257" fmla="*/ 1793558 w 2743200"/>
                <a:gd name="connsiteY2-258" fmla="*/ 183832 h 419100"/>
                <a:gd name="connsiteX3-259" fmla="*/ 891540 w 2743200"/>
                <a:gd name="connsiteY3-260" fmla="*/ 189548 h 419100"/>
                <a:gd name="connsiteX4-261" fmla="*/ 891540 w 2743200"/>
                <a:gd name="connsiteY4-262" fmla="*/ 419100 h 419100"/>
                <a:gd name="connsiteX5-263" fmla="*/ 2743200 w 2743200"/>
                <a:gd name="connsiteY5-264" fmla="*/ 419100 h 419100"/>
                <a:gd name="connsiteX0-265" fmla="*/ 0 w 2743200"/>
                <a:gd name="connsiteY0-266" fmla="*/ 0 h 419100"/>
                <a:gd name="connsiteX1-267" fmla="*/ 1790700 w 2743200"/>
                <a:gd name="connsiteY1-268" fmla="*/ 0 h 419100"/>
                <a:gd name="connsiteX2-269" fmla="*/ 1793558 w 2743200"/>
                <a:gd name="connsiteY2-270" fmla="*/ 188595 h 419100"/>
                <a:gd name="connsiteX3-271" fmla="*/ 891540 w 2743200"/>
                <a:gd name="connsiteY3-272" fmla="*/ 189548 h 419100"/>
                <a:gd name="connsiteX4-273" fmla="*/ 891540 w 2743200"/>
                <a:gd name="connsiteY4-274" fmla="*/ 419100 h 419100"/>
                <a:gd name="connsiteX5-275" fmla="*/ 2743200 w 2743200"/>
                <a:gd name="connsiteY5-276" fmla="*/ 419100 h 419100"/>
                <a:gd name="connsiteX0-277" fmla="*/ 0 w 2743200"/>
                <a:gd name="connsiteY0-278" fmla="*/ 0 h 419100"/>
                <a:gd name="connsiteX1-279" fmla="*/ 1790700 w 2743200"/>
                <a:gd name="connsiteY1-280" fmla="*/ 0 h 419100"/>
                <a:gd name="connsiteX2-281" fmla="*/ 1793558 w 2743200"/>
                <a:gd name="connsiteY2-282" fmla="*/ 188595 h 419100"/>
                <a:gd name="connsiteX3-283" fmla="*/ 891540 w 2743200"/>
                <a:gd name="connsiteY3-284" fmla="*/ 189548 h 419100"/>
                <a:gd name="connsiteX4-285" fmla="*/ 891540 w 2743200"/>
                <a:gd name="connsiteY4-286" fmla="*/ 419100 h 419100"/>
                <a:gd name="connsiteX5-287" fmla="*/ 2743200 w 2743200"/>
                <a:gd name="connsiteY5-288" fmla="*/ 419100 h 419100"/>
                <a:gd name="connsiteX0-289" fmla="*/ 0 w 2743200"/>
                <a:gd name="connsiteY0-290" fmla="*/ 0 h 419100"/>
                <a:gd name="connsiteX1-291" fmla="*/ 1790700 w 2743200"/>
                <a:gd name="connsiteY1-292" fmla="*/ 0 h 419100"/>
                <a:gd name="connsiteX2-293" fmla="*/ 1793558 w 2743200"/>
                <a:gd name="connsiteY2-294" fmla="*/ 188595 h 419100"/>
                <a:gd name="connsiteX3-295" fmla="*/ 891540 w 2743200"/>
                <a:gd name="connsiteY3-296" fmla="*/ 189548 h 419100"/>
                <a:gd name="connsiteX4-297" fmla="*/ 891540 w 2743200"/>
                <a:gd name="connsiteY4-298" fmla="*/ 376237 h 419100"/>
                <a:gd name="connsiteX5-299" fmla="*/ 2743200 w 2743200"/>
                <a:gd name="connsiteY5-300" fmla="*/ 419100 h 419100"/>
                <a:gd name="connsiteX0-301" fmla="*/ 0 w 2743200"/>
                <a:gd name="connsiteY0-302" fmla="*/ 0 h 376237"/>
                <a:gd name="connsiteX1-303" fmla="*/ 1790700 w 2743200"/>
                <a:gd name="connsiteY1-304" fmla="*/ 0 h 376237"/>
                <a:gd name="connsiteX2-305" fmla="*/ 1793558 w 2743200"/>
                <a:gd name="connsiteY2-306" fmla="*/ 188595 h 376237"/>
                <a:gd name="connsiteX3-307" fmla="*/ 891540 w 2743200"/>
                <a:gd name="connsiteY3-308" fmla="*/ 189548 h 376237"/>
                <a:gd name="connsiteX4-309" fmla="*/ 891540 w 2743200"/>
                <a:gd name="connsiteY4-310" fmla="*/ 376237 h 376237"/>
                <a:gd name="connsiteX5-311" fmla="*/ 2743200 w 2743200"/>
                <a:gd name="connsiteY5-312" fmla="*/ 371475 h 376237"/>
                <a:gd name="connsiteX0-313" fmla="*/ 0 w 2743200"/>
                <a:gd name="connsiteY0-314" fmla="*/ 0 h 371475"/>
                <a:gd name="connsiteX1-315" fmla="*/ 1790700 w 2743200"/>
                <a:gd name="connsiteY1-316" fmla="*/ 0 h 371475"/>
                <a:gd name="connsiteX2-317" fmla="*/ 1793558 w 2743200"/>
                <a:gd name="connsiteY2-318" fmla="*/ 188595 h 371475"/>
                <a:gd name="connsiteX3-319" fmla="*/ 891540 w 2743200"/>
                <a:gd name="connsiteY3-320" fmla="*/ 189548 h 371475"/>
                <a:gd name="connsiteX4-321" fmla="*/ 886778 w 2743200"/>
                <a:gd name="connsiteY4-322" fmla="*/ 366712 h 371475"/>
                <a:gd name="connsiteX5-323" fmla="*/ 2743200 w 2743200"/>
                <a:gd name="connsiteY5-324" fmla="*/ 371475 h 371475"/>
                <a:gd name="connsiteX0-325" fmla="*/ 0 w 2743200"/>
                <a:gd name="connsiteY0-326" fmla="*/ 0 h 371475"/>
                <a:gd name="connsiteX1-327" fmla="*/ 1790700 w 2743200"/>
                <a:gd name="connsiteY1-328" fmla="*/ 0 h 371475"/>
                <a:gd name="connsiteX2-329" fmla="*/ 1793558 w 2743200"/>
                <a:gd name="connsiteY2-330" fmla="*/ 188595 h 371475"/>
                <a:gd name="connsiteX3-331" fmla="*/ 891540 w 2743200"/>
                <a:gd name="connsiteY3-332" fmla="*/ 189548 h 371475"/>
                <a:gd name="connsiteX4-333" fmla="*/ 886778 w 2743200"/>
                <a:gd name="connsiteY4-334" fmla="*/ 366712 h 371475"/>
                <a:gd name="connsiteX5-335" fmla="*/ 2743200 w 2743200"/>
                <a:gd name="connsiteY5-336" fmla="*/ 371475 h 371475"/>
                <a:gd name="connsiteX0-337" fmla="*/ 0 w 2743200"/>
                <a:gd name="connsiteY0-338" fmla="*/ 28575 h 371475"/>
                <a:gd name="connsiteX1-339" fmla="*/ 1790700 w 2743200"/>
                <a:gd name="connsiteY1-340" fmla="*/ 0 h 371475"/>
                <a:gd name="connsiteX2-341" fmla="*/ 1793558 w 2743200"/>
                <a:gd name="connsiteY2-342" fmla="*/ 188595 h 371475"/>
                <a:gd name="connsiteX3-343" fmla="*/ 891540 w 2743200"/>
                <a:gd name="connsiteY3-344" fmla="*/ 189548 h 371475"/>
                <a:gd name="connsiteX4-345" fmla="*/ 886778 w 2743200"/>
                <a:gd name="connsiteY4-346" fmla="*/ 366712 h 371475"/>
                <a:gd name="connsiteX5-347" fmla="*/ 2743200 w 2743200"/>
                <a:gd name="connsiteY5-348" fmla="*/ 371475 h 371475"/>
                <a:gd name="connsiteX0-349" fmla="*/ 0 w 2743200"/>
                <a:gd name="connsiteY0-350" fmla="*/ 28575 h 371475"/>
                <a:gd name="connsiteX1-351" fmla="*/ 1790700 w 2743200"/>
                <a:gd name="connsiteY1-352" fmla="*/ 0 h 371475"/>
                <a:gd name="connsiteX2-353" fmla="*/ 1793558 w 2743200"/>
                <a:gd name="connsiteY2-354" fmla="*/ 188595 h 371475"/>
                <a:gd name="connsiteX3-355" fmla="*/ 891540 w 2743200"/>
                <a:gd name="connsiteY3-356" fmla="*/ 189548 h 371475"/>
                <a:gd name="connsiteX4-357" fmla="*/ 886778 w 2743200"/>
                <a:gd name="connsiteY4-358" fmla="*/ 366712 h 371475"/>
                <a:gd name="connsiteX5-359" fmla="*/ 2743200 w 2743200"/>
                <a:gd name="connsiteY5-360" fmla="*/ 371475 h 371475"/>
                <a:gd name="connsiteX0-361" fmla="*/ 0 w 2743200"/>
                <a:gd name="connsiteY0-362" fmla="*/ 0 h 342900"/>
                <a:gd name="connsiteX1-363" fmla="*/ 1795462 w 2743200"/>
                <a:gd name="connsiteY1-364" fmla="*/ 0 h 342900"/>
                <a:gd name="connsiteX2-365" fmla="*/ 1793558 w 2743200"/>
                <a:gd name="connsiteY2-366" fmla="*/ 160020 h 342900"/>
                <a:gd name="connsiteX3-367" fmla="*/ 891540 w 2743200"/>
                <a:gd name="connsiteY3-368" fmla="*/ 160973 h 342900"/>
                <a:gd name="connsiteX4-369" fmla="*/ 886778 w 2743200"/>
                <a:gd name="connsiteY4-370" fmla="*/ 338137 h 342900"/>
                <a:gd name="connsiteX5-371" fmla="*/ 2743200 w 2743200"/>
                <a:gd name="connsiteY5-372" fmla="*/ 342900 h 342900"/>
                <a:gd name="connsiteX0-373" fmla="*/ 0 w 2743200"/>
                <a:gd name="connsiteY0-374" fmla="*/ 0 h 342900"/>
                <a:gd name="connsiteX1-375" fmla="*/ 1795462 w 2743200"/>
                <a:gd name="connsiteY1-376" fmla="*/ 0 h 342900"/>
                <a:gd name="connsiteX2-377" fmla="*/ 1793558 w 2743200"/>
                <a:gd name="connsiteY2-378" fmla="*/ 160020 h 342900"/>
                <a:gd name="connsiteX3-379" fmla="*/ 891540 w 2743200"/>
                <a:gd name="connsiteY3-380" fmla="*/ 160973 h 342900"/>
                <a:gd name="connsiteX4-381" fmla="*/ 886778 w 2743200"/>
                <a:gd name="connsiteY4-382" fmla="*/ 338137 h 342900"/>
                <a:gd name="connsiteX5-383" fmla="*/ 2743200 w 2743200"/>
                <a:gd name="connsiteY5-384" fmla="*/ 342900 h 3429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743200" h="342900">
                  <a:moveTo>
                    <a:pt x="0" y="0"/>
                  </a:moveTo>
                  <a:lnTo>
                    <a:pt x="1795462" y="0"/>
                  </a:lnTo>
                  <a:cubicBezTo>
                    <a:pt x="1876107" y="61596"/>
                    <a:pt x="1848168" y="105410"/>
                    <a:pt x="1793558" y="160020"/>
                  </a:cubicBezTo>
                  <a:lnTo>
                    <a:pt x="891540" y="160973"/>
                  </a:lnTo>
                  <a:cubicBezTo>
                    <a:pt x="816609" y="240666"/>
                    <a:pt x="830581" y="270510"/>
                    <a:pt x="886778" y="338137"/>
                  </a:cubicBezTo>
                  <a:lnTo>
                    <a:pt x="2743200" y="342900"/>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inpin heiti" charset="-122"/>
                <a:ea typeface="inpin heiti" charset="-122"/>
              </a:endParaRPr>
            </a:p>
          </p:txBody>
        </p:sp>
        <p:sp>
          <p:nvSpPr>
            <p:cNvPr id="13" name="任意多边形 13"/>
            <p:cNvSpPr/>
            <p:nvPr/>
          </p:nvSpPr>
          <p:spPr>
            <a:xfrm flipH="1">
              <a:off x="3322460" y="3429000"/>
              <a:ext cx="1417490" cy="293559"/>
            </a:xfrm>
            <a:custGeom>
              <a:avLst/>
              <a:gdLst>
                <a:gd name="connsiteX0" fmla="*/ 0 w 2743200"/>
                <a:gd name="connsiteY0" fmla="*/ 19064 h 457961"/>
                <a:gd name="connsiteX1" fmla="*/ 1790700 w 2743200"/>
                <a:gd name="connsiteY1" fmla="*/ 19064 h 457961"/>
                <a:gd name="connsiteX2" fmla="*/ 1798320 w 2743200"/>
                <a:gd name="connsiteY2" fmla="*/ 217184 h 457961"/>
                <a:gd name="connsiteX3" fmla="*/ 891540 w 2743200"/>
                <a:gd name="connsiteY3" fmla="*/ 232424 h 457961"/>
                <a:gd name="connsiteX4" fmla="*/ 891540 w 2743200"/>
                <a:gd name="connsiteY4" fmla="*/ 438164 h 457961"/>
                <a:gd name="connsiteX5" fmla="*/ 2743200 w 2743200"/>
                <a:gd name="connsiteY5" fmla="*/ 438164 h 457961"/>
                <a:gd name="connsiteX0-1" fmla="*/ 0 w 2743200"/>
                <a:gd name="connsiteY0-2" fmla="*/ 7268 h 446165"/>
                <a:gd name="connsiteX1-3" fmla="*/ 1790700 w 2743200"/>
                <a:gd name="connsiteY1-4" fmla="*/ 7268 h 446165"/>
                <a:gd name="connsiteX2-5" fmla="*/ 1798320 w 2743200"/>
                <a:gd name="connsiteY2-6" fmla="*/ 205388 h 446165"/>
                <a:gd name="connsiteX3-7" fmla="*/ 891540 w 2743200"/>
                <a:gd name="connsiteY3-8" fmla="*/ 220628 h 446165"/>
                <a:gd name="connsiteX4-9" fmla="*/ 891540 w 2743200"/>
                <a:gd name="connsiteY4-10" fmla="*/ 426368 h 446165"/>
                <a:gd name="connsiteX5-11" fmla="*/ 2743200 w 2743200"/>
                <a:gd name="connsiteY5-12" fmla="*/ 426368 h 446165"/>
                <a:gd name="connsiteX0-13" fmla="*/ 0 w 2743200"/>
                <a:gd name="connsiteY0-14" fmla="*/ 0 h 438897"/>
                <a:gd name="connsiteX1-15" fmla="*/ 1790700 w 2743200"/>
                <a:gd name="connsiteY1-16" fmla="*/ 0 h 438897"/>
                <a:gd name="connsiteX2-17" fmla="*/ 1798320 w 2743200"/>
                <a:gd name="connsiteY2-18" fmla="*/ 198120 h 438897"/>
                <a:gd name="connsiteX3-19" fmla="*/ 891540 w 2743200"/>
                <a:gd name="connsiteY3-20" fmla="*/ 213360 h 438897"/>
                <a:gd name="connsiteX4-21" fmla="*/ 891540 w 2743200"/>
                <a:gd name="connsiteY4-22" fmla="*/ 419100 h 438897"/>
                <a:gd name="connsiteX5-23" fmla="*/ 2743200 w 2743200"/>
                <a:gd name="connsiteY5-24" fmla="*/ 419100 h 438897"/>
                <a:gd name="connsiteX0-25" fmla="*/ 0 w 2743200"/>
                <a:gd name="connsiteY0-26" fmla="*/ 0 h 438897"/>
                <a:gd name="connsiteX1-27" fmla="*/ 1790700 w 2743200"/>
                <a:gd name="connsiteY1-28" fmla="*/ 0 h 438897"/>
                <a:gd name="connsiteX2-29" fmla="*/ 1798320 w 2743200"/>
                <a:gd name="connsiteY2-30" fmla="*/ 198120 h 438897"/>
                <a:gd name="connsiteX3-31" fmla="*/ 891540 w 2743200"/>
                <a:gd name="connsiteY3-32" fmla="*/ 213360 h 438897"/>
                <a:gd name="connsiteX4-33" fmla="*/ 891540 w 2743200"/>
                <a:gd name="connsiteY4-34" fmla="*/ 419100 h 438897"/>
                <a:gd name="connsiteX5-35" fmla="*/ 2743200 w 2743200"/>
                <a:gd name="connsiteY5-36" fmla="*/ 419100 h 438897"/>
                <a:gd name="connsiteX0-37" fmla="*/ 0 w 2743200"/>
                <a:gd name="connsiteY0-38" fmla="*/ 0 h 438897"/>
                <a:gd name="connsiteX1-39" fmla="*/ 1790700 w 2743200"/>
                <a:gd name="connsiteY1-40" fmla="*/ 0 h 438897"/>
                <a:gd name="connsiteX2-41" fmla="*/ 1798320 w 2743200"/>
                <a:gd name="connsiteY2-42" fmla="*/ 198120 h 438897"/>
                <a:gd name="connsiteX3-43" fmla="*/ 891540 w 2743200"/>
                <a:gd name="connsiteY3-44" fmla="*/ 213360 h 438897"/>
                <a:gd name="connsiteX4-45" fmla="*/ 891540 w 2743200"/>
                <a:gd name="connsiteY4-46" fmla="*/ 419100 h 438897"/>
                <a:gd name="connsiteX5-47" fmla="*/ 2743200 w 2743200"/>
                <a:gd name="connsiteY5-48" fmla="*/ 419100 h 438897"/>
                <a:gd name="connsiteX0-49" fmla="*/ 0 w 2743200"/>
                <a:gd name="connsiteY0-50" fmla="*/ 0 h 438897"/>
                <a:gd name="connsiteX1-51" fmla="*/ 1790700 w 2743200"/>
                <a:gd name="connsiteY1-52" fmla="*/ 0 h 438897"/>
                <a:gd name="connsiteX2-53" fmla="*/ 1798320 w 2743200"/>
                <a:gd name="connsiteY2-54" fmla="*/ 198120 h 438897"/>
                <a:gd name="connsiteX3-55" fmla="*/ 891540 w 2743200"/>
                <a:gd name="connsiteY3-56" fmla="*/ 213360 h 438897"/>
                <a:gd name="connsiteX4-57" fmla="*/ 891540 w 2743200"/>
                <a:gd name="connsiteY4-58" fmla="*/ 419100 h 438897"/>
                <a:gd name="connsiteX5-59" fmla="*/ 2743200 w 2743200"/>
                <a:gd name="connsiteY5-60" fmla="*/ 419100 h 438897"/>
                <a:gd name="connsiteX0-61" fmla="*/ 0 w 2743200"/>
                <a:gd name="connsiteY0-62" fmla="*/ 0 h 438897"/>
                <a:gd name="connsiteX1-63" fmla="*/ 1790700 w 2743200"/>
                <a:gd name="connsiteY1-64" fmla="*/ 0 h 438897"/>
                <a:gd name="connsiteX2-65" fmla="*/ 1798320 w 2743200"/>
                <a:gd name="connsiteY2-66" fmla="*/ 198120 h 438897"/>
                <a:gd name="connsiteX3-67" fmla="*/ 891540 w 2743200"/>
                <a:gd name="connsiteY3-68" fmla="*/ 213360 h 438897"/>
                <a:gd name="connsiteX4-69" fmla="*/ 891540 w 2743200"/>
                <a:gd name="connsiteY4-70" fmla="*/ 419100 h 438897"/>
                <a:gd name="connsiteX5-71" fmla="*/ 2743200 w 2743200"/>
                <a:gd name="connsiteY5-72" fmla="*/ 419100 h 438897"/>
                <a:gd name="connsiteX0-73" fmla="*/ 0 w 2743200"/>
                <a:gd name="connsiteY0-74" fmla="*/ 0 h 438897"/>
                <a:gd name="connsiteX1-75" fmla="*/ 1790700 w 2743200"/>
                <a:gd name="connsiteY1-76" fmla="*/ 0 h 438897"/>
                <a:gd name="connsiteX2-77" fmla="*/ 1798320 w 2743200"/>
                <a:gd name="connsiteY2-78" fmla="*/ 198120 h 438897"/>
                <a:gd name="connsiteX3-79" fmla="*/ 891540 w 2743200"/>
                <a:gd name="connsiteY3-80" fmla="*/ 213360 h 438897"/>
                <a:gd name="connsiteX4-81" fmla="*/ 891540 w 2743200"/>
                <a:gd name="connsiteY4-82" fmla="*/ 419100 h 438897"/>
                <a:gd name="connsiteX5-83" fmla="*/ 2743200 w 2743200"/>
                <a:gd name="connsiteY5-84" fmla="*/ 419100 h 438897"/>
                <a:gd name="connsiteX0-85" fmla="*/ 0 w 2743200"/>
                <a:gd name="connsiteY0-86" fmla="*/ 0 h 438897"/>
                <a:gd name="connsiteX1-87" fmla="*/ 1790700 w 2743200"/>
                <a:gd name="connsiteY1-88" fmla="*/ 0 h 438897"/>
                <a:gd name="connsiteX2-89" fmla="*/ 1798320 w 2743200"/>
                <a:gd name="connsiteY2-90" fmla="*/ 198120 h 438897"/>
                <a:gd name="connsiteX3-91" fmla="*/ 891540 w 2743200"/>
                <a:gd name="connsiteY3-92" fmla="*/ 213360 h 438897"/>
                <a:gd name="connsiteX4-93" fmla="*/ 891540 w 2743200"/>
                <a:gd name="connsiteY4-94" fmla="*/ 419100 h 438897"/>
                <a:gd name="connsiteX5-95" fmla="*/ 2743200 w 2743200"/>
                <a:gd name="connsiteY5-96" fmla="*/ 419100 h 438897"/>
                <a:gd name="connsiteX0-97" fmla="*/ 0 w 2743200"/>
                <a:gd name="connsiteY0-98" fmla="*/ 0 h 438897"/>
                <a:gd name="connsiteX1-99" fmla="*/ 1790700 w 2743200"/>
                <a:gd name="connsiteY1-100" fmla="*/ 0 h 438897"/>
                <a:gd name="connsiteX2-101" fmla="*/ 1798320 w 2743200"/>
                <a:gd name="connsiteY2-102" fmla="*/ 198120 h 438897"/>
                <a:gd name="connsiteX3-103" fmla="*/ 891540 w 2743200"/>
                <a:gd name="connsiteY3-104" fmla="*/ 213360 h 438897"/>
                <a:gd name="connsiteX4-105" fmla="*/ 891540 w 2743200"/>
                <a:gd name="connsiteY4-106" fmla="*/ 419100 h 438897"/>
                <a:gd name="connsiteX5-107" fmla="*/ 2743200 w 2743200"/>
                <a:gd name="connsiteY5-108" fmla="*/ 419100 h 438897"/>
                <a:gd name="connsiteX0-109" fmla="*/ 0 w 2743200"/>
                <a:gd name="connsiteY0-110" fmla="*/ 0 h 438897"/>
                <a:gd name="connsiteX1-111" fmla="*/ 1790700 w 2743200"/>
                <a:gd name="connsiteY1-112" fmla="*/ 0 h 438897"/>
                <a:gd name="connsiteX2-113" fmla="*/ 1798320 w 2743200"/>
                <a:gd name="connsiteY2-114" fmla="*/ 198120 h 438897"/>
                <a:gd name="connsiteX3-115" fmla="*/ 891540 w 2743200"/>
                <a:gd name="connsiteY3-116" fmla="*/ 213360 h 438897"/>
                <a:gd name="connsiteX4-117" fmla="*/ 891540 w 2743200"/>
                <a:gd name="connsiteY4-118" fmla="*/ 419100 h 438897"/>
                <a:gd name="connsiteX5-119" fmla="*/ 2743200 w 2743200"/>
                <a:gd name="connsiteY5-120" fmla="*/ 419100 h 438897"/>
                <a:gd name="connsiteX0-121" fmla="*/ 0 w 2743200"/>
                <a:gd name="connsiteY0-122" fmla="*/ 0 h 438897"/>
                <a:gd name="connsiteX1-123" fmla="*/ 1790700 w 2743200"/>
                <a:gd name="connsiteY1-124" fmla="*/ 0 h 438897"/>
                <a:gd name="connsiteX2-125" fmla="*/ 1798320 w 2743200"/>
                <a:gd name="connsiteY2-126" fmla="*/ 198120 h 438897"/>
                <a:gd name="connsiteX3-127" fmla="*/ 891540 w 2743200"/>
                <a:gd name="connsiteY3-128" fmla="*/ 213360 h 438897"/>
                <a:gd name="connsiteX4-129" fmla="*/ 891540 w 2743200"/>
                <a:gd name="connsiteY4-130" fmla="*/ 419100 h 438897"/>
                <a:gd name="connsiteX5-131" fmla="*/ 2743200 w 2743200"/>
                <a:gd name="connsiteY5-132" fmla="*/ 419100 h 438897"/>
                <a:gd name="connsiteX0-133" fmla="*/ 0 w 2743200"/>
                <a:gd name="connsiteY0-134" fmla="*/ 0 h 426936"/>
                <a:gd name="connsiteX1-135" fmla="*/ 1790700 w 2743200"/>
                <a:gd name="connsiteY1-136" fmla="*/ 0 h 426936"/>
                <a:gd name="connsiteX2-137" fmla="*/ 1798320 w 2743200"/>
                <a:gd name="connsiteY2-138" fmla="*/ 198120 h 426936"/>
                <a:gd name="connsiteX3-139" fmla="*/ 891540 w 2743200"/>
                <a:gd name="connsiteY3-140" fmla="*/ 213360 h 426936"/>
                <a:gd name="connsiteX4-141" fmla="*/ 891540 w 2743200"/>
                <a:gd name="connsiteY4-142" fmla="*/ 419100 h 426936"/>
                <a:gd name="connsiteX5-143" fmla="*/ 2743200 w 2743200"/>
                <a:gd name="connsiteY5-144" fmla="*/ 419100 h 426936"/>
                <a:gd name="connsiteX0-145" fmla="*/ 0 w 2743200"/>
                <a:gd name="connsiteY0-146" fmla="*/ 0 h 419100"/>
                <a:gd name="connsiteX1-147" fmla="*/ 1790700 w 2743200"/>
                <a:gd name="connsiteY1-148" fmla="*/ 0 h 419100"/>
                <a:gd name="connsiteX2-149" fmla="*/ 1798320 w 2743200"/>
                <a:gd name="connsiteY2-150" fmla="*/ 198120 h 419100"/>
                <a:gd name="connsiteX3-151" fmla="*/ 891540 w 2743200"/>
                <a:gd name="connsiteY3-152" fmla="*/ 213360 h 419100"/>
                <a:gd name="connsiteX4-153" fmla="*/ 891540 w 2743200"/>
                <a:gd name="connsiteY4-154" fmla="*/ 419100 h 419100"/>
                <a:gd name="connsiteX5-155" fmla="*/ 2743200 w 2743200"/>
                <a:gd name="connsiteY5-156" fmla="*/ 419100 h 419100"/>
                <a:gd name="connsiteX0-157" fmla="*/ 0 w 2743200"/>
                <a:gd name="connsiteY0-158" fmla="*/ 0 h 419100"/>
                <a:gd name="connsiteX1-159" fmla="*/ 1790700 w 2743200"/>
                <a:gd name="connsiteY1-160" fmla="*/ 0 h 419100"/>
                <a:gd name="connsiteX2-161" fmla="*/ 1798320 w 2743200"/>
                <a:gd name="connsiteY2-162" fmla="*/ 198120 h 419100"/>
                <a:gd name="connsiteX3-163" fmla="*/ 891540 w 2743200"/>
                <a:gd name="connsiteY3-164" fmla="*/ 213360 h 419100"/>
                <a:gd name="connsiteX4-165" fmla="*/ 891540 w 2743200"/>
                <a:gd name="connsiteY4-166" fmla="*/ 419100 h 419100"/>
                <a:gd name="connsiteX5-167" fmla="*/ 2743200 w 2743200"/>
                <a:gd name="connsiteY5-168" fmla="*/ 419100 h 419100"/>
                <a:gd name="connsiteX0-169" fmla="*/ 0 w 2743200"/>
                <a:gd name="connsiteY0-170" fmla="*/ 0 h 419100"/>
                <a:gd name="connsiteX1-171" fmla="*/ 1790700 w 2743200"/>
                <a:gd name="connsiteY1-172" fmla="*/ 0 h 419100"/>
                <a:gd name="connsiteX2-173" fmla="*/ 1798320 w 2743200"/>
                <a:gd name="connsiteY2-174" fmla="*/ 198120 h 419100"/>
                <a:gd name="connsiteX3-175" fmla="*/ 891540 w 2743200"/>
                <a:gd name="connsiteY3-176" fmla="*/ 213360 h 419100"/>
                <a:gd name="connsiteX4-177" fmla="*/ 891540 w 2743200"/>
                <a:gd name="connsiteY4-178" fmla="*/ 419100 h 419100"/>
                <a:gd name="connsiteX5-179" fmla="*/ 2743200 w 2743200"/>
                <a:gd name="connsiteY5-180" fmla="*/ 419100 h 419100"/>
                <a:gd name="connsiteX0-181" fmla="*/ 0 w 2743200"/>
                <a:gd name="connsiteY0-182" fmla="*/ 0 h 419100"/>
                <a:gd name="connsiteX1-183" fmla="*/ 1790700 w 2743200"/>
                <a:gd name="connsiteY1-184" fmla="*/ 0 h 419100"/>
                <a:gd name="connsiteX2-185" fmla="*/ 1798320 w 2743200"/>
                <a:gd name="connsiteY2-186" fmla="*/ 198120 h 419100"/>
                <a:gd name="connsiteX3-187" fmla="*/ 891540 w 2743200"/>
                <a:gd name="connsiteY3-188" fmla="*/ 213360 h 419100"/>
                <a:gd name="connsiteX4-189" fmla="*/ 891540 w 2743200"/>
                <a:gd name="connsiteY4-190" fmla="*/ 419100 h 419100"/>
                <a:gd name="connsiteX5-191" fmla="*/ 2743200 w 2743200"/>
                <a:gd name="connsiteY5-192" fmla="*/ 419100 h 419100"/>
                <a:gd name="connsiteX0-193" fmla="*/ 0 w 2743200"/>
                <a:gd name="connsiteY0-194" fmla="*/ 0 h 419100"/>
                <a:gd name="connsiteX1-195" fmla="*/ 1790700 w 2743200"/>
                <a:gd name="connsiteY1-196" fmla="*/ 0 h 419100"/>
                <a:gd name="connsiteX2-197" fmla="*/ 1798320 w 2743200"/>
                <a:gd name="connsiteY2-198" fmla="*/ 198120 h 419100"/>
                <a:gd name="connsiteX3-199" fmla="*/ 891540 w 2743200"/>
                <a:gd name="connsiteY3-200" fmla="*/ 213360 h 419100"/>
                <a:gd name="connsiteX4-201" fmla="*/ 891540 w 2743200"/>
                <a:gd name="connsiteY4-202" fmla="*/ 419100 h 419100"/>
                <a:gd name="connsiteX5-203" fmla="*/ 2743200 w 2743200"/>
                <a:gd name="connsiteY5-204" fmla="*/ 419100 h 419100"/>
                <a:gd name="connsiteX0-205" fmla="*/ 0 w 2743200"/>
                <a:gd name="connsiteY0-206" fmla="*/ 0 h 419100"/>
                <a:gd name="connsiteX1-207" fmla="*/ 1790700 w 2743200"/>
                <a:gd name="connsiteY1-208" fmla="*/ 0 h 419100"/>
                <a:gd name="connsiteX2-209" fmla="*/ 1798320 w 2743200"/>
                <a:gd name="connsiteY2-210" fmla="*/ 198120 h 419100"/>
                <a:gd name="connsiteX3-211" fmla="*/ 891540 w 2743200"/>
                <a:gd name="connsiteY3-212" fmla="*/ 189548 h 419100"/>
                <a:gd name="connsiteX4-213" fmla="*/ 891540 w 2743200"/>
                <a:gd name="connsiteY4-214" fmla="*/ 419100 h 419100"/>
                <a:gd name="connsiteX5-215" fmla="*/ 2743200 w 2743200"/>
                <a:gd name="connsiteY5-216" fmla="*/ 419100 h 419100"/>
                <a:gd name="connsiteX0-217" fmla="*/ 0 w 2743200"/>
                <a:gd name="connsiteY0-218" fmla="*/ 0 h 419100"/>
                <a:gd name="connsiteX1-219" fmla="*/ 1790700 w 2743200"/>
                <a:gd name="connsiteY1-220" fmla="*/ 0 h 419100"/>
                <a:gd name="connsiteX2-221" fmla="*/ 1798320 w 2743200"/>
                <a:gd name="connsiteY2-222" fmla="*/ 198120 h 419100"/>
                <a:gd name="connsiteX3-223" fmla="*/ 891540 w 2743200"/>
                <a:gd name="connsiteY3-224" fmla="*/ 189548 h 419100"/>
                <a:gd name="connsiteX4-225" fmla="*/ 891540 w 2743200"/>
                <a:gd name="connsiteY4-226" fmla="*/ 419100 h 419100"/>
                <a:gd name="connsiteX5-227" fmla="*/ 2743200 w 2743200"/>
                <a:gd name="connsiteY5-228" fmla="*/ 419100 h 419100"/>
                <a:gd name="connsiteX0-229" fmla="*/ 0 w 2743200"/>
                <a:gd name="connsiteY0-230" fmla="*/ 0 h 419100"/>
                <a:gd name="connsiteX1-231" fmla="*/ 1790700 w 2743200"/>
                <a:gd name="connsiteY1-232" fmla="*/ 0 h 419100"/>
                <a:gd name="connsiteX2-233" fmla="*/ 1798320 w 2743200"/>
                <a:gd name="connsiteY2-234" fmla="*/ 198120 h 419100"/>
                <a:gd name="connsiteX3-235" fmla="*/ 891540 w 2743200"/>
                <a:gd name="connsiteY3-236" fmla="*/ 189548 h 419100"/>
                <a:gd name="connsiteX4-237" fmla="*/ 891540 w 2743200"/>
                <a:gd name="connsiteY4-238" fmla="*/ 419100 h 419100"/>
                <a:gd name="connsiteX5-239" fmla="*/ 2743200 w 2743200"/>
                <a:gd name="connsiteY5-240" fmla="*/ 419100 h 419100"/>
                <a:gd name="connsiteX0-241" fmla="*/ 0 w 2743200"/>
                <a:gd name="connsiteY0-242" fmla="*/ 0 h 419100"/>
                <a:gd name="connsiteX1-243" fmla="*/ 1790700 w 2743200"/>
                <a:gd name="connsiteY1-244" fmla="*/ 0 h 419100"/>
                <a:gd name="connsiteX2-245" fmla="*/ 1798320 w 2743200"/>
                <a:gd name="connsiteY2-246" fmla="*/ 198120 h 419100"/>
                <a:gd name="connsiteX3-247" fmla="*/ 891540 w 2743200"/>
                <a:gd name="connsiteY3-248" fmla="*/ 189548 h 419100"/>
                <a:gd name="connsiteX4-249" fmla="*/ 891540 w 2743200"/>
                <a:gd name="connsiteY4-250" fmla="*/ 419100 h 419100"/>
                <a:gd name="connsiteX5-251" fmla="*/ 2743200 w 2743200"/>
                <a:gd name="connsiteY5-252" fmla="*/ 419100 h 419100"/>
                <a:gd name="connsiteX0-253" fmla="*/ 0 w 2743200"/>
                <a:gd name="connsiteY0-254" fmla="*/ 0 h 419100"/>
                <a:gd name="connsiteX1-255" fmla="*/ 1790700 w 2743200"/>
                <a:gd name="connsiteY1-256" fmla="*/ 0 h 419100"/>
                <a:gd name="connsiteX2-257" fmla="*/ 1793558 w 2743200"/>
                <a:gd name="connsiteY2-258" fmla="*/ 183832 h 419100"/>
                <a:gd name="connsiteX3-259" fmla="*/ 891540 w 2743200"/>
                <a:gd name="connsiteY3-260" fmla="*/ 189548 h 419100"/>
                <a:gd name="connsiteX4-261" fmla="*/ 891540 w 2743200"/>
                <a:gd name="connsiteY4-262" fmla="*/ 419100 h 419100"/>
                <a:gd name="connsiteX5-263" fmla="*/ 2743200 w 2743200"/>
                <a:gd name="connsiteY5-264" fmla="*/ 419100 h 419100"/>
                <a:gd name="connsiteX0-265" fmla="*/ 0 w 2743200"/>
                <a:gd name="connsiteY0-266" fmla="*/ 0 h 419100"/>
                <a:gd name="connsiteX1-267" fmla="*/ 1790700 w 2743200"/>
                <a:gd name="connsiteY1-268" fmla="*/ 0 h 419100"/>
                <a:gd name="connsiteX2-269" fmla="*/ 1793558 w 2743200"/>
                <a:gd name="connsiteY2-270" fmla="*/ 188595 h 419100"/>
                <a:gd name="connsiteX3-271" fmla="*/ 891540 w 2743200"/>
                <a:gd name="connsiteY3-272" fmla="*/ 189548 h 419100"/>
                <a:gd name="connsiteX4-273" fmla="*/ 891540 w 2743200"/>
                <a:gd name="connsiteY4-274" fmla="*/ 419100 h 419100"/>
                <a:gd name="connsiteX5-275" fmla="*/ 2743200 w 2743200"/>
                <a:gd name="connsiteY5-276" fmla="*/ 419100 h 419100"/>
                <a:gd name="connsiteX0-277" fmla="*/ 0 w 2743200"/>
                <a:gd name="connsiteY0-278" fmla="*/ 0 h 419100"/>
                <a:gd name="connsiteX1-279" fmla="*/ 1790700 w 2743200"/>
                <a:gd name="connsiteY1-280" fmla="*/ 0 h 419100"/>
                <a:gd name="connsiteX2-281" fmla="*/ 1793558 w 2743200"/>
                <a:gd name="connsiteY2-282" fmla="*/ 188595 h 419100"/>
                <a:gd name="connsiteX3-283" fmla="*/ 891540 w 2743200"/>
                <a:gd name="connsiteY3-284" fmla="*/ 189548 h 419100"/>
                <a:gd name="connsiteX4-285" fmla="*/ 891540 w 2743200"/>
                <a:gd name="connsiteY4-286" fmla="*/ 419100 h 419100"/>
                <a:gd name="connsiteX5-287" fmla="*/ 2743200 w 2743200"/>
                <a:gd name="connsiteY5-288" fmla="*/ 419100 h 419100"/>
                <a:gd name="connsiteX0-289" fmla="*/ 0 w 2743200"/>
                <a:gd name="connsiteY0-290" fmla="*/ 0 h 419100"/>
                <a:gd name="connsiteX1-291" fmla="*/ 1790700 w 2743200"/>
                <a:gd name="connsiteY1-292" fmla="*/ 0 h 419100"/>
                <a:gd name="connsiteX2-293" fmla="*/ 1793558 w 2743200"/>
                <a:gd name="connsiteY2-294" fmla="*/ 188595 h 419100"/>
                <a:gd name="connsiteX3-295" fmla="*/ 891540 w 2743200"/>
                <a:gd name="connsiteY3-296" fmla="*/ 189548 h 419100"/>
                <a:gd name="connsiteX4-297" fmla="*/ 891540 w 2743200"/>
                <a:gd name="connsiteY4-298" fmla="*/ 376237 h 419100"/>
                <a:gd name="connsiteX5-299" fmla="*/ 2743200 w 2743200"/>
                <a:gd name="connsiteY5-300" fmla="*/ 419100 h 419100"/>
                <a:gd name="connsiteX0-301" fmla="*/ 0 w 2743200"/>
                <a:gd name="connsiteY0-302" fmla="*/ 0 h 376237"/>
                <a:gd name="connsiteX1-303" fmla="*/ 1790700 w 2743200"/>
                <a:gd name="connsiteY1-304" fmla="*/ 0 h 376237"/>
                <a:gd name="connsiteX2-305" fmla="*/ 1793558 w 2743200"/>
                <a:gd name="connsiteY2-306" fmla="*/ 188595 h 376237"/>
                <a:gd name="connsiteX3-307" fmla="*/ 891540 w 2743200"/>
                <a:gd name="connsiteY3-308" fmla="*/ 189548 h 376237"/>
                <a:gd name="connsiteX4-309" fmla="*/ 891540 w 2743200"/>
                <a:gd name="connsiteY4-310" fmla="*/ 376237 h 376237"/>
                <a:gd name="connsiteX5-311" fmla="*/ 2743200 w 2743200"/>
                <a:gd name="connsiteY5-312" fmla="*/ 371475 h 376237"/>
                <a:gd name="connsiteX0-313" fmla="*/ 0 w 2743200"/>
                <a:gd name="connsiteY0-314" fmla="*/ 0 h 371475"/>
                <a:gd name="connsiteX1-315" fmla="*/ 1790700 w 2743200"/>
                <a:gd name="connsiteY1-316" fmla="*/ 0 h 371475"/>
                <a:gd name="connsiteX2-317" fmla="*/ 1793558 w 2743200"/>
                <a:gd name="connsiteY2-318" fmla="*/ 188595 h 371475"/>
                <a:gd name="connsiteX3-319" fmla="*/ 891540 w 2743200"/>
                <a:gd name="connsiteY3-320" fmla="*/ 189548 h 371475"/>
                <a:gd name="connsiteX4-321" fmla="*/ 886778 w 2743200"/>
                <a:gd name="connsiteY4-322" fmla="*/ 366712 h 371475"/>
                <a:gd name="connsiteX5-323" fmla="*/ 2743200 w 2743200"/>
                <a:gd name="connsiteY5-324" fmla="*/ 371475 h 371475"/>
                <a:gd name="connsiteX0-325" fmla="*/ 0 w 2743200"/>
                <a:gd name="connsiteY0-326" fmla="*/ 0 h 371475"/>
                <a:gd name="connsiteX1-327" fmla="*/ 1790700 w 2743200"/>
                <a:gd name="connsiteY1-328" fmla="*/ 0 h 371475"/>
                <a:gd name="connsiteX2-329" fmla="*/ 1793558 w 2743200"/>
                <a:gd name="connsiteY2-330" fmla="*/ 188595 h 371475"/>
                <a:gd name="connsiteX3-331" fmla="*/ 891540 w 2743200"/>
                <a:gd name="connsiteY3-332" fmla="*/ 189548 h 371475"/>
                <a:gd name="connsiteX4-333" fmla="*/ 886778 w 2743200"/>
                <a:gd name="connsiteY4-334" fmla="*/ 366712 h 371475"/>
                <a:gd name="connsiteX5-335" fmla="*/ 2743200 w 2743200"/>
                <a:gd name="connsiteY5-336" fmla="*/ 371475 h 371475"/>
                <a:gd name="connsiteX0-337" fmla="*/ 0 w 2743200"/>
                <a:gd name="connsiteY0-338" fmla="*/ 28575 h 371475"/>
                <a:gd name="connsiteX1-339" fmla="*/ 1790700 w 2743200"/>
                <a:gd name="connsiteY1-340" fmla="*/ 0 h 371475"/>
                <a:gd name="connsiteX2-341" fmla="*/ 1793558 w 2743200"/>
                <a:gd name="connsiteY2-342" fmla="*/ 188595 h 371475"/>
                <a:gd name="connsiteX3-343" fmla="*/ 891540 w 2743200"/>
                <a:gd name="connsiteY3-344" fmla="*/ 189548 h 371475"/>
                <a:gd name="connsiteX4-345" fmla="*/ 886778 w 2743200"/>
                <a:gd name="connsiteY4-346" fmla="*/ 366712 h 371475"/>
                <a:gd name="connsiteX5-347" fmla="*/ 2743200 w 2743200"/>
                <a:gd name="connsiteY5-348" fmla="*/ 371475 h 371475"/>
                <a:gd name="connsiteX0-349" fmla="*/ 0 w 2743200"/>
                <a:gd name="connsiteY0-350" fmla="*/ 28575 h 371475"/>
                <a:gd name="connsiteX1-351" fmla="*/ 1790700 w 2743200"/>
                <a:gd name="connsiteY1-352" fmla="*/ 0 h 371475"/>
                <a:gd name="connsiteX2-353" fmla="*/ 1793558 w 2743200"/>
                <a:gd name="connsiteY2-354" fmla="*/ 188595 h 371475"/>
                <a:gd name="connsiteX3-355" fmla="*/ 891540 w 2743200"/>
                <a:gd name="connsiteY3-356" fmla="*/ 189548 h 371475"/>
                <a:gd name="connsiteX4-357" fmla="*/ 886778 w 2743200"/>
                <a:gd name="connsiteY4-358" fmla="*/ 366712 h 371475"/>
                <a:gd name="connsiteX5-359" fmla="*/ 2743200 w 2743200"/>
                <a:gd name="connsiteY5-360" fmla="*/ 371475 h 371475"/>
                <a:gd name="connsiteX0-361" fmla="*/ 0 w 2743200"/>
                <a:gd name="connsiteY0-362" fmla="*/ 0 h 342900"/>
                <a:gd name="connsiteX1-363" fmla="*/ 1795462 w 2743200"/>
                <a:gd name="connsiteY1-364" fmla="*/ 0 h 342900"/>
                <a:gd name="connsiteX2-365" fmla="*/ 1793558 w 2743200"/>
                <a:gd name="connsiteY2-366" fmla="*/ 160020 h 342900"/>
                <a:gd name="connsiteX3-367" fmla="*/ 891540 w 2743200"/>
                <a:gd name="connsiteY3-368" fmla="*/ 160973 h 342900"/>
                <a:gd name="connsiteX4-369" fmla="*/ 886778 w 2743200"/>
                <a:gd name="connsiteY4-370" fmla="*/ 338137 h 342900"/>
                <a:gd name="connsiteX5-371" fmla="*/ 2743200 w 2743200"/>
                <a:gd name="connsiteY5-372" fmla="*/ 342900 h 342900"/>
                <a:gd name="connsiteX0-373" fmla="*/ 0 w 2743200"/>
                <a:gd name="connsiteY0-374" fmla="*/ 0 h 342900"/>
                <a:gd name="connsiteX1-375" fmla="*/ 1795462 w 2743200"/>
                <a:gd name="connsiteY1-376" fmla="*/ 0 h 342900"/>
                <a:gd name="connsiteX2-377" fmla="*/ 1793558 w 2743200"/>
                <a:gd name="connsiteY2-378" fmla="*/ 160020 h 342900"/>
                <a:gd name="connsiteX3-379" fmla="*/ 891540 w 2743200"/>
                <a:gd name="connsiteY3-380" fmla="*/ 160973 h 342900"/>
                <a:gd name="connsiteX4-381" fmla="*/ 886778 w 2743200"/>
                <a:gd name="connsiteY4-382" fmla="*/ 338137 h 342900"/>
                <a:gd name="connsiteX5-383" fmla="*/ 2743200 w 2743200"/>
                <a:gd name="connsiteY5-384" fmla="*/ 342900 h 3429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743200" h="342900">
                  <a:moveTo>
                    <a:pt x="0" y="0"/>
                  </a:moveTo>
                  <a:lnTo>
                    <a:pt x="1795462" y="0"/>
                  </a:lnTo>
                  <a:cubicBezTo>
                    <a:pt x="1876107" y="61596"/>
                    <a:pt x="1848168" y="105410"/>
                    <a:pt x="1793558" y="160020"/>
                  </a:cubicBezTo>
                  <a:lnTo>
                    <a:pt x="891540" y="160973"/>
                  </a:lnTo>
                  <a:cubicBezTo>
                    <a:pt x="816609" y="240666"/>
                    <a:pt x="830581" y="270510"/>
                    <a:pt x="886778" y="338137"/>
                  </a:cubicBezTo>
                  <a:lnTo>
                    <a:pt x="2743200" y="342900"/>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inpin heiti" charset="-122"/>
                <a:ea typeface="inpin heiti" charset="-122"/>
              </a:endParaRPr>
            </a:p>
          </p:txBody>
        </p:sp>
      </p:grpSp>
      <p:sp>
        <p:nvSpPr>
          <p:cNvPr id="14" name="矩形 13"/>
          <p:cNvSpPr/>
          <p:nvPr/>
        </p:nvSpPr>
        <p:spPr>
          <a:xfrm>
            <a:off x="5444509" y="3980987"/>
            <a:ext cx="427037" cy="1814830"/>
          </a:xfrm>
          <a:prstGeom prst="rect">
            <a:avLst/>
          </a:prstGeom>
          <a:noFill/>
        </p:spPr>
        <p:txBody>
          <a:bodyPr vert="horz" wrap="square" rtlCol="0">
            <a:spAutoFit/>
          </a:bodyPr>
          <a:lstStyle/>
          <a:p>
            <a:r>
              <a:rPr lang="zh-CN" altLang="en-US" sz="2800" dirty="0">
                <a:solidFill>
                  <a:srgbClr val="C00000"/>
                </a:solidFill>
                <a:latin typeface="inpin heiti" charset="-122"/>
                <a:ea typeface="inpin heiti" charset="-122"/>
              </a:rPr>
              <a:t>项目背景</a:t>
            </a:r>
            <a:endParaRPr lang="zh-CN" altLang="en-US" sz="2800" dirty="0">
              <a:solidFill>
                <a:srgbClr val="C00000"/>
              </a:solidFill>
              <a:latin typeface="inpin heiti" charset="-122"/>
              <a:ea typeface="inpin heiti" charset="-122"/>
            </a:endParaRPr>
          </a:p>
        </p:txBody>
      </p:sp>
      <p:cxnSp>
        <p:nvCxnSpPr>
          <p:cNvPr id="15" name="直接连接符 14"/>
          <p:cNvCxnSpPr/>
          <p:nvPr/>
        </p:nvCxnSpPr>
        <p:spPr>
          <a:xfrm>
            <a:off x="5956300" y="4095287"/>
            <a:ext cx="0" cy="230551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TextBox 69"/>
          <p:cNvSpPr txBox="1"/>
          <p:nvPr/>
        </p:nvSpPr>
        <p:spPr>
          <a:xfrm>
            <a:off x="6105091" y="4032421"/>
            <a:ext cx="1429385" cy="2515971"/>
          </a:xfrm>
          <a:prstGeom prst="rect">
            <a:avLst/>
          </a:prstGeom>
          <a:noFill/>
        </p:spPr>
        <p:txBody>
          <a:bodyPr vert="eaVert" wrap="square" rtlCol="0">
            <a:spAutoFit/>
          </a:bodyPr>
          <a:lstStyle/>
          <a:p>
            <a:pPr algn="l">
              <a:lnSpc>
                <a:spcPct val="150000"/>
              </a:lnSpc>
            </a:pPr>
            <a:r>
              <a:rPr lang="zh-CN" altLang="en-US" dirty="0">
                <a:solidFill>
                  <a:schemeClr val="tx1"/>
                </a:solidFill>
                <a:latin typeface="inpin heiti" charset="-122"/>
                <a:ea typeface="inpin heiti" charset="-122"/>
                <a:sym typeface="Arial" panose="020B0604020202020204" pitchFamily="34" charset="0"/>
              </a:rPr>
              <a:t>万达商城新年推出新年贺词，要求在官网中突出贺词重点。</a:t>
            </a:r>
            <a:endParaRPr lang="zh-CN" altLang="en-US" dirty="0">
              <a:solidFill>
                <a:schemeClr val="tx1"/>
              </a:solidFill>
              <a:latin typeface="inpin heiti" charset="-122"/>
              <a:ea typeface="inpin heiti" charset="-122"/>
              <a:sym typeface="Arial" panose="020B0604020202020204" pitchFamily="34" charset="0"/>
            </a:endParaRPr>
          </a:p>
        </p:txBody>
      </p:sp>
      <p:pic>
        <p:nvPicPr>
          <p:cNvPr id="17" name="图片 16"/>
          <p:cNvPicPr>
            <a:picLocks noChangeAspect="1"/>
          </p:cNvPicPr>
          <p:nvPr/>
        </p:nvPicPr>
        <p:blipFill>
          <a:blip r:embed="rId3"/>
          <a:stretch>
            <a:fillRect/>
          </a:stretch>
        </p:blipFill>
        <p:spPr>
          <a:xfrm rot="16360843" flipH="1">
            <a:off x="-6890867" y="711544"/>
            <a:ext cx="12192000" cy="6858000"/>
          </a:xfrm>
          <a:prstGeom prst="rect">
            <a:avLst/>
          </a:prstGeom>
        </p:spPr>
      </p:pic>
      <p:pic>
        <p:nvPicPr>
          <p:cNvPr id="18" name="图片 17"/>
          <p:cNvPicPr>
            <a:picLocks noChangeAspect="1"/>
          </p:cNvPicPr>
          <p:nvPr/>
        </p:nvPicPr>
        <p:blipFill>
          <a:blip r:embed="rId3"/>
          <a:stretch>
            <a:fillRect/>
          </a:stretch>
        </p:blipFill>
        <p:spPr>
          <a:xfrm rot="16360843" flipV="1">
            <a:off x="6803129" y="906708"/>
            <a:ext cx="12192000"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4000">
        <p:random/>
      </p:transition>
    </mc:Choice>
    <mc:Fallback>
      <p:transition spd="slow" advClick="0"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500" fill="hold"/>
                                        <p:tgtEl>
                                          <p:spTgt spid="4"/>
                                        </p:tgtEl>
                                        <p:attrNameLst>
                                          <p:attrName>ppt_w</p:attrName>
                                        </p:attrNameLst>
                                      </p:cBhvr>
                                      <p:tavLst>
                                        <p:tav tm="0">
                                          <p:val>
                                            <p:fltVal val="0"/>
                                          </p:val>
                                        </p:tav>
                                        <p:tav tm="100000">
                                          <p:val>
                                            <p:strVal val="#ppt_w"/>
                                          </p:val>
                                        </p:tav>
                                      </p:tavLst>
                                    </p:anim>
                                    <p:anim calcmode="lin" valueType="num">
                                      <p:cBhvr>
                                        <p:cTn id="11" dur="500" fill="hold"/>
                                        <p:tgtEl>
                                          <p:spTgt spid="4"/>
                                        </p:tgtEl>
                                        <p:attrNameLst>
                                          <p:attrName>ppt_h</p:attrName>
                                        </p:attrNameLst>
                                      </p:cBhvr>
                                      <p:tavLst>
                                        <p:tav tm="0">
                                          <p:val>
                                            <p:fltVal val="0"/>
                                          </p:val>
                                        </p:tav>
                                        <p:tav tm="100000">
                                          <p:val>
                                            <p:strVal val="#ppt_h"/>
                                          </p:val>
                                        </p:tav>
                                      </p:tavLst>
                                    </p:anim>
                                    <p:animEffect transition="in" filter="fade">
                                      <p:cBhvr>
                                        <p:cTn id="12" dur="500"/>
                                        <p:tgtEl>
                                          <p:spTgt spid="4"/>
                                        </p:tgtEl>
                                      </p:cBhvr>
                                    </p:animEffect>
                                  </p:childTnLst>
                                </p:cTn>
                              </p:par>
                              <p:par>
                                <p:cTn id="13" presetID="47"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1000"/>
                                        <p:tgtEl>
                                          <p:spTgt spid="16"/>
                                        </p:tgtEl>
                                      </p:cBhvr>
                                    </p:animEffect>
                                    <p:anim calcmode="lin" valueType="num">
                                      <p:cBhvr>
                                        <p:cTn id="16" dur="1000" fill="hold"/>
                                        <p:tgtEl>
                                          <p:spTgt spid="16"/>
                                        </p:tgtEl>
                                        <p:attrNameLst>
                                          <p:attrName>ppt_x</p:attrName>
                                        </p:attrNameLst>
                                      </p:cBhvr>
                                      <p:tavLst>
                                        <p:tav tm="0">
                                          <p:val>
                                            <p:strVal val="#ppt_x"/>
                                          </p:val>
                                        </p:tav>
                                        <p:tav tm="100000">
                                          <p:val>
                                            <p:strVal val="#ppt_x"/>
                                          </p:val>
                                        </p:tav>
                                      </p:tavLst>
                                    </p:anim>
                                    <p:anim calcmode="lin" valueType="num">
                                      <p:cBhvr>
                                        <p:cTn id="17" dur="1000" fill="hold"/>
                                        <p:tgtEl>
                                          <p:spTgt spid="16"/>
                                        </p:tgtEl>
                                        <p:attrNameLst>
                                          <p:attrName>ppt_y</p:attrName>
                                        </p:attrNameLst>
                                      </p:cBhvr>
                                      <p:tavLst>
                                        <p:tav tm="0">
                                          <p:val>
                                            <p:strVal val="#ppt_y-.1"/>
                                          </p:val>
                                        </p:tav>
                                        <p:tav tm="100000">
                                          <p:val>
                                            <p:strVal val="#ppt_y"/>
                                          </p:val>
                                        </p:tav>
                                      </p:tavLst>
                                    </p:anim>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2" presetClass="entr" presetSubtype="8"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1000" fill="hold"/>
                                        <p:tgtEl>
                                          <p:spTgt spid="9"/>
                                        </p:tgtEl>
                                        <p:attrNameLst>
                                          <p:attrName>ppt_x</p:attrName>
                                        </p:attrNameLst>
                                      </p:cBhvr>
                                      <p:tavLst>
                                        <p:tav tm="0">
                                          <p:val>
                                            <p:strVal val="0-#ppt_w/2"/>
                                          </p:val>
                                        </p:tav>
                                        <p:tav tm="100000">
                                          <p:val>
                                            <p:strVal val="#ppt_x"/>
                                          </p:val>
                                        </p:tav>
                                      </p:tavLst>
                                    </p:anim>
                                    <p:anim calcmode="lin" valueType="num">
                                      <p:cBhvr additive="base">
                                        <p:cTn id="27" dur="1000" fill="hold"/>
                                        <p:tgtEl>
                                          <p:spTgt spid="9"/>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1000" fill="hold"/>
                                        <p:tgtEl>
                                          <p:spTgt spid="6"/>
                                        </p:tgtEl>
                                        <p:attrNameLst>
                                          <p:attrName>ppt_x</p:attrName>
                                        </p:attrNameLst>
                                      </p:cBhvr>
                                      <p:tavLst>
                                        <p:tav tm="0">
                                          <p:val>
                                            <p:strVal val="1+#ppt_w/2"/>
                                          </p:val>
                                        </p:tav>
                                        <p:tav tm="100000">
                                          <p:val>
                                            <p:strVal val="#ppt_x"/>
                                          </p:val>
                                        </p:tav>
                                      </p:tavLst>
                                    </p:anim>
                                    <p:anim calcmode="lin" valueType="num">
                                      <p:cBhvr additive="base">
                                        <p:cTn id="31" dur="1000" fill="hold"/>
                                        <p:tgtEl>
                                          <p:spTgt spid="6"/>
                                        </p:tgtEl>
                                        <p:attrNameLst>
                                          <p:attrName>ppt_y</p:attrName>
                                        </p:attrNameLst>
                                      </p:cBhvr>
                                      <p:tavLst>
                                        <p:tav tm="0">
                                          <p:val>
                                            <p:strVal val="#ppt_y"/>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anim calcmode="lin" valueType="num">
                                      <p:cBhvr>
                                        <p:cTn id="35" dur="1000" fill="hold"/>
                                        <p:tgtEl>
                                          <p:spTgt spid="14"/>
                                        </p:tgtEl>
                                        <p:attrNameLst>
                                          <p:attrName>ppt_x</p:attrName>
                                        </p:attrNameLst>
                                      </p:cBhvr>
                                      <p:tavLst>
                                        <p:tav tm="0">
                                          <p:val>
                                            <p:strVal val="#ppt_x"/>
                                          </p:val>
                                        </p:tav>
                                        <p:tav tm="100000">
                                          <p:val>
                                            <p:strVal val="#ppt_x"/>
                                          </p:val>
                                        </p:tav>
                                      </p:tavLst>
                                    </p:anim>
                                    <p:anim calcmode="lin" valueType="num">
                                      <p:cBhvr>
                                        <p:cTn id="36" dur="1000" fill="hold"/>
                                        <p:tgtEl>
                                          <p:spTgt spid="14"/>
                                        </p:tgtEl>
                                        <p:attrNameLst>
                                          <p:attrName>ppt_y</p:attrName>
                                        </p:attrNameLst>
                                      </p:cBhvr>
                                      <p:tavLst>
                                        <p:tav tm="0">
                                          <p:val>
                                            <p:strVal val="#ppt_y-.1"/>
                                          </p:val>
                                        </p:tav>
                                        <p:tav tm="100000">
                                          <p:val>
                                            <p:strVal val="#ppt_y"/>
                                          </p:val>
                                        </p:tav>
                                      </p:tavLst>
                                    </p:anim>
                                  </p:childTnLst>
                                </p:cTn>
                              </p:par>
                              <p:par>
                                <p:cTn id="37" presetID="22" presetClass="entr" presetSubtype="1"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up)">
                                      <p:cBhvr>
                                        <p:cTn id="3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srcRect/>
          <a:stretch>
            <a:fillRect/>
          </a:stretch>
        </p:blipFill>
        <p:spPr>
          <a:xfrm>
            <a:off x="20" y="10"/>
            <a:ext cx="12191980" cy="6857990"/>
          </a:xfrm>
          <a:prstGeom prst="rect">
            <a:avLst/>
          </a:prstGeom>
        </p:spPr>
      </p:pic>
      <p:grpSp>
        <p:nvGrpSpPr>
          <p:cNvPr id="4" name="PA_库_组合 17"/>
          <p:cNvGrpSpPr/>
          <p:nvPr>
            <p:custDataLst>
              <p:tags r:id="rId2"/>
            </p:custDataLst>
          </p:nvPr>
        </p:nvGrpSpPr>
        <p:grpSpPr>
          <a:xfrm>
            <a:off x="1208237" y="3316712"/>
            <a:ext cx="4169823" cy="2969964"/>
            <a:chOff x="4238273" y="1698975"/>
            <a:chExt cx="3482178" cy="2480188"/>
          </a:xfrm>
        </p:grpSpPr>
        <p:grpSp>
          <p:nvGrpSpPr>
            <p:cNvPr id="5" name="组合 4"/>
            <p:cNvGrpSpPr/>
            <p:nvPr/>
          </p:nvGrpSpPr>
          <p:grpSpPr>
            <a:xfrm>
              <a:off x="4865571" y="1698975"/>
              <a:ext cx="2467779" cy="2467779"/>
              <a:chOff x="4450814" y="2093205"/>
              <a:chExt cx="1372308" cy="1372308"/>
            </a:xfrm>
          </p:grpSpPr>
          <p:sp>
            <p:nvSpPr>
              <p:cNvPr id="17" name="弧形 16"/>
              <p:cNvSpPr/>
              <p:nvPr/>
            </p:nvSpPr>
            <p:spPr>
              <a:xfrm>
                <a:off x="4450814" y="2093205"/>
                <a:ext cx="1372308" cy="1372308"/>
              </a:xfrm>
              <a:prstGeom prst="arc">
                <a:avLst>
                  <a:gd name="adj1" fmla="val 5353809"/>
                  <a:gd name="adj2" fmla="val 14951238"/>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dirty="0">
                  <a:latin typeface="inpin heiti" charset="-122"/>
                  <a:ea typeface="inpin heiti" charset="-122"/>
                </a:endParaRPr>
              </a:p>
            </p:txBody>
          </p:sp>
          <p:sp>
            <p:nvSpPr>
              <p:cNvPr id="18" name="弧形 17"/>
              <p:cNvSpPr/>
              <p:nvPr/>
            </p:nvSpPr>
            <p:spPr>
              <a:xfrm>
                <a:off x="4450814" y="2093205"/>
                <a:ext cx="1372308" cy="1372308"/>
              </a:xfrm>
              <a:prstGeom prst="arc">
                <a:avLst>
                  <a:gd name="adj1" fmla="val 16688454"/>
                  <a:gd name="adj2" fmla="val 392867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dirty="0">
                  <a:latin typeface="inpin heiti" charset="-122"/>
                  <a:ea typeface="inpin heiti" charset="-122"/>
                </a:endParaRPr>
              </a:p>
            </p:txBody>
          </p:sp>
        </p:grpSp>
        <p:sp>
          <p:nvSpPr>
            <p:cNvPr id="6" name="矩形 5"/>
            <p:cNvSpPr/>
            <p:nvPr/>
          </p:nvSpPr>
          <p:spPr>
            <a:xfrm>
              <a:off x="5388292" y="3073972"/>
              <a:ext cx="699002" cy="1105191"/>
            </a:xfrm>
            <a:prstGeom prst="rect">
              <a:avLst/>
            </a:prstGeom>
            <a:noFill/>
          </p:spPr>
          <p:txBody>
            <a:bodyPr wrap="square" rtlCol="0">
              <a:spAutoFit/>
            </a:bodyPr>
            <a:lstStyle/>
            <a:p>
              <a:r>
                <a:rPr lang="zh-CN" altLang="en-US" sz="8000" dirty="0">
                  <a:latin typeface="inpin heiti" charset="-122"/>
                  <a:ea typeface="inpin heiti" charset="-122"/>
                </a:rPr>
                <a:t>分</a:t>
              </a:r>
              <a:endParaRPr lang="zh-CN" altLang="en-US" sz="8000" dirty="0">
                <a:latin typeface="inpin heiti" charset="-122"/>
                <a:ea typeface="inpin heiti" charset="-122"/>
              </a:endParaRPr>
            </a:p>
          </p:txBody>
        </p:sp>
        <p:sp>
          <p:nvSpPr>
            <p:cNvPr id="7" name="矩形 6"/>
            <p:cNvSpPr/>
            <p:nvPr/>
          </p:nvSpPr>
          <p:spPr>
            <a:xfrm>
              <a:off x="5886772" y="1897616"/>
              <a:ext cx="699002" cy="693957"/>
            </a:xfrm>
            <a:prstGeom prst="rect">
              <a:avLst/>
            </a:prstGeom>
            <a:noFill/>
          </p:spPr>
          <p:txBody>
            <a:bodyPr wrap="square" rtlCol="0">
              <a:spAutoFit/>
            </a:bodyPr>
            <a:lstStyle/>
            <a:p>
              <a:r>
                <a:rPr lang="zh-CN" altLang="en-US" sz="4800" dirty="0">
                  <a:latin typeface="inpin heiti" charset="-122"/>
                  <a:ea typeface="inpin heiti" charset="-122"/>
                </a:rPr>
                <a:t>第</a:t>
              </a:r>
              <a:endParaRPr lang="zh-CN" altLang="en-US" sz="4800" dirty="0">
                <a:latin typeface="inpin heiti" charset="-122"/>
                <a:ea typeface="inpin heiti" charset="-122"/>
              </a:endParaRPr>
            </a:p>
          </p:txBody>
        </p:sp>
        <p:sp>
          <p:nvSpPr>
            <p:cNvPr id="8" name="矩形 7"/>
            <p:cNvSpPr/>
            <p:nvPr/>
          </p:nvSpPr>
          <p:spPr>
            <a:xfrm>
              <a:off x="6164413" y="2256797"/>
              <a:ext cx="699002" cy="693957"/>
            </a:xfrm>
            <a:prstGeom prst="rect">
              <a:avLst/>
            </a:prstGeom>
            <a:noFill/>
          </p:spPr>
          <p:txBody>
            <a:bodyPr wrap="square" rtlCol="0">
              <a:spAutoFit/>
            </a:bodyPr>
            <a:lstStyle/>
            <a:p>
              <a:r>
                <a:rPr lang="zh-CN" altLang="en-US" sz="4800" dirty="0">
                  <a:latin typeface="inpin heiti" charset="-122"/>
                  <a:ea typeface="inpin heiti" charset="-122"/>
                </a:rPr>
                <a:t>贰</a:t>
              </a:r>
              <a:endParaRPr lang="zh-CN" altLang="en-US" sz="4800" dirty="0">
                <a:latin typeface="inpin heiti" charset="-122"/>
                <a:ea typeface="inpin heiti" charset="-122"/>
              </a:endParaRPr>
            </a:p>
          </p:txBody>
        </p:sp>
        <p:sp>
          <p:nvSpPr>
            <p:cNvPr id="9" name="矩形 8"/>
            <p:cNvSpPr/>
            <p:nvPr/>
          </p:nvSpPr>
          <p:spPr>
            <a:xfrm>
              <a:off x="6039074" y="2753087"/>
              <a:ext cx="699002" cy="693957"/>
            </a:xfrm>
            <a:prstGeom prst="rect">
              <a:avLst/>
            </a:prstGeom>
            <a:noFill/>
          </p:spPr>
          <p:txBody>
            <a:bodyPr wrap="square" rtlCol="0">
              <a:spAutoFit/>
            </a:bodyPr>
            <a:lstStyle/>
            <a:p>
              <a:r>
                <a:rPr lang="zh-CN" altLang="en-US" sz="4800" dirty="0">
                  <a:latin typeface="inpin heiti" charset="-122"/>
                  <a:ea typeface="inpin heiti" charset="-122"/>
                </a:rPr>
                <a:t>部</a:t>
              </a:r>
              <a:endParaRPr lang="zh-CN" altLang="en-US" sz="4800" dirty="0">
                <a:latin typeface="inpin heiti" charset="-122"/>
                <a:ea typeface="inpin heiti" charset="-122"/>
              </a:endParaRPr>
            </a:p>
          </p:txBody>
        </p:sp>
        <p:grpSp>
          <p:nvGrpSpPr>
            <p:cNvPr id="10" name="组合 9"/>
            <p:cNvGrpSpPr/>
            <p:nvPr/>
          </p:nvGrpSpPr>
          <p:grpSpPr>
            <a:xfrm>
              <a:off x="4932567" y="1777635"/>
              <a:ext cx="2326865" cy="2326865"/>
              <a:chOff x="4450814" y="2093205"/>
              <a:chExt cx="1372308" cy="1372308"/>
            </a:xfrm>
          </p:grpSpPr>
          <p:sp>
            <p:nvSpPr>
              <p:cNvPr id="15" name="弧形 14"/>
              <p:cNvSpPr/>
              <p:nvPr/>
            </p:nvSpPr>
            <p:spPr>
              <a:xfrm>
                <a:off x="4450814" y="2093205"/>
                <a:ext cx="1372308" cy="1372308"/>
              </a:xfrm>
              <a:prstGeom prst="arc">
                <a:avLst>
                  <a:gd name="adj1" fmla="val 4635702"/>
                  <a:gd name="adj2" fmla="val 1272072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dirty="0">
                  <a:latin typeface="inpin heiti" charset="-122"/>
                  <a:ea typeface="inpin heiti" charset="-122"/>
                </a:endParaRPr>
              </a:p>
            </p:txBody>
          </p:sp>
          <p:sp>
            <p:nvSpPr>
              <p:cNvPr id="16" name="弧形 15"/>
              <p:cNvSpPr/>
              <p:nvPr/>
            </p:nvSpPr>
            <p:spPr>
              <a:xfrm>
                <a:off x="4450814" y="2093205"/>
                <a:ext cx="1372308" cy="1372308"/>
              </a:xfrm>
              <a:prstGeom prst="arc">
                <a:avLst>
                  <a:gd name="adj1" fmla="val 14304706"/>
                  <a:gd name="adj2" fmla="val 258885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dirty="0">
                  <a:latin typeface="inpin heiti" charset="-122"/>
                  <a:ea typeface="inpin heiti" charset="-122"/>
                </a:endParaRPr>
              </a:p>
            </p:txBody>
          </p:sp>
        </p:grpSp>
        <p:sp>
          <p:nvSpPr>
            <p:cNvPr id="11" name="Freeform 5"/>
            <p:cNvSpPr>
              <a:spLocks noEditPoints="1"/>
            </p:cNvSpPr>
            <p:nvPr/>
          </p:nvSpPr>
          <p:spPr bwMode="auto">
            <a:xfrm flipH="1">
              <a:off x="4238273" y="3399418"/>
              <a:ext cx="1116520" cy="474682"/>
            </a:xfrm>
            <a:custGeom>
              <a:avLst/>
              <a:gdLst>
                <a:gd name="T0" fmla="*/ 926 w 3695"/>
                <a:gd name="T1" fmla="*/ 1125 h 1569"/>
                <a:gd name="T2" fmla="*/ 926 w 3695"/>
                <a:gd name="T3" fmla="*/ 1125 h 1569"/>
                <a:gd name="T4" fmla="*/ 692 w 3695"/>
                <a:gd name="T5" fmla="*/ 857 h 1569"/>
                <a:gd name="T6" fmla="*/ 1010 w 3695"/>
                <a:gd name="T7" fmla="*/ 758 h 1569"/>
                <a:gd name="T8" fmla="*/ 879 w 3695"/>
                <a:gd name="T9" fmla="*/ 899 h 1569"/>
                <a:gd name="T10" fmla="*/ 848 w 3695"/>
                <a:gd name="T11" fmla="*/ 772 h 1569"/>
                <a:gd name="T12" fmla="*/ 784 w 3695"/>
                <a:gd name="T13" fmla="*/ 952 h 1569"/>
                <a:gd name="T14" fmla="*/ 926 w 3695"/>
                <a:gd name="T15" fmla="*/ 1125 h 1569"/>
                <a:gd name="T16" fmla="*/ 69 w 3695"/>
                <a:gd name="T17" fmla="*/ 733 h 1569"/>
                <a:gd name="T18" fmla="*/ 86 w 3695"/>
                <a:gd name="T19" fmla="*/ 761 h 1569"/>
                <a:gd name="T20" fmla="*/ 220 w 3695"/>
                <a:gd name="T21" fmla="*/ 1037 h 1569"/>
                <a:gd name="T22" fmla="*/ 385 w 3695"/>
                <a:gd name="T23" fmla="*/ 821 h 1569"/>
                <a:gd name="T24" fmla="*/ 265 w 3695"/>
                <a:gd name="T25" fmla="*/ 793 h 1569"/>
                <a:gd name="T26" fmla="*/ 309 w 3695"/>
                <a:gd name="T27" fmla="*/ 888 h 1569"/>
                <a:gd name="T28" fmla="*/ 167 w 3695"/>
                <a:gd name="T29" fmla="*/ 808 h 1569"/>
                <a:gd name="T30" fmla="*/ 435 w 3695"/>
                <a:gd name="T31" fmla="*/ 750 h 1569"/>
                <a:gd name="T32" fmla="*/ 661 w 3695"/>
                <a:gd name="T33" fmla="*/ 1121 h 1569"/>
                <a:gd name="T34" fmla="*/ 1361 w 3695"/>
                <a:gd name="T35" fmla="*/ 1439 h 1569"/>
                <a:gd name="T36" fmla="*/ 1953 w 3695"/>
                <a:gd name="T37" fmla="*/ 1050 h 1569"/>
                <a:gd name="T38" fmla="*/ 2885 w 3695"/>
                <a:gd name="T39" fmla="*/ 609 h 1569"/>
                <a:gd name="T40" fmla="*/ 3681 w 3695"/>
                <a:gd name="T41" fmla="*/ 1065 h 1569"/>
                <a:gd name="T42" fmla="*/ 2804 w 3695"/>
                <a:gd name="T43" fmla="*/ 532 h 1569"/>
                <a:gd name="T44" fmla="*/ 1752 w 3695"/>
                <a:gd name="T45" fmla="*/ 1022 h 1569"/>
                <a:gd name="T46" fmla="*/ 1205 w 3695"/>
                <a:gd name="T47" fmla="*/ 1114 h 1569"/>
                <a:gd name="T48" fmla="*/ 1219 w 3695"/>
                <a:gd name="T49" fmla="*/ 744 h 1569"/>
                <a:gd name="T50" fmla="*/ 1434 w 3695"/>
                <a:gd name="T51" fmla="*/ 712 h 1569"/>
                <a:gd name="T52" fmla="*/ 1381 w 3695"/>
                <a:gd name="T53" fmla="*/ 888 h 1569"/>
                <a:gd name="T54" fmla="*/ 1292 w 3695"/>
                <a:gd name="T55" fmla="*/ 800 h 1569"/>
                <a:gd name="T56" fmla="*/ 1429 w 3695"/>
                <a:gd name="T57" fmla="*/ 1037 h 1569"/>
                <a:gd name="T58" fmla="*/ 1669 w 3695"/>
                <a:gd name="T59" fmla="*/ 764 h 1569"/>
                <a:gd name="T60" fmla="*/ 2034 w 3695"/>
                <a:gd name="T61" fmla="*/ 645 h 1569"/>
                <a:gd name="T62" fmla="*/ 2531 w 3695"/>
                <a:gd name="T63" fmla="*/ 472 h 1569"/>
                <a:gd name="T64" fmla="*/ 2082 w 3695"/>
                <a:gd name="T65" fmla="*/ 549 h 1569"/>
                <a:gd name="T66" fmla="*/ 1599 w 3695"/>
                <a:gd name="T67" fmla="*/ 599 h 1569"/>
                <a:gd name="T68" fmla="*/ 1562 w 3695"/>
                <a:gd name="T69" fmla="*/ 405 h 1569"/>
                <a:gd name="T70" fmla="*/ 1738 w 3695"/>
                <a:gd name="T71" fmla="*/ 521 h 1569"/>
                <a:gd name="T72" fmla="*/ 1780 w 3695"/>
                <a:gd name="T73" fmla="*/ 271 h 1569"/>
                <a:gd name="T74" fmla="*/ 1451 w 3695"/>
                <a:gd name="T75" fmla="*/ 384 h 1569"/>
                <a:gd name="T76" fmla="*/ 1429 w 3695"/>
                <a:gd name="T77" fmla="*/ 532 h 1569"/>
                <a:gd name="T78" fmla="*/ 1144 w 3695"/>
                <a:gd name="T79" fmla="*/ 673 h 1569"/>
                <a:gd name="T80" fmla="*/ 1015 w 3695"/>
                <a:gd name="T81" fmla="*/ 607 h 1569"/>
                <a:gd name="T82" fmla="*/ 1130 w 3695"/>
                <a:gd name="T83" fmla="*/ 500 h 1569"/>
                <a:gd name="T84" fmla="*/ 1384 w 3695"/>
                <a:gd name="T85" fmla="*/ 363 h 1569"/>
                <a:gd name="T86" fmla="*/ 1127 w 3695"/>
                <a:gd name="T87" fmla="*/ 239 h 1569"/>
                <a:gd name="T88" fmla="*/ 848 w 3695"/>
                <a:gd name="T89" fmla="*/ 62 h 1569"/>
                <a:gd name="T90" fmla="*/ 717 w 3695"/>
                <a:gd name="T91" fmla="*/ 175 h 1569"/>
                <a:gd name="T92" fmla="*/ 550 w 3695"/>
                <a:gd name="T93" fmla="*/ 429 h 1569"/>
                <a:gd name="T94" fmla="*/ 842 w 3695"/>
                <a:gd name="T95" fmla="*/ 543 h 1569"/>
                <a:gd name="T96" fmla="*/ 868 w 3695"/>
                <a:gd name="T97" fmla="*/ 398 h 1569"/>
                <a:gd name="T98" fmla="*/ 770 w 3695"/>
                <a:gd name="T99" fmla="*/ 415 h 1569"/>
                <a:gd name="T100" fmla="*/ 842 w 3695"/>
                <a:gd name="T101" fmla="*/ 440 h 1569"/>
                <a:gd name="T102" fmla="*/ 750 w 3695"/>
                <a:gd name="T103" fmla="*/ 500 h 1569"/>
                <a:gd name="T104" fmla="*/ 767 w 3695"/>
                <a:gd name="T105" fmla="*/ 277 h 1569"/>
                <a:gd name="T106" fmla="*/ 954 w 3695"/>
                <a:gd name="T107" fmla="*/ 521 h 1569"/>
                <a:gd name="T108" fmla="*/ 588 w 3695"/>
                <a:gd name="T109" fmla="*/ 592 h 1569"/>
                <a:gd name="T110" fmla="*/ 234 w 3695"/>
                <a:gd name="T111" fmla="*/ 529 h 1569"/>
                <a:gd name="T112" fmla="*/ 69 w 3695"/>
                <a:gd name="T113" fmla="*/ 733 h 1569"/>
                <a:gd name="T114" fmla="*/ 69 w 3695"/>
                <a:gd name="T115" fmla="*/ 733 h 1569"/>
                <a:gd name="T116" fmla="*/ 86 w 3695"/>
                <a:gd name="T117" fmla="*/ 761 h 1569"/>
                <a:gd name="T118" fmla="*/ 69 w 3695"/>
                <a:gd name="T119" fmla="*/ 73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95" h="1569">
                  <a:moveTo>
                    <a:pt x="926" y="1125"/>
                  </a:moveTo>
                  <a:cubicBezTo>
                    <a:pt x="926" y="1125"/>
                    <a:pt x="926" y="1125"/>
                    <a:pt x="926" y="1125"/>
                  </a:cubicBezTo>
                  <a:cubicBezTo>
                    <a:pt x="910" y="1125"/>
                    <a:pt x="692" y="1040"/>
                    <a:pt x="692" y="857"/>
                  </a:cubicBezTo>
                  <a:cubicBezTo>
                    <a:pt x="692" y="673"/>
                    <a:pt x="948" y="630"/>
                    <a:pt x="1010" y="758"/>
                  </a:cubicBezTo>
                  <a:cubicBezTo>
                    <a:pt x="1052" y="895"/>
                    <a:pt x="912" y="935"/>
                    <a:pt x="879" y="899"/>
                  </a:cubicBezTo>
                  <a:cubicBezTo>
                    <a:pt x="848" y="864"/>
                    <a:pt x="837" y="786"/>
                    <a:pt x="848" y="772"/>
                  </a:cubicBezTo>
                  <a:cubicBezTo>
                    <a:pt x="848" y="772"/>
                    <a:pt x="745" y="841"/>
                    <a:pt x="784" y="952"/>
                  </a:cubicBezTo>
                  <a:cubicBezTo>
                    <a:pt x="837" y="1088"/>
                    <a:pt x="940" y="1125"/>
                    <a:pt x="926" y="1125"/>
                  </a:cubicBezTo>
                  <a:close/>
                  <a:moveTo>
                    <a:pt x="69" y="733"/>
                  </a:moveTo>
                  <a:cubicBezTo>
                    <a:pt x="86" y="761"/>
                    <a:pt x="86" y="761"/>
                    <a:pt x="86" y="761"/>
                  </a:cubicBezTo>
                  <a:cubicBezTo>
                    <a:pt x="86" y="761"/>
                    <a:pt x="24" y="1022"/>
                    <a:pt x="220" y="1037"/>
                  </a:cubicBezTo>
                  <a:cubicBezTo>
                    <a:pt x="401" y="1050"/>
                    <a:pt x="393" y="891"/>
                    <a:pt x="385" y="821"/>
                  </a:cubicBezTo>
                  <a:cubicBezTo>
                    <a:pt x="357" y="747"/>
                    <a:pt x="265" y="793"/>
                    <a:pt x="265" y="793"/>
                  </a:cubicBezTo>
                  <a:cubicBezTo>
                    <a:pt x="265" y="793"/>
                    <a:pt x="318" y="804"/>
                    <a:pt x="309" y="888"/>
                  </a:cubicBezTo>
                  <a:cubicBezTo>
                    <a:pt x="295" y="973"/>
                    <a:pt x="150" y="945"/>
                    <a:pt x="167" y="808"/>
                  </a:cubicBezTo>
                  <a:cubicBezTo>
                    <a:pt x="184" y="670"/>
                    <a:pt x="385" y="697"/>
                    <a:pt x="435" y="750"/>
                  </a:cubicBezTo>
                  <a:cubicBezTo>
                    <a:pt x="522" y="842"/>
                    <a:pt x="661" y="1121"/>
                    <a:pt x="661" y="1121"/>
                  </a:cubicBezTo>
                  <a:cubicBezTo>
                    <a:pt x="661" y="1121"/>
                    <a:pt x="923" y="1569"/>
                    <a:pt x="1361" y="1439"/>
                  </a:cubicBezTo>
                  <a:cubicBezTo>
                    <a:pt x="1361" y="1439"/>
                    <a:pt x="1638" y="1395"/>
                    <a:pt x="1953" y="1050"/>
                  </a:cubicBezTo>
                  <a:cubicBezTo>
                    <a:pt x="1953" y="1050"/>
                    <a:pt x="2322" y="539"/>
                    <a:pt x="2885" y="609"/>
                  </a:cubicBezTo>
                  <a:cubicBezTo>
                    <a:pt x="3162" y="667"/>
                    <a:pt x="3380" y="817"/>
                    <a:pt x="3681" y="1065"/>
                  </a:cubicBezTo>
                  <a:cubicBezTo>
                    <a:pt x="3695" y="1082"/>
                    <a:pt x="3157" y="532"/>
                    <a:pt x="2804" y="532"/>
                  </a:cubicBezTo>
                  <a:cubicBezTo>
                    <a:pt x="2305" y="497"/>
                    <a:pt x="1752" y="1022"/>
                    <a:pt x="1752" y="1022"/>
                  </a:cubicBezTo>
                  <a:cubicBezTo>
                    <a:pt x="1752" y="1022"/>
                    <a:pt x="1434" y="1340"/>
                    <a:pt x="1205" y="1114"/>
                  </a:cubicBezTo>
                  <a:cubicBezTo>
                    <a:pt x="1043" y="885"/>
                    <a:pt x="1219" y="744"/>
                    <a:pt x="1219" y="744"/>
                  </a:cubicBezTo>
                  <a:cubicBezTo>
                    <a:pt x="1219" y="744"/>
                    <a:pt x="1337" y="667"/>
                    <a:pt x="1434" y="712"/>
                  </a:cubicBezTo>
                  <a:cubicBezTo>
                    <a:pt x="1510" y="783"/>
                    <a:pt x="1460" y="899"/>
                    <a:pt x="1381" y="888"/>
                  </a:cubicBezTo>
                  <a:cubicBezTo>
                    <a:pt x="1309" y="881"/>
                    <a:pt x="1292" y="800"/>
                    <a:pt x="1292" y="800"/>
                  </a:cubicBezTo>
                  <a:cubicBezTo>
                    <a:pt x="1292" y="800"/>
                    <a:pt x="1247" y="1016"/>
                    <a:pt x="1429" y="1037"/>
                  </a:cubicBezTo>
                  <a:cubicBezTo>
                    <a:pt x="1599" y="1058"/>
                    <a:pt x="1683" y="888"/>
                    <a:pt x="1669" y="764"/>
                  </a:cubicBezTo>
                  <a:cubicBezTo>
                    <a:pt x="1669" y="764"/>
                    <a:pt x="1909" y="776"/>
                    <a:pt x="2034" y="645"/>
                  </a:cubicBezTo>
                  <a:cubicBezTo>
                    <a:pt x="2263" y="465"/>
                    <a:pt x="2531" y="472"/>
                    <a:pt x="2531" y="472"/>
                  </a:cubicBezTo>
                  <a:cubicBezTo>
                    <a:pt x="2531" y="472"/>
                    <a:pt x="2308" y="436"/>
                    <a:pt x="2082" y="549"/>
                  </a:cubicBezTo>
                  <a:cubicBezTo>
                    <a:pt x="1856" y="663"/>
                    <a:pt x="1714" y="712"/>
                    <a:pt x="1599" y="599"/>
                  </a:cubicBezTo>
                  <a:cubicBezTo>
                    <a:pt x="1532" y="532"/>
                    <a:pt x="1562" y="405"/>
                    <a:pt x="1562" y="405"/>
                  </a:cubicBezTo>
                  <a:cubicBezTo>
                    <a:pt x="1562" y="405"/>
                    <a:pt x="1619" y="582"/>
                    <a:pt x="1738" y="521"/>
                  </a:cubicBezTo>
                  <a:cubicBezTo>
                    <a:pt x="1858" y="462"/>
                    <a:pt x="1836" y="320"/>
                    <a:pt x="1780" y="271"/>
                  </a:cubicBezTo>
                  <a:cubicBezTo>
                    <a:pt x="1730" y="221"/>
                    <a:pt x="1510" y="197"/>
                    <a:pt x="1451" y="384"/>
                  </a:cubicBezTo>
                  <a:cubicBezTo>
                    <a:pt x="1451" y="384"/>
                    <a:pt x="1420" y="474"/>
                    <a:pt x="1429" y="532"/>
                  </a:cubicBezTo>
                  <a:cubicBezTo>
                    <a:pt x="1429" y="532"/>
                    <a:pt x="1211" y="563"/>
                    <a:pt x="1144" y="673"/>
                  </a:cubicBezTo>
                  <a:cubicBezTo>
                    <a:pt x="1144" y="673"/>
                    <a:pt x="1015" y="701"/>
                    <a:pt x="1015" y="607"/>
                  </a:cubicBezTo>
                  <a:cubicBezTo>
                    <a:pt x="1015" y="511"/>
                    <a:pt x="1085" y="500"/>
                    <a:pt x="1130" y="500"/>
                  </a:cubicBezTo>
                  <a:cubicBezTo>
                    <a:pt x="1180" y="500"/>
                    <a:pt x="1384" y="532"/>
                    <a:pt x="1384" y="363"/>
                  </a:cubicBezTo>
                  <a:cubicBezTo>
                    <a:pt x="1384" y="192"/>
                    <a:pt x="1172" y="207"/>
                    <a:pt x="1127" y="239"/>
                  </a:cubicBezTo>
                  <a:cubicBezTo>
                    <a:pt x="1127" y="221"/>
                    <a:pt x="1069" y="0"/>
                    <a:pt x="848" y="62"/>
                  </a:cubicBezTo>
                  <a:cubicBezTo>
                    <a:pt x="736" y="102"/>
                    <a:pt x="717" y="175"/>
                    <a:pt x="717" y="175"/>
                  </a:cubicBezTo>
                  <a:cubicBezTo>
                    <a:pt x="717" y="175"/>
                    <a:pt x="510" y="150"/>
                    <a:pt x="550" y="429"/>
                  </a:cubicBezTo>
                  <a:cubicBezTo>
                    <a:pt x="608" y="645"/>
                    <a:pt x="842" y="543"/>
                    <a:pt x="842" y="543"/>
                  </a:cubicBezTo>
                  <a:cubicBezTo>
                    <a:pt x="842" y="543"/>
                    <a:pt x="901" y="482"/>
                    <a:pt x="868" y="398"/>
                  </a:cubicBezTo>
                  <a:cubicBezTo>
                    <a:pt x="826" y="338"/>
                    <a:pt x="761" y="386"/>
                    <a:pt x="770" y="415"/>
                  </a:cubicBezTo>
                  <a:cubicBezTo>
                    <a:pt x="775" y="444"/>
                    <a:pt x="804" y="482"/>
                    <a:pt x="842" y="440"/>
                  </a:cubicBezTo>
                  <a:cubicBezTo>
                    <a:pt x="842" y="440"/>
                    <a:pt x="859" y="535"/>
                    <a:pt x="750" y="500"/>
                  </a:cubicBezTo>
                  <a:cubicBezTo>
                    <a:pt x="639" y="465"/>
                    <a:pt x="661" y="323"/>
                    <a:pt x="767" y="277"/>
                  </a:cubicBezTo>
                  <a:cubicBezTo>
                    <a:pt x="873" y="232"/>
                    <a:pt x="1007" y="359"/>
                    <a:pt x="954" y="521"/>
                  </a:cubicBezTo>
                  <a:cubicBezTo>
                    <a:pt x="901" y="684"/>
                    <a:pt x="652" y="655"/>
                    <a:pt x="588" y="592"/>
                  </a:cubicBezTo>
                  <a:cubicBezTo>
                    <a:pt x="533" y="529"/>
                    <a:pt x="349" y="320"/>
                    <a:pt x="234" y="529"/>
                  </a:cubicBezTo>
                  <a:cubicBezTo>
                    <a:pt x="234" y="529"/>
                    <a:pt x="0" y="507"/>
                    <a:pt x="69" y="733"/>
                  </a:cubicBezTo>
                  <a:close/>
                  <a:moveTo>
                    <a:pt x="69" y="733"/>
                  </a:moveTo>
                  <a:cubicBezTo>
                    <a:pt x="86" y="761"/>
                    <a:pt x="86" y="761"/>
                    <a:pt x="86" y="761"/>
                  </a:cubicBezTo>
                  <a:lnTo>
                    <a:pt x="69" y="733"/>
                  </a:lnTo>
                  <a:close/>
                </a:path>
              </a:pathLst>
            </a:custGeom>
            <a:blipFill>
              <a:blip r:embed="rId3" cstate="screen"/>
              <a:stretch>
                <a:fillRect/>
              </a:stretch>
            </a:blipFill>
            <a:ln>
              <a:noFill/>
            </a:ln>
            <a:effectLst>
              <a:outerShdw blurRad="50800" dist="63500" dir="9600000" algn="t" rotWithShape="0">
                <a:prstClr val="black">
                  <a:alpha val="30000"/>
                </a:prstClr>
              </a:outerShdw>
            </a:effectLst>
          </p:spPr>
          <p:txBody>
            <a:bodyPr vert="horz" wrap="square" lIns="91440" tIns="45720" rIns="91440" bIns="45720" numCol="1" anchor="t" anchorCtr="0" compatLnSpc="1">
              <a:noAutofit/>
            </a:bodyPr>
            <a:lstStyle/>
            <a:p>
              <a:endParaRPr lang="zh-CN" altLang="en-US" sz="2800" dirty="0">
                <a:latin typeface="inpin heiti" charset="-122"/>
                <a:ea typeface="inpin heiti" charset="-122"/>
              </a:endParaRPr>
            </a:p>
          </p:txBody>
        </p:sp>
        <p:sp>
          <p:nvSpPr>
            <p:cNvPr id="12" name="Freeform 5"/>
            <p:cNvSpPr>
              <a:spLocks noEditPoints="1"/>
            </p:cNvSpPr>
            <p:nvPr/>
          </p:nvSpPr>
          <p:spPr bwMode="auto">
            <a:xfrm>
              <a:off x="6872332" y="2076510"/>
              <a:ext cx="848119" cy="360573"/>
            </a:xfrm>
            <a:custGeom>
              <a:avLst/>
              <a:gdLst>
                <a:gd name="T0" fmla="*/ 926 w 3695"/>
                <a:gd name="T1" fmla="*/ 1125 h 1569"/>
                <a:gd name="T2" fmla="*/ 926 w 3695"/>
                <a:gd name="T3" fmla="*/ 1125 h 1569"/>
                <a:gd name="T4" fmla="*/ 692 w 3695"/>
                <a:gd name="T5" fmla="*/ 857 h 1569"/>
                <a:gd name="T6" fmla="*/ 1010 w 3695"/>
                <a:gd name="T7" fmla="*/ 758 h 1569"/>
                <a:gd name="T8" fmla="*/ 879 w 3695"/>
                <a:gd name="T9" fmla="*/ 899 h 1569"/>
                <a:gd name="T10" fmla="*/ 848 w 3695"/>
                <a:gd name="T11" fmla="*/ 772 h 1569"/>
                <a:gd name="T12" fmla="*/ 784 w 3695"/>
                <a:gd name="T13" fmla="*/ 952 h 1569"/>
                <a:gd name="T14" fmla="*/ 926 w 3695"/>
                <a:gd name="T15" fmla="*/ 1125 h 1569"/>
                <a:gd name="T16" fmla="*/ 69 w 3695"/>
                <a:gd name="T17" fmla="*/ 733 h 1569"/>
                <a:gd name="T18" fmla="*/ 86 w 3695"/>
                <a:gd name="T19" fmla="*/ 761 h 1569"/>
                <a:gd name="T20" fmla="*/ 220 w 3695"/>
                <a:gd name="T21" fmla="*/ 1037 h 1569"/>
                <a:gd name="T22" fmla="*/ 385 w 3695"/>
                <a:gd name="T23" fmla="*/ 821 h 1569"/>
                <a:gd name="T24" fmla="*/ 265 w 3695"/>
                <a:gd name="T25" fmla="*/ 793 h 1569"/>
                <a:gd name="T26" fmla="*/ 309 w 3695"/>
                <a:gd name="T27" fmla="*/ 888 h 1569"/>
                <a:gd name="T28" fmla="*/ 167 w 3695"/>
                <a:gd name="T29" fmla="*/ 808 h 1569"/>
                <a:gd name="T30" fmla="*/ 435 w 3695"/>
                <a:gd name="T31" fmla="*/ 750 h 1569"/>
                <a:gd name="T32" fmla="*/ 661 w 3695"/>
                <a:gd name="T33" fmla="*/ 1121 h 1569"/>
                <a:gd name="T34" fmla="*/ 1361 w 3695"/>
                <a:gd name="T35" fmla="*/ 1439 h 1569"/>
                <a:gd name="T36" fmla="*/ 1953 w 3695"/>
                <a:gd name="T37" fmla="*/ 1050 h 1569"/>
                <a:gd name="T38" fmla="*/ 2885 w 3695"/>
                <a:gd name="T39" fmla="*/ 609 h 1569"/>
                <a:gd name="T40" fmla="*/ 3681 w 3695"/>
                <a:gd name="T41" fmla="*/ 1065 h 1569"/>
                <a:gd name="T42" fmla="*/ 2804 w 3695"/>
                <a:gd name="T43" fmla="*/ 532 h 1569"/>
                <a:gd name="T44" fmla="*/ 1752 w 3695"/>
                <a:gd name="T45" fmla="*/ 1022 h 1569"/>
                <a:gd name="T46" fmla="*/ 1205 w 3695"/>
                <a:gd name="T47" fmla="*/ 1114 h 1569"/>
                <a:gd name="T48" fmla="*/ 1219 w 3695"/>
                <a:gd name="T49" fmla="*/ 744 h 1569"/>
                <a:gd name="T50" fmla="*/ 1434 w 3695"/>
                <a:gd name="T51" fmla="*/ 712 h 1569"/>
                <a:gd name="T52" fmla="*/ 1381 w 3695"/>
                <a:gd name="T53" fmla="*/ 888 h 1569"/>
                <a:gd name="T54" fmla="*/ 1292 w 3695"/>
                <a:gd name="T55" fmla="*/ 800 h 1569"/>
                <a:gd name="T56" fmla="*/ 1429 w 3695"/>
                <a:gd name="T57" fmla="*/ 1037 h 1569"/>
                <a:gd name="T58" fmla="*/ 1669 w 3695"/>
                <a:gd name="T59" fmla="*/ 764 h 1569"/>
                <a:gd name="T60" fmla="*/ 2034 w 3695"/>
                <a:gd name="T61" fmla="*/ 645 h 1569"/>
                <a:gd name="T62" fmla="*/ 2531 w 3695"/>
                <a:gd name="T63" fmla="*/ 472 h 1569"/>
                <a:gd name="T64" fmla="*/ 2082 w 3695"/>
                <a:gd name="T65" fmla="*/ 549 h 1569"/>
                <a:gd name="T66" fmla="*/ 1599 w 3695"/>
                <a:gd name="T67" fmla="*/ 599 h 1569"/>
                <a:gd name="T68" fmla="*/ 1562 w 3695"/>
                <a:gd name="T69" fmla="*/ 405 h 1569"/>
                <a:gd name="T70" fmla="*/ 1738 w 3695"/>
                <a:gd name="T71" fmla="*/ 521 h 1569"/>
                <a:gd name="T72" fmla="*/ 1780 w 3695"/>
                <a:gd name="T73" fmla="*/ 271 h 1569"/>
                <a:gd name="T74" fmla="*/ 1451 w 3695"/>
                <a:gd name="T75" fmla="*/ 384 h 1569"/>
                <a:gd name="T76" fmla="*/ 1429 w 3695"/>
                <a:gd name="T77" fmla="*/ 532 h 1569"/>
                <a:gd name="T78" fmla="*/ 1144 w 3695"/>
                <a:gd name="T79" fmla="*/ 673 h 1569"/>
                <a:gd name="T80" fmla="*/ 1015 w 3695"/>
                <a:gd name="T81" fmla="*/ 607 h 1569"/>
                <a:gd name="T82" fmla="*/ 1130 w 3695"/>
                <a:gd name="T83" fmla="*/ 500 h 1569"/>
                <a:gd name="T84" fmla="*/ 1384 w 3695"/>
                <a:gd name="T85" fmla="*/ 363 h 1569"/>
                <a:gd name="T86" fmla="*/ 1127 w 3695"/>
                <a:gd name="T87" fmla="*/ 239 h 1569"/>
                <a:gd name="T88" fmla="*/ 848 w 3695"/>
                <a:gd name="T89" fmla="*/ 62 h 1569"/>
                <a:gd name="T90" fmla="*/ 717 w 3695"/>
                <a:gd name="T91" fmla="*/ 175 h 1569"/>
                <a:gd name="T92" fmla="*/ 550 w 3695"/>
                <a:gd name="T93" fmla="*/ 429 h 1569"/>
                <a:gd name="T94" fmla="*/ 842 w 3695"/>
                <a:gd name="T95" fmla="*/ 543 h 1569"/>
                <a:gd name="T96" fmla="*/ 868 w 3695"/>
                <a:gd name="T97" fmla="*/ 398 h 1569"/>
                <a:gd name="T98" fmla="*/ 770 w 3695"/>
                <a:gd name="T99" fmla="*/ 415 h 1569"/>
                <a:gd name="T100" fmla="*/ 842 w 3695"/>
                <a:gd name="T101" fmla="*/ 440 h 1569"/>
                <a:gd name="T102" fmla="*/ 750 w 3695"/>
                <a:gd name="T103" fmla="*/ 500 h 1569"/>
                <a:gd name="T104" fmla="*/ 767 w 3695"/>
                <a:gd name="T105" fmla="*/ 277 h 1569"/>
                <a:gd name="T106" fmla="*/ 954 w 3695"/>
                <a:gd name="T107" fmla="*/ 521 h 1569"/>
                <a:gd name="T108" fmla="*/ 588 w 3695"/>
                <a:gd name="T109" fmla="*/ 592 h 1569"/>
                <a:gd name="T110" fmla="*/ 234 w 3695"/>
                <a:gd name="T111" fmla="*/ 529 h 1569"/>
                <a:gd name="T112" fmla="*/ 69 w 3695"/>
                <a:gd name="T113" fmla="*/ 733 h 1569"/>
                <a:gd name="T114" fmla="*/ 69 w 3695"/>
                <a:gd name="T115" fmla="*/ 733 h 1569"/>
                <a:gd name="T116" fmla="*/ 86 w 3695"/>
                <a:gd name="T117" fmla="*/ 761 h 1569"/>
                <a:gd name="T118" fmla="*/ 69 w 3695"/>
                <a:gd name="T119" fmla="*/ 73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95" h="1569">
                  <a:moveTo>
                    <a:pt x="926" y="1125"/>
                  </a:moveTo>
                  <a:cubicBezTo>
                    <a:pt x="926" y="1125"/>
                    <a:pt x="926" y="1125"/>
                    <a:pt x="926" y="1125"/>
                  </a:cubicBezTo>
                  <a:cubicBezTo>
                    <a:pt x="910" y="1125"/>
                    <a:pt x="692" y="1040"/>
                    <a:pt x="692" y="857"/>
                  </a:cubicBezTo>
                  <a:cubicBezTo>
                    <a:pt x="692" y="673"/>
                    <a:pt x="948" y="630"/>
                    <a:pt x="1010" y="758"/>
                  </a:cubicBezTo>
                  <a:cubicBezTo>
                    <a:pt x="1052" y="895"/>
                    <a:pt x="912" y="935"/>
                    <a:pt x="879" y="899"/>
                  </a:cubicBezTo>
                  <a:cubicBezTo>
                    <a:pt x="848" y="864"/>
                    <a:pt x="837" y="786"/>
                    <a:pt x="848" y="772"/>
                  </a:cubicBezTo>
                  <a:cubicBezTo>
                    <a:pt x="848" y="772"/>
                    <a:pt x="745" y="841"/>
                    <a:pt x="784" y="952"/>
                  </a:cubicBezTo>
                  <a:cubicBezTo>
                    <a:pt x="837" y="1088"/>
                    <a:pt x="940" y="1125"/>
                    <a:pt x="926" y="1125"/>
                  </a:cubicBezTo>
                  <a:close/>
                  <a:moveTo>
                    <a:pt x="69" y="733"/>
                  </a:moveTo>
                  <a:cubicBezTo>
                    <a:pt x="86" y="761"/>
                    <a:pt x="86" y="761"/>
                    <a:pt x="86" y="761"/>
                  </a:cubicBezTo>
                  <a:cubicBezTo>
                    <a:pt x="86" y="761"/>
                    <a:pt x="24" y="1022"/>
                    <a:pt x="220" y="1037"/>
                  </a:cubicBezTo>
                  <a:cubicBezTo>
                    <a:pt x="401" y="1050"/>
                    <a:pt x="393" y="891"/>
                    <a:pt x="385" y="821"/>
                  </a:cubicBezTo>
                  <a:cubicBezTo>
                    <a:pt x="357" y="747"/>
                    <a:pt x="265" y="793"/>
                    <a:pt x="265" y="793"/>
                  </a:cubicBezTo>
                  <a:cubicBezTo>
                    <a:pt x="265" y="793"/>
                    <a:pt x="318" y="804"/>
                    <a:pt x="309" y="888"/>
                  </a:cubicBezTo>
                  <a:cubicBezTo>
                    <a:pt x="295" y="973"/>
                    <a:pt x="150" y="945"/>
                    <a:pt x="167" y="808"/>
                  </a:cubicBezTo>
                  <a:cubicBezTo>
                    <a:pt x="184" y="670"/>
                    <a:pt x="385" y="697"/>
                    <a:pt x="435" y="750"/>
                  </a:cubicBezTo>
                  <a:cubicBezTo>
                    <a:pt x="522" y="842"/>
                    <a:pt x="661" y="1121"/>
                    <a:pt x="661" y="1121"/>
                  </a:cubicBezTo>
                  <a:cubicBezTo>
                    <a:pt x="661" y="1121"/>
                    <a:pt x="923" y="1569"/>
                    <a:pt x="1361" y="1439"/>
                  </a:cubicBezTo>
                  <a:cubicBezTo>
                    <a:pt x="1361" y="1439"/>
                    <a:pt x="1638" y="1395"/>
                    <a:pt x="1953" y="1050"/>
                  </a:cubicBezTo>
                  <a:cubicBezTo>
                    <a:pt x="1953" y="1050"/>
                    <a:pt x="2322" y="539"/>
                    <a:pt x="2885" y="609"/>
                  </a:cubicBezTo>
                  <a:cubicBezTo>
                    <a:pt x="3162" y="667"/>
                    <a:pt x="3380" y="817"/>
                    <a:pt x="3681" y="1065"/>
                  </a:cubicBezTo>
                  <a:cubicBezTo>
                    <a:pt x="3695" y="1082"/>
                    <a:pt x="3157" y="532"/>
                    <a:pt x="2804" y="532"/>
                  </a:cubicBezTo>
                  <a:cubicBezTo>
                    <a:pt x="2305" y="497"/>
                    <a:pt x="1752" y="1022"/>
                    <a:pt x="1752" y="1022"/>
                  </a:cubicBezTo>
                  <a:cubicBezTo>
                    <a:pt x="1752" y="1022"/>
                    <a:pt x="1434" y="1340"/>
                    <a:pt x="1205" y="1114"/>
                  </a:cubicBezTo>
                  <a:cubicBezTo>
                    <a:pt x="1043" y="885"/>
                    <a:pt x="1219" y="744"/>
                    <a:pt x="1219" y="744"/>
                  </a:cubicBezTo>
                  <a:cubicBezTo>
                    <a:pt x="1219" y="744"/>
                    <a:pt x="1337" y="667"/>
                    <a:pt x="1434" y="712"/>
                  </a:cubicBezTo>
                  <a:cubicBezTo>
                    <a:pt x="1510" y="783"/>
                    <a:pt x="1460" y="899"/>
                    <a:pt x="1381" y="888"/>
                  </a:cubicBezTo>
                  <a:cubicBezTo>
                    <a:pt x="1309" y="881"/>
                    <a:pt x="1292" y="800"/>
                    <a:pt x="1292" y="800"/>
                  </a:cubicBezTo>
                  <a:cubicBezTo>
                    <a:pt x="1292" y="800"/>
                    <a:pt x="1247" y="1016"/>
                    <a:pt x="1429" y="1037"/>
                  </a:cubicBezTo>
                  <a:cubicBezTo>
                    <a:pt x="1599" y="1058"/>
                    <a:pt x="1683" y="888"/>
                    <a:pt x="1669" y="764"/>
                  </a:cubicBezTo>
                  <a:cubicBezTo>
                    <a:pt x="1669" y="764"/>
                    <a:pt x="1909" y="776"/>
                    <a:pt x="2034" y="645"/>
                  </a:cubicBezTo>
                  <a:cubicBezTo>
                    <a:pt x="2263" y="465"/>
                    <a:pt x="2531" y="472"/>
                    <a:pt x="2531" y="472"/>
                  </a:cubicBezTo>
                  <a:cubicBezTo>
                    <a:pt x="2531" y="472"/>
                    <a:pt x="2308" y="436"/>
                    <a:pt x="2082" y="549"/>
                  </a:cubicBezTo>
                  <a:cubicBezTo>
                    <a:pt x="1856" y="663"/>
                    <a:pt x="1714" y="712"/>
                    <a:pt x="1599" y="599"/>
                  </a:cubicBezTo>
                  <a:cubicBezTo>
                    <a:pt x="1532" y="532"/>
                    <a:pt x="1562" y="405"/>
                    <a:pt x="1562" y="405"/>
                  </a:cubicBezTo>
                  <a:cubicBezTo>
                    <a:pt x="1562" y="405"/>
                    <a:pt x="1619" y="582"/>
                    <a:pt x="1738" y="521"/>
                  </a:cubicBezTo>
                  <a:cubicBezTo>
                    <a:pt x="1858" y="462"/>
                    <a:pt x="1836" y="320"/>
                    <a:pt x="1780" y="271"/>
                  </a:cubicBezTo>
                  <a:cubicBezTo>
                    <a:pt x="1730" y="221"/>
                    <a:pt x="1510" y="197"/>
                    <a:pt x="1451" y="384"/>
                  </a:cubicBezTo>
                  <a:cubicBezTo>
                    <a:pt x="1451" y="384"/>
                    <a:pt x="1420" y="474"/>
                    <a:pt x="1429" y="532"/>
                  </a:cubicBezTo>
                  <a:cubicBezTo>
                    <a:pt x="1429" y="532"/>
                    <a:pt x="1211" y="563"/>
                    <a:pt x="1144" y="673"/>
                  </a:cubicBezTo>
                  <a:cubicBezTo>
                    <a:pt x="1144" y="673"/>
                    <a:pt x="1015" y="701"/>
                    <a:pt x="1015" y="607"/>
                  </a:cubicBezTo>
                  <a:cubicBezTo>
                    <a:pt x="1015" y="511"/>
                    <a:pt x="1085" y="500"/>
                    <a:pt x="1130" y="500"/>
                  </a:cubicBezTo>
                  <a:cubicBezTo>
                    <a:pt x="1180" y="500"/>
                    <a:pt x="1384" y="532"/>
                    <a:pt x="1384" y="363"/>
                  </a:cubicBezTo>
                  <a:cubicBezTo>
                    <a:pt x="1384" y="192"/>
                    <a:pt x="1172" y="207"/>
                    <a:pt x="1127" y="239"/>
                  </a:cubicBezTo>
                  <a:cubicBezTo>
                    <a:pt x="1127" y="221"/>
                    <a:pt x="1069" y="0"/>
                    <a:pt x="848" y="62"/>
                  </a:cubicBezTo>
                  <a:cubicBezTo>
                    <a:pt x="736" y="102"/>
                    <a:pt x="717" y="175"/>
                    <a:pt x="717" y="175"/>
                  </a:cubicBezTo>
                  <a:cubicBezTo>
                    <a:pt x="717" y="175"/>
                    <a:pt x="510" y="150"/>
                    <a:pt x="550" y="429"/>
                  </a:cubicBezTo>
                  <a:cubicBezTo>
                    <a:pt x="608" y="645"/>
                    <a:pt x="842" y="543"/>
                    <a:pt x="842" y="543"/>
                  </a:cubicBezTo>
                  <a:cubicBezTo>
                    <a:pt x="842" y="543"/>
                    <a:pt x="901" y="482"/>
                    <a:pt x="868" y="398"/>
                  </a:cubicBezTo>
                  <a:cubicBezTo>
                    <a:pt x="826" y="338"/>
                    <a:pt x="761" y="386"/>
                    <a:pt x="770" y="415"/>
                  </a:cubicBezTo>
                  <a:cubicBezTo>
                    <a:pt x="775" y="444"/>
                    <a:pt x="804" y="482"/>
                    <a:pt x="842" y="440"/>
                  </a:cubicBezTo>
                  <a:cubicBezTo>
                    <a:pt x="842" y="440"/>
                    <a:pt x="859" y="535"/>
                    <a:pt x="750" y="500"/>
                  </a:cubicBezTo>
                  <a:cubicBezTo>
                    <a:pt x="639" y="465"/>
                    <a:pt x="661" y="323"/>
                    <a:pt x="767" y="277"/>
                  </a:cubicBezTo>
                  <a:cubicBezTo>
                    <a:pt x="873" y="232"/>
                    <a:pt x="1007" y="359"/>
                    <a:pt x="954" y="521"/>
                  </a:cubicBezTo>
                  <a:cubicBezTo>
                    <a:pt x="901" y="684"/>
                    <a:pt x="652" y="655"/>
                    <a:pt x="588" y="592"/>
                  </a:cubicBezTo>
                  <a:cubicBezTo>
                    <a:pt x="533" y="529"/>
                    <a:pt x="349" y="320"/>
                    <a:pt x="234" y="529"/>
                  </a:cubicBezTo>
                  <a:cubicBezTo>
                    <a:pt x="234" y="529"/>
                    <a:pt x="0" y="507"/>
                    <a:pt x="69" y="733"/>
                  </a:cubicBezTo>
                  <a:close/>
                  <a:moveTo>
                    <a:pt x="69" y="733"/>
                  </a:moveTo>
                  <a:cubicBezTo>
                    <a:pt x="86" y="761"/>
                    <a:pt x="86" y="761"/>
                    <a:pt x="86" y="761"/>
                  </a:cubicBezTo>
                  <a:lnTo>
                    <a:pt x="69" y="733"/>
                  </a:lnTo>
                  <a:close/>
                </a:path>
              </a:pathLst>
            </a:custGeom>
            <a:blipFill>
              <a:blip r:embed="rId4" cstate="screen"/>
              <a:stretch>
                <a:fillRect/>
              </a:stretch>
            </a:blipFill>
            <a:ln>
              <a:noFill/>
            </a:ln>
            <a:effectLst>
              <a:outerShdw blurRad="50800" dist="63500" dir="9600000" algn="t" rotWithShape="0">
                <a:prstClr val="black">
                  <a:alpha val="30000"/>
                </a:prstClr>
              </a:outerShdw>
            </a:effectLst>
          </p:spPr>
          <p:txBody>
            <a:bodyPr vert="horz" wrap="square" lIns="91440" tIns="45720" rIns="91440" bIns="45720" numCol="1" anchor="t" anchorCtr="0" compatLnSpc="1">
              <a:noAutofit/>
            </a:bodyPr>
            <a:lstStyle/>
            <a:p>
              <a:endParaRPr lang="zh-CN" altLang="en-US" sz="2800" dirty="0">
                <a:latin typeface="inpin heiti" charset="-122"/>
                <a:ea typeface="inpin heiti" charset="-122"/>
              </a:endParaRPr>
            </a:p>
          </p:txBody>
        </p:sp>
        <p:sp>
          <p:nvSpPr>
            <p:cNvPr id="13" name="任意多边形 54"/>
            <p:cNvSpPr/>
            <p:nvPr/>
          </p:nvSpPr>
          <p:spPr bwMode="auto">
            <a:xfrm rot="20933214">
              <a:off x="5784930" y="2717773"/>
              <a:ext cx="292804" cy="277613"/>
            </a:xfrm>
            <a:custGeom>
              <a:avLst/>
              <a:gdLst>
                <a:gd name="connsiteX0" fmla="*/ 1484795 w 2797015"/>
                <a:gd name="connsiteY0" fmla="*/ 886671 h 2651904"/>
                <a:gd name="connsiteX1" fmla="*/ 959227 w 2797015"/>
                <a:gd name="connsiteY1" fmla="*/ 1239664 h 2651904"/>
                <a:gd name="connsiteX2" fmla="*/ 1312219 w 2797015"/>
                <a:gd name="connsiteY2" fmla="*/ 1765232 h 2651904"/>
                <a:gd name="connsiteX3" fmla="*/ 1837788 w 2797015"/>
                <a:gd name="connsiteY3" fmla="*/ 1412240 h 2651904"/>
                <a:gd name="connsiteX4" fmla="*/ 1484795 w 2797015"/>
                <a:gd name="connsiteY4" fmla="*/ 886671 h 2651904"/>
                <a:gd name="connsiteX5" fmla="*/ 1981391 w 2797015"/>
                <a:gd name="connsiteY5" fmla="*/ 15434 h 2651904"/>
                <a:gd name="connsiteX6" fmla="*/ 2408247 w 2797015"/>
                <a:gd name="connsiteY6" fmla="*/ 395301 h 2651904"/>
                <a:gd name="connsiteX7" fmla="*/ 2319005 w 2797015"/>
                <a:gd name="connsiteY7" fmla="*/ 912258 h 2651904"/>
                <a:gd name="connsiteX8" fmla="*/ 2685367 w 2797015"/>
                <a:gd name="connsiteY8" fmla="*/ 1136727 h 2651904"/>
                <a:gd name="connsiteX9" fmla="*/ 2553852 w 2797015"/>
                <a:gd name="connsiteY9" fmla="*/ 1932569 h 2651904"/>
                <a:gd name="connsiteX10" fmla="*/ 2016049 w 2797015"/>
                <a:gd name="connsiteY10" fmla="*/ 2011925 h 2651904"/>
                <a:gd name="connsiteX11" fmla="*/ 1908018 w 2797015"/>
                <a:gd name="connsiteY11" fmla="*/ 2415514 h 2651904"/>
                <a:gd name="connsiteX12" fmla="*/ 1083698 w 2797015"/>
                <a:gd name="connsiteY12" fmla="*/ 2542487 h 2651904"/>
                <a:gd name="connsiteX13" fmla="*/ 839456 w 2797015"/>
                <a:gd name="connsiteY13" fmla="*/ 2086748 h 2651904"/>
                <a:gd name="connsiteX14" fmla="*/ 804227 w 2797015"/>
                <a:gd name="connsiteY14" fmla="*/ 2086749 h 2651904"/>
                <a:gd name="connsiteX15" fmla="*/ 407333 w 2797015"/>
                <a:gd name="connsiteY15" fmla="*/ 2098084 h 2651904"/>
                <a:gd name="connsiteX16" fmla="*/ 29227 w 2797015"/>
                <a:gd name="connsiteY16" fmla="*/ 1379333 h 2651904"/>
                <a:gd name="connsiteX17" fmla="*/ 400288 w 2797015"/>
                <a:gd name="connsiteY17" fmla="*/ 1016558 h 2651904"/>
                <a:gd name="connsiteX18" fmla="*/ 393244 w 2797015"/>
                <a:gd name="connsiteY18" fmla="*/ 996151 h 2651904"/>
                <a:gd name="connsiteX19" fmla="*/ 397940 w 2797015"/>
                <a:gd name="connsiteY19" fmla="*/ 993883 h 2651904"/>
                <a:gd name="connsiteX20" fmla="*/ 257029 w 2797015"/>
                <a:gd name="connsiteY20" fmla="*/ 622037 h 2651904"/>
                <a:gd name="connsiteX21" fmla="*/ 846500 w 2797015"/>
                <a:gd name="connsiteY21" fmla="*/ 52930 h 2651904"/>
                <a:gd name="connsiteX22" fmla="*/ 1330289 w 2797015"/>
                <a:gd name="connsiteY22" fmla="*/ 295539 h 2651904"/>
                <a:gd name="connsiteX23" fmla="*/ 1663776 w 2797015"/>
                <a:gd name="connsiteY23" fmla="*/ 27989 h 2651904"/>
                <a:gd name="connsiteX24" fmla="*/ 1896680 w 2797015"/>
                <a:gd name="connsiteY24" fmla="*/ 2164 h 2651904"/>
                <a:gd name="connsiteX25" fmla="*/ 1981391 w 2797015"/>
                <a:gd name="connsiteY25" fmla="*/ 15434 h 265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797015" h="2651904">
                  <a:moveTo>
                    <a:pt x="1484795" y="886671"/>
                  </a:moveTo>
                  <a:cubicBezTo>
                    <a:pt x="1242187" y="839016"/>
                    <a:pt x="1006882" y="997056"/>
                    <a:pt x="959227" y="1239664"/>
                  </a:cubicBezTo>
                  <a:cubicBezTo>
                    <a:pt x="911571" y="1482272"/>
                    <a:pt x="1069612" y="1717577"/>
                    <a:pt x="1312219" y="1765232"/>
                  </a:cubicBezTo>
                  <a:cubicBezTo>
                    <a:pt x="1554827" y="1812888"/>
                    <a:pt x="1790132" y="1654848"/>
                    <a:pt x="1837788" y="1412240"/>
                  </a:cubicBezTo>
                  <a:cubicBezTo>
                    <a:pt x="1885443" y="1169632"/>
                    <a:pt x="1727403" y="934327"/>
                    <a:pt x="1484795" y="886671"/>
                  </a:cubicBezTo>
                  <a:close/>
                  <a:moveTo>
                    <a:pt x="1981391" y="15434"/>
                  </a:moveTo>
                  <a:cubicBezTo>
                    <a:pt x="2175573" y="60095"/>
                    <a:pt x="2341975" y="198891"/>
                    <a:pt x="2408247" y="395301"/>
                  </a:cubicBezTo>
                  <a:cubicBezTo>
                    <a:pt x="2469308" y="576689"/>
                    <a:pt x="2429384" y="769415"/>
                    <a:pt x="2319005" y="912258"/>
                  </a:cubicBezTo>
                  <a:cubicBezTo>
                    <a:pt x="2459913" y="939467"/>
                    <a:pt x="2593776" y="1014290"/>
                    <a:pt x="2685367" y="1136727"/>
                  </a:cubicBezTo>
                  <a:cubicBezTo>
                    <a:pt x="2875595" y="1390671"/>
                    <a:pt x="2816882" y="1748912"/>
                    <a:pt x="2553852" y="1932569"/>
                  </a:cubicBezTo>
                  <a:cubicBezTo>
                    <a:pt x="2391807" y="2045935"/>
                    <a:pt x="2192186" y="2068609"/>
                    <a:pt x="2016049" y="2011925"/>
                  </a:cubicBezTo>
                  <a:cubicBezTo>
                    <a:pt x="2034837" y="2150234"/>
                    <a:pt x="1999609" y="2295345"/>
                    <a:pt x="1908018" y="2415514"/>
                  </a:cubicBezTo>
                  <a:cubicBezTo>
                    <a:pt x="1715442" y="2671725"/>
                    <a:pt x="1346729" y="2728409"/>
                    <a:pt x="1083698" y="2542487"/>
                  </a:cubicBezTo>
                  <a:cubicBezTo>
                    <a:pt x="926350" y="2431387"/>
                    <a:pt x="841804" y="2261335"/>
                    <a:pt x="839456" y="2086748"/>
                  </a:cubicBezTo>
                  <a:cubicBezTo>
                    <a:pt x="839456" y="2086748"/>
                    <a:pt x="839456" y="2086748"/>
                    <a:pt x="804227" y="2086749"/>
                  </a:cubicBezTo>
                  <a:cubicBezTo>
                    <a:pt x="682107" y="2134361"/>
                    <a:pt x="543545" y="2141165"/>
                    <a:pt x="407333" y="2098084"/>
                  </a:cubicBezTo>
                  <a:cubicBezTo>
                    <a:pt x="97333" y="2000589"/>
                    <a:pt x="-71759" y="1678625"/>
                    <a:pt x="29227" y="1379333"/>
                  </a:cubicBezTo>
                  <a:cubicBezTo>
                    <a:pt x="87940" y="1202480"/>
                    <a:pt x="231196" y="1070974"/>
                    <a:pt x="400288" y="1016558"/>
                  </a:cubicBezTo>
                  <a:cubicBezTo>
                    <a:pt x="400288" y="1016558"/>
                    <a:pt x="400288" y="1016558"/>
                    <a:pt x="393244" y="996151"/>
                  </a:cubicBezTo>
                  <a:cubicBezTo>
                    <a:pt x="393244" y="996151"/>
                    <a:pt x="393244" y="996151"/>
                    <a:pt x="397940" y="993883"/>
                  </a:cubicBezTo>
                  <a:cubicBezTo>
                    <a:pt x="311046" y="894118"/>
                    <a:pt x="257029" y="764881"/>
                    <a:pt x="257029" y="622037"/>
                  </a:cubicBezTo>
                  <a:cubicBezTo>
                    <a:pt x="257029" y="306875"/>
                    <a:pt x="520060" y="52931"/>
                    <a:pt x="846500" y="52930"/>
                  </a:cubicBezTo>
                  <a:cubicBezTo>
                    <a:pt x="1046122" y="52930"/>
                    <a:pt x="1222261" y="148161"/>
                    <a:pt x="1330289" y="295539"/>
                  </a:cubicBezTo>
                  <a:cubicBezTo>
                    <a:pt x="1400745" y="173100"/>
                    <a:pt x="1515821" y="75605"/>
                    <a:pt x="1663776" y="27989"/>
                  </a:cubicBezTo>
                  <a:cubicBezTo>
                    <a:pt x="1741275" y="3616"/>
                    <a:pt x="1820243" y="-4318"/>
                    <a:pt x="1896680" y="2164"/>
                  </a:cubicBezTo>
                  <a:cubicBezTo>
                    <a:pt x="1925343" y="4595"/>
                    <a:pt x="1953651" y="9054"/>
                    <a:pt x="1981391" y="15434"/>
                  </a:cubicBezTo>
                  <a:close/>
                </a:path>
              </a:pathLst>
            </a:custGeom>
            <a:solidFill>
              <a:schemeClr val="tx1"/>
            </a:solidFill>
            <a:ln>
              <a:noFill/>
            </a:ln>
            <a:effectLst>
              <a:outerShdw blurRad="50800" dist="63500" dir="9600000" algn="t" rotWithShape="0">
                <a:prstClr val="black">
                  <a:alpha val="30000"/>
                </a:prstClr>
              </a:outerShdw>
            </a:effectLst>
          </p:spPr>
          <p:txBody>
            <a:bodyPr vert="horz" wrap="square" lIns="91440" tIns="45720" rIns="91440" bIns="45720" numCol="1" anchor="t" anchorCtr="0" compatLnSpc="1">
              <a:noAutofit/>
            </a:bodyPr>
            <a:lstStyle/>
            <a:p>
              <a:endParaRPr lang="zh-CN" altLang="en-US" sz="2800" dirty="0">
                <a:latin typeface="inpin heiti" charset="-122"/>
                <a:ea typeface="inpin heiti" charset="-122"/>
              </a:endParaRPr>
            </a:p>
          </p:txBody>
        </p:sp>
        <p:sp>
          <p:nvSpPr>
            <p:cNvPr id="14" name="任意多边形 56"/>
            <p:cNvSpPr/>
            <p:nvPr/>
          </p:nvSpPr>
          <p:spPr bwMode="auto">
            <a:xfrm rot="20933214">
              <a:off x="6419420" y="3967309"/>
              <a:ext cx="188987" cy="179182"/>
            </a:xfrm>
            <a:custGeom>
              <a:avLst/>
              <a:gdLst>
                <a:gd name="connsiteX0" fmla="*/ 1484795 w 2797015"/>
                <a:gd name="connsiteY0" fmla="*/ 886671 h 2651904"/>
                <a:gd name="connsiteX1" fmla="*/ 959227 w 2797015"/>
                <a:gd name="connsiteY1" fmla="*/ 1239664 h 2651904"/>
                <a:gd name="connsiteX2" fmla="*/ 1312219 w 2797015"/>
                <a:gd name="connsiteY2" fmla="*/ 1765232 h 2651904"/>
                <a:gd name="connsiteX3" fmla="*/ 1837788 w 2797015"/>
                <a:gd name="connsiteY3" fmla="*/ 1412240 h 2651904"/>
                <a:gd name="connsiteX4" fmla="*/ 1484795 w 2797015"/>
                <a:gd name="connsiteY4" fmla="*/ 886671 h 2651904"/>
                <a:gd name="connsiteX5" fmla="*/ 1981391 w 2797015"/>
                <a:gd name="connsiteY5" fmla="*/ 15434 h 2651904"/>
                <a:gd name="connsiteX6" fmla="*/ 2408247 w 2797015"/>
                <a:gd name="connsiteY6" fmla="*/ 395301 h 2651904"/>
                <a:gd name="connsiteX7" fmla="*/ 2319005 w 2797015"/>
                <a:gd name="connsiteY7" fmla="*/ 912258 h 2651904"/>
                <a:gd name="connsiteX8" fmla="*/ 2685367 w 2797015"/>
                <a:gd name="connsiteY8" fmla="*/ 1136727 h 2651904"/>
                <a:gd name="connsiteX9" fmla="*/ 2553852 w 2797015"/>
                <a:gd name="connsiteY9" fmla="*/ 1932569 h 2651904"/>
                <a:gd name="connsiteX10" fmla="*/ 2016049 w 2797015"/>
                <a:gd name="connsiteY10" fmla="*/ 2011925 h 2651904"/>
                <a:gd name="connsiteX11" fmla="*/ 1908018 w 2797015"/>
                <a:gd name="connsiteY11" fmla="*/ 2415514 h 2651904"/>
                <a:gd name="connsiteX12" fmla="*/ 1083698 w 2797015"/>
                <a:gd name="connsiteY12" fmla="*/ 2542487 h 2651904"/>
                <a:gd name="connsiteX13" fmla="*/ 839456 w 2797015"/>
                <a:gd name="connsiteY13" fmla="*/ 2086748 h 2651904"/>
                <a:gd name="connsiteX14" fmla="*/ 804227 w 2797015"/>
                <a:gd name="connsiteY14" fmla="*/ 2086749 h 2651904"/>
                <a:gd name="connsiteX15" fmla="*/ 407333 w 2797015"/>
                <a:gd name="connsiteY15" fmla="*/ 2098084 h 2651904"/>
                <a:gd name="connsiteX16" fmla="*/ 29227 w 2797015"/>
                <a:gd name="connsiteY16" fmla="*/ 1379333 h 2651904"/>
                <a:gd name="connsiteX17" fmla="*/ 400288 w 2797015"/>
                <a:gd name="connsiteY17" fmla="*/ 1016558 h 2651904"/>
                <a:gd name="connsiteX18" fmla="*/ 393244 w 2797015"/>
                <a:gd name="connsiteY18" fmla="*/ 996151 h 2651904"/>
                <a:gd name="connsiteX19" fmla="*/ 397940 w 2797015"/>
                <a:gd name="connsiteY19" fmla="*/ 993883 h 2651904"/>
                <a:gd name="connsiteX20" fmla="*/ 257029 w 2797015"/>
                <a:gd name="connsiteY20" fmla="*/ 622037 h 2651904"/>
                <a:gd name="connsiteX21" fmla="*/ 846500 w 2797015"/>
                <a:gd name="connsiteY21" fmla="*/ 52930 h 2651904"/>
                <a:gd name="connsiteX22" fmla="*/ 1330289 w 2797015"/>
                <a:gd name="connsiteY22" fmla="*/ 295539 h 2651904"/>
                <a:gd name="connsiteX23" fmla="*/ 1663776 w 2797015"/>
                <a:gd name="connsiteY23" fmla="*/ 27989 h 2651904"/>
                <a:gd name="connsiteX24" fmla="*/ 1896680 w 2797015"/>
                <a:gd name="connsiteY24" fmla="*/ 2164 h 2651904"/>
                <a:gd name="connsiteX25" fmla="*/ 1981391 w 2797015"/>
                <a:gd name="connsiteY25" fmla="*/ 15434 h 265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797015" h="2651904">
                  <a:moveTo>
                    <a:pt x="1484795" y="886671"/>
                  </a:moveTo>
                  <a:cubicBezTo>
                    <a:pt x="1242187" y="839016"/>
                    <a:pt x="1006882" y="997056"/>
                    <a:pt x="959227" y="1239664"/>
                  </a:cubicBezTo>
                  <a:cubicBezTo>
                    <a:pt x="911571" y="1482272"/>
                    <a:pt x="1069612" y="1717577"/>
                    <a:pt x="1312219" y="1765232"/>
                  </a:cubicBezTo>
                  <a:cubicBezTo>
                    <a:pt x="1554827" y="1812888"/>
                    <a:pt x="1790132" y="1654848"/>
                    <a:pt x="1837788" y="1412240"/>
                  </a:cubicBezTo>
                  <a:cubicBezTo>
                    <a:pt x="1885443" y="1169632"/>
                    <a:pt x="1727403" y="934327"/>
                    <a:pt x="1484795" y="886671"/>
                  </a:cubicBezTo>
                  <a:close/>
                  <a:moveTo>
                    <a:pt x="1981391" y="15434"/>
                  </a:moveTo>
                  <a:cubicBezTo>
                    <a:pt x="2175573" y="60095"/>
                    <a:pt x="2341975" y="198891"/>
                    <a:pt x="2408247" y="395301"/>
                  </a:cubicBezTo>
                  <a:cubicBezTo>
                    <a:pt x="2469308" y="576689"/>
                    <a:pt x="2429384" y="769415"/>
                    <a:pt x="2319005" y="912258"/>
                  </a:cubicBezTo>
                  <a:cubicBezTo>
                    <a:pt x="2459913" y="939467"/>
                    <a:pt x="2593776" y="1014290"/>
                    <a:pt x="2685367" y="1136727"/>
                  </a:cubicBezTo>
                  <a:cubicBezTo>
                    <a:pt x="2875595" y="1390671"/>
                    <a:pt x="2816882" y="1748912"/>
                    <a:pt x="2553852" y="1932569"/>
                  </a:cubicBezTo>
                  <a:cubicBezTo>
                    <a:pt x="2391807" y="2045935"/>
                    <a:pt x="2192186" y="2068609"/>
                    <a:pt x="2016049" y="2011925"/>
                  </a:cubicBezTo>
                  <a:cubicBezTo>
                    <a:pt x="2034837" y="2150234"/>
                    <a:pt x="1999609" y="2295345"/>
                    <a:pt x="1908018" y="2415514"/>
                  </a:cubicBezTo>
                  <a:cubicBezTo>
                    <a:pt x="1715442" y="2671725"/>
                    <a:pt x="1346729" y="2728409"/>
                    <a:pt x="1083698" y="2542487"/>
                  </a:cubicBezTo>
                  <a:cubicBezTo>
                    <a:pt x="926350" y="2431387"/>
                    <a:pt x="841804" y="2261335"/>
                    <a:pt x="839456" y="2086748"/>
                  </a:cubicBezTo>
                  <a:cubicBezTo>
                    <a:pt x="839456" y="2086748"/>
                    <a:pt x="839456" y="2086748"/>
                    <a:pt x="804227" y="2086749"/>
                  </a:cubicBezTo>
                  <a:cubicBezTo>
                    <a:pt x="682107" y="2134361"/>
                    <a:pt x="543545" y="2141165"/>
                    <a:pt x="407333" y="2098084"/>
                  </a:cubicBezTo>
                  <a:cubicBezTo>
                    <a:pt x="97333" y="2000589"/>
                    <a:pt x="-71759" y="1678625"/>
                    <a:pt x="29227" y="1379333"/>
                  </a:cubicBezTo>
                  <a:cubicBezTo>
                    <a:pt x="87940" y="1202480"/>
                    <a:pt x="231196" y="1070974"/>
                    <a:pt x="400288" y="1016558"/>
                  </a:cubicBezTo>
                  <a:cubicBezTo>
                    <a:pt x="400288" y="1016558"/>
                    <a:pt x="400288" y="1016558"/>
                    <a:pt x="393244" y="996151"/>
                  </a:cubicBezTo>
                  <a:cubicBezTo>
                    <a:pt x="393244" y="996151"/>
                    <a:pt x="393244" y="996151"/>
                    <a:pt x="397940" y="993883"/>
                  </a:cubicBezTo>
                  <a:cubicBezTo>
                    <a:pt x="311046" y="894118"/>
                    <a:pt x="257029" y="764881"/>
                    <a:pt x="257029" y="622037"/>
                  </a:cubicBezTo>
                  <a:cubicBezTo>
                    <a:pt x="257029" y="306875"/>
                    <a:pt x="520060" y="52931"/>
                    <a:pt x="846500" y="52930"/>
                  </a:cubicBezTo>
                  <a:cubicBezTo>
                    <a:pt x="1046122" y="52930"/>
                    <a:pt x="1222261" y="148161"/>
                    <a:pt x="1330289" y="295539"/>
                  </a:cubicBezTo>
                  <a:cubicBezTo>
                    <a:pt x="1400745" y="173100"/>
                    <a:pt x="1515821" y="75605"/>
                    <a:pt x="1663776" y="27989"/>
                  </a:cubicBezTo>
                  <a:cubicBezTo>
                    <a:pt x="1741275" y="3616"/>
                    <a:pt x="1820243" y="-4318"/>
                    <a:pt x="1896680" y="2164"/>
                  </a:cubicBezTo>
                  <a:cubicBezTo>
                    <a:pt x="1925343" y="4595"/>
                    <a:pt x="1953651" y="9054"/>
                    <a:pt x="1981391" y="15434"/>
                  </a:cubicBezTo>
                  <a:close/>
                </a:path>
              </a:pathLst>
            </a:custGeom>
            <a:solidFill>
              <a:schemeClr val="tx1"/>
            </a:solidFill>
            <a:ln>
              <a:noFill/>
            </a:ln>
            <a:effectLst>
              <a:outerShdw blurRad="50800" dist="63500" dir="9600000" algn="t" rotWithShape="0">
                <a:prstClr val="black">
                  <a:alpha val="30000"/>
                </a:prstClr>
              </a:outerShdw>
            </a:effectLst>
          </p:spPr>
          <p:txBody>
            <a:bodyPr vert="horz" wrap="square" lIns="91440" tIns="45720" rIns="91440" bIns="45720" numCol="1" anchor="t" anchorCtr="0" compatLnSpc="1">
              <a:noAutofit/>
            </a:bodyPr>
            <a:lstStyle/>
            <a:p>
              <a:endParaRPr lang="zh-CN" altLang="en-US" sz="2800" dirty="0">
                <a:latin typeface="inpin heiti" charset="-122"/>
                <a:ea typeface="inpin heiti" charset="-122"/>
              </a:endParaRPr>
            </a:p>
          </p:txBody>
        </p:sp>
      </p:grpSp>
      <p:sp>
        <p:nvSpPr>
          <p:cNvPr id="19" name="PA_库_矩形 18"/>
          <p:cNvSpPr/>
          <p:nvPr>
            <p:custDataLst>
              <p:tags r:id="rId5"/>
            </p:custDataLst>
          </p:nvPr>
        </p:nvSpPr>
        <p:spPr>
          <a:xfrm>
            <a:off x="9555417" y="3335531"/>
            <a:ext cx="1013460" cy="2677656"/>
          </a:xfrm>
          <a:prstGeom prst="rect">
            <a:avLst/>
          </a:prstGeom>
          <a:noFill/>
        </p:spPr>
        <p:txBody>
          <a:bodyPr vert="eaVert" wrap="square" rtlCol="0">
            <a:spAutoFit/>
          </a:bodyPr>
          <a:lstStyle/>
          <a:p>
            <a:pPr algn="ctr">
              <a:lnSpc>
                <a:spcPct val="150000"/>
              </a:lnSpc>
            </a:pPr>
            <a:r>
              <a:rPr lang="zh-CN" altLang="en-US" sz="3600" dirty="0">
                <a:solidFill>
                  <a:srgbClr val="C00000"/>
                </a:solidFill>
                <a:latin typeface="inpin heiti" charset="-122"/>
                <a:ea typeface="inpin heiti" charset="-122"/>
              </a:rPr>
              <a:t>块级标签</a:t>
            </a:r>
            <a:endParaRPr lang="zh-CN" altLang="en-US" sz="3600" dirty="0">
              <a:solidFill>
                <a:srgbClr val="C00000"/>
              </a:solidFill>
              <a:latin typeface="inpin heiti" charset="-122"/>
              <a:ea typeface="inpin heiti"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4000">
        <p:random/>
      </p:transition>
    </mc:Choice>
    <mc:Fallback>
      <p:transition spd="slow" advClick="0"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53" presetClass="entr" presetSubtype="16" fill="hold" nodeType="withEffect">
                                  <p:stCondLst>
                                    <p:cond delay="1500"/>
                                  </p:stCondLst>
                                  <p:childTnLst>
                                    <p:set>
                                      <p:cBhvr>
                                        <p:cTn id="9" dur="1" fill="hold">
                                          <p:stCondLst>
                                            <p:cond delay="0"/>
                                          </p:stCondLst>
                                        </p:cTn>
                                        <p:tgtEl>
                                          <p:spTgt spid="4"/>
                                        </p:tgtEl>
                                        <p:attrNameLst>
                                          <p:attrName>style.visibility</p:attrName>
                                        </p:attrNameLst>
                                      </p:cBhvr>
                                      <p:to>
                                        <p:strVal val="visible"/>
                                      </p:to>
                                    </p:set>
                                    <p:anim calcmode="lin" valueType="num">
                                      <p:cBhvr>
                                        <p:cTn id="10" dur="500" fill="hold"/>
                                        <p:tgtEl>
                                          <p:spTgt spid="4"/>
                                        </p:tgtEl>
                                        <p:attrNameLst>
                                          <p:attrName>ppt_w</p:attrName>
                                        </p:attrNameLst>
                                      </p:cBhvr>
                                      <p:tavLst>
                                        <p:tav tm="0">
                                          <p:val>
                                            <p:fltVal val="0"/>
                                          </p:val>
                                        </p:tav>
                                        <p:tav tm="100000">
                                          <p:val>
                                            <p:strVal val="#ppt_w"/>
                                          </p:val>
                                        </p:tav>
                                      </p:tavLst>
                                    </p:anim>
                                    <p:anim calcmode="lin" valueType="num">
                                      <p:cBhvr>
                                        <p:cTn id="11" dur="500" fill="hold"/>
                                        <p:tgtEl>
                                          <p:spTgt spid="4"/>
                                        </p:tgtEl>
                                        <p:attrNameLst>
                                          <p:attrName>ppt_h</p:attrName>
                                        </p:attrNameLst>
                                      </p:cBhvr>
                                      <p:tavLst>
                                        <p:tav tm="0">
                                          <p:val>
                                            <p:fltVal val="0"/>
                                          </p:val>
                                        </p:tav>
                                        <p:tav tm="100000">
                                          <p:val>
                                            <p:strVal val="#ppt_h"/>
                                          </p:val>
                                        </p:tav>
                                      </p:tavLst>
                                    </p:anim>
                                    <p:animEffect transition="in" filter="fade">
                                      <p:cBhvr>
                                        <p:cTn id="12" dur="500"/>
                                        <p:tgtEl>
                                          <p:spTgt spid="4"/>
                                        </p:tgtEl>
                                      </p:cBhvr>
                                    </p:animEffect>
                                  </p:childTnLst>
                                </p:cTn>
                              </p:par>
                              <p:par>
                                <p:cTn id="13" presetID="6" presetClass="emph" presetSubtype="0" accel="30000" decel="26000" autoRev="1" fill="hold" nodeType="withEffect">
                                  <p:stCondLst>
                                    <p:cond delay="1900"/>
                                  </p:stCondLst>
                                  <p:childTnLst>
                                    <p:animScale>
                                      <p:cBhvr>
                                        <p:cTn id="14" dur="500" fill="hold"/>
                                        <p:tgtEl>
                                          <p:spTgt spid="4"/>
                                        </p:tgtEl>
                                      </p:cBhvr>
                                      <p:by x="110000" y="110000"/>
                                    </p:animScale>
                                  </p:childTnLst>
                                </p:cTn>
                              </p:par>
                              <p:par>
                                <p:cTn id="15" presetID="2" presetClass="entr" presetSubtype="4" decel="100000" fill="hold" grpId="0" nodeType="withEffect">
                                  <p:stCondLst>
                                    <p:cond delay="25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1500" fill="hold"/>
                                        <p:tgtEl>
                                          <p:spTgt spid="19"/>
                                        </p:tgtEl>
                                        <p:attrNameLst>
                                          <p:attrName>ppt_x</p:attrName>
                                        </p:attrNameLst>
                                      </p:cBhvr>
                                      <p:tavLst>
                                        <p:tav tm="0">
                                          <p:val>
                                            <p:strVal val="#ppt_x"/>
                                          </p:val>
                                        </p:tav>
                                        <p:tav tm="100000">
                                          <p:val>
                                            <p:strVal val="#ppt_x"/>
                                          </p:val>
                                        </p:tav>
                                      </p:tavLst>
                                    </p:anim>
                                    <p:anim calcmode="lin" valueType="num">
                                      <p:cBhvr additive="base">
                                        <p:cTn id="18" dur="1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4" name="组合 3"/>
          <p:cNvGrpSpPr/>
          <p:nvPr/>
        </p:nvGrpSpPr>
        <p:grpSpPr>
          <a:xfrm>
            <a:off x="8611847" y="1262743"/>
            <a:ext cx="1978704" cy="4542746"/>
            <a:chOff x="8611847" y="1262743"/>
            <a:chExt cx="1978704" cy="4542746"/>
          </a:xfrm>
        </p:grpSpPr>
        <p:sp>
          <p:nvSpPr>
            <p:cNvPr id="5" name="矩形 2"/>
            <p:cNvSpPr/>
            <p:nvPr/>
          </p:nvSpPr>
          <p:spPr>
            <a:xfrm>
              <a:off x="8614228" y="1262743"/>
              <a:ext cx="1973943" cy="4542746"/>
            </a:xfrm>
            <a:custGeom>
              <a:avLst/>
              <a:gdLst>
                <a:gd name="connsiteX0" fmla="*/ 0 w 1973943"/>
                <a:gd name="connsiteY0" fmla="*/ 0 h 4542746"/>
                <a:gd name="connsiteX1" fmla="*/ 1973943 w 1973943"/>
                <a:gd name="connsiteY1" fmla="*/ 0 h 4542746"/>
                <a:gd name="connsiteX2" fmla="*/ 1973943 w 1973943"/>
                <a:gd name="connsiteY2" fmla="*/ 4542746 h 4542746"/>
                <a:gd name="connsiteX3" fmla="*/ 0 w 1973943"/>
                <a:gd name="connsiteY3" fmla="*/ 4542746 h 4542746"/>
                <a:gd name="connsiteX4" fmla="*/ 0 w 1973943"/>
                <a:gd name="connsiteY4" fmla="*/ 0 h 4542746"/>
                <a:gd name="connsiteX0-1" fmla="*/ 0 w 1973943"/>
                <a:gd name="connsiteY0-2" fmla="*/ 14513 h 4557259"/>
                <a:gd name="connsiteX1-3" fmla="*/ 1175658 w 1973943"/>
                <a:gd name="connsiteY1-4" fmla="*/ 0 h 4557259"/>
                <a:gd name="connsiteX2-5" fmla="*/ 1973943 w 1973943"/>
                <a:gd name="connsiteY2-6" fmla="*/ 14513 h 4557259"/>
                <a:gd name="connsiteX3-7" fmla="*/ 1973943 w 1973943"/>
                <a:gd name="connsiteY3-8" fmla="*/ 4557259 h 4557259"/>
                <a:gd name="connsiteX4-9" fmla="*/ 0 w 1973943"/>
                <a:gd name="connsiteY4-10" fmla="*/ 4557259 h 4557259"/>
                <a:gd name="connsiteX5" fmla="*/ 0 w 1973943"/>
                <a:gd name="connsiteY5" fmla="*/ 14513 h 4557259"/>
                <a:gd name="connsiteX0-11" fmla="*/ 1175658 w 1973943"/>
                <a:gd name="connsiteY0-12" fmla="*/ 0 h 4557259"/>
                <a:gd name="connsiteX1-13" fmla="*/ 1973943 w 1973943"/>
                <a:gd name="connsiteY1-14" fmla="*/ 14513 h 4557259"/>
                <a:gd name="connsiteX2-15" fmla="*/ 1973943 w 1973943"/>
                <a:gd name="connsiteY2-16" fmla="*/ 4557259 h 4557259"/>
                <a:gd name="connsiteX3-17" fmla="*/ 0 w 1973943"/>
                <a:gd name="connsiteY3-18" fmla="*/ 4557259 h 4557259"/>
                <a:gd name="connsiteX4-19" fmla="*/ 0 w 1973943"/>
                <a:gd name="connsiteY4-20" fmla="*/ 14513 h 4557259"/>
                <a:gd name="connsiteX5-21" fmla="*/ 1267098 w 1973943"/>
                <a:gd name="connsiteY5-22" fmla="*/ 91440 h 4557259"/>
                <a:gd name="connsiteX0-23" fmla="*/ 1175658 w 1973943"/>
                <a:gd name="connsiteY0-24" fmla="*/ 0 h 4557259"/>
                <a:gd name="connsiteX1-25" fmla="*/ 1973943 w 1973943"/>
                <a:gd name="connsiteY1-26" fmla="*/ 14513 h 4557259"/>
                <a:gd name="connsiteX2-27" fmla="*/ 1973943 w 1973943"/>
                <a:gd name="connsiteY2-28" fmla="*/ 4557259 h 4557259"/>
                <a:gd name="connsiteX3-29" fmla="*/ 0 w 1973943"/>
                <a:gd name="connsiteY3-30" fmla="*/ 4557259 h 4557259"/>
                <a:gd name="connsiteX4-31" fmla="*/ 0 w 1973943"/>
                <a:gd name="connsiteY4-32" fmla="*/ 14513 h 4557259"/>
                <a:gd name="connsiteX5-33" fmla="*/ 251098 w 1973943"/>
                <a:gd name="connsiteY5-34" fmla="*/ 4355 h 4557259"/>
                <a:gd name="connsiteX0-35" fmla="*/ 1712687 w 1973943"/>
                <a:gd name="connsiteY0-36" fmla="*/ 0 h 4557259"/>
                <a:gd name="connsiteX1-37" fmla="*/ 1973943 w 1973943"/>
                <a:gd name="connsiteY1-38" fmla="*/ 14513 h 4557259"/>
                <a:gd name="connsiteX2-39" fmla="*/ 1973943 w 1973943"/>
                <a:gd name="connsiteY2-40" fmla="*/ 4557259 h 4557259"/>
                <a:gd name="connsiteX3-41" fmla="*/ 0 w 1973943"/>
                <a:gd name="connsiteY3-42" fmla="*/ 4557259 h 4557259"/>
                <a:gd name="connsiteX4-43" fmla="*/ 0 w 1973943"/>
                <a:gd name="connsiteY4-44" fmla="*/ 14513 h 4557259"/>
                <a:gd name="connsiteX5-45" fmla="*/ 251098 w 1973943"/>
                <a:gd name="connsiteY5-46" fmla="*/ 4355 h 4557259"/>
                <a:gd name="connsiteX0-47" fmla="*/ 1719037 w 1973943"/>
                <a:gd name="connsiteY0-48" fmla="*/ 27395 h 4552904"/>
                <a:gd name="connsiteX1-49" fmla="*/ 1973943 w 1973943"/>
                <a:gd name="connsiteY1-50" fmla="*/ 10158 h 4552904"/>
                <a:gd name="connsiteX2-51" fmla="*/ 1973943 w 1973943"/>
                <a:gd name="connsiteY2-52" fmla="*/ 4552904 h 4552904"/>
                <a:gd name="connsiteX3-53" fmla="*/ 0 w 1973943"/>
                <a:gd name="connsiteY3-54" fmla="*/ 4552904 h 4552904"/>
                <a:gd name="connsiteX4-55" fmla="*/ 0 w 1973943"/>
                <a:gd name="connsiteY4-56" fmla="*/ 10158 h 4552904"/>
                <a:gd name="connsiteX5-57" fmla="*/ 251098 w 1973943"/>
                <a:gd name="connsiteY5-58" fmla="*/ 0 h 4552904"/>
                <a:gd name="connsiteX0-59" fmla="*/ 1719037 w 1973943"/>
                <a:gd name="connsiteY0-60" fmla="*/ 8345 h 4552904"/>
                <a:gd name="connsiteX1-61" fmla="*/ 1973943 w 1973943"/>
                <a:gd name="connsiteY1-62" fmla="*/ 10158 h 4552904"/>
                <a:gd name="connsiteX2-63" fmla="*/ 1973943 w 1973943"/>
                <a:gd name="connsiteY2-64" fmla="*/ 4552904 h 4552904"/>
                <a:gd name="connsiteX3-65" fmla="*/ 0 w 1973943"/>
                <a:gd name="connsiteY3-66" fmla="*/ 4552904 h 4552904"/>
                <a:gd name="connsiteX4-67" fmla="*/ 0 w 1973943"/>
                <a:gd name="connsiteY4-68" fmla="*/ 10158 h 4552904"/>
                <a:gd name="connsiteX5-69" fmla="*/ 251098 w 1973943"/>
                <a:gd name="connsiteY5-70" fmla="*/ 0 h 4552904"/>
                <a:gd name="connsiteX0-71" fmla="*/ 1719037 w 1973943"/>
                <a:gd name="connsiteY0-72" fmla="*/ 0 h 4544559"/>
                <a:gd name="connsiteX1-73" fmla="*/ 1973943 w 1973943"/>
                <a:gd name="connsiteY1-74" fmla="*/ 1813 h 4544559"/>
                <a:gd name="connsiteX2-75" fmla="*/ 1973943 w 1973943"/>
                <a:gd name="connsiteY2-76" fmla="*/ 4544559 h 4544559"/>
                <a:gd name="connsiteX3-77" fmla="*/ 0 w 1973943"/>
                <a:gd name="connsiteY3-78" fmla="*/ 4544559 h 4544559"/>
                <a:gd name="connsiteX4-79" fmla="*/ 0 w 1973943"/>
                <a:gd name="connsiteY4-80" fmla="*/ 1813 h 4544559"/>
                <a:gd name="connsiteX5-81" fmla="*/ 238398 w 1973943"/>
                <a:gd name="connsiteY5-82" fmla="*/ 4355 h 4544559"/>
                <a:gd name="connsiteX0-83" fmla="*/ 1719037 w 1973943"/>
                <a:gd name="connsiteY0-84" fmla="*/ 1995 h 4546554"/>
                <a:gd name="connsiteX1-85" fmla="*/ 1973943 w 1973943"/>
                <a:gd name="connsiteY1-86" fmla="*/ 3808 h 4546554"/>
                <a:gd name="connsiteX2-87" fmla="*/ 1973943 w 1973943"/>
                <a:gd name="connsiteY2-88" fmla="*/ 4546554 h 4546554"/>
                <a:gd name="connsiteX3-89" fmla="*/ 0 w 1973943"/>
                <a:gd name="connsiteY3-90" fmla="*/ 4546554 h 4546554"/>
                <a:gd name="connsiteX4-91" fmla="*/ 0 w 1973943"/>
                <a:gd name="connsiteY4-92" fmla="*/ 3808 h 4546554"/>
                <a:gd name="connsiteX5-93" fmla="*/ 244748 w 1973943"/>
                <a:gd name="connsiteY5-94" fmla="*/ 0 h 4546554"/>
                <a:gd name="connsiteX0-95" fmla="*/ 1719037 w 1973943"/>
                <a:gd name="connsiteY0-96" fmla="*/ 0 h 4544559"/>
                <a:gd name="connsiteX1-97" fmla="*/ 1973943 w 1973943"/>
                <a:gd name="connsiteY1-98" fmla="*/ 1813 h 4544559"/>
                <a:gd name="connsiteX2-99" fmla="*/ 1973943 w 1973943"/>
                <a:gd name="connsiteY2-100" fmla="*/ 4544559 h 4544559"/>
                <a:gd name="connsiteX3-101" fmla="*/ 0 w 1973943"/>
                <a:gd name="connsiteY3-102" fmla="*/ 4544559 h 4544559"/>
                <a:gd name="connsiteX4-103" fmla="*/ 0 w 1973943"/>
                <a:gd name="connsiteY4-104" fmla="*/ 1813 h 4544559"/>
                <a:gd name="connsiteX5-105" fmla="*/ 244748 w 1973943"/>
                <a:gd name="connsiteY5-106" fmla="*/ 387 h 4544559"/>
                <a:gd name="connsiteX0-107" fmla="*/ 1719037 w 1973943"/>
                <a:gd name="connsiteY0-108" fmla="*/ 0 h 4544559"/>
                <a:gd name="connsiteX1-109" fmla="*/ 1973943 w 1973943"/>
                <a:gd name="connsiteY1-110" fmla="*/ 1813 h 4544559"/>
                <a:gd name="connsiteX2-111" fmla="*/ 1973943 w 1973943"/>
                <a:gd name="connsiteY2-112" fmla="*/ 4544559 h 4544559"/>
                <a:gd name="connsiteX3-113" fmla="*/ 0 w 1973943"/>
                <a:gd name="connsiteY3-114" fmla="*/ 4544559 h 4544559"/>
                <a:gd name="connsiteX4-115" fmla="*/ 0 w 1973943"/>
                <a:gd name="connsiteY4-116" fmla="*/ 1813 h 4544559"/>
                <a:gd name="connsiteX0-117" fmla="*/ 1973943 w 1973943"/>
                <a:gd name="connsiteY0-118" fmla="*/ 0 h 4542746"/>
                <a:gd name="connsiteX1-119" fmla="*/ 1973943 w 1973943"/>
                <a:gd name="connsiteY1-120" fmla="*/ 4542746 h 4542746"/>
                <a:gd name="connsiteX2-121" fmla="*/ 0 w 1973943"/>
                <a:gd name="connsiteY2-122" fmla="*/ 4542746 h 4542746"/>
                <a:gd name="connsiteX3-123" fmla="*/ 0 w 1973943"/>
                <a:gd name="connsiteY3-124" fmla="*/ 0 h 4542746"/>
              </a:gdLst>
              <a:ahLst/>
              <a:cxnLst>
                <a:cxn ang="0">
                  <a:pos x="connsiteX0-1" y="connsiteY0-2"/>
                </a:cxn>
                <a:cxn ang="0">
                  <a:pos x="connsiteX1-3" y="connsiteY1-4"/>
                </a:cxn>
                <a:cxn ang="0">
                  <a:pos x="connsiteX2-5" y="connsiteY2-6"/>
                </a:cxn>
                <a:cxn ang="0">
                  <a:pos x="connsiteX3-7" y="connsiteY3-8"/>
                </a:cxn>
              </a:cxnLst>
              <a:rect l="l" t="t" r="r" b="b"/>
              <a:pathLst>
                <a:path w="1973943" h="4542746">
                  <a:moveTo>
                    <a:pt x="1973943" y="0"/>
                  </a:moveTo>
                  <a:lnTo>
                    <a:pt x="1973943" y="4542746"/>
                  </a:lnTo>
                  <a:lnTo>
                    <a:pt x="0" y="4542746"/>
                  </a:lnTo>
                  <a:lnTo>
                    <a:pt x="0" y="0"/>
                  </a:lnTo>
                </a:path>
              </a:pathLst>
            </a:cu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inpin heiti" charset="-122"/>
                <a:ea typeface="inpin heiti" charset="-122"/>
              </a:endParaRPr>
            </a:p>
          </p:txBody>
        </p:sp>
        <p:cxnSp>
          <p:nvCxnSpPr>
            <p:cNvPr id="6" name="直接连接符 5"/>
            <p:cNvCxnSpPr/>
            <p:nvPr/>
          </p:nvCxnSpPr>
          <p:spPr>
            <a:xfrm>
              <a:off x="8611847" y="1262743"/>
              <a:ext cx="32974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0260804" y="1262743"/>
              <a:ext cx="32974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a:blip r:embed="rId2" cstate="screen">
            <a:clrChange>
              <a:clrFrom>
                <a:srgbClr val="FFFFFF"/>
              </a:clrFrom>
              <a:clrTo>
                <a:srgbClr val="FFFFFF">
                  <a:alpha val="0"/>
                </a:srgbClr>
              </a:clrTo>
            </a:clrChange>
            <a:duotone>
              <a:prstClr val="black"/>
              <a:schemeClr val="accent4">
                <a:tint val="45000"/>
                <a:satMod val="400000"/>
              </a:schemeClr>
            </a:duotone>
          </a:blip>
          <a:stretch>
            <a:fillRect/>
          </a:stretch>
        </p:blipFill>
        <p:spPr>
          <a:xfrm flipH="1">
            <a:off x="8162523" y="3597578"/>
            <a:ext cx="2425648" cy="2191746"/>
          </a:xfrm>
          <a:prstGeom prst="rect">
            <a:avLst/>
          </a:prstGeom>
        </p:spPr>
      </p:pic>
      <p:sp>
        <p:nvSpPr>
          <p:cNvPr id="9" name="矩形 8"/>
          <p:cNvSpPr/>
          <p:nvPr/>
        </p:nvSpPr>
        <p:spPr>
          <a:xfrm>
            <a:off x="10556992" y="2255314"/>
            <a:ext cx="68467" cy="4822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inpin heiti" charset="-122"/>
              <a:ea typeface="inpin heiti" charset="-122"/>
            </a:endParaRPr>
          </a:p>
        </p:txBody>
      </p:sp>
      <p:grpSp>
        <p:nvGrpSpPr>
          <p:cNvPr id="10" name="组合 9"/>
          <p:cNvGrpSpPr/>
          <p:nvPr/>
        </p:nvGrpSpPr>
        <p:grpSpPr>
          <a:xfrm>
            <a:off x="10154903" y="3341470"/>
            <a:ext cx="1217171" cy="246092"/>
            <a:chOff x="1283151" y="1878141"/>
            <a:chExt cx="2809875" cy="342900"/>
          </a:xfrm>
        </p:grpSpPr>
        <p:sp>
          <p:nvSpPr>
            <p:cNvPr id="11" name="任意多边形 6"/>
            <p:cNvSpPr/>
            <p:nvPr/>
          </p:nvSpPr>
          <p:spPr>
            <a:xfrm>
              <a:off x="1349826" y="1878141"/>
              <a:ext cx="2743200" cy="342900"/>
            </a:xfrm>
            <a:custGeom>
              <a:avLst/>
              <a:gdLst>
                <a:gd name="connsiteX0" fmla="*/ 0 w 2743200"/>
                <a:gd name="connsiteY0" fmla="*/ 19064 h 457961"/>
                <a:gd name="connsiteX1" fmla="*/ 1790700 w 2743200"/>
                <a:gd name="connsiteY1" fmla="*/ 19064 h 457961"/>
                <a:gd name="connsiteX2" fmla="*/ 1798320 w 2743200"/>
                <a:gd name="connsiteY2" fmla="*/ 217184 h 457961"/>
                <a:gd name="connsiteX3" fmla="*/ 891540 w 2743200"/>
                <a:gd name="connsiteY3" fmla="*/ 232424 h 457961"/>
                <a:gd name="connsiteX4" fmla="*/ 891540 w 2743200"/>
                <a:gd name="connsiteY4" fmla="*/ 438164 h 457961"/>
                <a:gd name="connsiteX5" fmla="*/ 2743200 w 2743200"/>
                <a:gd name="connsiteY5" fmla="*/ 438164 h 457961"/>
                <a:gd name="connsiteX0-1" fmla="*/ 0 w 2743200"/>
                <a:gd name="connsiteY0-2" fmla="*/ 7268 h 446165"/>
                <a:gd name="connsiteX1-3" fmla="*/ 1790700 w 2743200"/>
                <a:gd name="connsiteY1-4" fmla="*/ 7268 h 446165"/>
                <a:gd name="connsiteX2-5" fmla="*/ 1798320 w 2743200"/>
                <a:gd name="connsiteY2-6" fmla="*/ 205388 h 446165"/>
                <a:gd name="connsiteX3-7" fmla="*/ 891540 w 2743200"/>
                <a:gd name="connsiteY3-8" fmla="*/ 220628 h 446165"/>
                <a:gd name="connsiteX4-9" fmla="*/ 891540 w 2743200"/>
                <a:gd name="connsiteY4-10" fmla="*/ 426368 h 446165"/>
                <a:gd name="connsiteX5-11" fmla="*/ 2743200 w 2743200"/>
                <a:gd name="connsiteY5-12" fmla="*/ 426368 h 446165"/>
                <a:gd name="connsiteX0-13" fmla="*/ 0 w 2743200"/>
                <a:gd name="connsiteY0-14" fmla="*/ 0 h 438897"/>
                <a:gd name="connsiteX1-15" fmla="*/ 1790700 w 2743200"/>
                <a:gd name="connsiteY1-16" fmla="*/ 0 h 438897"/>
                <a:gd name="connsiteX2-17" fmla="*/ 1798320 w 2743200"/>
                <a:gd name="connsiteY2-18" fmla="*/ 198120 h 438897"/>
                <a:gd name="connsiteX3-19" fmla="*/ 891540 w 2743200"/>
                <a:gd name="connsiteY3-20" fmla="*/ 213360 h 438897"/>
                <a:gd name="connsiteX4-21" fmla="*/ 891540 w 2743200"/>
                <a:gd name="connsiteY4-22" fmla="*/ 419100 h 438897"/>
                <a:gd name="connsiteX5-23" fmla="*/ 2743200 w 2743200"/>
                <a:gd name="connsiteY5-24" fmla="*/ 419100 h 438897"/>
                <a:gd name="connsiteX0-25" fmla="*/ 0 w 2743200"/>
                <a:gd name="connsiteY0-26" fmla="*/ 0 h 438897"/>
                <a:gd name="connsiteX1-27" fmla="*/ 1790700 w 2743200"/>
                <a:gd name="connsiteY1-28" fmla="*/ 0 h 438897"/>
                <a:gd name="connsiteX2-29" fmla="*/ 1798320 w 2743200"/>
                <a:gd name="connsiteY2-30" fmla="*/ 198120 h 438897"/>
                <a:gd name="connsiteX3-31" fmla="*/ 891540 w 2743200"/>
                <a:gd name="connsiteY3-32" fmla="*/ 213360 h 438897"/>
                <a:gd name="connsiteX4-33" fmla="*/ 891540 w 2743200"/>
                <a:gd name="connsiteY4-34" fmla="*/ 419100 h 438897"/>
                <a:gd name="connsiteX5-35" fmla="*/ 2743200 w 2743200"/>
                <a:gd name="connsiteY5-36" fmla="*/ 419100 h 438897"/>
                <a:gd name="connsiteX0-37" fmla="*/ 0 w 2743200"/>
                <a:gd name="connsiteY0-38" fmla="*/ 0 h 438897"/>
                <a:gd name="connsiteX1-39" fmla="*/ 1790700 w 2743200"/>
                <a:gd name="connsiteY1-40" fmla="*/ 0 h 438897"/>
                <a:gd name="connsiteX2-41" fmla="*/ 1798320 w 2743200"/>
                <a:gd name="connsiteY2-42" fmla="*/ 198120 h 438897"/>
                <a:gd name="connsiteX3-43" fmla="*/ 891540 w 2743200"/>
                <a:gd name="connsiteY3-44" fmla="*/ 213360 h 438897"/>
                <a:gd name="connsiteX4-45" fmla="*/ 891540 w 2743200"/>
                <a:gd name="connsiteY4-46" fmla="*/ 419100 h 438897"/>
                <a:gd name="connsiteX5-47" fmla="*/ 2743200 w 2743200"/>
                <a:gd name="connsiteY5-48" fmla="*/ 419100 h 438897"/>
                <a:gd name="connsiteX0-49" fmla="*/ 0 w 2743200"/>
                <a:gd name="connsiteY0-50" fmla="*/ 0 h 438897"/>
                <a:gd name="connsiteX1-51" fmla="*/ 1790700 w 2743200"/>
                <a:gd name="connsiteY1-52" fmla="*/ 0 h 438897"/>
                <a:gd name="connsiteX2-53" fmla="*/ 1798320 w 2743200"/>
                <a:gd name="connsiteY2-54" fmla="*/ 198120 h 438897"/>
                <a:gd name="connsiteX3-55" fmla="*/ 891540 w 2743200"/>
                <a:gd name="connsiteY3-56" fmla="*/ 213360 h 438897"/>
                <a:gd name="connsiteX4-57" fmla="*/ 891540 w 2743200"/>
                <a:gd name="connsiteY4-58" fmla="*/ 419100 h 438897"/>
                <a:gd name="connsiteX5-59" fmla="*/ 2743200 w 2743200"/>
                <a:gd name="connsiteY5-60" fmla="*/ 419100 h 438897"/>
                <a:gd name="connsiteX0-61" fmla="*/ 0 w 2743200"/>
                <a:gd name="connsiteY0-62" fmla="*/ 0 h 438897"/>
                <a:gd name="connsiteX1-63" fmla="*/ 1790700 w 2743200"/>
                <a:gd name="connsiteY1-64" fmla="*/ 0 h 438897"/>
                <a:gd name="connsiteX2-65" fmla="*/ 1798320 w 2743200"/>
                <a:gd name="connsiteY2-66" fmla="*/ 198120 h 438897"/>
                <a:gd name="connsiteX3-67" fmla="*/ 891540 w 2743200"/>
                <a:gd name="connsiteY3-68" fmla="*/ 213360 h 438897"/>
                <a:gd name="connsiteX4-69" fmla="*/ 891540 w 2743200"/>
                <a:gd name="connsiteY4-70" fmla="*/ 419100 h 438897"/>
                <a:gd name="connsiteX5-71" fmla="*/ 2743200 w 2743200"/>
                <a:gd name="connsiteY5-72" fmla="*/ 419100 h 438897"/>
                <a:gd name="connsiteX0-73" fmla="*/ 0 w 2743200"/>
                <a:gd name="connsiteY0-74" fmla="*/ 0 h 438897"/>
                <a:gd name="connsiteX1-75" fmla="*/ 1790700 w 2743200"/>
                <a:gd name="connsiteY1-76" fmla="*/ 0 h 438897"/>
                <a:gd name="connsiteX2-77" fmla="*/ 1798320 w 2743200"/>
                <a:gd name="connsiteY2-78" fmla="*/ 198120 h 438897"/>
                <a:gd name="connsiteX3-79" fmla="*/ 891540 w 2743200"/>
                <a:gd name="connsiteY3-80" fmla="*/ 213360 h 438897"/>
                <a:gd name="connsiteX4-81" fmla="*/ 891540 w 2743200"/>
                <a:gd name="connsiteY4-82" fmla="*/ 419100 h 438897"/>
                <a:gd name="connsiteX5-83" fmla="*/ 2743200 w 2743200"/>
                <a:gd name="connsiteY5-84" fmla="*/ 419100 h 438897"/>
                <a:gd name="connsiteX0-85" fmla="*/ 0 w 2743200"/>
                <a:gd name="connsiteY0-86" fmla="*/ 0 h 438897"/>
                <a:gd name="connsiteX1-87" fmla="*/ 1790700 w 2743200"/>
                <a:gd name="connsiteY1-88" fmla="*/ 0 h 438897"/>
                <a:gd name="connsiteX2-89" fmla="*/ 1798320 w 2743200"/>
                <a:gd name="connsiteY2-90" fmla="*/ 198120 h 438897"/>
                <a:gd name="connsiteX3-91" fmla="*/ 891540 w 2743200"/>
                <a:gd name="connsiteY3-92" fmla="*/ 213360 h 438897"/>
                <a:gd name="connsiteX4-93" fmla="*/ 891540 w 2743200"/>
                <a:gd name="connsiteY4-94" fmla="*/ 419100 h 438897"/>
                <a:gd name="connsiteX5-95" fmla="*/ 2743200 w 2743200"/>
                <a:gd name="connsiteY5-96" fmla="*/ 419100 h 438897"/>
                <a:gd name="connsiteX0-97" fmla="*/ 0 w 2743200"/>
                <a:gd name="connsiteY0-98" fmla="*/ 0 h 438897"/>
                <a:gd name="connsiteX1-99" fmla="*/ 1790700 w 2743200"/>
                <a:gd name="connsiteY1-100" fmla="*/ 0 h 438897"/>
                <a:gd name="connsiteX2-101" fmla="*/ 1798320 w 2743200"/>
                <a:gd name="connsiteY2-102" fmla="*/ 198120 h 438897"/>
                <a:gd name="connsiteX3-103" fmla="*/ 891540 w 2743200"/>
                <a:gd name="connsiteY3-104" fmla="*/ 213360 h 438897"/>
                <a:gd name="connsiteX4-105" fmla="*/ 891540 w 2743200"/>
                <a:gd name="connsiteY4-106" fmla="*/ 419100 h 438897"/>
                <a:gd name="connsiteX5-107" fmla="*/ 2743200 w 2743200"/>
                <a:gd name="connsiteY5-108" fmla="*/ 419100 h 438897"/>
                <a:gd name="connsiteX0-109" fmla="*/ 0 w 2743200"/>
                <a:gd name="connsiteY0-110" fmla="*/ 0 h 438897"/>
                <a:gd name="connsiteX1-111" fmla="*/ 1790700 w 2743200"/>
                <a:gd name="connsiteY1-112" fmla="*/ 0 h 438897"/>
                <a:gd name="connsiteX2-113" fmla="*/ 1798320 w 2743200"/>
                <a:gd name="connsiteY2-114" fmla="*/ 198120 h 438897"/>
                <a:gd name="connsiteX3-115" fmla="*/ 891540 w 2743200"/>
                <a:gd name="connsiteY3-116" fmla="*/ 213360 h 438897"/>
                <a:gd name="connsiteX4-117" fmla="*/ 891540 w 2743200"/>
                <a:gd name="connsiteY4-118" fmla="*/ 419100 h 438897"/>
                <a:gd name="connsiteX5-119" fmla="*/ 2743200 w 2743200"/>
                <a:gd name="connsiteY5-120" fmla="*/ 419100 h 438897"/>
                <a:gd name="connsiteX0-121" fmla="*/ 0 w 2743200"/>
                <a:gd name="connsiteY0-122" fmla="*/ 0 h 438897"/>
                <a:gd name="connsiteX1-123" fmla="*/ 1790700 w 2743200"/>
                <a:gd name="connsiteY1-124" fmla="*/ 0 h 438897"/>
                <a:gd name="connsiteX2-125" fmla="*/ 1798320 w 2743200"/>
                <a:gd name="connsiteY2-126" fmla="*/ 198120 h 438897"/>
                <a:gd name="connsiteX3-127" fmla="*/ 891540 w 2743200"/>
                <a:gd name="connsiteY3-128" fmla="*/ 213360 h 438897"/>
                <a:gd name="connsiteX4-129" fmla="*/ 891540 w 2743200"/>
                <a:gd name="connsiteY4-130" fmla="*/ 419100 h 438897"/>
                <a:gd name="connsiteX5-131" fmla="*/ 2743200 w 2743200"/>
                <a:gd name="connsiteY5-132" fmla="*/ 419100 h 438897"/>
                <a:gd name="connsiteX0-133" fmla="*/ 0 w 2743200"/>
                <a:gd name="connsiteY0-134" fmla="*/ 0 h 426936"/>
                <a:gd name="connsiteX1-135" fmla="*/ 1790700 w 2743200"/>
                <a:gd name="connsiteY1-136" fmla="*/ 0 h 426936"/>
                <a:gd name="connsiteX2-137" fmla="*/ 1798320 w 2743200"/>
                <a:gd name="connsiteY2-138" fmla="*/ 198120 h 426936"/>
                <a:gd name="connsiteX3-139" fmla="*/ 891540 w 2743200"/>
                <a:gd name="connsiteY3-140" fmla="*/ 213360 h 426936"/>
                <a:gd name="connsiteX4-141" fmla="*/ 891540 w 2743200"/>
                <a:gd name="connsiteY4-142" fmla="*/ 419100 h 426936"/>
                <a:gd name="connsiteX5-143" fmla="*/ 2743200 w 2743200"/>
                <a:gd name="connsiteY5-144" fmla="*/ 419100 h 426936"/>
                <a:gd name="connsiteX0-145" fmla="*/ 0 w 2743200"/>
                <a:gd name="connsiteY0-146" fmla="*/ 0 h 419100"/>
                <a:gd name="connsiteX1-147" fmla="*/ 1790700 w 2743200"/>
                <a:gd name="connsiteY1-148" fmla="*/ 0 h 419100"/>
                <a:gd name="connsiteX2-149" fmla="*/ 1798320 w 2743200"/>
                <a:gd name="connsiteY2-150" fmla="*/ 198120 h 419100"/>
                <a:gd name="connsiteX3-151" fmla="*/ 891540 w 2743200"/>
                <a:gd name="connsiteY3-152" fmla="*/ 213360 h 419100"/>
                <a:gd name="connsiteX4-153" fmla="*/ 891540 w 2743200"/>
                <a:gd name="connsiteY4-154" fmla="*/ 419100 h 419100"/>
                <a:gd name="connsiteX5-155" fmla="*/ 2743200 w 2743200"/>
                <a:gd name="connsiteY5-156" fmla="*/ 419100 h 419100"/>
                <a:gd name="connsiteX0-157" fmla="*/ 0 w 2743200"/>
                <a:gd name="connsiteY0-158" fmla="*/ 0 h 419100"/>
                <a:gd name="connsiteX1-159" fmla="*/ 1790700 w 2743200"/>
                <a:gd name="connsiteY1-160" fmla="*/ 0 h 419100"/>
                <a:gd name="connsiteX2-161" fmla="*/ 1798320 w 2743200"/>
                <a:gd name="connsiteY2-162" fmla="*/ 198120 h 419100"/>
                <a:gd name="connsiteX3-163" fmla="*/ 891540 w 2743200"/>
                <a:gd name="connsiteY3-164" fmla="*/ 213360 h 419100"/>
                <a:gd name="connsiteX4-165" fmla="*/ 891540 w 2743200"/>
                <a:gd name="connsiteY4-166" fmla="*/ 419100 h 419100"/>
                <a:gd name="connsiteX5-167" fmla="*/ 2743200 w 2743200"/>
                <a:gd name="connsiteY5-168" fmla="*/ 419100 h 419100"/>
                <a:gd name="connsiteX0-169" fmla="*/ 0 w 2743200"/>
                <a:gd name="connsiteY0-170" fmla="*/ 0 h 419100"/>
                <a:gd name="connsiteX1-171" fmla="*/ 1790700 w 2743200"/>
                <a:gd name="connsiteY1-172" fmla="*/ 0 h 419100"/>
                <a:gd name="connsiteX2-173" fmla="*/ 1798320 w 2743200"/>
                <a:gd name="connsiteY2-174" fmla="*/ 198120 h 419100"/>
                <a:gd name="connsiteX3-175" fmla="*/ 891540 w 2743200"/>
                <a:gd name="connsiteY3-176" fmla="*/ 213360 h 419100"/>
                <a:gd name="connsiteX4-177" fmla="*/ 891540 w 2743200"/>
                <a:gd name="connsiteY4-178" fmla="*/ 419100 h 419100"/>
                <a:gd name="connsiteX5-179" fmla="*/ 2743200 w 2743200"/>
                <a:gd name="connsiteY5-180" fmla="*/ 419100 h 419100"/>
                <a:gd name="connsiteX0-181" fmla="*/ 0 w 2743200"/>
                <a:gd name="connsiteY0-182" fmla="*/ 0 h 419100"/>
                <a:gd name="connsiteX1-183" fmla="*/ 1790700 w 2743200"/>
                <a:gd name="connsiteY1-184" fmla="*/ 0 h 419100"/>
                <a:gd name="connsiteX2-185" fmla="*/ 1798320 w 2743200"/>
                <a:gd name="connsiteY2-186" fmla="*/ 198120 h 419100"/>
                <a:gd name="connsiteX3-187" fmla="*/ 891540 w 2743200"/>
                <a:gd name="connsiteY3-188" fmla="*/ 213360 h 419100"/>
                <a:gd name="connsiteX4-189" fmla="*/ 891540 w 2743200"/>
                <a:gd name="connsiteY4-190" fmla="*/ 419100 h 419100"/>
                <a:gd name="connsiteX5-191" fmla="*/ 2743200 w 2743200"/>
                <a:gd name="connsiteY5-192" fmla="*/ 419100 h 419100"/>
                <a:gd name="connsiteX0-193" fmla="*/ 0 w 2743200"/>
                <a:gd name="connsiteY0-194" fmla="*/ 0 h 419100"/>
                <a:gd name="connsiteX1-195" fmla="*/ 1790700 w 2743200"/>
                <a:gd name="connsiteY1-196" fmla="*/ 0 h 419100"/>
                <a:gd name="connsiteX2-197" fmla="*/ 1798320 w 2743200"/>
                <a:gd name="connsiteY2-198" fmla="*/ 198120 h 419100"/>
                <a:gd name="connsiteX3-199" fmla="*/ 891540 w 2743200"/>
                <a:gd name="connsiteY3-200" fmla="*/ 213360 h 419100"/>
                <a:gd name="connsiteX4-201" fmla="*/ 891540 w 2743200"/>
                <a:gd name="connsiteY4-202" fmla="*/ 419100 h 419100"/>
                <a:gd name="connsiteX5-203" fmla="*/ 2743200 w 2743200"/>
                <a:gd name="connsiteY5-204" fmla="*/ 419100 h 419100"/>
                <a:gd name="connsiteX0-205" fmla="*/ 0 w 2743200"/>
                <a:gd name="connsiteY0-206" fmla="*/ 0 h 419100"/>
                <a:gd name="connsiteX1-207" fmla="*/ 1790700 w 2743200"/>
                <a:gd name="connsiteY1-208" fmla="*/ 0 h 419100"/>
                <a:gd name="connsiteX2-209" fmla="*/ 1798320 w 2743200"/>
                <a:gd name="connsiteY2-210" fmla="*/ 198120 h 419100"/>
                <a:gd name="connsiteX3-211" fmla="*/ 891540 w 2743200"/>
                <a:gd name="connsiteY3-212" fmla="*/ 189548 h 419100"/>
                <a:gd name="connsiteX4-213" fmla="*/ 891540 w 2743200"/>
                <a:gd name="connsiteY4-214" fmla="*/ 419100 h 419100"/>
                <a:gd name="connsiteX5-215" fmla="*/ 2743200 w 2743200"/>
                <a:gd name="connsiteY5-216" fmla="*/ 419100 h 419100"/>
                <a:gd name="connsiteX0-217" fmla="*/ 0 w 2743200"/>
                <a:gd name="connsiteY0-218" fmla="*/ 0 h 419100"/>
                <a:gd name="connsiteX1-219" fmla="*/ 1790700 w 2743200"/>
                <a:gd name="connsiteY1-220" fmla="*/ 0 h 419100"/>
                <a:gd name="connsiteX2-221" fmla="*/ 1798320 w 2743200"/>
                <a:gd name="connsiteY2-222" fmla="*/ 198120 h 419100"/>
                <a:gd name="connsiteX3-223" fmla="*/ 891540 w 2743200"/>
                <a:gd name="connsiteY3-224" fmla="*/ 189548 h 419100"/>
                <a:gd name="connsiteX4-225" fmla="*/ 891540 w 2743200"/>
                <a:gd name="connsiteY4-226" fmla="*/ 419100 h 419100"/>
                <a:gd name="connsiteX5-227" fmla="*/ 2743200 w 2743200"/>
                <a:gd name="connsiteY5-228" fmla="*/ 419100 h 419100"/>
                <a:gd name="connsiteX0-229" fmla="*/ 0 w 2743200"/>
                <a:gd name="connsiteY0-230" fmla="*/ 0 h 419100"/>
                <a:gd name="connsiteX1-231" fmla="*/ 1790700 w 2743200"/>
                <a:gd name="connsiteY1-232" fmla="*/ 0 h 419100"/>
                <a:gd name="connsiteX2-233" fmla="*/ 1798320 w 2743200"/>
                <a:gd name="connsiteY2-234" fmla="*/ 198120 h 419100"/>
                <a:gd name="connsiteX3-235" fmla="*/ 891540 w 2743200"/>
                <a:gd name="connsiteY3-236" fmla="*/ 189548 h 419100"/>
                <a:gd name="connsiteX4-237" fmla="*/ 891540 w 2743200"/>
                <a:gd name="connsiteY4-238" fmla="*/ 419100 h 419100"/>
                <a:gd name="connsiteX5-239" fmla="*/ 2743200 w 2743200"/>
                <a:gd name="connsiteY5-240" fmla="*/ 419100 h 419100"/>
                <a:gd name="connsiteX0-241" fmla="*/ 0 w 2743200"/>
                <a:gd name="connsiteY0-242" fmla="*/ 0 h 419100"/>
                <a:gd name="connsiteX1-243" fmla="*/ 1790700 w 2743200"/>
                <a:gd name="connsiteY1-244" fmla="*/ 0 h 419100"/>
                <a:gd name="connsiteX2-245" fmla="*/ 1798320 w 2743200"/>
                <a:gd name="connsiteY2-246" fmla="*/ 198120 h 419100"/>
                <a:gd name="connsiteX3-247" fmla="*/ 891540 w 2743200"/>
                <a:gd name="connsiteY3-248" fmla="*/ 189548 h 419100"/>
                <a:gd name="connsiteX4-249" fmla="*/ 891540 w 2743200"/>
                <a:gd name="connsiteY4-250" fmla="*/ 419100 h 419100"/>
                <a:gd name="connsiteX5-251" fmla="*/ 2743200 w 2743200"/>
                <a:gd name="connsiteY5-252" fmla="*/ 419100 h 419100"/>
                <a:gd name="connsiteX0-253" fmla="*/ 0 w 2743200"/>
                <a:gd name="connsiteY0-254" fmla="*/ 0 h 419100"/>
                <a:gd name="connsiteX1-255" fmla="*/ 1790700 w 2743200"/>
                <a:gd name="connsiteY1-256" fmla="*/ 0 h 419100"/>
                <a:gd name="connsiteX2-257" fmla="*/ 1793558 w 2743200"/>
                <a:gd name="connsiteY2-258" fmla="*/ 183832 h 419100"/>
                <a:gd name="connsiteX3-259" fmla="*/ 891540 w 2743200"/>
                <a:gd name="connsiteY3-260" fmla="*/ 189548 h 419100"/>
                <a:gd name="connsiteX4-261" fmla="*/ 891540 w 2743200"/>
                <a:gd name="connsiteY4-262" fmla="*/ 419100 h 419100"/>
                <a:gd name="connsiteX5-263" fmla="*/ 2743200 w 2743200"/>
                <a:gd name="connsiteY5-264" fmla="*/ 419100 h 419100"/>
                <a:gd name="connsiteX0-265" fmla="*/ 0 w 2743200"/>
                <a:gd name="connsiteY0-266" fmla="*/ 0 h 419100"/>
                <a:gd name="connsiteX1-267" fmla="*/ 1790700 w 2743200"/>
                <a:gd name="connsiteY1-268" fmla="*/ 0 h 419100"/>
                <a:gd name="connsiteX2-269" fmla="*/ 1793558 w 2743200"/>
                <a:gd name="connsiteY2-270" fmla="*/ 188595 h 419100"/>
                <a:gd name="connsiteX3-271" fmla="*/ 891540 w 2743200"/>
                <a:gd name="connsiteY3-272" fmla="*/ 189548 h 419100"/>
                <a:gd name="connsiteX4-273" fmla="*/ 891540 w 2743200"/>
                <a:gd name="connsiteY4-274" fmla="*/ 419100 h 419100"/>
                <a:gd name="connsiteX5-275" fmla="*/ 2743200 w 2743200"/>
                <a:gd name="connsiteY5-276" fmla="*/ 419100 h 419100"/>
                <a:gd name="connsiteX0-277" fmla="*/ 0 w 2743200"/>
                <a:gd name="connsiteY0-278" fmla="*/ 0 h 419100"/>
                <a:gd name="connsiteX1-279" fmla="*/ 1790700 w 2743200"/>
                <a:gd name="connsiteY1-280" fmla="*/ 0 h 419100"/>
                <a:gd name="connsiteX2-281" fmla="*/ 1793558 w 2743200"/>
                <a:gd name="connsiteY2-282" fmla="*/ 188595 h 419100"/>
                <a:gd name="connsiteX3-283" fmla="*/ 891540 w 2743200"/>
                <a:gd name="connsiteY3-284" fmla="*/ 189548 h 419100"/>
                <a:gd name="connsiteX4-285" fmla="*/ 891540 w 2743200"/>
                <a:gd name="connsiteY4-286" fmla="*/ 419100 h 419100"/>
                <a:gd name="connsiteX5-287" fmla="*/ 2743200 w 2743200"/>
                <a:gd name="connsiteY5-288" fmla="*/ 419100 h 419100"/>
                <a:gd name="connsiteX0-289" fmla="*/ 0 w 2743200"/>
                <a:gd name="connsiteY0-290" fmla="*/ 0 h 419100"/>
                <a:gd name="connsiteX1-291" fmla="*/ 1790700 w 2743200"/>
                <a:gd name="connsiteY1-292" fmla="*/ 0 h 419100"/>
                <a:gd name="connsiteX2-293" fmla="*/ 1793558 w 2743200"/>
                <a:gd name="connsiteY2-294" fmla="*/ 188595 h 419100"/>
                <a:gd name="connsiteX3-295" fmla="*/ 891540 w 2743200"/>
                <a:gd name="connsiteY3-296" fmla="*/ 189548 h 419100"/>
                <a:gd name="connsiteX4-297" fmla="*/ 891540 w 2743200"/>
                <a:gd name="connsiteY4-298" fmla="*/ 376237 h 419100"/>
                <a:gd name="connsiteX5-299" fmla="*/ 2743200 w 2743200"/>
                <a:gd name="connsiteY5-300" fmla="*/ 419100 h 419100"/>
                <a:gd name="connsiteX0-301" fmla="*/ 0 w 2743200"/>
                <a:gd name="connsiteY0-302" fmla="*/ 0 h 376237"/>
                <a:gd name="connsiteX1-303" fmla="*/ 1790700 w 2743200"/>
                <a:gd name="connsiteY1-304" fmla="*/ 0 h 376237"/>
                <a:gd name="connsiteX2-305" fmla="*/ 1793558 w 2743200"/>
                <a:gd name="connsiteY2-306" fmla="*/ 188595 h 376237"/>
                <a:gd name="connsiteX3-307" fmla="*/ 891540 w 2743200"/>
                <a:gd name="connsiteY3-308" fmla="*/ 189548 h 376237"/>
                <a:gd name="connsiteX4-309" fmla="*/ 891540 w 2743200"/>
                <a:gd name="connsiteY4-310" fmla="*/ 376237 h 376237"/>
                <a:gd name="connsiteX5-311" fmla="*/ 2743200 w 2743200"/>
                <a:gd name="connsiteY5-312" fmla="*/ 371475 h 376237"/>
                <a:gd name="connsiteX0-313" fmla="*/ 0 w 2743200"/>
                <a:gd name="connsiteY0-314" fmla="*/ 0 h 371475"/>
                <a:gd name="connsiteX1-315" fmla="*/ 1790700 w 2743200"/>
                <a:gd name="connsiteY1-316" fmla="*/ 0 h 371475"/>
                <a:gd name="connsiteX2-317" fmla="*/ 1793558 w 2743200"/>
                <a:gd name="connsiteY2-318" fmla="*/ 188595 h 371475"/>
                <a:gd name="connsiteX3-319" fmla="*/ 891540 w 2743200"/>
                <a:gd name="connsiteY3-320" fmla="*/ 189548 h 371475"/>
                <a:gd name="connsiteX4-321" fmla="*/ 886778 w 2743200"/>
                <a:gd name="connsiteY4-322" fmla="*/ 366712 h 371475"/>
                <a:gd name="connsiteX5-323" fmla="*/ 2743200 w 2743200"/>
                <a:gd name="connsiteY5-324" fmla="*/ 371475 h 371475"/>
                <a:gd name="connsiteX0-325" fmla="*/ 0 w 2743200"/>
                <a:gd name="connsiteY0-326" fmla="*/ 0 h 371475"/>
                <a:gd name="connsiteX1-327" fmla="*/ 1790700 w 2743200"/>
                <a:gd name="connsiteY1-328" fmla="*/ 0 h 371475"/>
                <a:gd name="connsiteX2-329" fmla="*/ 1793558 w 2743200"/>
                <a:gd name="connsiteY2-330" fmla="*/ 188595 h 371475"/>
                <a:gd name="connsiteX3-331" fmla="*/ 891540 w 2743200"/>
                <a:gd name="connsiteY3-332" fmla="*/ 189548 h 371475"/>
                <a:gd name="connsiteX4-333" fmla="*/ 886778 w 2743200"/>
                <a:gd name="connsiteY4-334" fmla="*/ 366712 h 371475"/>
                <a:gd name="connsiteX5-335" fmla="*/ 2743200 w 2743200"/>
                <a:gd name="connsiteY5-336" fmla="*/ 371475 h 371475"/>
                <a:gd name="connsiteX0-337" fmla="*/ 0 w 2743200"/>
                <a:gd name="connsiteY0-338" fmla="*/ 28575 h 371475"/>
                <a:gd name="connsiteX1-339" fmla="*/ 1790700 w 2743200"/>
                <a:gd name="connsiteY1-340" fmla="*/ 0 h 371475"/>
                <a:gd name="connsiteX2-341" fmla="*/ 1793558 w 2743200"/>
                <a:gd name="connsiteY2-342" fmla="*/ 188595 h 371475"/>
                <a:gd name="connsiteX3-343" fmla="*/ 891540 w 2743200"/>
                <a:gd name="connsiteY3-344" fmla="*/ 189548 h 371475"/>
                <a:gd name="connsiteX4-345" fmla="*/ 886778 w 2743200"/>
                <a:gd name="connsiteY4-346" fmla="*/ 366712 h 371475"/>
                <a:gd name="connsiteX5-347" fmla="*/ 2743200 w 2743200"/>
                <a:gd name="connsiteY5-348" fmla="*/ 371475 h 371475"/>
                <a:gd name="connsiteX0-349" fmla="*/ 0 w 2743200"/>
                <a:gd name="connsiteY0-350" fmla="*/ 28575 h 371475"/>
                <a:gd name="connsiteX1-351" fmla="*/ 1790700 w 2743200"/>
                <a:gd name="connsiteY1-352" fmla="*/ 0 h 371475"/>
                <a:gd name="connsiteX2-353" fmla="*/ 1793558 w 2743200"/>
                <a:gd name="connsiteY2-354" fmla="*/ 188595 h 371475"/>
                <a:gd name="connsiteX3-355" fmla="*/ 891540 w 2743200"/>
                <a:gd name="connsiteY3-356" fmla="*/ 189548 h 371475"/>
                <a:gd name="connsiteX4-357" fmla="*/ 886778 w 2743200"/>
                <a:gd name="connsiteY4-358" fmla="*/ 366712 h 371475"/>
                <a:gd name="connsiteX5-359" fmla="*/ 2743200 w 2743200"/>
                <a:gd name="connsiteY5-360" fmla="*/ 371475 h 371475"/>
                <a:gd name="connsiteX0-361" fmla="*/ 0 w 2743200"/>
                <a:gd name="connsiteY0-362" fmla="*/ 0 h 342900"/>
                <a:gd name="connsiteX1-363" fmla="*/ 1795462 w 2743200"/>
                <a:gd name="connsiteY1-364" fmla="*/ 0 h 342900"/>
                <a:gd name="connsiteX2-365" fmla="*/ 1793558 w 2743200"/>
                <a:gd name="connsiteY2-366" fmla="*/ 160020 h 342900"/>
                <a:gd name="connsiteX3-367" fmla="*/ 891540 w 2743200"/>
                <a:gd name="connsiteY3-368" fmla="*/ 160973 h 342900"/>
                <a:gd name="connsiteX4-369" fmla="*/ 886778 w 2743200"/>
                <a:gd name="connsiteY4-370" fmla="*/ 338137 h 342900"/>
                <a:gd name="connsiteX5-371" fmla="*/ 2743200 w 2743200"/>
                <a:gd name="connsiteY5-372" fmla="*/ 342900 h 342900"/>
                <a:gd name="connsiteX0-373" fmla="*/ 0 w 2743200"/>
                <a:gd name="connsiteY0-374" fmla="*/ 0 h 342900"/>
                <a:gd name="connsiteX1-375" fmla="*/ 1795462 w 2743200"/>
                <a:gd name="connsiteY1-376" fmla="*/ 0 h 342900"/>
                <a:gd name="connsiteX2-377" fmla="*/ 1793558 w 2743200"/>
                <a:gd name="connsiteY2-378" fmla="*/ 160020 h 342900"/>
                <a:gd name="connsiteX3-379" fmla="*/ 891540 w 2743200"/>
                <a:gd name="connsiteY3-380" fmla="*/ 160973 h 342900"/>
                <a:gd name="connsiteX4-381" fmla="*/ 886778 w 2743200"/>
                <a:gd name="connsiteY4-382" fmla="*/ 338137 h 342900"/>
                <a:gd name="connsiteX5-383" fmla="*/ 2743200 w 2743200"/>
                <a:gd name="connsiteY5-384" fmla="*/ 342900 h 3429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743200" h="342900">
                  <a:moveTo>
                    <a:pt x="0" y="0"/>
                  </a:moveTo>
                  <a:lnTo>
                    <a:pt x="1795462" y="0"/>
                  </a:lnTo>
                  <a:cubicBezTo>
                    <a:pt x="1876107" y="61596"/>
                    <a:pt x="1848168" y="105410"/>
                    <a:pt x="1793558" y="160020"/>
                  </a:cubicBezTo>
                  <a:lnTo>
                    <a:pt x="891540" y="160973"/>
                  </a:lnTo>
                  <a:cubicBezTo>
                    <a:pt x="816609" y="240666"/>
                    <a:pt x="830581" y="270510"/>
                    <a:pt x="886778" y="338137"/>
                  </a:cubicBezTo>
                  <a:lnTo>
                    <a:pt x="2743200" y="342900"/>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inpin heiti" charset="-122"/>
                <a:ea typeface="inpin heiti" charset="-122"/>
              </a:endParaRPr>
            </a:p>
          </p:txBody>
        </p:sp>
        <p:sp>
          <p:nvSpPr>
            <p:cNvPr id="12" name="任意多边形 7"/>
            <p:cNvSpPr/>
            <p:nvPr/>
          </p:nvSpPr>
          <p:spPr>
            <a:xfrm>
              <a:off x="1283151" y="1878141"/>
              <a:ext cx="2743200" cy="342900"/>
            </a:xfrm>
            <a:custGeom>
              <a:avLst/>
              <a:gdLst>
                <a:gd name="connsiteX0" fmla="*/ 0 w 2743200"/>
                <a:gd name="connsiteY0" fmla="*/ 19064 h 457961"/>
                <a:gd name="connsiteX1" fmla="*/ 1790700 w 2743200"/>
                <a:gd name="connsiteY1" fmla="*/ 19064 h 457961"/>
                <a:gd name="connsiteX2" fmla="*/ 1798320 w 2743200"/>
                <a:gd name="connsiteY2" fmla="*/ 217184 h 457961"/>
                <a:gd name="connsiteX3" fmla="*/ 891540 w 2743200"/>
                <a:gd name="connsiteY3" fmla="*/ 232424 h 457961"/>
                <a:gd name="connsiteX4" fmla="*/ 891540 w 2743200"/>
                <a:gd name="connsiteY4" fmla="*/ 438164 h 457961"/>
                <a:gd name="connsiteX5" fmla="*/ 2743200 w 2743200"/>
                <a:gd name="connsiteY5" fmla="*/ 438164 h 457961"/>
                <a:gd name="connsiteX0-1" fmla="*/ 0 w 2743200"/>
                <a:gd name="connsiteY0-2" fmla="*/ 7268 h 446165"/>
                <a:gd name="connsiteX1-3" fmla="*/ 1790700 w 2743200"/>
                <a:gd name="connsiteY1-4" fmla="*/ 7268 h 446165"/>
                <a:gd name="connsiteX2-5" fmla="*/ 1798320 w 2743200"/>
                <a:gd name="connsiteY2-6" fmla="*/ 205388 h 446165"/>
                <a:gd name="connsiteX3-7" fmla="*/ 891540 w 2743200"/>
                <a:gd name="connsiteY3-8" fmla="*/ 220628 h 446165"/>
                <a:gd name="connsiteX4-9" fmla="*/ 891540 w 2743200"/>
                <a:gd name="connsiteY4-10" fmla="*/ 426368 h 446165"/>
                <a:gd name="connsiteX5-11" fmla="*/ 2743200 w 2743200"/>
                <a:gd name="connsiteY5-12" fmla="*/ 426368 h 446165"/>
                <a:gd name="connsiteX0-13" fmla="*/ 0 w 2743200"/>
                <a:gd name="connsiteY0-14" fmla="*/ 0 h 438897"/>
                <a:gd name="connsiteX1-15" fmla="*/ 1790700 w 2743200"/>
                <a:gd name="connsiteY1-16" fmla="*/ 0 h 438897"/>
                <a:gd name="connsiteX2-17" fmla="*/ 1798320 w 2743200"/>
                <a:gd name="connsiteY2-18" fmla="*/ 198120 h 438897"/>
                <a:gd name="connsiteX3-19" fmla="*/ 891540 w 2743200"/>
                <a:gd name="connsiteY3-20" fmla="*/ 213360 h 438897"/>
                <a:gd name="connsiteX4-21" fmla="*/ 891540 w 2743200"/>
                <a:gd name="connsiteY4-22" fmla="*/ 419100 h 438897"/>
                <a:gd name="connsiteX5-23" fmla="*/ 2743200 w 2743200"/>
                <a:gd name="connsiteY5-24" fmla="*/ 419100 h 438897"/>
                <a:gd name="connsiteX0-25" fmla="*/ 0 w 2743200"/>
                <a:gd name="connsiteY0-26" fmla="*/ 0 h 438897"/>
                <a:gd name="connsiteX1-27" fmla="*/ 1790700 w 2743200"/>
                <a:gd name="connsiteY1-28" fmla="*/ 0 h 438897"/>
                <a:gd name="connsiteX2-29" fmla="*/ 1798320 w 2743200"/>
                <a:gd name="connsiteY2-30" fmla="*/ 198120 h 438897"/>
                <a:gd name="connsiteX3-31" fmla="*/ 891540 w 2743200"/>
                <a:gd name="connsiteY3-32" fmla="*/ 213360 h 438897"/>
                <a:gd name="connsiteX4-33" fmla="*/ 891540 w 2743200"/>
                <a:gd name="connsiteY4-34" fmla="*/ 419100 h 438897"/>
                <a:gd name="connsiteX5-35" fmla="*/ 2743200 w 2743200"/>
                <a:gd name="connsiteY5-36" fmla="*/ 419100 h 438897"/>
                <a:gd name="connsiteX0-37" fmla="*/ 0 w 2743200"/>
                <a:gd name="connsiteY0-38" fmla="*/ 0 h 438897"/>
                <a:gd name="connsiteX1-39" fmla="*/ 1790700 w 2743200"/>
                <a:gd name="connsiteY1-40" fmla="*/ 0 h 438897"/>
                <a:gd name="connsiteX2-41" fmla="*/ 1798320 w 2743200"/>
                <a:gd name="connsiteY2-42" fmla="*/ 198120 h 438897"/>
                <a:gd name="connsiteX3-43" fmla="*/ 891540 w 2743200"/>
                <a:gd name="connsiteY3-44" fmla="*/ 213360 h 438897"/>
                <a:gd name="connsiteX4-45" fmla="*/ 891540 w 2743200"/>
                <a:gd name="connsiteY4-46" fmla="*/ 419100 h 438897"/>
                <a:gd name="connsiteX5-47" fmla="*/ 2743200 w 2743200"/>
                <a:gd name="connsiteY5-48" fmla="*/ 419100 h 438897"/>
                <a:gd name="connsiteX0-49" fmla="*/ 0 w 2743200"/>
                <a:gd name="connsiteY0-50" fmla="*/ 0 h 438897"/>
                <a:gd name="connsiteX1-51" fmla="*/ 1790700 w 2743200"/>
                <a:gd name="connsiteY1-52" fmla="*/ 0 h 438897"/>
                <a:gd name="connsiteX2-53" fmla="*/ 1798320 w 2743200"/>
                <a:gd name="connsiteY2-54" fmla="*/ 198120 h 438897"/>
                <a:gd name="connsiteX3-55" fmla="*/ 891540 w 2743200"/>
                <a:gd name="connsiteY3-56" fmla="*/ 213360 h 438897"/>
                <a:gd name="connsiteX4-57" fmla="*/ 891540 w 2743200"/>
                <a:gd name="connsiteY4-58" fmla="*/ 419100 h 438897"/>
                <a:gd name="connsiteX5-59" fmla="*/ 2743200 w 2743200"/>
                <a:gd name="connsiteY5-60" fmla="*/ 419100 h 438897"/>
                <a:gd name="connsiteX0-61" fmla="*/ 0 w 2743200"/>
                <a:gd name="connsiteY0-62" fmla="*/ 0 h 438897"/>
                <a:gd name="connsiteX1-63" fmla="*/ 1790700 w 2743200"/>
                <a:gd name="connsiteY1-64" fmla="*/ 0 h 438897"/>
                <a:gd name="connsiteX2-65" fmla="*/ 1798320 w 2743200"/>
                <a:gd name="connsiteY2-66" fmla="*/ 198120 h 438897"/>
                <a:gd name="connsiteX3-67" fmla="*/ 891540 w 2743200"/>
                <a:gd name="connsiteY3-68" fmla="*/ 213360 h 438897"/>
                <a:gd name="connsiteX4-69" fmla="*/ 891540 w 2743200"/>
                <a:gd name="connsiteY4-70" fmla="*/ 419100 h 438897"/>
                <a:gd name="connsiteX5-71" fmla="*/ 2743200 w 2743200"/>
                <a:gd name="connsiteY5-72" fmla="*/ 419100 h 438897"/>
                <a:gd name="connsiteX0-73" fmla="*/ 0 w 2743200"/>
                <a:gd name="connsiteY0-74" fmla="*/ 0 h 438897"/>
                <a:gd name="connsiteX1-75" fmla="*/ 1790700 w 2743200"/>
                <a:gd name="connsiteY1-76" fmla="*/ 0 h 438897"/>
                <a:gd name="connsiteX2-77" fmla="*/ 1798320 w 2743200"/>
                <a:gd name="connsiteY2-78" fmla="*/ 198120 h 438897"/>
                <a:gd name="connsiteX3-79" fmla="*/ 891540 w 2743200"/>
                <a:gd name="connsiteY3-80" fmla="*/ 213360 h 438897"/>
                <a:gd name="connsiteX4-81" fmla="*/ 891540 w 2743200"/>
                <a:gd name="connsiteY4-82" fmla="*/ 419100 h 438897"/>
                <a:gd name="connsiteX5-83" fmla="*/ 2743200 w 2743200"/>
                <a:gd name="connsiteY5-84" fmla="*/ 419100 h 438897"/>
                <a:gd name="connsiteX0-85" fmla="*/ 0 w 2743200"/>
                <a:gd name="connsiteY0-86" fmla="*/ 0 h 438897"/>
                <a:gd name="connsiteX1-87" fmla="*/ 1790700 w 2743200"/>
                <a:gd name="connsiteY1-88" fmla="*/ 0 h 438897"/>
                <a:gd name="connsiteX2-89" fmla="*/ 1798320 w 2743200"/>
                <a:gd name="connsiteY2-90" fmla="*/ 198120 h 438897"/>
                <a:gd name="connsiteX3-91" fmla="*/ 891540 w 2743200"/>
                <a:gd name="connsiteY3-92" fmla="*/ 213360 h 438897"/>
                <a:gd name="connsiteX4-93" fmla="*/ 891540 w 2743200"/>
                <a:gd name="connsiteY4-94" fmla="*/ 419100 h 438897"/>
                <a:gd name="connsiteX5-95" fmla="*/ 2743200 w 2743200"/>
                <a:gd name="connsiteY5-96" fmla="*/ 419100 h 438897"/>
                <a:gd name="connsiteX0-97" fmla="*/ 0 w 2743200"/>
                <a:gd name="connsiteY0-98" fmla="*/ 0 h 438897"/>
                <a:gd name="connsiteX1-99" fmla="*/ 1790700 w 2743200"/>
                <a:gd name="connsiteY1-100" fmla="*/ 0 h 438897"/>
                <a:gd name="connsiteX2-101" fmla="*/ 1798320 w 2743200"/>
                <a:gd name="connsiteY2-102" fmla="*/ 198120 h 438897"/>
                <a:gd name="connsiteX3-103" fmla="*/ 891540 w 2743200"/>
                <a:gd name="connsiteY3-104" fmla="*/ 213360 h 438897"/>
                <a:gd name="connsiteX4-105" fmla="*/ 891540 w 2743200"/>
                <a:gd name="connsiteY4-106" fmla="*/ 419100 h 438897"/>
                <a:gd name="connsiteX5-107" fmla="*/ 2743200 w 2743200"/>
                <a:gd name="connsiteY5-108" fmla="*/ 419100 h 438897"/>
                <a:gd name="connsiteX0-109" fmla="*/ 0 w 2743200"/>
                <a:gd name="connsiteY0-110" fmla="*/ 0 h 438897"/>
                <a:gd name="connsiteX1-111" fmla="*/ 1790700 w 2743200"/>
                <a:gd name="connsiteY1-112" fmla="*/ 0 h 438897"/>
                <a:gd name="connsiteX2-113" fmla="*/ 1798320 w 2743200"/>
                <a:gd name="connsiteY2-114" fmla="*/ 198120 h 438897"/>
                <a:gd name="connsiteX3-115" fmla="*/ 891540 w 2743200"/>
                <a:gd name="connsiteY3-116" fmla="*/ 213360 h 438897"/>
                <a:gd name="connsiteX4-117" fmla="*/ 891540 w 2743200"/>
                <a:gd name="connsiteY4-118" fmla="*/ 419100 h 438897"/>
                <a:gd name="connsiteX5-119" fmla="*/ 2743200 w 2743200"/>
                <a:gd name="connsiteY5-120" fmla="*/ 419100 h 438897"/>
                <a:gd name="connsiteX0-121" fmla="*/ 0 w 2743200"/>
                <a:gd name="connsiteY0-122" fmla="*/ 0 h 438897"/>
                <a:gd name="connsiteX1-123" fmla="*/ 1790700 w 2743200"/>
                <a:gd name="connsiteY1-124" fmla="*/ 0 h 438897"/>
                <a:gd name="connsiteX2-125" fmla="*/ 1798320 w 2743200"/>
                <a:gd name="connsiteY2-126" fmla="*/ 198120 h 438897"/>
                <a:gd name="connsiteX3-127" fmla="*/ 891540 w 2743200"/>
                <a:gd name="connsiteY3-128" fmla="*/ 213360 h 438897"/>
                <a:gd name="connsiteX4-129" fmla="*/ 891540 w 2743200"/>
                <a:gd name="connsiteY4-130" fmla="*/ 419100 h 438897"/>
                <a:gd name="connsiteX5-131" fmla="*/ 2743200 w 2743200"/>
                <a:gd name="connsiteY5-132" fmla="*/ 419100 h 438897"/>
                <a:gd name="connsiteX0-133" fmla="*/ 0 w 2743200"/>
                <a:gd name="connsiteY0-134" fmla="*/ 0 h 426936"/>
                <a:gd name="connsiteX1-135" fmla="*/ 1790700 w 2743200"/>
                <a:gd name="connsiteY1-136" fmla="*/ 0 h 426936"/>
                <a:gd name="connsiteX2-137" fmla="*/ 1798320 w 2743200"/>
                <a:gd name="connsiteY2-138" fmla="*/ 198120 h 426936"/>
                <a:gd name="connsiteX3-139" fmla="*/ 891540 w 2743200"/>
                <a:gd name="connsiteY3-140" fmla="*/ 213360 h 426936"/>
                <a:gd name="connsiteX4-141" fmla="*/ 891540 w 2743200"/>
                <a:gd name="connsiteY4-142" fmla="*/ 419100 h 426936"/>
                <a:gd name="connsiteX5-143" fmla="*/ 2743200 w 2743200"/>
                <a:gd name="connsiteY5-144" fmla="*/ 419100 h 426936"/>
                <a:gd name="connsiteX0-145" fmla="*/ 0 w 2743200"/>
                <a:gd name="connsiteY0-146" fmla="*/ 0 h 419100"/>
                <a:gd name="connsiteX1-147" fmla="*/ 1790700 w 2743200"/>
                <a:gd name="connsiteY1-148" fmla="*/ 0 h 419100"/>
                <a:gd name="connsiteX2-149" fmla="*/ 1798320 w 2743200"/>
                <a:gd name="connsiteY2-150" fmla="*/ 198120 h 419100"/>
                <a:gd name="connsiteX3-151" fmla="*/ 891540 w 2743200"/>
                <a:gd name="connsiteY3-152" fmla="*/ 213360 h 419100"/>
                <a:gd name="connsiteX4-153" fmla="*/ 891540 w 2743200"/>
                <a:gd name="connsiteY4-154" fmla="*/ 419100 h 419100"/>
                <a:gd name="connsiteX5-155" fmla="*/ 2743200 w 2743200"/>
                <a:gd name="connsiteY5-156" fmla="*/ 419100 h 419100"/>
                <a:gd name="connsiteX0-157" fmla="*/ 0 w 2743200"/>
                <a:gd name="connsiteY0-158" fmla="*/ 0 h 419100"/>
                <a:gd name="connsiteX1-159" fmla="*/ 1790700 w 2743200"/>
                <a:gd name="connsiteY1-160" fmla="*/ 0 h 419100"/>
                <a:gd name="connsiteX2-161" fmla="*/ 1798320 w 2743200"/>
                <a:gd name="connsiteY2-162" fmla="*/ 198120 h 419100"/>
                <a:gd name="connsiteX3-163" fmla="*/ 891540 w 2743200"/>
                <a:gd name="connsiteY3-164" fmla="*/ 213360 h 419100"/>
                <a:gd name="connsiteX4-165" fmla="*/ 891540 w 2743200"/>
                <a:gd name="connsiteY4-166" fmla="*/ 419100 h 419100"/>
                <a:gd name="connsiteX5-167" fmla="*/ 2743200 w 2743200"/>
                <a:gd name="connsiteY5-168" fmla="*/ 419100 h 419100"/>
                <a:gd name="connsiteX0-169" fmla="*/ 0 w 2743200"/>
                <a:gd name="connsiteY0-170" fmla="*/ 0 h 419100"/>
                <a:gd name="connsiteX1-171" fmla="*/ 1790700 w 2743200"/>
                <a:gd name="connsiteY1-172" fmla="*/ 0 h 419100"/>
                <a:gd name="connsiteX2-173" fmla="*/ 1798320 w 2743200"/>
                <a:gd name="connsiteY2-174" fmla="*/ 198120 h 419100"/>
                <a:gd name="connsiteX3-175" fmla="*/ 891540 w 2743200"/>
                <a:gd name="connsiteY3-176" fmla="*/ 213360 h 419100"/>
                <a:gd name="connsiteX4-177" fmla="*/ 891540 w 2743200"/>
                <a:gd name="connsiteY4-178" fmla="*/ 419100 h 419100"/>
                <a:gd name="connsiteX5-179" fmla="*/ 2743200 w 2743200"/>
                <a:gd name="connsiteY5-180" fmla="*/ 419100 h 419100"/>
                <a:gd name="connsiteX0-181" fmla="*/ 0 w 2743200"/>
                <a:gd name="connsiteY0-182" fmla="*/ 0 h 419100"/>
                <a:gd name="connsiteX1-183" fmla="*/ 1790700 w 2743200"/>
                <a:gd name="connsiteY1-184" fmla="*/ 0 h 419100"/>
                <a:gd name="connsiteX2-185" fmla="*/ 1798320 w 2743200"/>
                <a:gd name="connsiteY2-186" fmla="*/ 198120 h 419100"/>
                <a:gd name="connsiteX3-187" fmla="*/ 891540 w 2743200"/>
                <a:gd name="connsiteY3-188" fmla="*/ 213360 h 419100"/>
                <a:gd name="connsiteX4-189" fmla="*/ 891540 w 2743200"/>
                <a:gd name="connsiteY4-190" fmla="*/ 419100 h 419100"/>
                <a:gd name="connsiteX5-191" fmla="*/ 2743200 w 2743200"/>
                <a:gd name="connsiteY5-192" fmla="*/ 419100 h 419100"/>
                <a:gd name="connsiteX0-193" fmla="*/ 0 w 2743200"/>
                <a:gd name="connsiteY0-194" fmla="*/ 0 h 419100"/>
                <a:gd name="connsiteX1-195" fmla="*/ 1790700 w 2743200"/>
                <a:gd name="connsiteY1-196" fmla="*/ 0 h 419100"/>
                <a:gd name="connsiteX2-197" fmla="*/ 1798320 w 2743200"/>
                <a:gd name="connsiteY2-198" fmla="*/ 198120 h 419100"/>
                <a:gd name="connsiteX3-199" fmla="*/ 891540 w 2743200"/>
                <a:gd name="connsiteY3-200" fmla="*/ 213360 h 419100"/>
                <a:gd name="connsiteX4-201" fmla="*/ 891540 w 2743200"/>
                <a:gd name="connsiteY4-202" fmla="*/ 419100 h 419100"/>
                <a:gd name="connsiteX5-203" fmla="*/ 2743200 w 2743200"/>
                <a:gd name="connsiteY5-204" fmla="*/ 419100 h 419100"/>
                <a:gd name="connsiteX0-205" fmla="*/ 0 w 2743200"/>
                <a:gd name="connsiteY0-206" fmla="*/ 0 h 419100"/>
                <a:gd name="connsiteX1-207" fmla="*/ 1790700 w 2743200"/>
                <a:gd name="connsiteY1-208" fmla="*/ 0 h 419100"/>
                <a:gd name="connsiteX2-209" fmla="*/ 1798320 w 2743200"/>
                <a:gd name="connsiteY2-210" fmla="*/ 198120 h 419100"/>
                <a:gd name="connsiteX3-211" fmla="*/ 891540 w 2743200"/>
                <a:gd name="connsiteY3-212" fmla="*/ 189548 h 419100"/>
                <a:gd name="connsiteX4-213" fmla="*/ 891540 w 2743200"/>
                <a:gd name="connsiteY4-214" fmla="*/ 419100 h 419100"/>
                <a:gd name="connsiteX5-215" fmla="*/ 2743200 w 2743200"/>
                <a:gd name="connsiteY5-216" fmla="*/ 419100 h 419100"/>
                <a:gd name="connsiteX0-217" fmla="*/ 0 w 2743200"/>
                <a:gd name="connsiteY0-218" fmla="*/ 0 h 419100"/>
                <a:gd name="connsiteX1-219" fmla="*/ 1790700 w 2743200"/>
                <a:gd name="connsiteY1-220" fmla="*/ 0 h 419100"/>
                <a:gd name="connsiteX2-221" fmla="*/ 1798320 w 2743200"/>
                <a:gd name="connsiteY2-222" fmla="*/ 198120 h 419100"/>
                <a:gd name="connsiteX3-223" fmla="*/ 891540 w 2743200"/>
                <a:gd name="connsiteY3-224" fmla="*/ 189548 h 419100"/>
                <a:gd name="connsiteX4-225" fmla="*/ 891540 w 2743200"/>
                <a:gd name="connsiteY4-226" fmla="*/ 419100 h 419100"/>
                <a:gd name="connsiteX5-227" fmla="*/ 2743200 w 2743200"/>
                <a:gd name="connsiteY5-228" fmla="*/ 419100 h 419100"/>
                <a:gd name="connsiteX0-229" fmla="*/ 0 w 2743200"/>
                <a:gd name="connsiteY0-230" fmla="*/ 0 h 419100"/>
                <a:gd name="connsiteX1-231" fmla="*/ 1790700 w 2743200"/>
                <a:gd name="connsiteY1-232" fmla="*/ 0 h 419100"/>
                <a:gd name="connsiteX2-233" fmla="*/ 1798320 w 2743200"/>
                <a:gd name="connsiteY2-234" fmla="*/ 198120 h 419100"/>
                <a:gd name="connsiteX3-235" fmla="*/ 891540 w 2743200"/>
                <a:gd name="connsiteY3-236" fmla="*/ 189548 h 419100"/>
                <a:gd name="connsiteX4-237" fmla="*/ 891540 w 2743200"/>
                <a:gd name="connsiteY4-238" fmla="*/ 419100 h 419100"/>
                <a:gd name="connsiteX5-239" fmla="*/ 2743200 w 2743200"/>
                <a:gd name="connsiteY5-240" fmla="*/ 419100 h 419100"/>
                <a:gd name="connsiteX0-241" fmla="*/ 0 w 2743200"/>
                <a:gd name="connsiteY0-242" fmla="*/ 0 h 419100"/>
                <a:gd name="connsiteX1-243" fmla="*/ 1790700 w 2743200"/>
                <a:gd name="connsiteY1-244" fmla="*/ 0 h 419100"/>
                <a:gd name="connsiteX2-245" fmla="*/ 1798320 w 2743200"/>
                <a:gd name="connsiteY2-246" fmla="*/ 198120 h 419100"/>
                <a:gd name="connsiteX3-247" fmla="*/ 891540 w 2743200"/>
                <a:gd name="connsiteY3-248" fmla="*/ 189548 h 419100"/>
                <a:gd name="connsiteX4-249" fmla="*/ 891540 w 2743200"/>
                <a:gd name="connsiteY4-250" fmla="*/ 419100 h 419100"/>
                <a:gd name="connsiteX5-251" fmla="*/ 2743200 w 2743200"/>
                <a:gd name="connsiteY5-252" fmla="*/ 419100 h 419100"/>
                <a:gd name="connsiteX0-253" fmla="*/ 0 w 2743200"/>
                <a:gd name="connsiteY0-254" fmla="*/ 0 h 419100"/>
                <a:gd name="connsiteX1-255" fmla="*/ 1790700 w 2743200"/>
                <a:gd name="connsiteY1-256" fmla="*/ 0 h 419100"/>
                <a:gd name="connsiteX2-257" fmla="*/ 1793558 w 2743200"/>
                <a:gd name="connsiteY2-258" fmla="*/ 183832 h 419100"/>
                <a:gd name="connsiteX3-259" fmla="*/ 891540 w 2743200"/>
                <a:gd name="connsiteY3-260" fmla="*/ 189548 h 419100"/>
                <a:gd name="connsiteX4-261" fmla="*/ 891540 w 2743200"/>
                <a:gd name="connsiteY4-262" fmla="*/ 419100 h 419100"/>
                <a:gd name="connsiteX5-263" fmla="*/ 2743200 w 2743200"/>
                <a:gd name="connsiteY5-264" fmla="*/ 419100 h 419100"/>
                <a:gd name="connsiteX0-265" fmla="*/ 0 w 2743200"/>
                <a:gd name="connsiteY0-266" fmla="*/ 0 h 419100"/>
                <a:gd name="connsiteX1-267" fmla="*/ 1790700 w 2743200"/>
                <a:gd name="connsiteY1-268" fmla="*/ 0 h 419100"/>
                <a:gd name="connsiteX2-269" fmla="*/ 1793558 w 2743200"/>
                <a:gd name="connsiteY2-270" fmla="*/ 188595 h 419100"/>
                <a:gd name="connsiteX3-271" fmla="*/ 891540 w 2743200"/>
                <a:gd name="connsiteY3-272" fmla="*/ 189548 h 419100"/>
                <a:gd name="connsiteX4-273" fmla="*/ 891540 w 2743200"/>
                <a:gd name="connsiteY4-274" fmla="*/ 419100 h 419100"/>
                <a:gd name="connsiteX5-275" fmla="*/ 2743200 w 2743200"/>
                <a:gd name="connsiteY5-276" fmla="*/ 419100 h 419100"/>
                <a:gd name="connsiteX0-277" fmla="*/ 0 w 2743200"/>
                <a:gd name="connsiteY0-278" fmla="*/ 0 h 419100"/>
                <a:gd name="connsiteX1-279" fmla="*/ 1790700 w 2743200"/>
                <a:gd name="connsiteY1-280" fmla="*/ 0 h 419100"/>
                <a:gd name="connsiteX2-281" fmla="*/ 1793558 w 2743200"/>
                <a:gd name="connsiteY2-282" fmla="*/ 188595 h 419100"/>
                <a:gd name="connsiteX3-283" fmla="*/ 891540 w 2743200"/>
                <a:gd name="connsiteY3-284" fmla="*/ 189548 h 419100"/>
                <a:gd name="connsiteX4-285" fmla="*/ 891540 w 2743200"/>
                <a:gd name="connsiteY4-286" fmla="*/ 419100 h 419100"/>
                <a:gd name="connsiteX5-287" fmla="*/ 2743200 w 2743200"/>
                <a:gd name="connsiteY5-288" fmla="*/ 419100 h 419100"/>
                <a:gd name="connsiteX0-289" fmla="*/ 0 w 2743200"/>
                <a:gd name="connsiteY0-290" fmla="*/ 0 h 419100"/>
                <a:gd name="connsiteX1-291" fmla="*/ 1790700 w 2743200"/>
                <a:gd name="connsiteY1-292" fmla="*/ 0 h 419100"/>
                <a:gd name="connsiteX2-293" fmla="*/ 1793558 w 2743200"/>
                <a:gd name="connsiteY2-294" fmla="*/ 188595 h 419100"/>
                <a:gd name="connsiteX3-295" fmla="*/ 891540 w 2743200"/>
                <a:gd name="connsiteY3-296" fmla="*/ 189548 h 419100"/>
                <a:gd name="connsiteX4-297" fmla="*/ 891540 w 2743200"/>
                <a:gd name="connsiteY4-298" fmla="*/ 376237 h 419100"/>
                <a:gd name="connsiteX5-299" fmla="*/ 2743200 w 2743200"/>
                <a:gd name="connsiteY5-300" fmla="*/ 419100 h 419100"/>
                <a:gd name="connsiteX0-301" fmla="*/ 0 w 2743200"/>
                <a:gd name="connsiteY0-302" fmla="*/ 0 h 376237"/>
                <a:gd name="connsiteX1-303" fmla="*/ 1790700 w 2743200"/>
                <a:gd name="connsiteY1-304" fmla="*/ 0 h 376237"/>
                <a:gd name="connsiteX2-305" fmla="*/ 1793558 w 2743200"/>
                <a:gd name="connsiteY2-306" fmla="*/ 188595 h 376237"/>
                <a:gd name="connsiteX3-307" fmla="*/ 891540 w 2743200"/>
                <a:gd name="connsiteY3-308" fmla="*/ 189548 h 376237"/>
                <a:gd name="connsiteX4-309" fmla="*/ 891540 w 2743200"/>
                <a:gd name="connsiteY4-310" fmla="*/ 376237 h 376237"/>
                <a:gd name="connsiteX5-311" fmla="*/ 2743200 w 2743200"/>
                <a:gd name="connsiteY5-312" fmla="*/ 371475 h 376237"/>
                <a:gd name="connsiteX0-313" fmla="*/ 0 w 2743200"/>
                <a:gd name="connsiteY0-314" fmla="*/ 0 h 371475"/>
                <a:gd name="connsiteX1-315" fmla="*/ 1790700 w 2743200"/>
                <a:gd name="connsiteY1-316" fmla="*/ 0 h 371475"/>
                <a:gd name="connsiteX2-317" fmla="*/ 1793558 w 2743200"/>
                <a:gd name="connsiteY2-318" fmla="*/ 188595 h 371475"/>
                <a:gd name="connsiteX3-319" fmla="*/ 891540 w 2743200"/>
                <a:gd name="connsiteY3-320" fmla="*/ 189548 h 371475"/>
                <a:gd name="connsiteX4-321" fmla="*/ 886778 w 2743200"/>
                <a:gd name="connsiteY4-322" fmla="*/ 366712 h 371475"/>
                <a:gd name="connsiteX5-323" fmla="*/ 2743200 w 2743200"/>
                <a:gd name="connsiteY5-324" fmla="*/ 371475 h 371475"/>
                <a:gd name="connsiteX0-325" fmla="*/ 0 w 2743200"/>
                <a:gd name="connsiteY0-326" fmla="*/ 0 h 371475"/>
                <a:gd name="connsiteX1-327" fmla="*/ 1790700 w 2743200"/>
                <a:gd name="connsiteY1-328" fmla="*/ 0 h 371475"/>
                <a:gd name="connsiteX2-329" fmla="*/ 1793558 w 2743200"/>
                <a:gd name="connsiteY2-330" fmla="*/ 188595 h 371475"/>
                <a:gd name="connsiteX3-331" fmla="*/ 891540 w 2743200"/>
                <a:gd name="connsiteY3-332" fmla="*/ 189548 h 371475"/>
                <a:gd name="connsiteX4-333" fmla="*/ 886778 w 2743200"/>
                <a:gd name="connsiteY4-334" fmla="*/ 366712 h 371475"/>
                <a:gd name="connsiteX5-335" fmla="*/ 2743200 w 2743200"/>
                <a:gd name="connsiteY5-336" fmla="*/ 371475 h 371475"/>
                <a:gd name="connsiteX0-337" fmla="*/ 0 w 2743200"/>
                <a:gd name="connsiteY0-338" fmla="*/ 28575 h 371475"/>
                <a:gd name="connsiteX1-339" fmla="*/ 1790700 w 2743200"/>
                <a:gd name="connsiteY1-340" fmla="*/ 0 h 371475"/>
                <a:gd name="connsiteX2-341" fmla="*/ 1793558 w 2743200"/>
                <a:gd name="connsiteY2-342" fmla="*/ 188595 h 371475"/>
                <a:gd name="connsiteX3-343" fmla="*/ 891540 w 2743200"/>
                <a:gd name="connsiteY3-344" fmla="*/ 189548 h 371475"/>
                <a:gd name="connsiteX4-345" fmla="*/ 886778 w 2743200"/>
                <a:gd name="connsiteY4-346" fmla="*/ 366712 h 371475"/>
                <a:gd name="connsiteX5-347" fmla="*/ 2743200 w 2743200"/>
                <a:gd name="connsiteY5-348" fmla="*/ 371475 h 371475"/>
                <a:gd name="connsiteX0-349" fmla="*/ 0 w 2743200"/>
                <a:gd name="connsiteY0-350" fmla="*/ 28575 h 371475"/>
                <a:gd name="connsiteX1-351" fmla="*/ 1790700 w 2743200"/>
                <a:gd name="connsiteY1-352" fmla="*/ 0 h 371475"/>
                <a:gd name="connsiteX2-353" fmla="*/ 1793558 w 2743200"/>
                <a:gd name="connsiteY2-354" fmla="*/ 188595 h 371475"/>
                <a:gd name="connsiteX3-355" fmla="*/ 891540 w 2743200"/>
                <a:gd name="connsiteY3-356" fmla="*/ 189548 h 371475"/>
                <a:gd name="connsiteX4-357" fmla="*/ 886778 w 2743200"/>
                <a:gd name="connsiteY4-358" fmla="*/ 366712 h 371475"/>
                <a:gd name="connsiteX5-359" fmla="*/ 2743200 w 2743200"/>
                <a:gd name="connsiteY5-360" fmla="*/ 371475 h 371475"/>
                <a:gd name="connsiteX0-361" fmla="*/ 0 w 2743200"/>
                <a:gd name="connsiteY0-362" fmla="*/ 0 h 342900"/>
                <a:gd name="connsiteX1-363" fmla="*/ 1795462 w 2743200"/>
                <a:gd name="connsiteY1-364" fmla="*/ 0 h 342900"/>
                <a:gd name="connsiteX2-365" fmla="*/ 1793558 w 2743200"/>
                <a:gd name="connsiteY2-366" fmla="*/ 160020 h 342900"/>
                <a:gd name="connsiteX3-367" fmla="*/ 891540 w 2743200"/>
                <a:gd name="connsiteY3-368" fmla="*/ 160973 h 342900"/>
                <a:gd name="connsiteX4-369" fmla="*/ 886778 w 2743200"/>
                <a:gd name="connsiteY4-370" fmla="*/ 338137 h 342900"/>
                <a:gd name="connsiteX5-371" fmla="*/ 2743200 w 2743200"/>
                <a:gd name="connsiteY5-372" fmla="*/ 342900 h 342900"/>
                <a:gd name="connsiteX0-373" fmla="*/ 0 w 2743200"/>
                <a:gd name="connsiteY0-374" fmla="*/ 0 h 342900"/>
                <a:gd name="connsiteX1-375" fmla="*/ 1795462 w 2743200"/>
                <a:gd name="connsiteY1-376" fmla="*/ 0 h 342900"/>
                <a:gd name="connsiteX2-377" fmla="*/ 1793558 w 2743200"/>
                <a:gd name="connsiteY2-378" fmla="*/ 160020 h 342900"/>
                <a:gd name="connsiteX3-379" fmla="*/ 891540 w 2743200"/>
                <a:gd name="connsiteY3-380" fmla="*/ 160973 h 342900"/>
                <a:gd name="connsiteX4-381" fmla="*/ 886778 w 2743200"/>
                <a:gd name="connsiteY4-382" fmla="*/ 338137 h 342900"/>
                <a:gd name="connsiteX5-383" fmla="*/ 2743200 w 2743200"/>
                <a:gd name="connsiteY5-384" fmla="*/ 342900 h 3429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743200" h="342900">
                  <a:moveTo>
                    <a:pt x="0" y="0"/>
                  </a:moveTo>
                  <a:lnTo>
                    <a:pt x="1795462" y="0"/>
                  </a:lnTo>
                  <a:cubicBezTo>
                    <a:pt x="1876107" y="61596"/>
                    <a:pt x="1848168" y="105410"/>
                    <a:pt x="1793558" y="160020"/>
                  </a:cubicBezTo>
                  <a:lnTo>
                    <a:pt x="891540" y="160973"/>
                  </a:lnTo>
                  <a:cubicBezTo>
                    <a:pt x="816609" y="240666"/>
                    <a:pt x="830581" y="270510"/>
                    <a:pt x="886778" y="338137"/>
                  </a:cubicBezTo>
                  <a:lnTo>
                    <a:pt x="2743200" y="342900"/>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inpin heiti" charset="-122"/>
                <a:ea typeface="inpin heiti" charset="-122"/>
              </a:endParaRPr>
            </a:p>
          </p:txBody>
        </p:sp>
      </p:grpSp>
      <p:grpSp>
        <p:nvGrpSpPr>
          <p:cNvPr id="13" name="组合 12"/>
          <p:cNvGrpSpPr/>
          <p:nvPr/>
        </p:nvGrpSpPr>
        <p:grpSpPr>
          <a:xfrm>
            <a:off x="7648994" y="2531086"/>
            <a:ext cx="1666537" cy="482248"/>
            <a:chOff x="3283540" y="3135441"/>
            <a:chExt cx="2028943" cy="587118"/>
          </a:xfrm>
        </p:grpSpPr>
        <p:sp>
          <p:nvSpPr>
            <p:cNvPr id="14" name="任意多边形 9"/>
            <p:cNvSpPr/>
            <p:nvPr/>
          </p:nvSpPr>
          <p:spPr>
            <a:xfrm flipH="1">
              <a:off x="3860540" y="3135441"/>
              <a:ext cx="1417490" cy="293559"/>
            </a:xfrm>
            <a:custGeom>
              <a:avLst/>
              <a:gdLst>
                <a:gd name="connsiteX0" fmla="*/ 0 w 2743200"/>
                <a:gd name="connsiteY0" fmla="*/ 19064 h 457961"/>
                <a:gd name="connsiteX1" fmla="*/ 1790700 w 2743200"/>
                <a:gd name="connsiteY1" fmla="*/ 19064 h 457961"/>
                <a:gd name="connsiteX2" fmla="*/ 1798320 w 2743200"/>
                <a:gd name="connsiteY2" fmla="*/ 217184 h 457961"/>
                <a:gd name="connsiteX3" fmla="*/ 891540 w 2743200"/>
                <a:gd name="connsiteY3" fmla="*/ 232424 h 457961"/>
                <a:gd name="connsiteX4" fmla="*/ 891540 w 2743200"/>
                <a:gd name="connsiteY4" fmla="*/ 438164 h 457961"/>
                <a:gd name="connsiteX5" fmla="*/ 2743200 w 2743200"/>
                <a:gd name="connsiteY5" fmla="*/ 438164 h 457961"/>
                <a:gd name="connsiteX0-1" fmla="*/ 0 w 2743200"/>
                <a:gd name="connsiteY0-2" fmla="*/ 7268 h 446165"/>
                <a:gd name="connsiteX1-3" fmla="*/ 1790700 w 2743200"/>
                <a:gd name="connsiteY1-4" fmla="*/ 7268 h 446165"/>
                <a:gd name="connsiteX2-5" fmla="*/ 1798320 w 2743200"/>
                <a:gd name="connsiteY2-6" fmla="*/ 205388 h 446165"/>
                <a:gd name="connsiteX3-7" fmla="*/ 891540 w 2743200"/>
                <a:gd name="connsiteY3-8" fmla="*/ 220628 h 446165"/>
                <a:gd name="connsiteX4-9" fmla="*/ 891540 w 2743200"/>
                <a:gd name="connsiteY4-10" fmla="*/ 426368 h 446165"/>
                <a:gd name="connsiteX5-11" fmla="*/ 2743200 w 2743200"/>
                <a:gd name="connsiteY5-12" fmla="*/ 426368 h 446165"/>
                <a:gd name="connsiteX0-13" fmla="*/ 0 w 2743200"/>
                <a:gd name="connsiteY0-14" fmla="*/ 0 h 438897"/>
                <a:gd name="connsiteX1-15" fmla="*/ 1790700 w 2743200"/>
                <a:gd name="connsiteY1-16" fmla="*/ 0 h 438897"/>
                <a:gd name="connsiteX2-17" fmla="*/ 1798320 w 2743200"/>
                <a:gd name="connsiteY2-18" fmla="*/ 198120 h 438897"/>
                <a:gd name="connsiteX3-19" fmla="*/ 891540 w 2743200"/>
                <a:gd name="connsiteY3-20" fmla="*/ 213360 h 438897"/>
                <a:gd name="connsiteX4-21" fmla="*/ 891540 w 2743200"/>
                <a:gd name="connsiteY4-22" fmla="*/ 419100 h 438897"/>
                <a:gd name="connsiteX5-23" fmla="*/ 2743200 w 2743200"/>
                <a:gd name="connsiteY5-24" fmla="*/ 419100 h 438897"/>
                <a:gd name="connsiteX0-25" fmla="*/ 0 w 2743200"/>
                <a:gd name="connsiteY0-26" fmla="*/ 0 h 438897"/>
                <a:gd name="connsiteX1-27" fmla="*/ 1790700 w 2743200"/>
                <a:gd name="connsiteY1-28" fmla="*/ 0 h 438897"/>
                <a:gd name="connsiteX2-29" fmla="*/ 1798320 w 2743200"/>
                <a:gd name="connsiteY2-30" fmla="*/ 198120 h 438897"/>
                <a:gd name="connsiteX3-31" fmla="*/ 891540 w 2743200"/>
                <a:gd name="connsiteY3-32" fmla="*/ 213360 h 438897"/>
                <a:gd name="connsiteX4-33" fmla="*/ 891540 w 2743200"/>
                <a:gd name="connsiteY4-34" fmla="*/ 419100 h 438897"/>
                <a:gd name="connsiteX5-35" fmla="*/ 2743200 w 2743200"/>
                <a:gd name="connsiteY5-36" fmla="*/ 419100 h 438897"/>
                <a:gd name="connsiteX0-37" fmla="*/ 0 w 2743200"/>
                <a:gd name="connsiteY0-38" fmla="*/ 0 h 438897"/>
                <a:gd name="connsiteX1-39" fmla="*/ 1790700 w 2743200"/>
                <a:gd name="connsiteY1-40" fmla="*/ 0 h 438897"/>
                <a:gd name="connsiteX2-41" fmla="*/ 1798320 w 2743200"/>
                <a:gd name="connsiteY2-42" fmla="*/ 198120 h 438897"/>
                <a:gd name="connsiteX3-43" fmla="*/ 891540 w 2743200"/>
                <a:gd name="connsiteY3-44" fmla="*/ 213360 h 438897"/>
                <a:gd name="connsiteX4-45" fmla="*/ 891540 w 2743200"/>
                <a:gd name="connsiteY4-46" fmla="*/ 419100 h 438897"/>
                <a:gd name="connsiteX5-47" fmla="*/ 2743200 w 2743200"/>
                <a:gd name="connsiteY5-48" fmla="*/ 419100 h 438897"/>
                <a:gd name="connsiteX0-49" fmla="*/ 0 w 2743200"/>
                <a:gd name="connsiteY0-50" fmla="*/ 0 h 438897"/>
                <a:gd name="connsiteX1-51" fmla="*/ 1790700 w 2743200"/>
                <a:gd name="connsiteY1-52" fmla="*/ 0 h 438897"/>
                <a:gd name="connsiteX2-53" fmla="*/ 1798320 w 2743200"/>
                <a:gd name="connsiteY2-54" fmla="*/ 198120 h 438897"/>
                <a:gd name="connsiteX3-55" fmla="*/ 891540 w 2743200"/>
                <a:gd name="connsiteY3-56" fmla="*/ 213360 h 438897"/>
                <a:gd name="connsiteX4-57" fmla="*/ 891540 w 2743200"/>
                <a:gd name="connsiteY4-58" fmla="*/ 419100 h 438897"/>
                <a:gd name="connsiteX5-59" fmla="*/ 2743200 w 2743200"/>
                <a:gd name="connsiteY5-60" fmla="*/ 419100 h 438897"/>
                <a:gd name="connsiteX0-61" fmla="*/ 0 w 2743200"/>
                <a:gd name="connsiteY0-62" fmla="*/ 0 h 438897"/>
                <a:gd name="connsiteX1-63" fmla="*/ 1790700 w 2743200"/>
                <a:gd name="connsiteY1-64" fmla="*/ 0 h 438897"/>
                <a:gd name="connsiteX2-65" fmla="*/ 1798320 w 2743200"/>
                <a:gd name="connsiteY2-66" fmla="*/ 198120 h 438897"/>
                <a:gd name="connsiteX3-67" fmla="*/ 891540 w 2743200"/>
                <a:gd name="connsiteY3-68" fmla="*/ 213360 h 438897"/>
                <a:gd name="connsiteX4-69" fmla="*/ 891540 w 2743200"/>
                <a:gd name="connsiteY4-70" fmla="*/ 419100 h 438897"/>
                <a:gd name="connsiteX5-71" fmla="*/ 2743200 w 2743200"/>
                <a:gd name="connsiteY5-72" fmla="*/ 419100 h 438897"/>
                <a:gd name="connsiteX0-73" fmla="*/ 0 w 2743200"/>
                <a:gd name="connsiteY0-74" fmla="*/ 0 h 438897"/>
                <a:gd name="connsiteX1-75" fmla="*/ 1790700 w 2743200"/>
                <a:gd name="connsiteY1-76" fmla="*/ 0 h 438897"/>
                <a:gd name="connsiteX2-77" fmla="*/ 1798320 w 2743200"/>
                <a:gd name="connsiteY2-78" fmla="*/ 198120 h 438897"/>
                <a:gd name="connsiteX3-79" fmla="*/ 891540 w 2743200"/>
                <a:gd name="connsiteY3-80" fmla="*/ 213360 h 438897"/>
                <a:gd name="connsiteX4-81" fmla="*/ 891540 w 2743200"/>
                <a:gd name="connsiteY4-82" fmla="*/ 419100 h 438897"/>
                <a:gd name="connsiteX5-83" fmla="*/ 2743200 w 2743200"/>
                <a:gd name="connsiteY5-84" fmla="*/ 419100 h 438897"/>
                <a:gd name="connsiteX0-85" fmla="*/ 0 w 2743200"/>
                <a:gd name="connsiteY0-86" fmla="*/ 0 h 438897"/>
                <a:gd name="connsiteX1-87" fmla="*/ 1790700 w 2743200"/>
                <a:gd name="connsiteY1-88" fmla="*/ 0 h 438897"/>
                <a:gd name="connsiteX2-89" fmla="*/ 1798320 w 2743200"/>
                <a:gd name="connsiteY2-90" fmla="*/ 198120 h 438897"/>
                <a:gd name="connsiteX3-91" fmla="*/ 891540 w 2743200"/>
                <a:gd name="connsiteY3-92" fmla="*/ 213360 h 438897"/>
                <a:gd name="connsiteX4-93" fmla="*/ 891540 w 2743200"/>
                <a:gd name="connsiteY4-94" fmla="*/ 419100 h 438897"/>
                <a:gd name="connsiteX5-95" fmla="*/ 2743200 w 2743200"/>
                <a:gd name="connsiteY5-96" fmla="*/ 419100 h 438897"/>
                <a:gd name="connsiteX0-97" fmla="*/ 0 w 2743200"/>
                <a:gd name="connsiteY0-98" fmla="*/ 0 h 438897"/>
                <a:gd name="connsiteX1-99" fmla="*/ 1790700 w 2743200"/>
                <a:gd name="connsiteY1-100" fmla="*/ 0 h 438897"/>
                <a:gd name="connsiteX2-101" fmla="*/ 1798320 w 2743200"/>
                <a:gd name="connsiteY2-102" fmla="*/ 198120 h 438897"/>
                <a:gd name="connsiteX3-103" fmla="*/ 891540 w 2743200"/>
                <a:gd name="connsiteY3-104" fmla="*/ 213360 h 438897"/>
                <a:gd name="connsiteX4-105" fmla="*/ 891540 w 2743200"/>
                <a:gd name="connsiteY4-106" fmla="*/ 419100 h 438897"/>
                <a:gd name="connsiteX5-107" fmla="*/ 2743200 w 2743200"/>
                <a:gd name="connsiteY5-108" fmla="*/ 419100 h 438897"/>
                <a:gd name="connsiteX0-109" fmla="*/ 0 w 2743200"/>
                <a:gd name="connsiteY0-110" fmla="*/ 0 h 438897"/>
                <a:gd name="connsiteX1-111" fmla="*/ 1790700 w 2743200"/>
                <a:gd name="connsiteY1-112" fmla="*/ 0 h 438897"/>
                <a:gd name="connsiteX2-113" fmla="*/ 1798320 w 2743200"/>
                <a:gd name="connsiteY2-114" fmla="*/ 198120 h 438897"/>
                <a:gd name="connsiteX3-115" fmla="*/ 891540 w 2743200"/>
                <a:gd name="connsiteY3-116" fmla="*/ 213360 h 438897"/>
                <a:gd name="connsiteX4-117" fmla="*/ 891540 w 2743200"/>
                <a:gd name="connsiteY4-118" fmla="*/ 419100 h 438897"/>
                <a:gd name="connsiteX5-119" fmla="*/ 2743200 w 2743200"/>
                <a:gd name="connsiteY5-120" fmla="*/ 419100 h 438897"/>
                <a:gd name="connsiteX0-121" fmla="*/ 0 w 2743200"/>
                <a:gd name="connsiteY0-122" fmla="*/ 0 h 438897"/>
                <a:gd name="connsiteX1-123" fmla="*/ 1790700 w 2743200"/>
                <a:gd name="connsiteY1-124" fmla="*/ 0 h 438897"/>
                <a:gd name="connsiteX2-125" fmla="*/ 1798320 w 2743200"/>
                <a:gd name="connsiteY2-126" fmla="*/ 198120 h 438897"/>
                <a:gd name="connsiteX3-127" fmla="*/ 891540 w 2743200"/>
                <a:gd name="connsiteY3-128" fmla="*/ 213360 h 438897"/>
                <a:gd name="connsiteX4-129" fmla="*/ 891540 w 2743200"/>
                <a:gd name="connsiteY4-130" fmla="*/ 419100 h 438897"/>
                <a:gd name="connsiteX5-131" fmla="*/ 2743200 w 2743200"/>
                <a:gd name="connsiteY5-132" fmla="*/ 419100 h 438897"/>
                <a:gd name="connsiteX0-133" fmla="*/ 0 w 2743200"/>
                <a:gd name="connsiteY0-134" fmla="*/ 0 h 426936"/>
                <a:gd name="connsiteX1-135" fmla="*/ 1790700 w 2743200"/>
                <a:gd name="connsiteY1-136" fmla="*/ 0 h 426936"/>
                <a:gd name="connsiteX2-137" fmla="*/ 1798320 w 2743200"/>
                <a:gd name="connsiteY2-138" fmla="*/ 198120 h 426936"/>
                <a:gd name="connsiteX3-139" fmla="*/ 891540 w 2743200"/>
                <a:gd name="connsiteY3-140" fmla="*/ 213360 h 426936"/>
                <a:gd name="connsiteX4-141" fmla="*/ 891540 w 2743200"/>
                <a:gd name="connsiteY4-142" fmla="*/ 419100 h 426936"/>
                <a:gd name="connsiteX5-143" fmla="*/ 2743200 w 2743200"/>
                <a:gd name="connsiteY5-144" fmla="*/ 419100 h 426936"/>
                <a:gd name="connsiteX0-145" fmla="*/ 0 w 2743200"/>
                <a:gd name="connsiteY0-146" fmla="*/ 0 h 419100"/>
                <a:gd name="connsiteX1-147" fmla="*/ 1790700 w 2743200"/>
                <a:gd name="connsiteY1-148" fmla="*/ 0 h 419100"/>
                <a:gd name="connsiteX2-149" fmla="*/ 1798320 w 2743200"/>
                <a:gd name="connsiteY2-150" fmla="*/ 198120 h 419100"/>
                <a:gd name="connsiteX3-151" fmla="*/ 891540 w 2743200"/>
                <a:gd name="connsiteY3-152" fmla="*/ 213360 h 419100"/>
                <a:gd name="connsiteX4-153" fmla="*/ 891540 w 2743200"/>
                <a:gd name="connsiteY4-154" fmla="*/ 419100 h 419100"/>
                <a:gd name="connsiteX5-155" fmla="*/ 2743200 w 2743200"/>
                <a:gd name="connsiteY5-156" fmla="*/ 419100 h 419100"/>
                <a:gd name="connsiteX0-157" fmla="*/ 0 w 2743200"/>
                <a:gd name="connsiteY0-158" fmla="*/ 0 h 419100"/>
                <a:gd name="connsiteX1-159" fmla="*/ 1790700 w 2743200"/>
                <a:gd name="connsiteY1-160" fmla="*/ 0 h 419100"/>
                <a:gd name="connsiteX2-161" fmla="*/ 1798320 w 2743200"/>
                <a:gd name="connsiteY2-162" fmla="*/ 198120 h 419100"/>
                <a:gd name="connsiteX3-163" fmla="*/ 891540 w 2743200"/>
                <a:gd name="connsiteY3-164" fmla="*/ 213360 h 419100"/>
                <a:gd name="connsiteX4-165" fmla="*/ 891540 w 2743200"/>
                <a:gd name="connsiteY4-166" fmla="*/ 419100 h 419100"/>
                <a:gd name="connsiteX5-167" fmla="*/ 2743200 w 2743200"/>
                <a:gd name="connsiteY5-168" fmla="*/ 419100 h 419100"/>
                <a:gd name="connsiteX0-169" fmla="*/ 0 w 2743200"/>
                <a:gd name="connsiteY0-170" fmla="*/ 0 h 419100"/>
                <a:gd name="connsiteX1-171" fmla="*/ 1790700 w 2743200"/>
                <a:gd name="connsiteY1-172" fmla="*/ 0 h 419100"/>
                <a:gd name="connsiteX2-173" fmla="*/ 1798320 w 2743200"/>
                <a:gd name="connsiteY2-174" fmla="*/ 198120 h 419100"/>
                <a:gd name="connsiteX3-175" fmla="*/ 891540 w 2743200"/>
                <a:gd name="connsiteY3-176" fmla="*/ 213360 h 419100"/>
                <a:gd name="connsiteX4-177" fmla="*/ 891540 w 2743200"/>
                <a:gd name="connsiteY4-178" fmla="*/ 419100 h 419100"/>
                <a:gd name="connsiteX5-179" fmla="*/ 2743200 w 2743200"/>
                <a:gd name="connsiteY5-180" fmla="*/ 419100 h 419100"/>
                <a:gd name="connsiteX0-181" fmla="*/ 0 w 2743200"/>
                <a:gd name="connsiteY0-182" fmla="*/ 0 h 419100"/>
                <a:gd name="connsiteX1-183" fmla="*/ 1790700 w 2743200"/>
                <a:gd name="connsiteY1-184" fmla="*/ 0 h 419100"/>
                <a:gd name="connsiteX2-185" fmla="*/ 1798320 w 2743200"/>
                <a:gd name="connsiteY2-186" fmla="*/ 198120 h 419100"/>
                <a:gd name="connsiteX3-187" fmla="*/ 891540 w 2743200"/>
                <a:gd name="connsiteY3-188" fmla="*/ 213360 h 419100"/>
                <a:gd name="connsiteX4-189" fmla="*/ 891540 w 2743200"/>
                <a:gd name="connsiteY4-190" fmla="*/ 419100 h 419100"/>
                <a:gd name="connsiteX5-191" fmla="*/ 2743200 w 2743200"/>
                <a:gd name="connsiteY5-192" fmla="*/ 419100 h 419100"/>
                <a:gd name="connsiteX0-193" fmla="*/ 0 w 2743200"/>
                <a:gd name="connsiteY0-194" fmla="*/ 0 h 419100"/>
                <a:gd name="connsiteX1-195" fmla="*/ 1790700 w 2743200"/>
                <a:gd name="connsiteY1-196" fmla="*/ 0 h 419100"/>
                <a:gd name="connsiteX2-197" fmla="*/ 1798320 w 2743200"/>
                <a:gd name="connsiteY2-198" fmla="*/ 198120 h 419100"/>
                <a:gd name="connsiteX3-199" fmla="*/ 891540 w 2743200"/>
                <a:gd name="connsiteY3-200" fmla="*/ 213360 h 419100"/>
                <a:gd name="connsiteX4-201" fmla="*/ 891540 w 2743200"/>
                <a:gd name="connsiteY4-202" fmla="*/ 419100 h 419100"/>
                <a:gd name="connsiteX5-203" fmla="*/ 2743200 w 2743200"/>
                <a:gd name="connsiteY5-204" fmla="*/ 419100 h 419100"/>
                <a:gd name="connsiteX0-205" fmla="*/ 0 w 2743200"/>
                <a:gd name="connsiteY0-206" fmla="*/ 0 h 419100"/>
                <a:gd name="connsiteX1-207" fmla="*/ 1790700 w 2743200"/>
                <a:gd name="connsiteY1-208" fmla="*/ 0 h 419100"/>
                <a:gd name="connsiteX2-209" fmla="*/ 1798320 w 2743200"/>
                <a:gd name="connsiteY2-210" fmla="*/ 198120 h 419100"/>
                <a:gd name="connsiteX3-211" fmla="*/ 891540 w 2743200"/>
                <a:gd name="connsiteY3-212" fmla="*/ 189548 h 419100"/>
                <a:gd name="connsiteX4-213" fmla="*/ 891540 w 2743200"/>
                <a:gd name="connsiteY4-214" fmla="*/ 419100 h 419100"/>
                <a:gd name="connsiteX5-215" fmla="*/ 2743200 w 2743200"/>
                <a:gd name="connsiteY5-216" fmla="*/ 419100 h 419100"/>
                <a:gd name="connsiteX0-217" fmla="*/ 0 w 2743200"/>
                <a:gd name="connsiteY0-218" fmla="*/ 0 h 419100"/>
                <a:gd name="connsiteX1-219" fmla="*/ 1790700 w 2743200"/>
                <a:gd name="connsiteY1-220" fmla="*/ 0 h 419100"/>
                <a:gd name="connsiteX2-221" fmla="*/ 1798320 w 2743200"/>
                <a:gd name="connsiteY2-222" fmla="*/ 198120 h 419100"/>
                <a:gd name="connsiteX3-223" fmla="*/ 891540 w 2743200"/>
                <a:gd name="connsiteY3-224" fmla="*/ 189548 h 419100"/>
                <a:gd name="connsiteX4-225" fmla="*/ 891540 w 2743200"/>
                <a:gd name="connsiteY4-226" fmla="*/ 419100 h 419100"/>
                <a:gd name="connsiteX5-227" fmla="*/ 2743200 w 2743200"/>
                <a:gd name="connsiteY5-228" fmla="*/ 419100 h 419100"/>
                <a:gd name="connsiteX0-229" fmla="*/ 0 w 2743200"/>
                <a:gd name="connsiteY0-230" fmla="*/ 0 h 419100"/>
                <a:gd name="connsiteX1-231" fmla="*/ 1790700 w 2743200"/>
                <a:gd name="connsiteY1-232" fmla="*/ 0 h 419100"/>
                <a:gd name="connsiteX2-233" fmla="*/ 1798320 w 2743200"/>
                <a:gd name="connsiteY2-234" fmla="*/ 198120 h 419100"/>
                <a:gd name="connsiteX3-235" fmla="*/ 891540 w 2743200"/>
                <a:gd name="connsiteY3-236" fmla="*/ 189548 h 419100"/>
                <a:gd name="connsiteX4-237" fmla="*/ 891540 w 2743200"/>
                <a:gd name="connsiteY4-238" fmla="*/ 419100 h 419100"/>
                <a:gd name="connsiteX5-239" fmla="*/ 2743200 w 2743200"/>
                <a:gd name="connsiteY5-240" fmla="*/ 419100 h 419100"/>
                <a:gd name="connsiteX0-241" fmla="*/ 0 w 2743200"/>
                <a:gd name="connsiteY0-242" fmla="*/ 0 h 419100"/>
                <a:gd name="connsiteX1-243" fmla="*/ 1790700 w 2743200"/>
                <a:gd name="connsiteY1-244" fmla="*/ 0 h 419100"/>
                <a:gd name="connsiteX2-245" fmla="*/ 1798320 w 2743200"/>
                <a:gd name="connsiteY2-246" fmla="*/ 198120 h 419100"/>
                <a:gd name="connsiteX3-247" fmla="*/ 891540 w 2743200"/>
                <a:gd name="connsiteY3-248" fmla="*/ 189548 h 419100"/>
                <a:gd name="connsiteX4-249" fmla="*/ 891540 w 2743200"/>
                <a:gd name="connsiteY4-250" fmla="*/ 419100 h 419100"/>
                <a:gd name="connsiteX5-251" fmla="*/ 2743200 w 2743200"/>
                <a:gd name="connsiteY5-252" fmla="*/ 419100 h 419100"/>
                <a:gd name="connsiteX0-253" fmla="*/ 0 w 2743200"/>
                <a:gd name="connsiteY0-254" fmla="*/ 0 h 419100"/>
                <a:gd name="connsiteX1-255" fmla="*/ 1790700 w 2743200"/>
                <a:gd name="connsiteY1-256" fmla="*/ 0 h 419100"/>
                <a:gd name="connsiteX2-257" fmla="*/ 1793558 w 2743200"/>
                <a:gd name="connsiteY2-258" fmla="*/ 183832 h 419100"/>
                <a:gd name="connsiteX3-259" fmla="*/ 891540 w 2743200"/>
                <a:gd name="connsiteY3-260" fmla="*/ 189548 h 419100"/>
                <a:gd name="connsiteX4-261" fmla="*/ 891540 w 2743200"/>
                <a:gd name="connsiteY4-262" fmla="*/ 419100 h 419100"/>
                <a:gd name="connsiteX5-263" fmla="*/ 2743200 w 2743200"/>
                <a:gd name="connsiteY5-264" fmla="*/ 419100 h 419100"/>
                <a:gd name="connsiteX0-265" fmla="*/ 0 w 2743200"/>
                <a:gd name="connsiteY0-266" fmla="*/ 0 h 419100"/>
                <a:gd name="connsiteX1-267" fmla="*/ 1790700 w 2743200"/>
                <a:gd name="connsiteY1-268" fmla="*/ 0 h 419100"/>
                <a:gd name="connsiteX2-269" fmla="*/ 1793558 w 2743200"/>
                <a:gd name="connsiteY2-270" fmla="*/ 188595 h 419100"/>
                <a:gd name="connsiteX3-271" fmla="*/ 891540 w 2743200"/>
                <a:gd name="connsiteY3-272" fmla="*/ 189548 h 419100"/>
                <a:gd name="connsiteX4-273" fmla="*/ 891540 w 2743200"/>
                <a:gd name="connsiteY4-274" fmla="*/ 419100 h 419100"/>
                <a:gd name="connsiteX5-275" fmla="*/ 2743200 w 2743200"/>
                <a:gd name="connsiteY5-276" fmla="*/ 419100 h 419100"/>
                <a:gd name="connsiteX0-277" fmla="*/ 0 w 2743200"/>
                <a:gd name="connsiteY0-278" fmla="*/ 0 h 419100"/>
                <a:gd name="connsiteX1-279" fmla="*/ 1790700 w 2743200"/>
                <a:gd name="connsiteY1-280" fmla="*/ 0 h 419100"/>
                <a:gd name="connsiteX2-281" fmla="*/ 1793558 w 2743200"/>
                <a:gd name="connsiteY2-282" fmla="*/ 188595 h 419100"/>
                <a:gd name="connsiteX3-283" fmla="*/ 891540 w 2743200"/>
                <a:gd name="connsiteY3-284" fmla="*/ 189548 h 419100"/>
                <a:gd name="connsiteX4-285" fmla="*/ 891540 w 2743200"/>
                <a:gd name="connsiteY4-286" fmla="*/ 419100 h 419100"/>
                <a:gd name="connsiteX5-287" fmla="*/ 2743200 w 2743200"/>
                <a:gd name="connsiteY5-288" fmla="*/ 419100 h 419100"/>
                <a:gd name="connsiteX0-289" fmla="*/ 0 w 2743200"/>
                <a:gd name="connsiteY0-290" fmla="*/ 0 h 419100"/>
                <a:gd name="connsiteX1-291" fmla="*/ 1790700 w 2743200"/>
                <a:gd name="connsiteY1-292" fmla="*/ 0 h 419100"/>
                <a:gd name="connsiteX2-293" fmla="*/ 1793558 w 2743200"/>
                <a:gd name="connsiteY2-294" fmla="*/ 188595 h 419100"/>
                <a:gd name="connsiteX3-295" fmla="*/ 891540 w 2743200"/>
                <a:gd name="connsiteY3-296" fmla="*/ 189548 h 419100"/>
                <a:gd name="connsiteX4-297" fmla="*/ 891540 w 2743200"/>
                <a:gd name="connsiteY4-298" fmla="*/ 376237 h 419100"/>
                <a:gd name="connsiteX5-299" fmla="*/ 2743200 w 2743200"/>
                <a:gd name="connsiteY5-300" fmla="*/ 419100 h 419100"/>
                <a:gd name="connsiteX0-301" fmla="*/ 0 w 2743200"/>
                <a:gd name="connsiteY0-302" fmla="*/ 0 h 376237"/>
                <a:gd name="connsiteX1-303" fmla="*/ 1790700 w 2743200"/>
                <a:gd name="connsiteY1-304" fmla="*/ 0 h 376237"/>
                <a:gd name="connsiteX2-305" fmla="*/ 1793558 w 2743200"/>
                <a:gd name="connsiteY2-306" fmla="*/ 188595 h 376237"/>
                <a:gd name="connsiteX3-307" fmla="*/ 891540 w 2743200"/>
                <a:gd name="connsiteY3-308" fmla="*/ 189548 h 376237"/>
                <a:gd name="connsiteX4-309" fmla="*/ 891540 w 2743200"/>
                <a:gd name="connsiteY4-310" fmla="*/ 376237 h 376237"/>
                <a:gd name="connsiteX5-311" fmla="*/ 2743200 w 2743200"/>
                <a:gd name="connsiteY5-312" fmla="*/ 371475 h 376237"/>
                <a:gd name="connsiteX0-313" fmla="*/ 0 w 2743200"/>
                <a:gd name="connsiteY0-314" fmla="*/ 0 h 371475"/>
                <a:gd name="connsiteX1-315" fmla="*/ 1790700 w 2743200"/>
                <a:gd name="connsiteY1-316" fmla="*/ 0 h 371475"/>
                <a:gd name="connsiteX2-317" fmla="*/ 1793558 w 2743200"/>
                <a:gd name="connsiteY2-318" fmla="*/ 188595 h 371475"/>
                <a:gd name="connsiteX3-319" fmla="*/ 891540 w 2743200"/>
                <a:gd name="connsiteY3-320" fmla="*/ 189548 h 371475"/>
                <a:gd name="connsiteX4-321" fmla="*/ 886778 w 2743200"/>
                <a:gd name="connsiteY4-322" fmla="*/ 366712 h 371475"/>
                <a:gd name="connsiteX5-323" fmla="*/ 2743200 w 2743200"/>
                <a:gd name="connsiteY5-324" fmla="*/ 371475 h 371475"/>
                <a:gd name="connsiteX0-325" fmla="*/ 0 w 2743200"/>
                <a:gd name="connsiteY0-326" fmla="*/ 0 h 371475"/>
                <a:gd name="connsiteX1-327" fmla="*/ 1790700 w 2743200"/>
                <a:gd name="connsiteY1-328" fmla="*/ 0 h 371475"/>
                <a:gd name="connsiteX2-329" fmla="*/ 1793558 w 2743200"/>
                <a:gd name="connsiteY2-330" fmla="*/ 188595 h 371475"/>
                <a:gd name="connsiteX3-331" fmla="*/ 891540 w 2743200"/>
                <a:gd name="connsiteY3-332" fmla="*/ 189548 h 371475"/>
                <a:gd name="connsiteX4-333" fmla="*/ 886778 w 2743200"/>
                <a:gd name="connsiteY4-334" fmla="*/ 366712 h 371475"/>
                <a:gd name="connsiteX5-335" fmla="*/ 2743200 w 2743200"/>
                <a:gd name="connsiteY5-336" fmla="*/ 371475 h 371475"/>
                <a:gd name="connsiteX0-337" fmla="*/ 0 w 2743200"/>
                <a:gd name="connsiteY0-338" fmla="*/ 28575 h 371475"/>
                <a:gd name="connsiteX1-339" fmla="*/ 1790700 w 2743200"/>
                <a:gd name="connsiteY1-340" fmla="*/ 0 h 371475"/>
                <a:gd name="connsiteX2-341" fmla="*/ 1793558 w 2743200"/>
                <a:gd name="connsiteY2-342" fmla="*/ 188595 h 371475"/>
                <a:gd name="connsiteX3-343" fmla="*/ 891540 w 2743200"/>
                <a:gd name="connsiteY3-344" fmla="*/ 189548 h 371475"/>
                <a:gd name="connsiteX4-345" fmla="*/ 886778 w 2743200"/>
                <a:gd name="connsiteY4-346" fmla="*/ 366712 h 371475"/>
                <a:gd name="connsiteX5-347" fmla="*/ 2743200 w 2743200"/>
                <a:gd name="connsiteY5-348" fmla="*/ 371475 h 371475"/>
                <a:gd name="connsiteX0-349" fmla="*/ 0 w 2743200"/>
                <a:gd name="connsiteY0-350" fmla="*/ 28575 h 371475"/>
                <a:gd name="connsiteX1-351" fmla="*/ 1790700 w 2743200"/>
                <a:gd name="connsiteY1-352" fmla="*/ 0 h 371475"/>
                <a:gd name="connsiteX2-353" fmla="*/ 1793558 w 2743200"/>
                <a:gd name="connsiteY2-354" fmla="*/ 188595 h 371475"/>
                <a:gd name="connsiteX3-355" fmla="*/ 891540 w 2743200"/>
                <a:gd name="connsiteY3-356" fmla="*/ 189548 h 371475"/>
                <a:gd name="connsiteX4-357" fmla="*/ 886778 w 2743200"/>
                <a:gd name="connsiteY4-358" fmla="*/ 366712 h 371475"/>
                <a:gd name="connsiteX5-359" fmla="*/ 2743200 w 2743200"/>
                <a:gd name="connsiteY5-360" fmla="*/ 371475 h 371475"/>
                <a:gd name="connsiteX0-361" fmla="*/ 0 w 2743200"/>
                <a:gd name="connsiteY0-362" fmla="*/ 0 h 342900"/>
                <a:gd name="connsiteX1-363" fmla="*/ 1795462 w 2743200"/>
                <a:gd name="connsiteY1-364" fmla="*/ 0 h 342900"/>
                <a:gd name="connsiteX2-365" fmla="*/ 1793558 w 2743200"/>
                <a:gd name="connsiteY2-366" fmla="*/ 160020 h 342900"/>
                <a:gd name="connsiteX3-367" fmla="*/ 891540 w 2743200"/>
                <a:gd name="connsiteY3-368" fmla="*/ 160973 h 342900"/>
                <a:gd name="connsiteX4-369" fmla="*/ 886778 w 2743200"/>
                <a:gd name="connsiteY4-370" fmla="*/ 338137 h 342900"/>
                <a:gd name="connsiteX5-371" fmla="*/ 2743200 w 2743200"/>
                <a:gd name="connsiteY5-372" fmla="*/ 342900 h 342900"/>
                <a:gd name="connsiteX0-373" fmla="*/ 0 w 2743200"/>
                <a:gd name="connsiteY0-374" fmla="*/ 0 h 342900"/>
                <a:gd name="connsiteX1-375" fmla="*/ 1795462 w 2743200"/>
                <a:gd name="connsiteY1-376" fmla="*/ 0 h 342900"/>
                <a:gd name="connsiteX2-377" fmla="*/ 1793558 w 2743200"/>
                <a:gd name="connsiteY2-378" fmla="*/ 160020 h 342900"/>
                <a:gd name="connsiteX3-379" fmla="*/ 891540 w 2743200"/>
                <a:gd name="connsiteY3-380" fmla="*/ 160973 h 342900"/>
                <a:gd name="connsiteX4-381" fmla="*/ 886778 w 2743200"/>
                <a:gd name="connsiteY4-382" fmla="*/ 338137 h 342900"/>
                <a:gd name="connsiteX5-383" fmla="*/ 2743200 w 2743200"/>
                <a:gd name="connsiteY5-384" fmla="*/ 342900 h 3429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743200" h="342900">
                  <a:moveTo>
                    <a:pt x="0" y="0"/>
                  </a:moveTo>
                  <a:lnTo>
                    <a:pt x="1795462" y="0"/>
                  </a:lnTo>
                  <a:cubicBezTo>
                    <a:pt x="1876107" y="61596"/>
                    <a:pt x="1848168" y="105410"/>
                    <a:pt x="1793558" y="160020"/>
                  </a:cubicBezTo>
                  <a:lnTo>
                    <a:pt x="891540" y="160973"/>
                  </a:lnTo>
                  <a:cubicBezTo>
                    <a:pt x="816609" y="240666"/>
                    <a:pt x="830581" y="270510"/>
                    <a:pt x="886778" y="338137"/>
                  </a:cubicBezTo>
                  <a:lnTo>
                    <a:pt x="2743200" y="342900"/>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inpin heiti" charset="-122"/>
                <a:ea typeface="inpin heiti" charset="-122"/>
              </a:endParaRPr>
            </a:p>
          </p:txBody>
        </p:sp>
        <p:sp>
          <p:nvSpPr>
            <p:cNvPr id="15" name="任意多边形 10"/>
            <p:cNvSpPr/>
            <p:nvPr/>
          </p:nvSpPr>
          <p:spPr>
            <a:xfrm flipH="1">
              <a:off x="3894993" y="3135441"/>
              <a:ext cx="1417490" cy="293559"/>
            </a:xfrm>
            <a:custGeom>
              <a:avLst/>
              <a:gdLst>
                <a:gd name="connsiteX0" fmla="*/ 0 w 2743200"/>
                <a:gd name="connsiteY0" fmla="*/ 19064 h 457961"/>
                <a:gd name="connsiteX1" fmla="*/ 1790700 w 2743200"/>
                <a:gd name="connsiteY1" fmla="*/ 19064 h 457961"/>
                <a:gd name="connsiteX2" fmla="*/ 1798320 w 2743200"/>
                <a:gd name="connsiteY2" fmla="*/ 217184 h 457961"/>
                <a:gd name="connsiteX3" fmla="*/ 891540 w 2743200"/>
                <a:gd name="connsiteY3" fmla="*/ 232424 h 457961"/>
                <a:gd name="connsiteX4" fmla="*/ 891540 w 2743200"/>
                <a:gd name="connsiteY4" fmla="*/ 438164 h 457961"/>
                <a:gd name="connsiteX5" fmla="*/ 2743200 w 2743200"/>
                <a:gd name="connsiteY5" fmla="*/ 438164 h 457961"/>
                <a:gd name="connsiteX0-1" fmla="*/ 0 w 2743200"/>
                <a:gd name="connsiteY0-2" fmla="*/ 7268 h 446165"/>
                <a:gd name="connsiteX1-3" fmla="*/ 1790700 w 2743200"/>
                <a:gd name="connsiteY1-4" fmla="*/ 7268 h 446165"/>
                <a:gd name="connsiteX2-5" fmla="*/ 1798320 w 2743200"/>
                <a:gd name="connsiteY2-6" fmla="*/ 205388 h 446165"/>
                <a:gd name="connsiteX3-7" fmla="*/ 891540 w 2743200"/>
                <a:gd name="connsiteY3-8" fmla="*/ 220628 h 446165"/>
                <a:gd name="connsiteX4-9" fmla="*/ 891540 w 2743200"/>
                <a:gd name="connsiteY4-10" fmla="*/ 426368 h 446165"/>
                <a:gd name="connsiteX5-11" fmla="*/ 2743200 w 2743200"/>
                <a:gd name="connsiteY5-12" fmla="*/ 426368 h 446165"/>
                <a:gd name="connsiteX0-13" fmla="*/ 0 w 2743200"/>
                <a:gd name="connsiteY0-14" fmla="*/ 0 h 438897"/>
                <a:gd name="connsiteX1-15" fmla="*/ 1790700 w 2743200"/>
                <a:gd name="connsiteY1-16" fmla="*/ 0 h 438897"/>
                <a:gd name="connsiteX2-17" fmla="*/ 1798320 w 2743200"/>
                <a:gd name="connsiteY2-18" fmla="*/ 198120 h 438897"/>
                <a:gd name="connsiteX3-19" fmla="*/ 891540 w 2743200"/>
                <a:gd name="connsiteY3-20" fmla="*/ 213360 h 438897"/>
                <a:gd name="connsiteX4-21" fmla="*/ 891540 w 2743200"/>
                <a:gd name="connsiteY4-22" fmla="*/ 419100 h 438897"/>
                <a:gd name="connsiteX5-23" fmla="*/ 2743200 w 2743200"/>
                <a:gd name="connsiteY5-24" fmla="*/ 419100 h 438897"/>
                <a:gd name="connsiteX0-25" fmla="*/ 0 w 2743200"/>
                <a:gd name="connsiteY0-26" fmla="*/ 0 h 438897"/>
                <a:gd name="connsiteX1-27" fmla="*/ 1790700 w 2743200"/>
                <a:gd name="connsiteY1-28" fmla="*/ 0 h 438897"/>
                <a:gd name="connsiteX2-29" fmla="*/ 1798320 w 2743200"/>
                <a:gd name="connsiteY2-30" fmla="*/ 198120 h 438897"/>
                <a:gd name="connsiteX3-31" fmla="*/ 891540 w 2743200"/>
                <a:gd name="connsiteY3-32" fmla="*/ 213360 h 438897"/>
                <a:gd name="connsiteX4-33" fmla="*/ 891540 w 2743200"/>
                <a:gd name="connsiteY4-34" fmla="*/ 419100 h 438897"/>
                <a:gd name="connsiteX5-35" fmla="*/ 2743200 w 2743200"/>
                <a:gd name="connsiteY5-36" fmla="*/ 419100 h 438897"/>
                <a:gd name="connsiteX0-37" fmla="*/ 0 w 2743200"/>
                <a:gd name="connsiteY0-38" fmla="*/ 0 h 438897"/>
                <a:gd name="connsiteX1-39" fmla="*/ 1790700 w 2743200"/>
                <a:gd name="connsiteY1-40" fmla="*/ 0 h 438897"/>
                <a:gd name="connsiteX2-41" fmla="*/ 1798320 w 2743200"/>
                <a:gd name="connsiteY2-42" fmla="*/ 198120 h 438897"/>
                <a:gd name="connsiteX3-43" fmla="*/ 891540 w 2743200"/>
                <a:gd name="connsiteY3-44" fmla="*/ 213360 h 438897"/>
                <a:gd name="connsiteX4-45" fmla="*/ 891540 w 2743200"/>
                <a:gd name="connsiteY4-46" fmla="*/ 419100 h 438897"/>
                <a:gd name="connsiteX5-47" fmla="*/ 2743200 w 2743200"/>
                <a:gd name="connsiteY5-48" fmla="*/ 419100 h 438897"/>
                <a:gd name="connsiteX0-49" fmla="*/ 0 w 2743200"/>
                <a:gd name="connsiteY0-50" fmla="*/ 0 h 438897"/>
                <a:gd name="connsiteX1-51" fmla="*/ 1790700 w 2743200"/>
                <a:gd name="connsiteY1-52" fmla="*/ 0 h 438897"/>
                <a:gd name="connsiteX2-53" fmla="*/ 1798320 w 2743200"/>
                <a:gd name="connsiteY2-54" fmla="*/ 198120 h 438897"/>
                <a:gd name="connsiteX3-55" fmla="*/ 891540 w 2743200"/>
                <a:gd name="connsiteY3-56" fmla="*/ 213360 h 438897"/>
                <a:gd name="connsiteX4-57" fmla="*/ 891540 w 2743200"/>
                <a:gd name="connsiteY4-58" fmla="*/ 419100 h 438897"/>
                <a:gd name="connsiteX5-59" fmla="*/ 2743200 w 2743200"/>
                <a:gd name="connsiteY5-60" fmla="*/ 419100 h 438897"/>
                <a:gd name="connsiteX0-61" fmla="*/ 0 w 2743200"/>
                <a:gd name="connsiteY0-62" fmla="*/ 0 h 438897"/>
                <a:gd name="connsiteX1-63" fmla="*/ 1790700 w 2743200"/>
                <a:gd name="connsiteY1-64" fmla="*/ 0 h 438897"/>
                <a:gd name="connsiteX2-65" fmla="*/ 1798320 w 2743200"/>
                <a:gd name="connsiteY2-66" fmla="*/ 198120 h 438897"/>
                <a:gd name="connsiteX3-67" fmla="*/ 891540 w 2743200"/>
                <a:gd name="connsiteY3-68" fmla="*/ 213360 h 438897"/>
                <a:gd name="connsiteX4-69" fmla="*/ 891540 w 2743200"/>
                <a:gd name="connsiteY4-70" fmla="*/ 419100 h 438897"/>
                <a:gd name="connsiteX5-71" fmla="*/ 2743200 w 2743200"/>
                <a:gd name="connsiteY5-72" fmla="*/ 419100 h 438897"/>
                <a:gd name="connsiteX0-73" fmla="*/ 0 w 2743200"/>
                <a:gd name="connsiteY0-74" fmla="*/ 0 h 438897"/>
                <a:gd name="connsiteX1-75" fmla="*/ 1790700 w 2743200"/>
                <a:gd name="connsiteY1-76" fmla="*/ 0 h 438897"/>
                <a:gd name="connsiteX2-77" fmla="*/ 1798320 w 2743200"/>
                <a:gd name="connsiteY2-78" fmla="*/ 198120 h 438897"/>
                <a:gd name="connsiteX3-79" fmla="*/ 891540 w 2743200"/>
                <a:gd name="connsiteY3-80" fmla="*/ 213360 h 438897"/>
                <a:gd name="connsiteX4-81" fmla="*/ 891540 w 2743200"/>
                <a:gd name="connsiteY4-82" fmla="*/ 419100 h 438897"/>
                <a:gd name="connsiteX5-83" fmla="*/ 2743200 w 2743200"/>
                <a:gd name="connsiteY5-84" fmla="*/ 419100 h 438897"/>
                <a:gd name="connsiteX0-85" fmla="*/ 0 w 2743200"/>
                <a:gd name="connsiteY0-86" fmla="*/ 0 h 438897"/>
                <a:gd name="connsiteX1-87" fmla="*/ 1790700 w 2743200"/>
                <a:gd name="connsiteY1-88" fmla="*/ 0 h 438897"/>
                <a:gd name="connsiteX2-89" fmla="*/ 1798320 w 2743200"/>
                <a:gd name="connsiteY2-90" fmla="*/ 198120 h 438897"/>
                <a:gd name="connsiteX3-91" fmla="*/ 891540 w 2743200"/>
                <a:gd name="connsiteY3-92" fmla="*/ 213360 h 438897"/>
                <a:gd name="connsiteX4-93" fmla="*/ 891540 w 2743200"/>
                <a:gd name="connsiteY4-94" fmla="*/ 419100 h 438897"/>
                <a:gd name="connsiteX5-95" fmla="*/ 2743200 w 2743200"/>
                <a:gd name="connsiteY5-96" fmla="*/ 419100 h 438897"/>
                <a:gd name="connsiteX0-97" fmla="*/ 0 w 2743200"/>
                <a:gd name="connsiteY0-98" fmla="*/ 0 h 438897"/>
                <a:gd name="connsiteX1-99" fmla="*/ 1790700 w 2743200"/>
                <a:gd name="connsiteY1-100" fmla="*/ 0 h 438897"/>
                <a:gd name="connsiteX2-101" fmla="*/ 1798320 w 2743200"/>
                <a:gd name="connsiteY2-102" fmla="*/ 198120 h 438897"/>
                <a:gd name="connsiteX3-103" fmla="*/ 891540 w 2743200"/>
                <a:gd name="connsiteY3-104" fmla="*/ 213360 h 438897"/>
                <a:gd name="connsiteX4-105" fmla="*/ 891540 w 2743200"/>
                <a:gd name="connsiteY4-106" fmla="*/ 419100 h 438897"/>
                <a:gd name="connsiteX5-107" fmla="*/ 2743200 w 2743200"/>
                <a:gd name="connsiteY5-108" fmla="*/ 419100 h 438897"/>
                <a:gd name="connsiteX0-109" fmla="*/ 0 w 2743200"/>
                <a:gd name="connsiteY0-110" fmla="*/ 0 h 438897"/>
                <a:gd name="connsiteX1-111" fmla="*/ 1790700 w 2743200"/>
                <a:gd name="connsiteY1-112" fmla="*/ 0 h 438897"/>
                <a:gd name="connsiteX2-113" fmla="*/ 1798320 w 2743200"/>
                <a:gd name="connsiteY2-114" fmla="*/ 198120 h 438897"/>
                <a:gd name="connsiteX3-115" fmla="*/ 891540 w 2743200"/>
                <a:gd name="connsiteY3-116" fmla="*/ 213360 h 438897"/>
                <a:gd name="connsiteX4-117" fmla="*/ 891540 w 2743200"/>
                <a:gd name="connsiteY4-118" fmla="*/ 419100 h 438897"/>
                <a:gd name="connsiteX5-119" fmla="*/ 2743200 w 2743200"/>
                <a:gd name="connsiteY5-120" fmla="*/ 419100 h 438897"/>
                <a:gd name="connsiteX0-121" fmla="*/ 0 w 2743200"/>
                <a:gd name="connsiteY0-122" fmla="*/ 0 h 438897"/>
                <a:gd name="connsiteX1-123" fmla="*/ 1790700 w 2743200"/>
                <a:gd name="connsiteY1-124" fmla="*/ 0 h 438897"/>
                <a:gd name="connsiteX2-125" fmla="*/ 1798320 w 2743200"/>
                <a:gd name="connsiteY2-126" fmla="*/ 198120 h 438897"/>
                <a:gd name="connsiteX3-127" fmla="*/ 891540 w 2743200"/>
                <a:gd name="connsiteY3-128" fmla="*/ 213360 h 438897"/>
                <a:gd name="connsiteX4-129" fmla="*/ 891540 w 2743200"/>
                <a:gd name="connsiteY4-130" fmla="*/ 419100 h 438897"/>
                <a:gd name="connsiteX5-131" fmla="*/ 2743200 w 2743200"/>
                <a:gd name="connsiteY5-132" fmla="*/ 419100 h 438897"/>
                <a:gd name="connsiteX0-133" fmla="*/ 0 w 2743200"/>
                <a:gd name="connsiteY0-134" fmla="*/ 0 h 426936"/>
                <a:gd name="connsiteX1-135" fmla="*/ 1790700 w 2743200"/>
                <a:gd name="connsiteY1-136" fmla="*/ 0 h 426936"/>
                <a:gd name="connsiteX2-137" fmla="*/ 1798320 w 2743200"/>
                <a:gd name="connsiteY2-138" fmla="*/ 198120 h 426936"/>
                <a:gd name="connsiteX3-139" fmla="*/ 891540 w 2743200"/>
                <a:gd name="connsiteY3-140" fmla="*/ 213360 h 426936"/>
                <a:gd name="connsiteX4-141" fmla="*/ 891540 w 2743200"/>
                <a:gd name="connsiteY4-142" fmla="*/ 419100 h 426936"/>
                <a:gd name="connsiteX5-143" fmla="*/ 2743200 w 2743200"/>
                <a:gd name="connsiteY5-144" fmla="*/ 419100 h 426936"/>
                <a:gd name="connsiteX0-145" fmla="*/ 0 w 2743200"/>
                <a:gd name="connsiteY0-146" fmla="*/ 0 h 419100"/>
                <a:gd name="connsiteX1-147" fmla="*/ 1790700 w 2743200"/>
                <a:gd name="connsiteY1-148" fmla="*/ 0 h 419100"/>
                <a:gd name="connsiteX2-149" fmla="*/ 1798320 w 2743200"/>
                <a:gd name="connsiteY2-150" fmla="*/ 198120 h 419100"/>
                <a:gd name="connsiteX3-151" fmla="*/ 891540 w 2743200"/>
                <a:gd name="connsiteY3-152" fmla="*/ 213360 h 419100"/>
                <a:gd name="connsiteX4-153" fmla="*/ 891540 w 2743200"/>
                <a:gd name="connsiteY4-154" fmla="*/ 419100 h 419100"/>
                <a:gd name="connsiteX5-155" fmla="*/ 2743200 w 2743200"/>
                <a:gd name="connsiteY5-156" fmla="*/ 419100 h 419100"/>
                <a:gd name="connsiteX0-157" fmla="*/ 0 w 2743200"/>
                <a:gd name="connsiteY0-158" fmla="*/ 0 h 419100"/>
                <a:gd name="connsiteX1-159" fmla="*/ 1790700 w 2743200"/>
                <a:gd name="connsiteY1-160" fmla="*/ 0 h 419100"/>
                <a:gd name="connsiteX2-161" fmla="*/ 1798320 w 2743200"/>
                <a:gd name="connsiteY2-162" fmla="*/ 198120 h 419100"/>
                <a:gd name="connsiteX3-163" fmla="*/ 891540 w 2743200"/>
                <a:gd name="connsiteY3-164" fmla="*/ 213360 h 419100"/>
                <a:gd name="connsiteX4-165" fmla="*/ 891540 w 2743200"/>
                <a:gd name="connsiteY4-166" fmla="*/ 419100 h 419100"/>
                <a:gd name="connsiteX5-167" fmla="*/ 2743200 w 2743200"/>
                <a:gd name="connsiteY5-168" fmla="*/ 419100 h 419100"/>
                <a:gd name="connsiteX0-169" fmla="*/ 0 w 2743200"/>
                <a:gd name="connsiteY0-170" fmla="*/ 0 h 419100"/>
                <a:gd name="connsiteX1-171" fmla="*/ 1790700 w 2743200"/>
                <a:gd name="connsiteY1-172" fmla="*/ 0 h 419100"/>
                <a:gd name="connsiteX2-173" fmla="*/ 1798320 w 2743200"/>
                <a:gd name="connsiteY2-174" fmla="*/ 198120 h 419100"/>
                <a:gd name="connsiteX3-175" fmla="*/ 891540 w 2743200"/>
                <a:gd name="connsiteY3-176" fmla="*/ 213360 h 419100"/>
                <a:gd name="connsiteX4-177" fmla="*/ 891540 w 2743200"/>
                <a:gd name="connsiteY4-178" fmla="*/ 419100 h 419100"/>
                <a:gd name="connsiteX5-179" fmla="*/ 2743200 w 2743200"/>
                <a:gd name="connsiteY5-180" fmla="*/ 419100 h 419100"/>
                <a:gd name="connsiteX0-181" fmla="*/ 0 w 2743200"/>
                <a:gd name="connsiteY0-182" fmla="*/ 0 h 419100"/>
                <a:gd name="connsiteX1-183" fmla="*/ 1790700 w 2743200"/>
                <a:gd name="connsiteY1-184" fmla="*/ 0 h 419100"/>
                <a:gd name="connsiteX2-185" fmla="*/ 1798320 w 2743200"/>
                <a:gd name="connsiteY2-186" fmla="*/ 198120 h 419100"/>
                <a:gd name="connsiteX3-187" fmla="*/ 891540 w 2743200"/>
                <a:gd name="connsiteY3-188" fmla="*/ 213360 h 419100"/>
                <a:gd name="connsiteX4-189" fmla="*/ 891540 w 2743200"/>
                <a:gd name="connsiteY4-190" fmla="*/ 419100 h 419100"/>
                <a:gd name="connsiteX5-191" fmla="*/ 2743200 w 2743200"/>
                <a:gd name="connsiteY5-192" fmla="*/ 419100 h 419100"/>
                <a:gd name="connsiteX0-193" fmla="*/ 0 w 2743200"/>
                <a:gd name="connsiteY0-194" fmla="*/ 0 h 419100"/>
                <a:gd name="connsiteX1-195" fmla="*/ 1790700 w 2743200"/>
                <a:gd name="connsiteY1-196" fmla="*/ 0 h 419100"/>
                <a:gd name="connsiteX2-197" fmla="*/ 1798320 w 2743200"/>
                <a:gd name="connsiteY2-198" fmla="*/ 198120 h 419100"/>
                <a:gd name="connsiteX3-199" fmla="*/ 891540 w 2743200"/>
                <a:gd name="connsiteY3-200" fmla="*/ 213360 h 419100"/>
                <a:gd name="connsiteX4-201" fmla="*/ 891540 w 2743200"/>
                <a:gd name="connsiteY4-202" fmla="*/ 419100 h 419100"/>
                <a:gd name="connsiteX5-203" fmla="*/ 2743200 w 2743200"/>
                <a:gd name="connsiteY5-204" fmla="*/ 419100 h 419100"/>
                <a:gd name="connsiteX0-205" fmla="*/ 0 w 2743200"/>
                <a:gd name="connsiteY0-206" fmla="*/ 0 h 419100"/>
                <a:gd name="connsiteX1-207" fmla="*/ 1790700 w 2743200"/>
                <a:gd name="connsiteY1-208" fmla="*/ 0 h 419100"/>
                <a:gd name="connsiteX2-209" fmla="*/ 1798320 w 2743200"/>
                <a:gd name="connsiteY2-210" fmla="*/ 198120 h 419100"/>
                <a:gd name="connsiteX3-211" fmla="*/ 891540 w 2743200"/>
                <a:gd name="connsiteY3-212" fmla="*/ 189548 h 419100"/>
                <a:gd name="connsiteX4-213" fmla="*/ 891540 w 2743200"/>
                <a:gd name="connsiteY4-214" fmla="*/ 419100 h 419100"/>
                <a:gd name="connsiteX5-215" fmla="*/ 2743200 w 2743200"/>
                <a:gd name="connsiteY5-216" fmla="*/ 419100 h 419100"/>
                <a:gd name="connsiteX0-217" fmla="*/ 0 w 2743200"/>
                <a:gd name="connsiteY0-218" fmla="*/ 0 h 419100"/>
                <a:gd name="connsiteX1-219" fmla="*/ 1790700 w 2743200"/>
                <a:gd name="connsiteY1-220" fmla="*/ 0 h 419100"/>
                <a:gd name="connsiteX2-221" fmla="*/ 1798320 w 2743200"/>
                <a:gd name="connsiteY2-222" fmla="*/ 198120 h 419100"/>
                <a:gd name="connsiteX3-223" fmla="*/ 891540 w 2743200"/>
                <a:gd name="connsiteY3-224" fmla="*/ 189548 h 419100"/>
                <a:gd name="connsiteX4-225" fmla="*/ 891540 w 2743200"/>
                <a:gd name="connsiteY4-226" fmla="*/ 419100 h 419100"/>
                <a:gd name="connsiteX5-227" fmla="*/ 2743200 w 2743200"/>
                <a:gd name="connsiteY5-228" fmla="*/ 419100 h 419100"/>
                <a:gd name="connsiteX0-229" fmla="*/ 0 w 2743200"/>
                <a:gd name="connsiteY0-230" fmla="*/ 0 h 419100"/>
                <a:gd name="connsiteX1-231" fmla="*/ 1790700 w 2743200"/>
                <a:gd name="connsiteY1-232" fmla="*/ 0 h 419100"/>
                <a:gd name="connsiteX2-233" fmla="*/ 1798320 w 2743200"/>
                <a:gd name="connsiteY2-234" fmla="*/ 198120 h 419100"/>
                <a:gd name="connsiteX3-235" fmla="*/ 891540 w 2743200"/>
                <a:gd name="connsiteY3-236" fmla="*/ 189548 h 419100"/>
                <a:gd name="connsiteX4-237" fmla="*/ 891540 w 2743200"/>
                <a:gd name="connsiteY4-238" fmla="*/ 419100 h 419100"/>
                <a:gd name="connsiteX5-239" fmla="*/ 2743200 w 2743200"/>
                <a:gd name="connsiteY5-240" fmla="*/ 419100 h 419100"/>
                <a:gd name="connsiteX0-241" fmla="*/ 0 w 2743200"/>
                <a:gd name="connsiteY0-242" fmla="*/ 0 h 419100"/>
                <a:gd name="connsiteX1-243" fmla="*/ 1790700 w 2743200"/>
                <a:gd name="connsiteY1-244" fmla="*/ 0 h 419100"/>
                <a:gd name="connsiteX2-245" fmla="*/ 1798320 w 2743200"/>
                <a:gd name="connsiteY2-246" fmla="*/ 198120 h 419100"/>
                <a:gd name="connsiteX3-247" fmla="*/ 891540 w 2743200"/>
                <a:gd name="connsiteY3-248" fmla="*/ 189548 h 419100"/>
                <a:gd name="connsiteX4-249" fmla="*/ 891540 w 2743200"/>
                <a:gd name="connsiteY4-250" fmla="*/ 419100 h 419100"/>
                <a:gd name="connsiteX5-251" fmla="*/ 2743200 w 2743200"/>
                <a:gd name="connsiteY5-252" fmla="*/ 419100 h 419100"/>
                <a:gd name="connsiteX0-253" fmla="*/ 0 w 2743200"/>
                <a:gd name="connsiteY0-254" fmla="*/ 0 h 419100"/>
                <a:gd name="connsiteX1-255" fmla="*/ 1790700 w 2743200"/>
                <a:gd name="connsiteY1-256" fmla="*/ 0 h 419100"/>
                <a:gd name="connsiteX2-257" fmla="*/ 1793558 w 2743200"/>
                <a:gd name="connsiteY2-258" fmla="*/ 183832 h 419100"/>
                <a:gd name="connsiteX3-259" fmla="*/ 891540 w 2743200"/>
                <a:gd name="connsiteY3-260" fmla="*/ 189548 h 419100"/>
                <a:gd name="connsiteX4-261" fmla="*/ 891540 w 2743200"/>
                <a:gd name="connsiteY4-262" fmla="*/ 419100 h 419100"/>
                <a:gd name="connsiteX5-263" fmla="*/ 2743200 w 2743200"/>
                <a:gd name="connsiteY5-264" fmla="*/ 419100 h 419100"/>
                <a:gd name="connsiteX0-265" fmla="*/ 0 w 2743200"/>
                <a:gd name="connsiteY0-266" fmla="*/ 0 h 419100"/>
                <a:gd name="connsiteX1-267" fmla="*/ 1790700 w 2743200"/>
                <a:gd name="connsiteY1-268" fmla="*/ 0 h 419100"/>
                <a:gd name="connsiteX2-269" fmla="*/ 1793558 w 2743200"/>
                <a:gd name="connsiteY2-270" fmla="*/ 188595 h 419100"/>
                <a:gd name="connsiteX3-271" fmla="*/ 891540 w 2743200"/>
                <a:gd name="connsiteY3-272" fmla="*/ 189548 h 419100"/>
                <a:gd name="connsiteX4-273" fmla="*/ 891540 w 2743200"/>
                <a:gd name="connsiteY4-274" fmla="*/ 419100 h 419100"/>
                <a:gd name="connsiteX5-275" fmla="*/ 2743200 w 2743200"/>
                <a:gd name="connsiteY5-276" fmla="*/ 419100 h 419100"/>
                <a:gd name="connsiteX0-277" fmla="*/ 0 w 2743200"/>
                <a:gd name="connsiteY0-278" fmla="*/ 0 h 419100"/>
                <a:gd name="connsiteX1-279" fmla="*/ 1790700 w 2743200"/>
                <a:gd name="connsiteY1-280" fmla="*/ 0 h 419100"/>
                <a:gd name="connsiteX2-281" fmla="*/ 1793558 w 2743200"/>
                <a:gd name="connsiteY2-282" fmla="*/ 188595 h 419100"/>
                <a:gd name="connsiteX3-283" fmla="*/ 891540 w 2743200"/>
                <a:gd name="connsiteY3-284" fmla="*/ 189548 h 419100"/>
                <a:gd name="connsiteX4-285" fmla="*/ 891540 w 2743200"/>
                <a:gd name="connsiteY4-286" fmla="*/ 419100 h 419100"/>
                <a:gd name="connsiteX5-287" fmla="*/ 2743200 w 2743200"/>
                <a:gd name="connsiteY5-288" fmla="*/ 419100 h 419100"/>
                <a:gd name="connsiteX0-289" fmla="*/ 0 w 2743200"/>
                <a:gd name="connsiteY0-290" fmla="*/ 0 h 419100"/>
                <a:gd name="connsiteX1-291" fmla="*/ 1790700 w 2743200"/>
                <a:gd name="connsiteY1-292" fmla="*/ 0 h 419100"/>
                <a:gd name="connsiteX2-293" fmla="*/ 1793558 w 2743200"/>
                <a:gd name="connsiteY2-294" fmla="*/ 188595 h 419100"/>
                <a:gd name="connsiteX3-295" fmla="*/ 891540 w 2743200"/>
                <a:gd name="connsiteY3-296" fmla="*/ 189548 h 419100"/>
                <a:gd name="connsiteX4-297" fmla="*/ 891540 w 2743200"/>
                <a:gd name="connsiteY4-298" fmla="*/ 376237 h 419100"/>
                <a:gd name="connsiteX5-299" fmla="*/ 2743200 w 2743200"/>
                <a:gd name="connsiteY5-300" fmla="*/ 419100 h 419100"/>
                <a:gd name="connsiteX0-301" fmla="*/ 0 w 2743200"/>
                <a:gd name="connsiteY0-302" fmla="*/ 0 h 376237"/>
                <a:gd name="connsiteX1-303" fmla="*/ 1790700 w 2743200"/>
                <a:gd name="connsiteY1-304" fmla="*/ 0 h 376237"/>
                <a:gd name="connsiteX2-305" fmla="*/ 1793558 w 2743200"/>
                <a:gd name="connsiteY2-306" fmla="*/ 188595 h 376237"/>
                <a:gd name="connsiteX3-307" fmla="*/ 891540 w 2743200"/>
                <a:gd name="connsiteY3-308" fmla="*/ 189548 h 376237"/>
                <a:gd name="connsiteX4-309" fmla="*/ 891540 w 2743200"/>
                <a:gd name="connsiteY4-310" fmla="*/ 376237 h 376237"/>
                <a:gd name="connsiteX5-311" fmla="*/ 2743200 w 2743200"/>
                <a:gd name="connsiteY5-312" fmla="*/ 371475 h 376237"/>
                <a:gd name="connsiteX0-313" fmla="*/ 0 w 2743200"/>
                <a:gd name="connsiteY0-314" fmla="*/ 0 h 371475"/>
                <a:gd name="connsiteX1-315" fmla="*/ 1790700 w 2743200"/>
                <a:gd name="connsiteY1-316" fmla="*/ 0 h 371475"/>
                <a:gd name="connsiteX2-317" fmla="*/ 1793558 w 2743200"/>
                <a:gd name="connsiteY2-318" fmla="*/ 188595 h 371475"/>
                <a:gd name="connsiteX3-319" fmla="*/ 891540 w 2743200"/>
                <a:gd name="connsiteY3-320" fmla="*/ 189548 h 371475"/>
                <a:gd name="connsiteX4-321" fmla="*/ 886778 w 2743200"/>
                <a:gd name="connsiteY4-322" fmla="*/ 366712 h 371475"/>
                <a:gd name="connsiteX5-323" fmla="*/ 2743200 w 2743200"/>
                <a:gd name="connsiteY5-324" fmla="*/ 371475 h 371475"/>
                <a:gd name="connsiteX0-325" fmla="*/ 0 w 2743200"/>
                <a:gd name="connsiteY0-326" fmla="*/ 0 h 371475"/>
                <a:gd name="connsiteX1-327" fmla="*/ 1790700 w 2743200"/>
                <a:gd name="connsiteY1-328" fmla="*/ 0 h 371475"/>
                <a:gd name="connsiteX2-329" fmla="*/ 1793558 w 2743200"/>
                <a:gd name="connsiteY2-330" fmla="*/ 188595 h 371475"/>
                <a:gd name="connsiteX3-331" fmla="*/ 891540 w 2743200"/>
                <a:gd name="connsiteY3-332" fmla="*/ 189548 h 371475"/>
                <a:gd name="connsiteX4-333" fmla="*/ 886778 w 2743200"/>
                <a:gd name="connsiteY4-334" fmla="*/ 366712 h 371475"/>
                <a:gd name="connsiteX5-335" fmla="*/ 2743200 w 2743200"/>
                <a:gd name="connsiteY5-336" fmla="*/ 371475 h 371475"/>
                <a:gd name="connsiteX0-337" fmla="*/ 0 w 2743200"/>
                <a:gd name="connsiteY0-338" fmla="*/ 28575 h 371475"/>
                <a:gd name="connsiteX1-339" fmla="*/ 1790700 w 2743200"/>
                <a:gd name="connsiteY1-340" fmla="*/ 0 h 371475"/>
                <a:gd name="connsiteX2-341" fmla="*/ 1793558 w 2743200"/>
                <a:gd name="connsiteY2-342" fmla="*/ 188595 h 371475"/>
                <a:gd name="connsiteX3-343" fmla="*/ 891540 w 2743200"/>
                <a:gd name="connsiteY3-344" fmla="*/ 189548 h 371475"/>
                <a:gd name="connsiteX4-345" fmla="*/ 886778 w 2743200"/>
                <a:gd name="connsiteY4-346" fmla="*/ 366712 h 371475"/>
                <a:gd name="connsiteX5-347" fmla="*/ 2743200 w 2743200"/>
                <a:gd name="connsiteY5-348" fmla="*/ 371475 h 371475"/>
                <a:gd name="connsiteX0-349" fmla="*/ 0 w 2743200"/>
                <a:gd name="connsiteY0-350" fmla="*/ 28575 h 371475"/>
                <a:gd name="connsiteX1-351" fmla="*/ 1790700 w 2743200"/>
                <a:gd name="connsiteY1-352" fmla="*/ 0 h 371475"/>
                <a:gd name="connsiteX2-353" fmla="*/ 1793558 w 2743200"/>
                <a:gd name="connsiteY2-354" fmla="*/ 188595 h 371475"/>
                <a:gd name="connsiteX3-355" fmla="*/ 891540 w 2743200"/>
                <a:gd name="connsiteY3-356" fmla="*/ 189548 h 371475"/>
                <a:gd name="connsiteX4-357" fmla="*/ 886778 w 2743200"/>
                <a:gd name="connsiteY4-358" fmla="*/ 366712 h 371475"/>
                <a:gd name="connsiteX5-359" fmla="*/ 2743200 w 2743200"/>
                <a:gd name="connsiteY5-360" fmla="*/ 371475 h 371475"/>
                <a:gd name="connsiteX0-361" fmla="*/ 0 w 2743200"/>
                <a:gd name="connsiteY0-362" fmla="*/ 0 h 342900"/>
                <a:gd name="connsiteX1-363" fmla="*/ 1795462 w 2743200"/>
                <a:gd name="connsiteY1-364" fmla="*/ 0 h 342900"/>
                <a:gd name="connsiteX2-365" fmla="*/ 1793558 w 2743200"/>
                <a:gd name="connsiteY2-366" fmla="*/ 160020 h 342900"/>
                <a:gd name="connsiteX3-367" fmla="*/ 891540 w 2743200"/>
                <a:gd name="connsiteY3-368" fmla="*/ 160973 h 342900"/>
                <a:gd name="connsiteX4-369" fmla="*/ 886778 w 2743200"/>
                <a:gd name="connsiteY4-370" fmla="*/ 338137 h 342900"/>
                <a:gd name="connsiteX5-371" fmla="*/ 2743200 w 2743200"/>
                <a:gd name="connsiteY5-372" fmla="*/ 342900 h 342900"/>
                <a:gd name="connsiteX0-373" fmla="*/ 0 w 2743200"/>
                <a:gd name="connsiteY0-374" fmla="*/ 0 h 342900"/>
                <a:gd name="connsiteX1-375" fmla="*/ 1795462 w 2743200"/>
                <a:gd name="connsiteY1-376" fmla="*/ 0 h 342900"/>
                <a:gd name="connsiteX2-377" fmla="*/ 1793558 w 2743200"/>
                <a:gd name="connsiteY2-378" fmla="*/ 160020 h 342900"/>
                <a:gd name="connsiteX3-379" fmla="*/ 891540 w 2743200"/>
                <a:gd name="connsiteY3-380" fmla="*/ 160973 h 342900"/>
                <a:gd name="connsiteX4-381" fmla="*/ 886778 w 2743200"/>
                <a:gd name="connsiteY4-382" fmla="*/ 338137 h 342900"/>
                <a:gd name="connsiteX5-383" fmla="*/ 2743200 w 2743200"/>
                <a:gd name="connsiteY5-384" fmla="*/ 342900 h 3429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743200" h="342900">
                  <a:moveTo>
                    <a:pt x="0" y="0"/>
                  </a:moveTo>
                  <a:lnTo>
                    <a:pt x="1795462" y="0"/>
                  </a:lnTo>
                  <a:cubicBezTo>
                    <a:pt x="1876107" y="61596"/>
                    <a:pt x="1848168" y="105410"/>
                    <a:pt x="1793558" y="160020"/>
                  </a:cubicBezTo>
                  <a:lnTo>
                    <a:pt x="891540" y="160973"/>
                  </a:lnTo>
                  <a:cubicBezTo>
                    <a:pt x="816609" y="240666"/>
                    <a:pt x="830581" y="270510"/>
                    <a:pt x="886778" y="338137"/>
                  </a:cubicBezTo>
                  <a:lnTo>
                    <a:pt x="2743200" y="342900"/>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inpin heiti" charset="-122"/>
                <a:ea typeface="inpin heiti" charset="-122"/>
              </a:endParaRPr>
            </a:p>
          </p:txBody>
        </p:sp>
        <p:sp>
          <p:nvSpPr>
            <p:cNvPr id="16" name="任意多边形 11"/>
            <p:cNvSpPr/>
            <p:nvPr/>
          </p:nvSpPr>
          <p:spPr>
            <a:xfrm flipH="1">
              <a:off x="3283540" y="3429000"/>
              <a:ext cx="1417490" cy="293559"/>
            </a:xfrm>
            <a:custGeom>
              <a:avLst/>
              <a:gdLst>
                <a:gd name="connsiteX0" fmla="*/ 0 w 2743200"/>
                <a:gd name="connsiteY0" fmla="*/ 19064 h 457961"/>
                <a:gd name="connsiteX1" fmla="*/ 1790700 w 2743200"/>
                <a:gd name="connsiteY1" fmla="*/ 19064 h 457961"/>
                <a:gd name="connsiteX2" fmla="*/ 1798320 w 2743200"/>
                <a:gd name="connsiteY2" fmla="*/ 217184 h 457961"/>
                <a:gd name="connsiteX3" fmla="*/ 891540 w 2743200"/>
                <a:gd name="connsiteY3" fmla="*/ 232424 h 457961"/>
                <a:gd name="connsiteX4" fmla="*/ 891540 w 2743200"/>
                <a:gd name="connsiteY4" fmla="*/ 438164 h 457961"/>
                <a:gd name="connsiteX5" fmla="*/ 2743200 w 2743200"/>
                <a:gd name="connsiteY5" fmla="*/ 438164 h 457961"/>
                <a:gd name="connsiteX0-1" fmla="*/ 0 w 2743200"/>
                <a:gd name="connsiteY0-2" fmla="*/ 7268 h 446165"/>
                <a:gd name="connsiteX1-3" fmla="*/ 1790700 w 2743200"/>
                <a:gd name="connsiteY1-4" fmla="*/ 7268 h 446165"/>
                <a:gd name="connsiteX2-5" fmla="*/ 1798320 w 2743200"/>
                <a:gd name="connsiteY2-6" fmla="*/ 205388 h 446165"/>
                <a:gd name="connsiteX3-7" fmla="*/ 891540 w 2743200"/>
                <a:gd name="connsiteY3-8" fmla="*/ 220628 h 446165"/>
                <a:gd name="connsiteX4-9" fmla="*/ 891540 w 2743200"/>
                <a:gd name="connsiteY4-10" fmla="*/ 426368 h 446165"/>
                <a:gd name="connsiteX5-11" fmla="*/ 2743200 w 2743200"/>
                <a:gd name="connsiteY5-12" fmla="*/ 426368 h 446165"/>
                <a:gd name="connsiteX0-13" fmla="*/ 0 w 2743200"/>
                <a:gd name="connsiteY0-14" fmla="*/ 0 h 438897"/>
                <a:gd name="connsiteX1-15" fmla="*/ 1790700 w 2743200"/>
                <a:gd name="connsiteY1-16" fmla="*/ 0 h 438897"/>
                <a:gd name="connsiteX2-17" fmla="*/ 1798320 w 2743200"/>
                <a:gd name="connsiteY2-18" fmla="*/ 198120 h 438897"/>
                <a:gd name="connsiteX3-19" fmla="*/ 891540 w 2743200"/>
                <a:gd name="connsiteY3-20" fmla="*/ 213360 h 438897"/>
                <a:gd name="connsiteX4-21" fmla="*/ 891540 w 2743200"/>
                <a:gd name="connsiteY4-22" fmla="*/ 419100 h 438897"/>
                <a:gd name="connsiteX5-23" fmla="*/ 2743200 w 2743200"/>
                <a:gd name="connsiteY5-24" fmla="*/ 419100 h 438897"/>
                <a:gd name="connsiteX0-25" fmla="*/ 0 w 2743200"/>
                <a:gd name="connsiteY0-26" fmla="*/ 0 h 438897"/>
                <a:gd name="connsiteX1-27" fmla="*/ 1790700 w 2743200"/>
                <a:gd name="connsiteY1-28" fmla="*/ 0 h 438897"/>
                <a:gd name="connsiteX2-29" fmla="*/ 1798320 w 2743200"/>
                <a:gd name="connsiteY2-30" fmla="*/ 198120 h 438897"/>
                <a:gd name="connsiteX3-31" fmla="*/ 891540 w 2743200"/>
                <a:gd name="connsiteY3-32" fmla="*/ 213360 h 438897"/>
                <a:gd name="connsiteX4-33" fmla="*/ 891540 w 2743200"/>
                <a:gd name="connsiteY4-34" fmla="*/ 419100 h 438897"/>
                <a:gd name="connsiteX5-35" fmla="*/ 2743200 w 2743200"/>
                <a:gd name="connsiteY5-36" fmla="*/ 419100 h 438897"/>
                <a:gd name="connsiteX0-37" fmla="*/ 0 w 2743200"/>
                <a:gd name="connsiteY0-38" fmla="*/ 0 h 438897"/>
                <a:gd name="connsiteX1-39" fmla="*/ 1790700 w 2743200"/>
                <a:gd name="connsiteY1-40" fmla="*/ 0 h 438897"/>
                <a:gd name="connsiteX2-41" fmla="*/ 1798320 w 2743200"/>
                <a:gd name="connsiteY2-42" fmla="*/ 198120 h 438897"/>
                <a:gd name="connsiteX3-43" fmla="*/ 891540 w 2743200"/>
                <a:gd name="connsiteY3-44" fmla="*/ 213360 h 438897"/>
                <a:gd name="connsiteX4-45" fmla="*/ 891540 w 2743200"/>
                <a:gd name="connsiteY4-46" fmla="*/ 419100 h 438897"/>
                <a:gd name="connsiteX5-47" fmla="*/ 2743200 w 2743200"/>
                <a:gd name="connsiteY5-48" fmla="*/ 419100 h 438897"/>
                <a:gd name="connsiteX0-49" fmla="*/ 0 w 2743200"/>
                <a:gd name="connsiteY0-50" fmla="*/ 0 h 438897"/>
                <a:gd name="connsiteX1-51" fmla="*/ 1790700 w 2743200"/>
                <a:gd name="connsiteY1-52" fmla="*/ 0 h 438897"/>
                <a:gd name="connsiteX2-53" fmla="*/ 1798320 w 2743200"/>
                <a:gd name="connsiteY2-54" fmla="*/ 198120 h 438897"/>
                <a:gd name="connsiteX3-55" fmla="*/ 891540 w 2743200"/>
                <a:gd name="connsiteY3-56" fmla="*/ 213360 h 438897"/>
                <a:gd name="connsiteX4-57" fmla="*/ 891540 w 2743200"/>
                <a:gd name="connsiteY4-58" fmla="*/ 419100 h 438897"/>
                <a:gd name="connsiteX5-59" fmla="*/ 2743200 w 2743200"/>
                <a:gd name="connsiteY5-60" fmla="*/ 419100 h 438897"/>
                <a:gd name="connsiteX0-61" fmla="*/ 0 w 2743200"/>
                <a:gd name="connsiteY0-62" fmla="*/ 0 h 438897"/>
                <a:gd name="connsiteX1-63" fmla="*/ 1790700 w 2743200"/>
                <a:gd name="connsiteY1-64" fmla="*/ 0 h 438897"/>
                <a:gd name="connsiteX2-65" fmla="*/ 1798320 w 2743200"/>
                <a:gd name="connsiteY2-66" fmla="*/ 198120 h 438897"/>
                <a:gd name="connsiteX3-67" fmla="*/ 891540 w 2743200"/>
                <a:gd name="connsiteY3-68" fmla="*/ 213360 h 438897"/>
                <a:gd name="connsiteX4-69" fmla="*/ 891540 w 2743200"/>
                <a:gd name="connsiteY4-70" fmla="*/ 419100 h 438897"/>
                <a:gd name="connsiteX5-71" fmla="*/ 2743200 w 2743200"/>
                <a:gd name="connsiteY5-72" fmla="*/ 419100 h 438897"/>
                <a:gd name="connsiteX0-73" fmla="*/ 0 w 2743200"/>
                <a:gd name="connsiteY0-74" fmla="*/ 0 h 438897"/>
                <a:gd name="connsiteX1-75" fmla="*/ 1790700 w 2743200"/>
                <a:gd name="connsiteY1-76" fmla="*/ 0 h 438897"/>
                <a:gd name="connsiteX2-77" fmla="*/ 1798320 w 2743200"/>
                <a:gd name="connsiteY2-78" fmla="*/ 198120 h 438897"/>
                <a:gd name="connsiteX3-79" fmla="*/ 891540 w 2743200"/>
                <a:gd name="connsiteY3-80" fmla="*/ 213360 h 438897"/>
                <a:gd name="connsiteX4-81" fmla="*/ 891540 w 2743200"/>
                <a:gd name="connsiteY4-82" fmla="*/ 419100 h 438897"/>
                <a:gd name="connsiteX5-83" fmla="*/ 2743200 w 2743200"/>
                <a:gd name="connsiteY5-84" fmla="*/ 419100 h 438897"/>
                <a:gd name="connsiteX0-85" fmla="*/ 0 w 2743200"/>
                <a:gd name="connsiteY0-86" fmla="*/ 0 h 438897"/>
                <a:gd name="connsiteX1-87" fmla="*/ 1790700 w 2743200"/>
                <a:gd name="connsiteY1-88" fmla="*/ 0 h 438897"/>
                <a:gd name="connsiteX2-89" fmla="*/ 1798320 w 2743200"/>
                <a:gd name="connsiteY2-90" fmla="*/ 198120 h 438897"/>
                <a:gd name="connsiteX3-91" fmla="*/ 891540 w 2743200"/>
                <a:gd name="connsiteY3-92" fmla="*/ 213360 h 438897"/>
                <a:gd name="connsiteX4-93" fmla="*/ 891540 w 2743200"/>
                <a:gd name="connsiteY4-94" fmla="*/ 419100 h 438897"/>
                <a:gd name="connsiteX5-95" fmla="*/ 2743200 w 2743200"/>
                <a:gd name="connsiteY5-96" fmla="*/ 419100 h 438897"/>
                <a:gd name="connsiteX0-97" fmla="*/ 0 w 2743200"/>
                <a:gd name="connsiteY0-98" fmla="*/ 0 h 438897"/>
                <a:gd name="connsiteX1-99" fmla="*/ 1790700 w 2743200"/>
                <a:gd name="connsiteY1-100" fmla="*/ 0 h 438897"/>
                <a:gd name="connsiteX2-101" fmla="*/ 1798320 w 2743200"/>
                <a:gd name="connsiteY2-102" fmla="*/ 198120 h 438897"/>
                <a:gd name="connsiteX3-103" fmla="*/ 891540 w 2743200"/>
                <a:gd name="connsiteY3-104" fmla="*/ 213360 h 438897"/>
                <a:gd name="connsiteX4-105" fmla="*/ 891540 w 2743200"/>
                <a:gd name="connsiteY4-106" fmla="*/ 419100 h 438897"/>
                <a:gd name="connsiteX5-107" fmla="*/ 2743200 w 2743200"/>
                <a:gd name="connsiteY5-108" fmla="*/ 419100 h 438897"/>
                <a:gd name="connsiteX0-109" fmla="*/ 0 w 2743200"/>
                <a:gd name="connsiteY0-110" fmla="*/ 0 h 438897"/>
                <a:gd name="connsiteX1-111" fmla="*/ 1790700 w 2743200"/>
                <a:gd name="connsiteY1-112" fmla="*/ 0 h 438897"/>
                <a:gd name="connsiteX2-113" fmla="*/ 1798320 w 2743200"/>
                <a:gd name="connsiteY2-114" fmla="*/ 198120 h 438897"/>
                <a:gd name="connsiteX3-115" fmla="*/ 891540 w 2743200"/>
                <a:gd name="connsiteY3-116" fmla="*/ 213360 h 438897"/>
                <a:gd name="connsiteX4-117" fmla="*/ 891540 w 2743200"/>
                <a:gd name="connsiteY4-118" fmla="*/ 419100 h 438897"/>
                <a:gd name="connsiteX5-119" fmla="*/ 2743200 w 2743200"/>
                <a:gd name="connsiteY5-120" fmla="*/ 419100 h 438897"/>
                <a:gd name="connsiteX0-121" fmla="*/ 0 w 2743200"/>
                <a:gd name="connsiteY0-122" fmla="*/ 0 h 438897"/>
                <a:gd name="connsiteX1-123" fmla="*/ 1790700 w 2743200"/>
                <a:gd name="connsiteY1-124" fmla="*/ 0 h 438897"/>
                <a:gd name="connsiteX2-125" fmla="*/ 1798320 w 2743200"/>
                <a:gd name="connsiteY2-126" fmla="*/ 198120 h 438897"/>
                <a:gd name="connsiteX3-127" fmla="*/ 891540 w 2743200"/>
                <a:gd name="connsiteY3-128" fmla="*/ 213360 h 438897"/>
                <a:gd name="connsiteX4-129" fmla="*/ 891540 w 2743200"/>
                <a:gd name="connsiteY4-130" fmla="*/ 419100 h 438897"/>
                <a:gd name="connsiteX5-131" fmla="*/ 2743200 w 2743200"/>
                <a:gd name="connsiteY5-132" fmla="*/ 419100 h 438897"/>
                <a:gd name="connsiteX0-133" fmla="*/ 0 w 2743200"/>
                <a:gd name="connsiteY0-134" fmla="*/ 0 h 426936"/>
                <a:gd name="connsiteX1-135" fmla="*/ 1790700 w 2743200"/>
                <a:gd name="connsiteY1-136" fmla="*/ 0 h 426936"/>
                <a:gd name="connsiteX2-137" fmla="*/ 1798320 w 2743200"/>
                <a:gd name="connsiteY2-138" fmla="*/ 198120 h 426936"/>
                <a:gd name="connsiteX3-139" fmla="*/ 891540 w 2743200"/>
                <a:gd name="connsiteY3-140" fmla="*/ 213360 h 426936"/>
                <a:gd name="connsiteX4-141" fmla="*/ 891540 w 2743200"/>
                <a:gd name="connsiteY4-142" fmla="*/ 419100 h 426936"/>
                <a:gd name="connsiteX5-143" fmla="*/ 2743200 w 2743200"/>
                <a:gd name="connsiteY5-144" fmla="*/ 419100 h 426936"/>
                <a:gd name="connsiteX0-145" fmla="*/ 0 w 2743200"/>
                <a:gd name="connsiteY0-146" fmla="*/ 0 h 419100"/>
                <a:gd name="connsiteX1-147" fmla="*/ 1790700 w 2743200"/>
                <a:gd name="connsiteY1-148" fmla="*/ 0 h 419100"/>
                <a:gd name="connsiteX2-149" fmla="*/ 1798320 w 2743200"/>
                <a:gd name="connsiteY2-150" fmla="*/ 198120 h 419100"/>
                <a:gd name="connsiteX3-151" fmla="*/ 891540 w 2743200"/>
                <a:gd name="connsiteY3-152" fmla="*/ 213360 h 419100"/>
                <a:gd name="connsiteX4-153" fmla="*/ 891540 w 2743200"/>
                <a:gd name="connsiteY4-154" fmla="*/ 419100 h 419100"/>
                <a:gd name="connsiteX5-155" fmla="*/ 2743200 w 2743200"/>
                <a:gd name="connsiteY5-156" fmla="*/ 419100 h 419100"/>
                <a:gd name="connsiteX0-157" fmla="*/ 0 w 2743200"/>
                <a:gd name="connsiteY0-158" fmla="*/ 0 h 419100"/>
                <a:gd name="connsiteX1-159" fmla="*/ 1790700 w 2743200"/>
                <a:gd name="connsiteY1-160" fmla="*/ 0 h 419100"/>
                <a:gd name="connsiteX2-161" fmla="*/ 1798320 w 2743200"/>
                <a:gd name="connsiteY2-162" fmla="*/ 198120 h 419100"/>
                <a:gd name="connsiteX3-163" fmla="*/ 891540 w 2743200"/>
                <a:gd name="connsiteY3-164" fmla="*/ 213360 h 419100"/>
                <a:gd name="connsiteX4-165" fmla="*/ 891540 w 2743200"/>
                <a:gd name="connsiteY4-166" fmla="*/ 419100 h 419100"/>
                <a:gd name="connsiteX5-167" fmla="*/ 2743200 w 2743200"/>
                <a:gd name="connsiteY5-168" fmla="*/ 419100 h 419100"/>
                <a:gd name="connsiteX0-169" fmla="*/ 0 w 2743200"/>
                <a:gd name="connsiteY0-170" fmla="*/ 0 h 419100"/>
                <a:gd name="connsiteX1-171" fmla="*/ 1790700 w 2743200"/>
                <a:gd name="connsiteY1-172" fmla="*/ 0 h 419100"/>
                <a:gd name="connsiteX2-173" fmla="*/ 1798320 w 2743200"/>
                <a:gd name="connsiteY2-174" fmla="*/ 198120 h 419100"/>
                <a:gd name="connsiteX3-175" fmla="*/ 891540 w 2743200"/>
                <a:gd name="connsiteY3-176" fmla="*/ 213360 h 419100"/>
                <a:gd name="connsiteX4-177" fmla="*/ 891540 w 2743200"/>
                <a:gd name="connsiteY4-178" fmla="*/ 419100 h 419100"/>
                <a:gd name="connsiteX5-179" fmla="*/ 2743200 w 2743200"/>
                <a:gd name="connsiteY5-180" fmla="*/ 419100 h 419100"/>
                <a:gd name="connsiteX0-181" fmla="*/ 0 w 2743200"/>
                <a:gd name="connsiteY0-182" fmla="*/ 0 h 419100"/>
                <a:gd name="connsiteX1-183" fmla="*/ 1790700 w 2743200"/>
                <a:gd name="connsiteY1-184" fmla="*/ 0 h 419100"/>
                <a:gd name="connsiteX2-185" fmla="*/ 1798320 w 2743200"/>
                <a:gd name="connsiteY2-186" fmla="*/ 198120 h 419100"/>
                <a:gd name="connsiteX3-187" fmla="*/ 891540 w 2743200"/>
                <a:gd name="connsiteY3-188" fmla="*/ 213360 h 419100"/>
                <a:gd name="connsiteX4-189" fmla="*/ 891540 w 2743200"/>
                <a:gd name="connsiteY4-190" fmla="*/ 419100 h 419100"/>
                <a:gd name="connsiteX5-191" fmla="*/ 2743200 w 2743200"/>
                <a:gd name="connsiteY5-192" fmla="*/ 419100 h 419100"/>
                <a:gd name="connsiteX0-193" fmla="*/ 0 w 2743200"/>
                <a:gd name="connsiteY0-194" fmla="*/ 0 h 419100"/>
                <a:gd name="connsiteX1-195" fmla="*/ 1790700 w 2743200"/>
                <a:gd name="connsiteY1-196" fmla="*/ 0 h 419100"/>
                <a:gd name="connsiteX2-197" fmla="*/ 1798320 w 2743200"/>
                <a:gd name="connsiteY2-198" fmla="*/ 198120 h 419100"/>
                <a:gd name="connsiteX3-199" fmla="*/ 891540 w 2743200"/>
                <a:gd name="connsiteY3-200" fmla="*/ 213360 h 419100"/>
                <a:gd name="connsiteX4-201" fmla="*/ 891540 w 2743200"/>
                <a:gd name="connsiteY4-202" fmla="*/ 419100 h 419100"/>
                <a:gd name="connsiteX5-203" fmla="*/ 2743200 w 2743200"/>
                <a:gd name="connsiteY5-204" fmla="*/ 419100 h 419100"/>
                <a:gd name="connsiteX0-205" fmla="*/ 0 w 2743200"/>
                <a:gd name="connsiteY0-206" fmla="*/ 0 h 419100"/>
                <a:gd name="connsiteX1-207" fmla="*/ 1790700 w 2743200"/>
                <a:gd name="connsiteY1-208" fmla="*/ 0 h 419100"/>
                <a:gd name="connsiteX2-209" fmla="*/ 1798320 w 2743200"/>
                <a:gd name="connsiteY2-210" fmla="*/ 198120 h 419100"/>
                <a:gd name="connsiteX3-211" fmla="*/ 891540 w 2743200"/>
                <a:gd name="connsiteY3-212" fmla="*/ 189548 h 419100"/>
                <a:gd name="connsiteX4-213" fmla="*/ 891540 w 2743200"/>
                <a:gd name="connsiteY4-214" fmla="*/ 419100 h 419100"/>
                <a:gd name="connsiteX5-215" fmla="*/ 2743200 w 2743200"/>
                <a:gd name="connsiteY5-216" fmla="*/ 419100 h 419100"/>
                <a:gd name="connsiteX0-217" fmla="*/ 0 w 2743200"/>
                <a:gd name="connsiteY0-218" fmla="*/ 0 h 419100"/>
                <a:gd name="connsiteX1-219" fmla="*/ 1790700 w 2743200"/>
                <a:gd name="connsiteY1-220" fmla="*/ 0 h 419100"/>
                <a:gd name="connsiteX2-221" fmla="*/ 1798320 w 2743200"/>
                <a:gd name="connsiteY2-222" fmla="*/ 198120 h 419100"/>
                <a:gd name="connsiteX3-223" fmla="*/ 891540 w 2743200"/>
                <a:gd name="connsiteY3-224" fmla="*/ 189548 h 419100"/>
                <a:gd name="connsiteX4-225" fmla="*/ 891540 w 2743200"/>
                <a:gd name="connsiteY4-226" fmla="*/ 419100 h 419100"/>
                <a:gd name="connsiteX5-227" fmla="*/ 2743200 w 2743200"/>
                <a:gd name="connsiteY5-228" fmla="*/ 419100 h 419100"/>
                <a:gd name="connsiteX0-229" fmla="*/ 0 w 2743200"/>
                <a:gd name="connsiteY0-230" fmla="*/ 0 h 419100"/>
                <a:gd name="connsiteX1-231" fmla="*/ 1790700 w 2743200"/>
                <a:gd name="connsiteY1-232" fmla="*/ 0 h 419100"/>
                <a:gd name="connsiteX2-233" fmla="*/ 1798320 w 2743200"/>
                <a:gd name="connsiteY2-234" fmla="*/ 198120 h 419100"/>
                <a:gd name="connsiteX3-235" fmla="*/ 891540 w 2743200"/>
                <a:gd name="connsiteY3-236" fmla="*/ 189548 h 419100"/>
                <a:gd name="connsiteX4-237" fmla="*/ 891540 w 2743200"/>
                <a:gd name="connsiteY4-238" fmla="*/ 419100 h 419100"/>
                <a:gd name="connsiteX5-239" fmla="*/ 2743200 w 2743200"/>
                <a:gd name="connsiteY5-240" fmla="*/ 419100 h 419100"/>
                <a:gd name="connsiteX0-241" fmla="*/ 0 w 2743200"/>
                <a:gd name="connsiteY0-242" fmla="*/ 0 h 419100"/>
                <a:gd name="connsiteX1-243" fmla="*/ 1790700 w 2743200"/>
                <a:gd name="connsiteY1-244" fmla="*/ 0 h 419100"/>
                <a:gd name="connsiteX2-245" fmla="*/ 1798320 w 2743200"/>
                <a:gd name="connsiteY2-246" fmla="*/ 198120 h 419100"/>
                <a:gd name="connsiteX3-247" fmla="*/ 891540 w 2743200"/>
                <a:gd name="connsiteY3-248" fmla="*/ 189548 h 419100"/>
                <a:gd name="connsiteX4-249" fmla="*/ 891540 w 2743200"/>
                <a:gd name="connsiteY4-250" fmla="*/ 419100 h 419100"/>
                <a:gd name="connsiteX5-251" fmla="*/ 2743200 w 2743200"/>
                <a:gd name="connsiteY5-252" fmla="*/ 419100 h 419100"/>
                <a:gd name="connsiteX0-253" fmla="*/ 0 w 2743200"/>
                <a:gd name="connsiteY0-254" fmla="*/ 0 h 419100"/>
                <a:gd name="connsiteX1-255" fmla="*/ 1790700 w 2743200"/>
                <a:gd name="connsiteY1-256" fmla="*/ 0 h 419100"/>
                <a:gd name="connsiteX2-257" fmla="*/ 1793558 w 2743200"/>
                <a:gd name="connsiteY2-258" fmla="*/ 183832 h 419100"/>
                <a:gd name="connsiteX3-259" fmla="*/ 891540 w 2743200"/>
                <a:gd name="connsiteY3-260" fmla="*/ 189548 h 419100"/>
                <a:gd name="connsiteX4-261" fmla="*/ 891540 w 2743200"/>
                <a:gd name="connsiteY4-262" fmla="*/ 419100 h 419100"/>
                <a:gd name="connsiteX5-263" fmla="*/ 2743200 w 2743200"/>
                <a:gd name="connsiteY5-264" fmla="*/ 419100 h 419100"/>
                <a:gd name="connsiteX0-265" fmla="*/ 0 w 2743200"/>
                <a:gd name="connsiteY0-266" fmla="*/ 0 h 419100"/>
                <a:gd name="connsiteX1-267" fmla="*/ 1790700 w 2743200"/>
                <a:gd name="connsiteY1-268" fmla="*/ 0 h 419100"/>
                <a:gd name="connsiteX2-269" fmla="*/ 1793558 w 2743200"/>
                <a:gd name="connsiteY2-270" fmla="*/ 188595 h 419100"/>
                <a:gd name="connsiteX3-271" fmla="*/ 891540 w 2743200"/>
                <a:gd name="connsiteY3-272" fmla="*/ 189548 h 419100"/>
                <a:gd name="connsiteX4-273" fmla="*/ 891540 w 2743200"/>
                <a:gd name="connsiteY4-274" fmla="*/ 419100 h 419100"/>
                <a:gd name="connsiteX5-275" fmla="*/ 2743200 w 2743200"/>
                <a:gd name="connsiteY5-276" fmla="*/ 419100 h 419100"/>
                <a:gd name="connsiteX0-277" fmla="*/ 0 w 2743200"/>
                <a:gd name="connsiteY0-278" fmla="*/ 0 h 419100"/>
                <a:gd name="connsiteX1-279" fmla="*/ 1790700 w 2743200"/>
                <a:gd name="connsiteY1-280" fmla="*/ 0 h 419100"/>
                <a:gd name="connsiteX2-281" fmla="*/ 1793558 w 2743200"/>
                <a:gd name="connsiteY2-282" fmla="*/ 188595 h 419100"/>
                <a:gd name="connsiteX3-283" fmla="*/ 891540 w 2743200"/>
                <a:gd name="connsiteY3-284" fmla="*/ 189548 h 419100"/>
                <a:gd name="connsiteX4-285" fmla="*/ 891540 w 2743200"/>
                <a:gd name="connsiteY4-286" fmla="*/ 419100 h 419100"/>
                <a:gd name="connsiteX5-287" fmla="*/ 2743200 w 2743200"/>
                <a:gd name="connsiteY5-288" fmla="*/ 419100 h 419100"/>
                <a:gd name="connsiteX0-289" fmla="*/ 0 w 2743200"/>
                <a:gd name="connsiteY0-290" fmla="*/ 0 h 419100"/>
                <a:gd name="connsiteX1-291" fmla="*/ 1790700 w 2743200"/>
                <a:gd name="connsiteY1-292" fmla="*/ 0 h 419100"/>
                <a:gd name="connsiteX2-293" fmla="*/ 1793558 w 2743200"/>
                <a:gd name="connsiteY2-294" fmla="*/ 188595 h 419100"/>
                <a:gd name="connsiteX3-295" fmla="*/ 891540 w 2743200"/>
                <a:gd name="connsiteY3-296" fmla="*/ 189548 h 419100"/>
                <a:gd name="connsiteX4-297" fmla="*/ 891540 w 2743200"/>
                <a:gd name="connsiteY4-298" fmla="*/ 376237 h 419100"/>
                <a:gd name="connsiteX5-299" fmla="*/ 2743200 w 2743200"/>
                <a:gd name="connsiteY5-300" fmla="*/ 419100 h 419100"/>
                <a:gd name="connsiteX0-301" fmla="*/ 0 w 2743200"/>
                <a:gd name="connsiteY0-302" fmla="*/ 0 h 376237"/>
                <a:gd name="connsiteX1-303" fmla="*/ 1790700 w 2743200"/>
                <a:gd name="connsiteY1-304" fmla="*/ 0 h 376237"/>
                <a:gd name="connsiteX2-305" fmla="*/ 1793558 w 2743200"/>
                <a:gd name="connsiteY2-306" fmla="*/ 188595 h 376237"/>
                <a:gd name="connsiteX3-307" fmla="*/ 891540 w 2743200"/>
                <a:gd name="connsiteY3-308" fmla="*/ 189548 h 376237"/>
                <a:gd name="connsiteX4-309" fmla="*/ 891540 w 2743200"/>
                <a:gd name="connsiteY4-310" fmla="*/ 376237 h 376237"/>
                <a:gd name="connsiteX5-311" fmla="*/ 2743200 w 2743200"/>
                <a:gd name="connsiteY5-312" fmla="*/ 371475 h 376237"/>
                <a:gd name="connsiteX0-313" fmla="*/ 0 w 2743200"/>
                <a:gd name="connsiteY0-314" fmla="*/ 0 h 371475"/>
                <a:gd name="connsiteX1-315" fmla="*/ 1790700 w 2743200"/>
                <a:gd name="connsiteY1-316" fmla="*/ 0 h 371475"/>
                <a:gd name="connsiteX2-317" fmla="*/ 1793558 w 2743200"/>
                <a:gd name="connsiteY2-318" fmla="*/ 188595 h 371475"/>
                <a:gd name="connsiteX3-319" fmla="*/ 891540 w 2743200"/>
                <a:gd name="connsiteY3-320" fmla="*/ 189548 h 371475"/>
                <a:gd name="connsiteX4-321" fmla="*/ 886778 w 2743200"/>
                <a:gd name="connsiteY4-322" fmla="*/ 366712 h 371475"/>
                <a:gd name="connsiteX5-323" fmla="*/ 2743200 w 2743200"/>
                <a:gd name="connsiteY5-324" fmla="*/ 371475 h 371475"/>
                <a:gd name="connsiteX0-325" fmla="*/ 0 w 2743200"/>
                <a:gd name="connsiteY0-326" fmla="*/ 0 h 371475"/>
                <a:gd name="connsiteX1-327" fmla="*/ 1790700 w 2743200"/>
                <a:gd name="connsiteY1-328" fmla="*/ 0 h 371475"/>
                <a:gd name="connsiteX2-329" fmla="*/ 1793558 w 2743200"/>
                <a:gd name="connsiteY2-330" fmla="*/ 188595 h 371475"/>
                <a:gd name="connsiteX3-331" fmla="*/ 891540 w 2743200"/>
                <a:gd name="connsiteY3-332" fmla="*/ 189548 h 371475"/>
                <a:gd name="connsiteX4-333" fmla="*/ 886778 w 2743200"/>
                <a:gd name="connsiteY4-334" fmla="*/ 366712 h 371475"/>
                <a:gd name="connsiteX5-335" fmla="*/ 2743200 w 2743200"/>
                <a:gd name="connsiteY5-336" fmla="*/ 371475 h 371475"/>
                <a:gd name="connsiteX0-337" fmla="*/ 0 w 2743200"/>
                <a:gd name="connsiteY0-338" fmla="*/ 28575 h 371475"/>
                <a:gd name="connsiteX1-339" fmla="*/ 1790700 w 2743200"/>
                <a:gd name="connsiteY1-340" fmla="*/ 0 h 371475"/>
                <a:gd name="connsiteX2-341" fmla="*/ 1793558 w 2743200"/>
                <a:gd name="connsiteY2-342" fmla="*/ 188595 h 371475"/>
                <a:gd name="connsiteX3-343" fmla="*/ 891540 w 2743200"/>
                <a:gd name="connsiteY3-344" fmla="*/ 189548 h 371475"/>
                <a:gd name="connsiteX4-345" fmla="*/ 886778 w 2743200"/>
                <a:gd name="connsiteY4-346" fmla="*/ 366712 h 371475"/>
                <a:gd name="connsiteX5-347" fmla="*/ 2743200 w 2743200"/>
                <a:gd name="connsiteY5-348" fmla="*/ 371475 h 371475"/>
                <a:gd name="connsiteX0-349" fmla="*/ 0 w 2743200"/>
                <a:gd name="connsiteY0-350" fmla="*/ 28575 h 371475"/>
                <a:gd name="connsiteX1-351" fmla="*/ 1790700 w 2743200"/>
                <a:gd name="connsiteY1-352" fmla="*/ 0 h 371475"/>
                <a:gd name="connsiteX2-353" fmla="*/ 1793558 w 2743200"/>
                <a:gd name="connsiteY2-354" fmla="*/ 188595 h 371475"/>
                <a:gd name="connsiteX3-355" fmla="*/ 891540 w 2743200"/>
                <a:gd name="connsiteY3-356" fmla="*/ 189548 h 371475"/>
                <a:gd name="connsiteX4-357" fmla="*/ 886778 w 2743200"/>
                <a:gd name="connsiteY4-358" fmla="*/ 366712 h 371475"/>
                <a:gd name="connsiteX5-359" fmla="*/ 2743200 w 2743200"/>
                <a:gd name="connsiteY5-360" fmla="*/ 371475 h 371475"/>
                <a:gd name="connsiteX0-361" fmla="*/ 0 w 2743200"/>
                <a:gd name="connsiteY0-362" fmla="*/ 0 h 342900"/>
                <a:gd name="connsiteX1-363" fmla="*/ 1795462 w 2743200"/>
                <a:gd name="connsiteY1-364" fmla="*/ 0 h 342900"/>
                <a:gd name="connsiteX2-365" fmla="*/ 1793558 w 2743200"/>
                <a:gd name="connsiteY2-366" fmla="*/ 160020 h 342900"/>
                <a:gd name="connsiteX3-367" fmla="*/ 891540 w 2743200"/>
                <a:gd name="connsiteY3-368" fmla="*/ 160973 h 342900"/>
                <a:gd name="connsiteX4-369" fmla="*/ 886778 w 2743200"/>
                <a:gd name="connsiteY4-370" fmla="*/ 338137 h 342900"/>
                <a:gd name="connsiteX5-371" fmla="*/ 2743200 w 2743200"/>
                <a:gd name="connsiteY5-372" fmla="*/ 342900 h 342900"/>
                <a:gd name="connsiteX0-373" fmla="*/ 0 w 2743200"/>
                <a:gd name="connsiteY0-374" fmla="*/ 0 h 342900"/>
                <a:gd name="connsiteX1-375" fmla="*/ 1795462 w 2743200"/>
                <a:gd name="connsiteY1-376" fmla="*/ 0 h 342900"/>
                <a:gd name="connsiteX2-377" fmla="*/ 1793558 w 2743200"/>
                <a:gd name="connsiteY2-378" fmla="*/ 160020 h 342900"/>
                <a:gd name="connsiteX3-379" fmla="*/ 891540 w 2743200"/>
                <a:gd name="connsiteY3-380" fmla="*/ 160973 h 342900"/>
                <a:gd name="connsiteX4-381" fmla="*/ 886778 w 2743200"/>
                <a:gd name="connsiteY4-382" fmla="*/ 338137 h 342900"/>
                <a:gd name="connsiteX5-383" fmla="*/ 2743200 w 2743200"/>
                <a:gd name="connsiteY5-384" fmla="*/ 342900 h 3429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743200" h="342900">
                  <a:moveTo>
                    <a:pt x="0" y="0"/>
                  </a:moveTo>
                  <a:lnTo>
                    <a:pt x="1795462" y="0"/>
                  </a:lnTo>
                  <a:cubicBezTo>
                    <a:pt x="1876107" y="61596"/>
                    <a:pt x="1848168" y="105410"/>
                    <a:pt x="1793558" y="160020"/>
                  </a:cubicBezTo>
                  <a:lnTo>
                    <a:pt x="891540" y="160973"/>
                  </a:lnTo>
                  <a:cubicBezTo>
                    <a:pt x="816609" y="240666"/>
                    <a:pt x="830581" y="270510"/>
                    <a:pt x="886778" y="338137"/>
                  </a:cubicBezTo>
                  <a:lnTo>
                    <a:pt x="2743200" y="342900"/>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inpin heiti" charset="-122"/>
                <a:ea typeface="inpin heiti" charset="-122"/>
              </a:endParaRPr>
            </a:p>
          </p:txBody>
        </p:sp>
        <p:sp>
          <p:nvSpPr>
            <p:cNvPr id="17" name="任意多边形 12"/>
            <p:cNvSpPr/>
            <p:nvPr/>
          </p:nvSpPr>
          <p:spPr>
            <a:xfrm flipH="1">
              <a:off x="3322460" y="3429000"/>
              <a:ext cx="1417490" cy="293559"/>
            </a:xfrm>
            <a:custGeom>
              <a:avLst/>
              <a:gdLst>
                <a:gd name="connsiteX0" fmla="*/ 0 w 2743200"/>
                <a:gd name="connsiteY0" fmla="*/ 19064 h 457961"/>
                <a:gd name="connsiteX1" fmla="*/ 1790700 w 2743200"/>
                <a:gd name="connsiteY1" fmla="*/ 19064 h 457961"/>
                <a:gd name="connsiteX2" fmla="*/ 1798320 w 2743200"/>
                <a:gd name="connsiteY2" fmla="*/ 217184 h 457961"/>
                <a:gd name="connsiteX3" fmla="*/ 891540 w 2743200"/>
                <a:gd name="connsiteY3" fmla="*/ 232424 h 457961"/>
                <a:gd name="connsiteX4" fmla="*/ 891540 w 2743200"/>
                <a:gd name="connsiteY4" fmla="*/ 438164 h 457961"/>
                <a:gd name="connsiteX5" fmla="*/ 2743200 w 2743200"/>
                <a:gd name="connsiteY5" fmla="*/ 438164 h 457961"/>
                <a:gd name="connsiteX0-1" fmla="*/ 0 w 2743200"/>
                <a:gd name="connsiteY0-2" fmla="*/ 7268 h 446165"/>
                <a:gd name="connsiteX1-3" fmla="*/ 1790700 w 2743200"/>
                <a:gd name="connsiteY1-4" fmla="*/ 7268 h 446165"/>
                <a:gd name="connsiteX2-5" fmla="*/ 1798320 w 2743200"/>
                <a:gd name="connsiteY2-6" fmla="*/ 205388 h 446165"/>
                <a:gd name="connsiteX3-7" fmla="*/ 891540 w 2743200"/>
                <a:gd name="connsiteY3-8" fmla="*/ 220628 h 446165"/>
                <a:gd name="connsiteX4-9" fmla="*/ 891540 w 2743200"/>
                <a:gd name="connsiteY4-10" fmla="*/ 426368 h 446165"/>
                <a:gd name="connsiteX5-11" fmla="*/ 2743200 w 2743200"/>
                <a:gd name="connsiteY5-12" fmla="*/ 426368 h 446165"/>
                <a:gd name="connsiteX0-13" fmla="*/ 0 w 2743200"/>
                <a:gd name="connsiteY0-14" fmla="*/ 0 h 438897"/>
                <a:gd name="connsiteX1-15" fmla="*/ 1790700 w 2743200"/>
                <a:gd name="connsiteY1-16" fmla="*/ 0 h 438897"/>
                <a:gd name="connsiteX2-17" fmla="*/ 1798320 w 2743200"/>
                <a:gd name="connsiteY2-18" fmla="*/ 198120 h 438897"/>
                <a:gd name="connsiteX3-19" fmla="*/ 891540 w 2743200"/>
                <a:gd name="connsiteY3-20" fmla="*/ 213360 h 438897"/>
                <a:gd name="connsiteX4-21" fmla="*/ 891540 w 2743200"/>
                <a:gd name="connsiteY4-22" fmla="*/ 419100 h 438897"/>
                <a:gd name="connsiteX5-23" fmla="*/ 2743200 w 2743200"/>
                <a:gd name="connsiteY5-24" fmla="*/ 419100 h 438897"/>
                <a:gd name="connsiteX0-25" fmla="*/ 0 w 2743200"/>
                <a:gd name="connsiteY0-26" fmla="*/ 0 h 438897"/>
                <a:gd name="connsiteX1-27" fmla="*/ 1790700 w 2743200"/>
                <a:gd name="connsiteY1-28" fmla="*/ 0 h 438897"/>
                <a:gd name="connsiteX2-29" fmla="*/ 1798320 w 2743200"/>
                <a:gd name="connsiteY2-30" fmla="*/ 198120 h 438897"/>
                <a:gd name="connsiteX3-31" fmla="*/ 891540 w 2743200"/>
                <a:gd name="connsiteY3-32" fmla="*/ 213360 h 438897"/>
                <a:gd name="connsiteX4-33" fmla="*/ 891540 w 2743200"/>
                <a:gd name="connsiteY4-34" fmla="*/ 419100 h 438897"/>
                <a:gd name="connsiteX5-35" fmla="*/ 2743200 w 2743200"/>
                <a:gd name="connsiteY5-36" fmla="*/ 419100 h 438897"/>
                <a:gd name="connsiteX0-37" fmla="*/ 0 w 2743200"/>
                <a:gd name="connsiteY0-38" fmla="*/ 0 h 438897"/>
                <a:gd name="connsiteX1-39" fmla="*/ 1790700 w 2743200"/>
                <a:gd name="connsiteY1-40" fmla="*/ 0 h 438897"/>
                <a:gd name="connsiteX2-41" fmla="*/ 1798320 w 2743200"/>
                <a:gd name="connsiteY2-42" fmla="*/ 198120 h 438897"/>
                <a:gd name="connsiteX3-43" fmla="*/ 891540 w 2743200"/>
                <a:gd name="connsiteY3-44" fmla="*/ 213360 h 438897"/>
                <a:gd name="connsiteX4-45" fmla="*/ 891540 w 2743200"/>
                <a:gd name="connsiteY4-46" fmla="*/ 419100 h 438897"/>
                <a:gd name="connsiteX5-47" fmla="*/ 2743200 w 2743200"/>
                <a:gd name="connsiteY5-48" fmla="*/ 419100 h 438897"/>
                <a:gd name="connsiteX0-49" fmla="*/ 0 w 2743200"/>
                <a:gd name="connsiteY0-50" fmla="*/ 0 h 438897"/>
                <a:gd name="connsiteX1-51" fmla="*/ 1790700 w 2743200"/>
                <a:gd name="connsiteY1-52" fmla="*/ 0 h 438897"/>
                <a:gd name="connsiteX2-53" fmla="*/ 1798320 w 2743200"/>
                <a:gd name="connsiteY2-54" fmla="*/ 198120 h 438897"/>
                <a:gd name="connsiteX3-55" fmla="*/ 891540 w 2743200"/>
                <a:gd name="connsiteY3-56" fmla="*/ 213360 h 438897"/>
                <a:gd name="connsiteX4-57" fmla="*/ 891540 w 2743200"/>
                <a:gd name="connsiteY4-58" fmla="*/ 419100 h 438897"/>
                <a:gd name="connsiteX5-59" fmla="*/ 2743200 w 2743200"/>
                <a:gd name="connsiteY5-60" fmla="*/ 419100 h 438897"/>
                <a:gd name="connsiteX0-61" fmla="*/ 0 w 2743200"/>
                <a:gd name="connsiteY0-62" fmla="*/ 0 h 438897"/>
                <a:gd name="connsiteX1-63" fmla="*/ 1790700 w 2743200"/>
                <a:gd name="connsiteY1-64" fmla="*/ 0 h 438897"/>
                <a:gd name="connsiteX2-65" fmla="*/ 1798320 w 2743200"/>
                <a:gd name="connsiteY2-66" fmla="*/ 198120 h 438897"/>
                <a:gd name="connsiteX3-67" fmla="*/ 891540 w 2743200"/>
                <a:gd name="connsiteY3-68" fmla="*/ 213360 h 438897"/>
                <a:gd name="connsiteX4-69" fmla="*/ 891540 w 2743200"/>
                <a:gd name="connsiteY4-70" fmla="*/ 419100 h 438897"/>
                <a:gd name="connsiteX5-71" fmla="*/ 2743200 w 2743200"/>
                <a:gd name="connsiteY5-72" fmla="*/ 419100 h 438897"/>
                <a:gd name="connsiteX0-73" fmla="*/ 0 w 2743200"/>
                <a:gd name="connsiteY0-74" fmla="*/ 0 h 438897"/>
                <a:gd name="connsiteX1-75" fmla="*/ 1790700 w 2743200"/>
                <a:gd name="connsiteY1-76" fmla="*/ 0 h 438897"/>
                <a:gd name="connsiteX2-77" fmla="*/ 1798320 w 2743200"/>
                <a:gd name="connsiteY2-78" fmla="*/ 198120 h 438897"/>
                <a:gd name="connsiteX3-79" fmla="*/ 891540 w 2743200"/>
                <a:gd name="connsiteY3-80" fmla="*/ 213360 h 438897"/>
                <a:gd name="connsiteX4-81" fmla="*/ 891540 w 2743200"/>
                <a:gd name="connsiteY4-82" fmla="*/ 419100 h 438897"/>
                <a:gd name="connsiteX5-83" fmla="*/ 2743200 w 2743200"/>
                <a:gd name="connsiteY5-84" fmla="*/ 419100 h 438897"/>
                <a:gd name="connsiteX0-85" fmla="*/ 0 w 2743200"/>
                <a:gd name="connsiteY0-86" fmla="*/ 0 h 438897"/>
                <a:gd name="connsiteX1-87" fmla="*/ 1790700 w 2743200"/>
                <a:gd name="connsiteY1-88" fmla="*/ 0 h 438897"/>
                <a:gd name="connsiteX2-89" fmla="*/ 1798320 w 2743200"/>
                <a:gd name="connsiteY2-90" fmla="*/ 198120 h 438897"/>
                <a:gd name="connsiteX3-91" fmla="*/ 891540 w 2743200"/>
                <a:gd name="connsiteY3-92" fmla="*/ 213360 h 438897"/>
                <a:gd name="connsiteX4-93" fmla="*/ 891540 w 2743200"/>
                <a:gd name="connsiteY4-94" fmla="*/ 419100 h 438897"/>
                <a:gd name="connsiteX5-95" fmla="*/ 2743200 w 2743200"/>
                <a:gd name="connsiteY5-96" fmla="*/ 419100 h 438897"/>
                <a:gd name="connsiteX0-97" fmla="*/ 0 w 2743200"/>
                <a:gd name="connsiteY0-98" fmla="*/ 0 h 438897"/>
                <a:gd name="connsiteX1-99" fmla="*/ 1790700 w 2743200"/>
                <a:gd name="connsiteY1-100" fmla="*/ 0 h 438897"/>
                <a:gd name="connsiteX2-101" fmla="*/ 1798320 w 2743200"/>
                <a:gd name="connsiteY2-102" fmla="*/ 198120 h 438897"/>
                <a:gd name="connsiteX3-103" fmla="*/ 891540 w 2743200"/>
                <a:gd name="connsiteY3-104" fmla="*/ 213360 h 438897"/>
                <a:gd name="connsiteX4-105" fmla="*/ 891540 w 2743200"/>
                <a:gd name="connsiteY4-106" fmla="*/ 419100 h 438897"/>
                <a:gd name="connsiteX5-107" fmla="*/ 2743200 w 2743200"/>
                <a:gd name="connsiteY5-108" fmla="*/ 419100 h 438897"/>
                <a:gd name="connsiteX0-109" fmla="*/ 0 w 2743200"/>
                <a:gd name="connsiteY0-110" fmla="*/ 0 h 438897"/>
                <a:gd name="connsiteX1-111" fmla="*/ 1790700 w 2743200"/>
                <a:gd name="connsiteY1-112" fmla="*/ 0 h 438897"/>
                <a:gd name="connsiteX2-113" fmla="*/ 1798320 w 2743200"/>
                <a:gd name="connsiteY2-114" fmla="*/ 198120 h 438897"/>
                <a:gd name="connsiteX3-115" fmla="*/ 891540 w 2743200"/>
                <a:gd name="connsiteY3-116" fmla="*/ 213360 h 438897"/>
                <a:gd name="connsiteX4-117" fmla="*/ 891540 w 2743200"/>
                <a:gd name="connsiteY4-118" fmla="*/ 419100 h 438897"/>
                <a:gd name="connsiteX5-119" fmla="*/ 2743200 w 2743200"/>
                <a:gd name="connsiteY5-120" fmla="*/ 419100 h 438897"/>
                <a:gd name="connsiteX0-121" fmla="*/ 0 w 2743200"/>
                <a:gd name="connsiteY0-122" fmla="*/ 0 h 438897"/>
                <a:gd name="connsiteX1-123" fmla="*/ 1790700 w 2743200"/>
                <a:gd name="connsiteY1-124" fmla="*/ 0 h 438897"/>
                <a:gd name="connsiteX2-125" fmla="*/ 1798320 w 2743200"/>
                <a:gd name="connsiteY2-126" fmla="*/ 198120 h 438897"/>
                <a:gd name="connsiteX3-127" fmla="*/ 891540 w 2743200"/>
                <a:gd name="connsiteY3-128" fmla="*/ 213360 h 438897"/>
                <a:gd name="connsiteX4-129" fmla="*/ 891540 w 2743200"/>
                <a:gd name="connsiteY4-130" fmla="*/ 419100 h 438897"/>
                <a:gd name="connsiteX5-131" fmla="*/ 2743200 w 2743200"/>
                <a:gd name="connsiteY5-132" fmla="*/ 419100 h 438897"/>
                <a:gd name="connsiteX0-133" fmla="*/ 0 w 2743200"/>
                <a:gd name="connsiteY0-134" fmla="*/ 0 h 426936"/>
                <a:gd name="connsiteX1-135" fmla="*/ 1790700 w 2743200"/>
                <a:gd name="connsiteY1-136" fmla="*/ 0 h 426936"/>
                <a:gd name="connsiteX2-137" fmla="*/ 1798320 w 2743200"/>
                <a:gd name="connsiteY2-138" fmla="*/ 198120 h 426936"/>
                <a:gd name="connsiteX3-139" fmla="*/ 891540 w 2743200"/>
                <a:gd name="connsiteY3-140" fmla="*/ 213360 h 426936"/>
                <a:gd name="connsiteX4-141" fmla="*/ 891540 w 2743200"/>
                <a:gd name="connsiteY4-142" fmla="*/ 419100 h 426936"/>
                <a:gd name="connsiteX5-143" fmla="*/ 2743200 w 2743200"/>
                <a:gd name="connsiteY5-144" fmla="*/ 419100 h 426936"/>
                <a:gd name="connsiteX0-145" fmla="*/ 0 w 2743200"/>
                <a:gd name="connsiteY0-146" fmla="*/ 0 h 419100"/>
                <a:gd name="connsiteX1-147" fmla="*/ 1790700 w 2743200"/>
                <a:gd name="connsiteY1-148" fmla="*/ 0 h 419100"/>
                <a:gd name="connsiteX2-149" fmla="*/ 1798320 w 2743200"/>
                <a:gd name="connsiteY2-150" fmla="*/ 198120 h 419100"/>
                <a:gd name="connsiteX3-151" fmla="*/ 891540 w 2743200"/>
                <a:gd name="connsiteY3-152" fmla="*/ 213360 h 419100"/>
                <a:gd name="connsiteX4-153" fmla="*/ 891540 w 2743200"/>
                <a:gd name="connsiteY4-154" fmla="*/ 419100 h 419100"/>
                <a:gd name="connsiteX5-155" fmla="*/ 2743200 w 2743200"/>
                <a:gd name="connsiteY5-156" fmla="*/ 419100 h 419100"/>
                <a:gd name="connsiteX0-157" fmla="*/ 0 w 2743200"/>
                <a:gd name="connsiteY0-158" fmla="*/ 0 h 419100"/>
                <a:gd name="connsiteX1-159" fmla="*/ 1790700 w 2743200"/>
                <a:gd name="connsiteY1-160" fmla="*/ 0 h 419100"/>
                <a:gd name="connsiteX2-161" fmla="*/ 1798320 w 2743200"/>
                <a:gd name="connsiteY2-162" fmla="*/ 198120 h 419100"/>
                <a:gd name="connsiteX3-163" fmla="*/ 891540 w 2743200"/>
                <a:gd name="connsiteY3-164" fmla="*/ 213360 h 419100"/>
                <a:gd name="connsiteX4-165" fmla="*/ 891540 w 2743200"/>
                <a:gd name="connsiteY4-166" fmla="*/ 419100 h 419100"/>
                <a:gd name="connsiteX5-167" fmla="*/ 2743200 w 2743200"/>
                <a:gd name="connsiteY5-168" fmla="*/ 419100 h 419100"/>
                <a:gd name="connsiteX0-169" fmla="*/ 0 w 2743200"/>
                <a:gd name="connsiteY0-170" fmla="*/ 0 h 419100"/>
                <a:gd name="connsiteX1-171" fmla="*/ 1790700 w 2743200"/>
                <a:gd name="connsiteY1-172" fmla="*/ 0 h 419100"/>
                <a:gd name="connsiteX2-173" fmla="*/ 1798320 w 2743200"/>
                <a:gd name="connsiteY2-174" fmla="*/ 198120 h 419100"/>
                <a:gd name="connsiteX3-175" fmla="*/ 891540 w 2743200"/>
                <a:gd name="connsiteY3-176" fmla="*/ 213360 h 419100"/>
                <a:gd name="connsiteX4-177" fmla="*/ 891540 w 2743200"/>
                <a:gd name="connsiteY4-178" fmla="*/ 419100 h 419100"/>
                <a:gd name="connsiteX5-179" fmla="*/ 2743200 w 2743200"/>
                <a:gd name="connsiteY5-180" fmla="*/ 419100 h 419100"/>
                <a:gd name="connsiteX0-181" fmla="*/ 0 w 2743200"/>
                <a:gd name="connsiteY0-182" fmla="*/ 0 h 419100"/>
                <a:gd name="connsiteX1-183" fmla="*/ 1790700 w 2743200"/>
                <a:gd name="connsiteY1-184" fmla="*/ 0 h 419100"/>
                <a:gd name="connsiteX2-185" fmla="*/ 1798320 w 2743200"/>
                <a:gd name="connsiteY2-186" fmla="*/ 198120 h 419100"/>
                <a:gd name="connsiteX3-187" fmla="*/ 891540 w 2743200"/>
                <a:gd name="connsiteY3-188" fmla="*/ 213360 h 419100"/>
                <a:gd name="connsiteX4-189" fmla="*/ 891540 w 2743200"/>
                <a:gd name="connsiteY4-190" fmla="*/ 419100 h 419100"/>
                <a:gd name="connsiteX5-191" fmla="*/ 2743200 w 2743200"/>
                <a:gd name="connsiteY5-192" fmla="*/ 419100 h 419100"/>
                <a:gd name="connsiteX0-193" fmla="*/ 0 w 2743200"/>
                <a:gd name="connsiteY0-194" fmla="*/ 0 h 419100"/>
                <a:gd name="connsiteX1-195" fmla="*/ 1790700 w 2743200"/>
                <a:gd name="connsiteY1-196" fmla="*/ 0 h 419100"/>
                <a:gd name="connsiteX2-197" fmla="*/ 1798320 w 2743200"/>
                <a:gd name="connsiteY2-198" fmla="*/ 198120 h 419100"/>
                <a:gd name="connsiteX3-199" fmla="*/ 891540 w 2743200"/>
                <a:gd name="connsiteY3-200" fmla="*/ 213360 h 419100"/>
                <a:gd name="connsiteX4-201" fmla="*/ 891540 w 2743200"/>
                <a:gd name="connsiteY4-202" fmla="*/ 419100 h 419100"/>
                <a:gd name="connsiteX5-203" fmla="*/ 2743200 w 2743200"/>
                <a:gd name="connsiteY5-204" fmla="*/ 419100 h 419100"/>
                <a:gd name="connsiteX0-205" fmla="*/ 0 w 2743200"/>
                <a:gd name="connsiteY0-206" fmla="*/ 0 h 419100"/>
                <a:gd name="connsiteX1-207" fmla="*/ 1790700 w 2743200"/>
                <a:gd name="connsiteY1-208" fmla="*/ 0 h 419100"/>
                <a:gd name="connsiteX2-209" fmla="*/ 1798320 w 2743200"/>
                <a:gd name="connsiteY2-210" fmla="*/ 198120 h 419100"/>
                <a:gd name="connsiteX3-211" fmla="*/ 891540 w 2743200"/>
                <a:gd name="connsiteY3-212" fmla="*/ 189548 h 419100"/>
                <a:gd name="connsiteX4-213" fmla="*/ 891540 w 2743200"/>
                <a:gd name="connsiteY4-214" fmla="*/ 419100 h 419100"/>
                <a:gd name="connsiteX5-215" fmla="*/ 2743200 w 2743200"/>
                <a:gd name="connsiteY5-216" fmla="*/ 419100 h 419100"/>
                <a:gd name="connsiteX0-217" fmla="*/ 0 w 2743200"/>
                <a:gd name="connsiteY0-218" fmla="*/ 0 h 419100"/>
                <a:gd name="connsiteX1-219" fmla="*/ 1790700 w 2743200"/>
                <a:gd name="connsiteY1-220" fmla="*/ 0 h 419100"/>
                <a:gd name="connsiteX2-221" fmla="*/ 1798320 w 2743200"/>
                <a:gd name="connsiteY2-222" fmla="*/ 198120 h 419100"/>
                <a:gd name="connsiteX3-223" fmla="*/ 891540 w 2743200"/>
                <a:gd name="connsiteY3-224" fmla="*/ 189548 h 419100"/>
                <a:gd name="connsiteX4-225" fmla="*/ 891540 w 2743200"/>
                <a:gd name="connsiteY4-226" fmla="*/ 419100 h 419100"/>
                <a:gd name="connsiteX5-227" fmla="*/ 2743200 w 2743200"/>
                <a:gd name="connsiteY5-228" fmla="*/ 419100 h 419100"/>
                <a:gd name="connsiteX0-229" fmla="*/ 0 w 2743200"/>
                <a:gd name="connsiteY0-230" fmla="*/ 0 h 419100"/>
                <a:gd name="connsiteX1-231" fmla="*/ 1790700 w 2743200"/>
                <a:gd name="connsiteY1-232" fmla="*/ 0 h 419100"/>
                <a:gd name="connsiteX2-233" fmla="*/ 1798320 w 2743200"/>
                <a:gd name="connsiteY2-234" fmla="*/ 198120 h 419100"/>
                <a:gd name="connsiteX3-235" fmla="*/ 891540 w 2743200"/>
                <a:gd name="connsiteY3-236" fmla="*/ 189548 h 419100"/>
                <a:gd name="connsiteX4-237" fmla="*/ 891540 w 2743200"/>
                <a:gd name="connsiteY4-238" fmla="*/ 419100 h 419100"/>
                <a:gd name="connsiteX5-239" fmla="*/ 2743200 w 2743200"/>
                <a:gd name="connsiteY5-240" fmla="*/ 419100 h 419100"/>
                <a:gd name="connsiteX0-241" fmla="*/ 0 w 2743200"/>
                <a:gd name="connsiteY0-242" fmla="*/ 0 h 419100"/>
                <a:gd name="connsiteX1-243" fmla="*/ 1790700 w 2743200"/>
                <a:gd name="connsiteY1-244" fmla="*/ 0 h 419100"/>
                <a:gd name="connsiteX2-245" fmla="*/ 1798320 w 2743200"/>
                <a:gd name="connsiteY2-246" fmla="*/ 198120 h 419100"/>
                <a:gd name="connsiteX3-247" fmla="*/ 891540 w 2743200"/>
                <a:gd name="connsiteY3-248" fmla="*/ 189548 h 419100"/>
                <a:gd name="connsiteX4-249" fmla="*/ 891540 w 2743200"/>
                <a:gd name="connsiteY4-250" fmla="*/ 419100 h 419100"/>
                <a:gd name="connsiteX5-251" fmla="*/ 2743200 w 2743200"/>
                <a:gd name="connsiteY5-252" fmla="*/ 419100 h 419100"/>
                <a:gd name="connsiteX0-253" fmla="*/ 0 w 2743200"/>
                <a:gd name="connsiteY0-254" fmla="*/ 0 h 419100"/>
                <a:gd name="connsiteX1-255" fmla="*/ 1790700 w 2743200"/>
                <a:gd name="connsiteY1-256" fmla="*/ 0 h 419100"/>
                <a:gd name="connsiteX2-257" fmla="*/ 1793558 w 2743200"/>
                <a:gd name="connsiteY2-258" fmla="*/ 183832 h 419100"/>
                <a:gd name="connsiteX3-259" fmla="*/ 891540 w 2743200"/>
                <a:gd name="connsiteY3-260" fmla="*/ 189548 h 419100"/>
                <a:gd name="connsiteX4-261" fmla="*/ 891540 w 2743200"/>
                <a:gd name="connsiteY4-262" fmla="*/ 419100 h 419100"/>
                <a:gd name="connsiteX5-263" fmla="*/ 2743200 w 2743200"/>
                <a:gd name="connsiteY5-264" fmla="*/ 419100 h 419100"/>
                <a:gd name="connsiteX0-265" fmla="*/ 0 w 2743200"/>
                <a:gd name="connsiteY0-266" fmla="*/ 0 h 419100"/>
                <a:gd name="connsiteX1-267" fmla="*/ 1790700 w 2743200"/>
                <a:gd name="connsiteY1-268" fmla="*/ 0 h 419100"/>
                <a:gd name="connsiteX2-269" fmla="*/ 1793558 w 2743200"/>
                <a:gd name="connsiteY2-270" fmla="*/ 188595 h 419100"/>
                <a:gd name="connsiteX3-271" fmla="*/ 891540 w 2743200"/>
                <a:gd name="connsiteY3-272" fmla="*/ 189548 h 419100"/>
                <a:gd name="connsiteX4-273" fmla="*/ 891540 w 2743200"/>
                <a:gd name="connsiteY4-274" fmla="*/ 419100 h 419100"/>
                <a:gd name="connsiteX5-275" fmla="*/ 2743200 w 2743200"/>
                <a:gd name="connsiteY5-276" fmla="*/ 419100 h 419100"/>
                <a:gd name="connsiteX0-277" fmla="*/ 0 w 2743200"/>
                <a:gd name="connsiteY0-278" fmla="*/ 0 h 419100"/>
                <a:gd name="connsiteX1-279" fmla="*/ 1790700 w 2743200"/>
                <a:gd name="connsiteY1-280" fmla="*/ 0 h 419100"/>
                <a:gd name="connsiteX2-281" fmla="*/ 1793558 w 2743200"/>
                <a:gd name="connsiteY2-282" fmla="*/ 188595 h 419100"/>
                <a:gd name="connsiteX3-283" fmla="*/ 891540 w 2743200"/>
                <a:gd name="connsiteY3-284" fmla="*/ 189548 h 419100"/>
                <a:gd name="connsiteX4-285" fmla="*/ 891540 w 2743200"/>
                <a:gd name="connsiteY4-286" fmla="*/ 419100 h 419100"/>
                <a:gd name="connsiteX5-287" fmla="*/ 2743200 w 2743200"/>
                <a:gd name="connsiteY5-288" fmla="*/ 419100 h 419100"/>
                <a:gd name="connsiteX0-289" fmla="*/ 0 w 2743200"/>
                <a:gd name="connsiteY0-290" fmla="*/ 0 h 419100"/>
                <a:gd name="connsiteX1-291" fmla="*/ 1790700 w 2743200"/>
                <a:gd name="connsiteY1-292" fmla="*/ 0 h 419100"/>
                <a:gd name="connsiteX2-293" fmla="*/ 1793558 w 2743200"/>
                <a:gd name="connsiteY2-294" fmla="*/ 188595 h 419100"/>
                <a:gd name="connsiteX3-295" fmla="*/ 891540 w 2743200"/>
                <a:gd name="connsiteY3-296" fmla="*/ 189548 h 419100"/>
                <a:gd name="connsiteX4-297" fmla="*/ 891540 w 2743200"/>
                <a:gd name="connsiteY4-298" fmla="*/ 376237 h 419100"/>
                <a:gd name="connsiteX5-299" fmla="*/ 2743200 w 2743200"/>
                <a:gd name="connsiteY5-300" fmla="*/ 419100 h 419100"/>
                <a:gd name="connsiteX0-301" fmla="*/ 0 w 2743200"/>
                <a:gd name="connsiteY0-302" fmla="*/ 0 h 376237"/>
                <a:gd name="connsiteX1-303" fmla="*/ 1790700 w 2743200"/>
                <a:gd name="connsiteY1-304" fmla="*/ 0 h 376237"/>
                <a:gd name="connsiteX2-305" fmla="*/ 1793558 w 2743200"/>
                <a:gd name="connsiteY2-306" fmla="*/ 188595 h 376237"/>
                <a:gd name="connsiteX3-307" fmla="*/ 891540 w 2743200"/>
                <a:gd name="connsiteY3-308" fmla="*/ 189548 h 376237"/>
                <a:gd name="connsiteX4-309" fmla="*/ 891540 w 2743200"/>
                <a:gd name="connsiteY4-310" fmla="*/ 376237 h 376237"/>
                <a:gd name="connsiteX5-311" fmla="*/ 2743200 w 2743200"/>
                <a:gd name="connsiteY5-312" fmla="*/ 371475 h 376237"/>
                <a:gd name="connsiteX0-313" fmla="*/ 0 w 2743200"/>
                <a:gd name="connsiteY0-314" fmla="*/ 0 h 371475"/>
                <a:gd name="connsiteX1-315" fmla="*/ 1790700 w 2743200"/>
                <a:gd name="connsiteY1-316" fmla="*/ 0 h 371475"/>
                <a:gd name="connsiteX2-317" fmla="*/ 1793558 w 2743200"/>
                <a:gd name="connsiteY2-318" fmla="*/ 188595 h 371475"/>
                <a:gd name="connsiteX3-319" fmla="*/ 891540 w 2743200"/>
                <a:gd name="connsiteY3-320" fmla="*/ 189548 h 371475"/>
                <a:gd name="connsiteX4-321" fmla="*/ 886778 w 2743200"/>
                <a:gd name="connsiteY4-322" fmla="*/ 366712 h 371475"/>
                <a:gd name="connsiteX5-323" fmla="*/ 2743200 w 2743200"/>
                <a:gd name="connsiteY5-324" fmla="*/ 371475 h 371475"/>
                <a:gd name="connsiteX0-325" fmla="*/ 0 w 2743200"/>
                <a:gd name="connsiteY0-326" fmla="*/ 0 h 371475"/>
                <a:gd name="connsiteX1-327" fmla="*/ 1790700 w 2743200"/>
                <a:gd name="connsiteY1-328" fmla="*/ 0 h 371475"/>
                <a:gd name="connsiteX2-329" fmla="*/ 1793558 w 2743200"/>
                <a:gd name="connsiteY2-330" fmla="*/ 188595 h 371475"/>
                <a:gd name="connsiteX3-331" fmla="*/ 891540 w 2743200"/>
                <a:gd name="connsiteY3-332" fmla="*/ 189548 h 371475"/>
                <a:gd name="connsiteX4-333" fmla="*/ 886778 w 2743200"/>
                <a:gd name="connsiteY4-334" fmla="*/ 366712 h 371475"/>
                <a:gd name="connsiteX5-335" fmla="*/ 2743200 w 2743200"/>
                <a:gd name="connsiteY5-336" fmla="*/ 371475 h 371475"/>
                <a:gd name="connsiteX0-337" fmla="*/ 0 w 2743200"/>
                <a:gd name="connsiteY0-338" fmla="*/ 28575 h 371475"/>
                <a:gd name="connsiteX1-339" fmla="*/ 1790700 w 2743200"/>
                <a:gd name="connsiteY1-340" fmla="*/ 0 h 371475"/>
                <a:gd name="connsiteX2-341" fmla="*/ 1793558 w 2743200"/>
                <a:gd name="connsiteY2-342" fmla="*/ 188595 h 371475"/>
                <a:gd name="connsiteX3-343" fmla="*/ 891540 w 2743200"/>
                <a:gd name="connsiteY3-344" fmla="*/ 189548 h 371475"/>
                <a:gd name="connsiteX4-345" fmla="*/ 886778 w 2743200"/>
                <a:gd name="connsiteY4-346" fmla="*/ 366712 h 371475"/>
                <a:gd name="connsiteX5-347" fmla="*/ 2743200 w 2743200"/>
                <a:gd name="connsiteY5-348" fmla="*/ 371475 h 371475"/>
                <a:gd name="connsiteX0-349" fmla="*/ 0 w 2743200"/>
                <a:gd name="connsiteY0-350" fmla="*/ 28575 h 371475"/>
                <a:gd name="connsiteX1-351" fmla="*/ 1790700 w 2743200"/>
                <a:gd name="connsiteY1-352" fmla="*/ 0 h 371475"/>
                <a:gd name="connsiteX2-353" fmla="*/ 1793558 w 2743200"/>
                <a:gd name="connsiteY2-354" fmla="*/ 188595 h 371475"/>
                <a:gd name="connsiteX3-355" fmla="*/ 891540 w 2743200"/>
                <a:gd name="connsiteY3-356" fmla="*/ 189548 h 371475"/>
                <a:gd name="connsiteX4-357" fmla="*/ 886778 w 2743200"/>
                <a:gd name="connsiteY4-358" fmla="*/ 366712 h 371475"/>
                <a:gd name="connsiteX5-359" fmla="*/ 2743200 w 2743200"/>
                <a:gd name="connsiteY5-360" fmla="*/ 371475 h 371475"/>
                <a:gd name="connsiteX0-361" fmla="*/ 0 w 2743200"/>
                <a:gd name="connsiteY0-362" fmla="*/ 0 h 342900"/>
                <a:gd name="connsiteX1-363" fmla="*/ 1795462 w 2743200"/>
                <a:gd name="connsiteY1-364" fmla="*/ 0 h 342900"/>
                <a:gd name="connsiteX2-365" fmla="*/ 1793558 w 2743200"/>
                <a:gd name="connsiteY2-366" fmla="*/ 160020 h 342900"/>
                <a:gd name="connsiteX3-367" fmla="*/ 891540 w 2743200"/>
                <a:gd name="connsiteY3-368" fmla="*/ 160973 h 342900"/>
                <a:gd name="connsiteX4-369" fmla="*/ 886778 w 2743200"/>
                <a:gd name="connsiteY4-370" fmla="*/ 338137 h 342900"/>
                <a:gd name="connsiteX5-371" fmla="*/ 2743200 w 2743200"/>
                <a:gd name="connsiteY5-372" fmla="*/ 342900 h 342900"/>
                <a:gd name="connsiteX0-373" fmla="*/ 0 w 2743200"/>
                <a:gd name="connsiteY0-374" fmla="*/ 0 h 342900"/>
                <a:gd name="connsiteX1-375" fmla="*/ 1795462 w 2743200"/>
                <a:gd name="connsiteY1-376" fmla="*/ 0 h 342900"/>
                <a:gd name="connsiteX2-377" fmla="*/ 1793558 w 2743200"/>
                <a:gd name="connsiteY2-378" fmla="*/ 160020 h 342900"/>
                <a:gd name="connsiteX3-379" fmla="*/ 891540 w 2743200"/>
                <a:gd name="connsiteY3-380" fmla="*/ 160973 h 342900"/>
                <a:gd name="connsiteX4-381" fmla="*/ 886778 w 2743200"/>
                <a:gd name="connsiteY4-382" fmla="*/ 338137 h 342900"/>
                <a:gd name="connsiteX5-383" fmla="*/ 2743200 w 2743200"/>
                <a:gd name="connsiteY5-384" fmla="*/ 342900 h 3429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743200" h="342900">
                  <a:moveTo>
                    <a:pt x="0" y="0"/>
                  </a:moveTo>
                  <a:lnTo>
                    <a:pt x="1795462" y="0"/>
                  </a:lnTo>
                  <a:cubicBezTo>
                    <a:pt x="1876107" y="61596"/>
                    <a:pt x="1848168" y="105410"/>
                    <a:pt x="1793558" y="160020"/>
                  </a:cubicBezTo>
                  <a:lnTo>
                    <a:pt x="891540" y="160973"/>
                  </a:lnTo>
                  <a:cubicBezTo>
                    <a:pt x="816609" y="240666"/>
                    <a:pt x="830581" y="270510"/>
                    <a:pt x="886778" y="338137"/>
                  </a:cubicBezTo>
                  <a:lnTo>
                    <a:pt x="2743200" y="342900"/>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inpin heiti" charset="-122"/>
                <a:ea typeface="inpin heiti" charset="-122"/>
              </a:endParaRPr>
            </a:p>
          </p:txBody>
        </p:sp>
      </p:grpSp>
      <p:sp>
        <p:nvSpPr>
          <p:cNvPr id="18" name="矩形 17"/>
          <p:cNvSpPr/>
          <p:nvPr/>
        </p:nvSpPr>
        <p:spPr>
          <a:xfrm>
            <a:off x="9322835" y="1620596"/>
            <a:ext cx="609847" cy="2061210"/>
          </a:xfrm>
          <a:prstGeom prst="rect">
            <a:avLst/>
          </a:prstGeom>
          <a:noFill/>
        </p:spPr>
        <p:txBody>
          <a:bodyPr vert="horz" wrap="square" rtlCol="0">
            <a:spAutoFit/>
          </a:bodyPr>
          <a:lstStyle/>
          <a:p>
            <a:r>
              <a:rPr lang="zh-CN" altLang="en-US" sz="3200" dirty="0">
                <a:latin typeface="inpin heiti" charset="-122"/>
                <a:ea typeface="inpin heiti" charset="-122"/>
              </a:rPr>
              <a:t>块级标签</a:t>
            </a:r>
            <a:endParaRPr lang="zh-CN" altLang="en-US" sz="3200" dirty="0">
              <a:latin typeface="inpin heiti" charset="-122"/>
              <a:ea typeface="inpin heiti" charset="-122"/>
            </a:endParaRPr>
          </a:p>
        </p:txBody>
      </p:sp>
      <p:sp>
        <p:nvSpPr>
          <p:cNvPr id="19" name="TextBox 69"/>
          <p:cNvSpPr txBox="1"/>
          <p:nvPr/>
        </p:nvSpPr>
        <p:spPr>
          <a:xfrm>
            <a:off x="2245995" y="1287145"/>
            <a:ext cx="6338570" cy="5316220"/>
          </a:xfrm>
          <a:prstGeom prst="rect">
            <a:avLst/>
          </a:prstGeom>
          <a:noFill/>
        </p:spPr>
        <p:txBody>
          <a:bodyPr vert="eaVert" wrap="square" rtlCol="0">
            <a:spAutoFit/>
          </a:bodyPr>
          <a:lstStyle/>
          <a:p>
            <a:pPr>
              <a:lnSpc>
                <a:spcPct val="250000"/>
              </a:lnSpc>
            </a:pPr>
            <a:r>
              <a:rPr lang="en-US" altLang="zh-CN" sz="3200" dirty="0">
                <a:latin typeface="inpin heiti" charset="-122"/>
                <a:ea typeface="inpin heiti" charset="-122"/>
                <a:sym typeface="Arial" panose="020B0604020202020204" pitchFamily="34" charset="0"/>
              </a:rPr>
              <a:t>&lt;acronym&gt;&lt;/acronnym&gt;</a:t>
            </a:r>
            <a:endParaRPr lang="en-US" altLang="zh-CN" sz="3200" dirty="0">
              <a:latin typeface="inpin heiti" charset="-122"/>
              <a:ea typeface="inpin heiti" charset="-122"/>
              <a:sym typeface="Arial" panose="020B0604020202020204" pitchFamily="34" charset="0"/>
            </a:endParaRPr>
          </a:p>
          <a:p>
            <a:pPr>
              <a:lnSpc>
                <a:spcPct val="250000"/>
              </a:lnSpc>
            </a:pPr>
            <a:r>
              <a:rPr lang="en-US" altLang="zh-CN" sz="3200" dirty="0">
                <a:latin typeface="inpin heiti" charset="-122"/>
                <a:ea typeface="inpin heiti" charset="-122"/>
                <a:sym typeface="Arial" panose="020B0604020202020204" pitchFamily="34" charset="0"/>
              </a:rPr>
              <a:t>&lt;abbr&gt;&lt;/abbr&gt;</a:t>
            </a:r>
            <a:endParaRPr lang="en-US" altLang="zh-CN" sz="3200" dirty="0">
              <a:latin typeface="inpin heiti" charset="-122"/>
              <a:ea typeface="inpin heiti" charset="-122"/>
              <a:sym typeface="Arial" panose="020B0604020202020204" pitchFamily="34" charset="0"/>
            </a:endParaRPr>
          </a:p>
          <a:p>
            <a:pPr>
              <a:lnSpc>
                <a:spcPct val="250000"/>
              </a:lnSpc>
            </a:pPr>
            <a:r>
              <a:rPr lang="en-US" altLang="zh-CN" sz="3200" dirty="0">
                <a:latin typeface="inpin heiti" charset="-122"/>
                <a:ea typeface="inpin heiti" charset="-122"/>
                <a:sym typeface="Arial" panose="020B0604020202020204" pitchFamily="34" charset="0"/>
              </a:rPr>
              <a:t>&lt;address&gt;&lt;/address&gt;</a:t>
            </a:r>
            <a:endParaRPr lang="en-US" altLang="zh-CN" sz="3200" dirty="0">
              <a:latin typeface="inpin heiti" charset="-122"/>
              <a:ea typeface="inpin heiti" charset="-122"/>
              <a:sym typeface="Arial" panose="020B0604020202020204" pitchFamily="34" charset="0"/>
            </a:endParaRPr>
          </a:p>
          <a:p>
            <a:pPr>
              <a:lnSpc>
                <a:spcPct val="250000"/>
              </a:lnSpc>
            </a:pPr>
            <a:r>
              <a:rPr lang="en-US" altLang="zh-CN" sz="3200" dirty="0">
                <a:latin typeface="inpin heiti" charset="-122"/>
                <a:ea typeface="inpin heiti" charset="-122"/>
                <a:sym typeface="Arial" panose="020B0604020202020204" pitchFamily="34" charset="0"/>
              </a:rPr>
              <a:t>&lt;blockquote&gt;&lt;/blockquote&gt;</a:t>
            </a:r>
            <a:endParaRPr lang="en-US" altLang="zh-CN" sz="3200" dirty="0">
              <a:latin typeface="inpin heiti" charset="-122"/>
              <a:ea typeface="inpin heiti" charset="-122"/>
              <a:sym typeface="Arial" panose="020B0604020202020204" pitchFamily="34" charset="0"/>
            </a:endParaRPr>
          </a:p>
          <a:p>
            <a:pPr>
              <a:lnSpc>
                <a:spcPct val="250000"/>
              </a:lnSpc>
            </a:pPr>
            <a:r>
              <a:rPr lang="en-US" altLang="zh-CN" sz="3200" dirty="0">
                <a:latin typeface="inpin heiti" charset="-122"/>
                <a:ea typeface="inpin heiti" charset="-122"/>
                <a:sym typeface="Arial" panose="020B0604020202020204" pitchFamily="34" charset="0"/>
              </a:rPr>
              <a:t>&lt;q&gt;&lt;/q&gt;</a:t>
            </a:r>
            <a:endParaRPr lang="en-US" altLang="zh-CN" sz="3200" dirty="0">
              <a:latin typeface="inpin heiti" charset="-122"/>
              <a:ea typeface="inpin heiti" charset="-122"/>
              <a:sym typeface="Arial" panose="020B0604020202020204" pitchFamily="34" charset="0"/>
            </a:endParaRPr>
          </a:p>
        </p:txBody>
      </p:sp>
      <p:pic>
        <p:nvPicPr>
          <p:cNvPr id="20" name="图片 19"/>
          <p:cNvPicPr>
            <a:picLocks noChangeAspect="1"/>
          </p:cNvPicPr>
          <p:nvPr/>
        </p:nvPicPr>
        <p:blipFill>
          <a:blip r:embed="rId3"/>
          <a:stretch>
            <a:fillRect/>
          </a:stretch>
        </p:blipFill>
        <p:spPr>
          <a:xfrm rot="16360843" flipH="1">
            <a:off x="-2645146" y="1438540"/>
            <a:ext cx="6987908" cy="393069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4000">
        <p:random/>
      </p:transition>
    </mc:Choice>
    <mc:Fallback>
      <p:transition spd="slow" advClick="0"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42" presetClass="entr" presetSubtype="0" fill="hold" grpId="0" nodeType="withEffect">
                                  <p:stCondLst>
                                    <p:cond delay="25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1000"/>
                                        <p:tgtEl>
                                          <p:spTgt spid="19"/>
                                        </p:tgtEl>
                                      </p:cBhvr>
                                    </p:animEffect>
                                    <p:anim calcmode="lin" valueType="num">
                                      <p:cBhvr>
                                        <p:cTn id="12" dur="1000" fill="hold"/>
                                        <p:tgtEl>
                                          <p:spTgt spid="19"/>
                                        </p:tgtEl>
                                        <p:attrNameLst>
                                          <p:attrName>ppt_x</p:attrName>
                                        </p:attrNameLst>
                                      </p:cBhvr>
                                      <p:tavLst>
                                        <p:tav tm="0">
                                          <p:val>
                                            <p:strVal val="#ppt_x"/>
                                          </p:val>
                                        </p:tav>
                                        <p:tav tm="100000">
                                          <p:val>
                                            <p:strVal val="#ppt_x"/>
                                          </p:val>
                                        </p:tav>
                                      </p:tavLst>
                                    </p:anim>
                                    <p:anim calcmode="lin" valueType="num">
                                      <p:cBhvr>
                                        <p:cTn id="1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cstate="screen"/>
          <a:srcRect/>
          <a:stretch>
            <a:fillRect/>
          </a:stretch>
        </p:blipFill>
        <p:spPr>
          <a:xfrm>
            <a:off x="5020732" y="1409476"/>
            <a:ext cx="2065867" cy="2926232"/>
          </a:xfrm>
          <a:custGeom>
            <a:avLst/>
            <a:gdLst>
              <a:gd name="connsiteX0" fmla="*/ 731121 w 2065867"/>
              <a:gd name="connsiteY0" fmla="*/ 0 h 2926232"/>
              <a:gd name="connsiteX1" fmla="*/ 2065867 w 2065867"/>
              <a:gd name="connsiteY1" fmla="*/ 0 h 2926232"/>
              <a:gd name="connsiteX2" fmla="*/ 2065867 w 2065867"/>
              <a:gd name="connsiteY2" fmla="*/ 2926232 h 2926232"/>
              <a:gd name="connsiteX3" fmla="*/ 0 w 2065867"/>
              <a:gd name="connsiteY3" fmla="*/ 2926232 h 2926232"/>
              <a:gd name="connsiteX4" fmla="*/ 0 w 2065867"/>
              <a:gd name="connsiteY4" fmla="*/ 679145 h 292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867" h="2926232">
                <a:moveTo>
                  <a:pt x="731121" y="0"/>
                </a:moveTo>
                <a:lnTo>
                  <a:pt x="2065867" y="0"/>
                </a:lnTo>
                <a:lnTo>
                  <a:pt x="2065867" y="2926232"/>
                </a:lnTo>
                <a:lnTo>
                  <a:pt x="0" y="2926232"/>
                </a:lnTo>
                <a:lnTo>
                  <a:pt x="0" y="679145"/>
                </a:lnTo>
                <a:close/>
              </a:path>
            </a:pathLst>
          </a:custGeom>
        </p:spPr>
      </p:pic>
      <p:pic>
        <p:nvPicPr>
          <p:cNvPr id="5" name="图片 4"/>
          <p:cNvPicPr>
            <a:picLocks noChangeAspect="1"/>
          </p:cNvPicPr>
          <p:nvPr/>
        </p:nvPicPr>
        <p:blipFill>
          <a:blip r:embed="rId3" cstate="screen"/>
          <a:srcRect/>
          <a:stretch>
            <a:fillRect/>
          </a:stretch>
        </p:blipFill>
        <p:spPr>
          <a:xfrm>
            <a:off x="5020732" y="1409476"/>
            <a:ext cx="1388534" cy="1375834"/>
          </a:xfrm>
          <a:custGeom>
            <a:avLst/>
            <a:gdLst>
              <a:gd name="connsiteX0" fmla="*/ 568286 w 1388534"/>
              <a:gd name="connsiteY0" fmla="*/ 0 h 1375834"/>
              <a:gd name="connsiteX1" fmla="*/ 820248 w 1388534"/>
              <a:gd name="connsiteY1" fmla="*/ 0 h 1375834"/>
              <a:gd name="connsiteX2" fmla="*/ 834186 w 1388534"/>
              <a:gd name="connsiteY2" fmla="*/ 1405 h 1375834"/>
              <a:gd name="connsiteX3" fmla="*/ 1388534 w 1388534"/>
              <a:gd name="connsiteY3" fmla="*/ 681567 h 1375834"/>
              <a:gd name="connsiteX4" fmla="*/ 694267 w 1388534"/>
              <a:gd name="connsiteY4" fmla="*/ 1375834 h 1375834"/>
              <a:gd name="connsiteX5" fmla="*/ 0 w 1388534"/>
              <a:gd name="connsiteY5" fmla="*/ 681567 h 1375834"/>
              <a:gd name="connsiteX6" fmla="*/ 554348 w 1388534"/>
              <a:gd name="connsiteY6" fmla="*/ 1405 h 1375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8534" h="1375834">
                <a:moveTo>
                  <a:pt x="568286" y="0"/>
                </a:moveTo>
                <a:lnTo>
                  <a:pt x="820248" y="0"/>
                </a:lnTo>
                <a:lnTo>
                  <a:pt x="834186" y="1405"/>
                </a:lnTo>
                <a:cubicBezTo>
                  <a:pt x="1150552" y="66143"/>
                  <a:pt x="1388534" y="346063"/>
                  <a:pt x="1388534" y="681567"/>
                </a:cubicBezTo>
                <a:cubicBezTo>
                  <a:pt x="1388534" y="1065000"/>
                  <a:pt x="1077700" y="1375834"/>
                  <a:pt x="694267" y="1375834"/>
                </a:cubicBezTo>
                <a:cubicBezTo>
                  <a:pt x="310834" y="1375834"/>
                  <a:pt x="0" y="1065000"/>
                  <a:pt x="0" y="681567"/>
                </a:cubicBezTo>
                <a:cubicBezTo>
                  <a:pt x="0" y="346063"/>
                  <a:pt x="237983" y="66143"/>
                  <a:pt x="554348" y="1405"/>
                </a:cubicBezTo>
                <a:close/>
              </a:path>
            </a:pathLst>
          </a:custGeom>
        </p:spPr>
      </p:pic>
      <p:sp>
        <p:nvSpPr>
          <p:cNvPr id="6" name="弧形 5"/>
          <p:cNvSpPr/>
          <p:nvPr/>
        </p:nvSpPr>
        <p:spPr>
          <a:xfrm>
            <a:off x="5020732" y="1409476"/>
            <a:ext cx="1210734" cy="1210734"/>
          </a:xfrm>
          <a:prstGeom prst="arc">
            <a:avLst>
              <a:gd name="adj1" fmla="val 20616736"/>
              <a:gd name="adj2" fmla="val 3412834"/>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inpin heiti" charset="-122"/>
              <a:ea typeface="inpin heiti" charset="-122"/>
            </a:endParaRPr>
          </a:p>
        </p:txBody>
      </p:sp>
      <p:sp>
        <p:nvSpPr>
          <p:cNvPr id="7" name="弧形 6"/>
          <p:cNvSpPr/>
          <p:nvPr/>
        </p:nvSpPr>
        <p:spPr>
          <a:xfrm>
            <a:off x="5020726" y="1409464"/>
            <a:ext cx="1210734" cy="1210734"/>
          </a:xfrm>
          <a:prstGeom prst="arc">
            <a:avLst>
              <a:gd name="adj1" fmla="val 9900019"/>
              <a:gd name="adj2" fmla="val 16778184"/>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inpin heiti" charset="-122"/>
              <a:ea typeface="inpin heiti" charset="-122"/>
            </a:endParaRPr>
          </a:p>
        </p:txBody>
      </p:sp>
      <p:pic>
        <p:nvPicPr>
          <p:cNvPr id="8" name="图片 7"/>
          <p:cNvPicPr>
            <a:picLocks noChangeAspect="1"/>
          </p:cNvPicPr>
          <p:nvPr/>
        </p:nvPicPr>
        <p:blipFill rotWithShape="1">
          <a:blip r:embed="rId4" cstate="screen"/>
          <a:srcRect/>
          <a:stretch>
            <a:fillRect/>
          </a:stretch>
        </p:blipFill>
        <p:spPr>
          <a:xfrm>
            <a:off x="6304729" y="2785310"/>
            <a:ext cx="187511" cy="284739"/>
          </a:xfrm>
          <a:prstGeom prst="rect">
            <a:avLst/>
          </a:prstGeom>
        </p:spPr>
      </p:pic>
      <p:sp>
        <p:nvSpPr>
          <p:cNvPr id="9" name="文本框 8"/>
          <p:cNvSpPr txBox="1"/>
          <p:nvPr/>
        </p:nvSpPr>
        <p:spPr>
          <a:xfrm>
            <a:off x="6244396" y="2798010"/>
            <a:ext cx="187511" cy="230832"/>
          </a:xfrm>
          <a:prstGeom prst="rect">
            <a:avLst/>
          </a:prstGeom>
          <a:noFill/>
        </p:spPr>
        <p:txBody>
          <a:bodyPr vert="horz" wrap="square" rtlCol="0">
            <a:spAutoFit/>
          </a:bodyPr>
          <a:lstStyle/>
          <a:p>
            <a:r>
              <a:rPr lang="zh-CN" altLang="en-US" sz="900" dirty="0">
                <a:latin typeface="inpin heiti" charset="-122"/>
                <a:ea typeface="inpin heiti" charset="-122"/>
              </a:rPr>
              <a:t>枝</a:t>
            </a:r>
            <a:endParaRPr lang="zh-CN" altLang="en-US" sz="900" dirty="0">
              <a:latin typeface="inpin heiti" charset="-122"/>
              <a:ea typeface="inpin heiti" charset="-122"/>
            </a:endParaRPr>
          </a:p>
        </p:txBody>
      </p:sp>
      <p:sp>
        <p:nvSpPr>
          <p:cNvPr id="10" name="TextBox 69"/>
          <p:cNvSpPr txBox="1"/>
          <p:nvPr/>
        </p:nvSpPr>
        <p:spPr>
          <a:xfrm>
            <a:off x="3274149" y="4570783"/>
            <a:ext cx="5914621" cy="2061210"/>
          </a:xfrm>
          <a:prstGeom prst="rect">
            <a:avLst/>
          </a:prstGeom>
          <a:noFill/>
        </p:spPr>
        <p:txBody>
          <a:bodyPr vert="horz" wrap="square" rtlCol="0">
            <a:spAutoFit/>
          </a:bodyPr>
          <a:lstStyle/>
          <a:p>
            <a:pPr algn="ctr">
              <a:lnSpc>
                <a:spcPct val="200000"/>
              </a:lnSpc>
            </a:pPr>
            <a:r>
              <a:rPr lang="en-US" altLang="zh-CN" sz="3200" dirty="0">
                <a:latin typeface="inpin heiti" charset="-122"/>
                <a:ea typeface="inpin heiti" charset="-122"/>
                <a:sym typeface="Arial" panose="020B0604020202020204" pitchFamily="34" charset="0"/>
              </a:rPr>
              <a:t>&lt;cite&gt;&lt;/cite&gt;&lt;ins&gt;&lt;/ins&gt;</a:t>
            </a:r>
            <a:endParaRPr lang="en-US" altLang="zh-CN" sz="3200" dirty="0">
              <a:latin typeface="inpin heiti" charset="-122"/>
              <a:ea typeface="inpin heiti" charset="-122"/>
              <a:sym typeface="Arial" panose="020B0604020202020204" pitchFamily="34" charset="0"/>
            </a:endParaRPr>
          </a:p>
          <a:p>
            <a:pPr algn="ctr">
              <a:lnSpc>
                <a:spcPct val="200000"/>
              </a:lnSpc>
            </a:pPr>
            <a:r>
              <a:rPr lang="en-US" altLang="zh-CN" sz="3200" dirty="0">
                <a:latin typeface="inpin heiti" charset="-122"/>
                <a:ea typeface="inpin heiti" charset="-122"/>
                <a:sym typeface="Arial" panose="020B0604020202020204" pitchFamily="34" charset="0"/>
              </a:rPr>
              <a:t>&lt;del&gt;&lt;/del&gt;</a:t>
            </a:r>
            <a:endParaRPr lang="en-US" altLang="zh-CN" sz="3200" dirty="0">
              <a:latin typeface="inpin heiti" charset="-122"/>
              <a:ea typeface="inpin heiti" charset="-122"/>
              <a:sym typeface="Arial" panose="020B0604020202020204" pitchFamily="34" charset="0"/>
            </a:endParaRPr>
          </a:p>
        </p:txBody>
      </p:sp>
      <p:pic>
        <p:nvPicPr>
          <p:cNvPr id="11" name="图片 10"/>
          <p:cNvPicPr>
            <a:picLocks noChangeAspect="1"/>
          </p:cNvPicPr>
          <p:nvPr/>
        </p:nvPicPr>
        <p:blipFill>
          <a:blip r:embed="rId5"/>
          <a:stretch>
            <a:fillRect/>
          </a:stretch>
        </p:blipFill>
        <p:spPr>
          <a:xfrm rot="16360843" flipH="1">
            <a:off x="-6890867" y="711544"/>
            <a:ext cx="12192000" cy="6858000"/>
          </a:xfrm>
          <a:prstGeom prst="rect">
            <a:avLst/>
          </a:prstGeom>
        </p:spPr>
      </p:pic>
      <p:pic>
        <p:nvPicPr>
          <p:cNvPr id="12" name="图片 11"/>
          <p:cNvPicPr>
            <a:picLocks noChangeAspect="1"/>
          </p:cNvPicPr>
          <p:nvPr/>
        </p:nvPicPr>
        <p:blipFill>
          <a:blip r:embed="rId5"/>
          <a:stretch>
            <a:fillRect/>
          </a:stretch>
        </p:blipFill>
        <p:spPr>
          <a:xfrm rot="16360843" flipV="1">
            <a:off x="6803129" y="906708"/>
            <a:ext cx="12192000"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4000">
        <p:random/>
      </p:transition>
    </mc:Choice>
    <mc:Fallback>
      <p:transition spd="slow" advClick="0"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xEl>
                                              <p:pRg st="1" end="1"/>
                                            </p:txEl>
                                          </p:spTgt>
                                        </p:tgtEl>
                                        <p:attrNameLst>
                                          <p:attrName>style.visibility</p:attrName>
                                        </p:attrNameLst>
                                      </p:cBhvr>
                                      <p:to>
                                        <p:strVal val="visible"/>
                                      </p:to>
                                    </p:set>
                                    <p:animEffect transition="in" filter="fade">
                                      <p:cBhvr>
                                        <p:cTn id="14" dur="1000"/>
                                        <p:tgtEl>
                                          <p:spTgt spid="10">
                                            <p:txEl>
                                              <p:pRg st="1" end="1"/>
                                            </p:txEl>
                                          </p:spTgt>
                                        </p:tgtEl>
                                      </p:cBhvr>
                                    </p:animEffect>
                                    <p:anim calcmode="lin" valueType="num">
                                      <p:cBhvr>
                                        <p:cTn id="15"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PA_库_矩形 6"/>
          <p:cNvSpPr/>
          <p:nvPr>
            <p:custDataLst>
              <p:tags r:id="rId2"/>
            </p:custDataLst>
          </p:nvPr>
        </p:nvSpPr>
        <p:spPr>
          <a:xfrm>
            <a:off x="2046000" y="1767669"/>
            <a:ext cx="8100000" cy="3322662"/>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inpin heiti" charset="-122"/>
              <a:ea typeface="inpin heiti" charset="-122"/>
            </a:endParaRPr>
          </a:p>
        </p:txBody>
      </p:sp>
      <p:sp>
        <p:nvSpPr>
          <p:cNvPr id="3" name="PA_库_矩形 7"/>
          <p:cNvSpPr/>
          <p:nvPr>
            <p:custDataLst>
              <p:tags r:id="rId3"/>
            </p:custDataLst>
          </p:nvPr>
        </p:nvSpPr>
        <p:spPr>
          <a:xfrm>
            <a:off x="7313625" y="1399869"/>
            <a:ext cx="2520000" cy="720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blipFill>
                <a:blip r:embed="rId4"/>
                <a:stretch>
                  <a:fillRect/>
                </a:stretch>
              </a:blipFill>
              <a:latin typeface="inpin heiti" charset="-122"/>
              <a:ea typeface="inpin heiti" charset="-122"/>
            </a:endParaRPr>
          </a:p>
        </p:txBody>
      </p:sp>
      <p:sp>
        <p:nvSpPr>
          <p:cNvPr id="4" name="PA_库_文本框 9"/>
          <p:cNvSpPr txBox="1"/>
          <p:nvPr>
            <p:custDataLst>
              <p:tags r:id="rId5"/>
            </p:custDataLst>
          </p:nvPr>
        </p:nvSpPr>
        <p:spPr>
          <a:xfrm>
            <a:off x="7593304" y="1529037"/>
            <a:ext cx="2012696" cy="460375"/>
          </a:xfrm>
          <a:prstGeom prst="rect">
            <a:avLst/>
          </a:prstGeom>
          <a:noFill/>
        </p:spPr>
        <p:txBody>
          <a:bodyPr wrap="square" rtlCol="0">
            <a:spAutoFit/>
          </a:bodyPr>
          <a:lstStyle/>
          <a:p>
            <a:pPr algn="dist"/>
            <a:r>
              <a:rPr lang="zh-CN" altLang="en-US" sz="2400" dirty="0">
                <a:solidFill>
                  <a:schemeClr val="bg1"/>
                </a:solidFill>
                <a:latin typeface="inpin heiti" charset="-122"/>
                <a:ea typeface="inpin heiti" charset="-122"/>
              </a:rPr>
              <a:t>不赞成使用</a:t>
            </a:r>
            <a:endParaRPr lang="zh-CN" altLang="en-US" sz="2400" dirty="0">
              <a:solidFill>
                <a:schemeClr val="bg1"/>
              </a:solidFill>
              <a:latin typeface="inpin heiti" charset="-122"/>
              <a:ea typeface="inpin heiti" charset="-122"/>
            </a:endParaRPr>
          </a:p>
        </p:txBody>
      </p:sp>
      <p:sp>
        <p:nvSpPr>
          <p:cNvPr id="5" name="PA_库_矩形 11"/>
          <p:cNvSpPr/>
          <p:nvPr>
            <p:custDataLst>
              <p:tags r:id="rId6"/>
            </p:custDataLst>
          </p:nvPr>
        </p:nvSpPr>
        <p:spPr>
          <a:xfrm>
            <a:off x="3715385" y="3113405"/>
            <a:ext cx="4885690" cy="506730"/>
          </a:xfrm>
          <a:prstGeom prst="rect">
            <a:avLst/>
          </a:prstGeom>
        </p:spPr>
        <p:txBody>
          <a:bodyPr wrap="square">
            <a:spAutoFit/>
          </a:bodyPr>
          <a:lstStyle/>
          <a:p>
            <a:pPr>
              <a:lnSpc>
                <a:spcPct val="150000"/>
              </a:lnSpc>
            </a:pPr>
            <a:r>
              <a:rPr lang="en-US" altLang="zh-CN" dirty="0">
                <a:latin typeface="inpin heiti" charset="-122"/>
                <a:ea typeface="inpin heiti" charset="-122"/>
              </a:rPr>
              <a:t>&lt;center&gt;&lt;/center&gt;&lt;s&gt;&lt;/s&gt;&lt;strike&gt;&lt;/strike&gt;</a:t>
            </a:r>
            <a:endParaRPr lang="en-US" altLang="zh-CN" dirty="0">
              <a:latin typeface="inpin heiti" charset="-122"/>
              <a:ea typeface="inpin heiti" charset="-122"/>
            </a:endParaRPr>
          </a:p>
        </p:txBody>
      </p:sp>
      <p:sp>
        <p:nvSpPr>
          <p:cNvPr id="6" name="PA_库_矩形 3"/>
          <p:cNvSpPr/>
          <p:nvPr>
            <p:custDataLst>
              <p:tags r:id="rId7"/>
            </p:custDataLst>
          </p:nvPr>
        </p:nvSpPr>
        <p:spPr>
          <a:xfrm>
            <a:off x="2586000" y="4666312"/>
            <a:ext cx="360000" cy="8480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inpin heiti" charset="-122"/>
                <a:ea typeface="inpin heiti" charset="-122"/>
              </a:rPr>
              <a:t>→</a:t>
            </a:r>
            <a:endParaRPr lang="zh-CN" altLang="en-US" dirty="0">
              <a:latin typeface="inpin heiti" charset="-122"/>
              <a:ea typeface="inpin heiti" charset="-122"/>
            </a:endParaRPr>
          </a:p>
        </p:txBody>
      </p:sp>
      <p:pic>
        <p:nvPicPr>
          <p:cNvPr id="9" name="图片 8"/>
          <p:cNvPicPr>
            <a:picLocks noChangeAspect="1"/>
          </p:cNvPicPr>
          <p:nvPr/>
        </p:nvPicPr>
        <p:blipFill>
          <a:blip r:embed="rId8"/>
          <a:stretch>
            <a:fillRect/>
          </a:stretch>
        </p:blipFill>
        <p:spPr>
          <a:xfrm rot="5239157">
            <a:off x="-4824663" y="711544"/>
            <a:ext cx="12192000" cy="6858000"/>
          </a:xfrm>
          <a:prstGeom prst="rect">
            <a:avLst/>
          </a:prstGeom>
        </p:spPr>
      </p:pic>
      <p:pic>
        <p:nvPicPr>
          <p:cNvPr id="10" name="图片 9"/>
          <p:cNvPicPr>
            <a:picLocks noChangeAspect="1"/>
          </p:cNvPicPr>
          <p:nvPr/>
        </p:nvPicPr>
        <p:blipFill>
          <a:blip r:embed="rId8"/>
          <a:stretch>
            <a:fillRect/>
          </a:stretch>
        </p:blipFill>
        <p:spPr>
          <a:xfrm rot="5239157">
            <a:off x="7081079" y="1309131"/>
            <a:ext cx="12192000"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4000">
        <p:random/>
      </p:transition>
    </mc:Choice>
    <mc:Fallback>
      <p:transition spd="slow" advClick="0"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nodePh="1">
                                  <p:stCondLst>
                                    <p:cond delay="250"/>
                                  </p:stCondLst>
                                  <p:endCondLst>
                                    <p:cond evt="begin" delay="0">
                                      <p:tn val="5"/>
                                    </p:cond>
                                  </p:endCondLst>
                                  <p:childTnLst>
                                    <p:set>
                                      <p:cBhvr>
                                        <p:cTn id="6" dur="1" fill="hold">
                                          <p:stCondLst>
                                            <p:cond delay="0"/>
                                          </p:stCondLst>
                                        </p:cTn>
                                        <p:tgtEl>
                                          <p:spTgt spid="2">
                                            <p:txEl>
                                              <p:charRg st="4294967295" end="4294967295"/>
                                            </p:txEl>
                                          </p:spTgt>
                                        </p:tgtEl>
                                        <p:attrNameLst>
                                          <p:attrName>style.visibility</p:attrName>
                                        </p:attrNameLst>
                                      </p:cBhvr>
                                      <p:to>
                                        <p:strVal val="visible"/>
                                      </p:to>
                                    </p:set>
                                    <p:animEffect transition="in" filter="wipe(up)">
                                      <p:cBhvr>
                                        <p:cTn id="7" dur="1000"/>
                                        <p:tgtEl>
                                          <p:spTgt spid="2">
                                            <p:txEl>
                                              <p:charRg st="4294967295" end="4294967295"/>
                                            </p:txEl>
                                          </p:spTgt>
                                        </p:tgtEl>
                                      </p:cBhvr>
                                    </p:animEffect>
                                  </p:childTnLst>
                                </p:cTn>
                              </p:par>
                              <p:par>
                                <p:cTn id="8" presetID="22" presetClass="entr" presetSubtype="1" fill="hold" grpId="0" nodeType="withEffect" nodePh="1">
                                  <p:stCondLst>
                                    <p:cond delay="250"/>
                                  </p:stCondLst>
                                  <p:endCondLst>
                                    <p:cond evt="begin" delay="0">
                                      <p:tn val="8"/>
                                    </p:cond>
                                  </p:endCondLst>
                                  <p:childTnLst>
                                    <p:set>
                                      <p:cBhvr>
                                        <p:cTn id="9" dur="1" fill="hold">
                                          <p:stCondLst>
                                            <p:cond delay="0"/>
                                          </p:stCondLst>
                                        </p:cTn>
                                        <p:tgtEl>
                                          <p:spTgt spid="3">
                                            <p:txEl>
                                              <p:charRg st="4294967295" end="4294967295"/>
                                            </p:txEl>
                                          </p:spTgt>
                                        </p:tgtEl>
                                        <p:attrNameLst>
                                          <p:attrName>style.visibility</p:attrName>
                                        </p:attrNameLst>
                                      </p:cBhvr>
                                      <p:to>
                                        <p:strVal val="visible"/>
                                      </p:to>
                                    </p:set>
                                    <p:animEffect transition="in" filter="wipe(up)">
                                      <p:cBhvr>
                                        <p:cTn id="10" dur="1000"/>
                                        <p:tgtEl>
                                          <p:spTgt spid="3">
                                            <p:txEl>
                                              <p:charRg st="4294967295" end="4294967295"/>
                                            </p:txEl>
                                          </p:spTgt>
                                        </p:tgtEl>
                                      </p:cBhvr>
                                    </p:animEffect>
                                  </p:childTnLst>
                                </p:cTn>
                              </p:par>
                              <p:par>
                                <p:cTn id="11" presetID="22" presetClass="entr" presetSubtype="1" fill="hold" grpId="0" nodeType="withEffect">
                                  <p:stCondLst>
                                    <p:cond delay="25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1000"/>
                                        <p:tgtEl>
                                          <p:spTgt spid="4"/>
                                        </p:tgtEl>
                                      </p:cBhvr>
                                    </p:animEffect>
                                  </p:childTnLst>
                                </p:cTn>
                              </p:par>
                              <p:par>
                                <p:cTn id="14" presetID="22" presetClass="entr" presetSubtype="1" fill="hold" grpId="0" nodeType="withEffect">
                                  <p:stCondLst>
                                    <p:cond delay="25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1000"/>
                                        <p:tgtEl>
                                          <p:spTgt spid="5"/>
                                        </p:tgtEl>
                                      </p:cBhvr>
                                    </p:animEffect>
                                  </p:childTnLst>
                                </p:cTn>
                              </p:par>
                              <p:par>
                                <p:cTn id="17" presetID="22" presetClass="entr" presetSubtype="1" fill="hold" grpId="0" nodeType="withEffect">
                                  <p:stCondLst>
                                    <p:cond delay="250"/>
                                  </p:stCondLst>
                                  <p:childTnLst>
                                    <p:set>
                                      <p:cBhvr>
                                        <p:cTn id="18" dur="1" fill="hold">
                                          <p:stCondLst>
                                            <p:cond delay="0"/>
                                          </p:stCondLst>
                                        </p:cTn>
                                        <p:tgtEl>
                                          <p:spTgt spid="6">
                                            <p:txEl>
                                              <p:charRg st="4294967295" end="4294967295"/>
                                            </p:txEl>
                                          </p:spTgt>
                                        </p:tgtEl>
                                        <p:attrNameLst>
                                          <p:attrName>style.visibility</p:attrName>
                                        </p:attrNameLst>
                                      </p:cBhvr>
                                      <p:to>
                                        <p:strVal val="visible"/>
                                      </p:to>
                                    </p:set>
                                    <p:animEffect transition="in" filter="wipe(up)">
                                      <p:cBhvr>
                                        <p:cTn id="19" dur="1000"/>
                                        <p:tgtEl>
                                          <p:spTgt spid="6">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4" grpId="0" autoUpdateAnimBg="0"/>
      <p:bldP spid="5" grpId="0" autoUpdateAnimBg="0"/>
      <p:bldP spid="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srcRect/>
          <a:stretch>
            <a:fillRect/>
          </a:stretch>
        </p:blipFill>
        <p:spPr>
          <a:xfrm>
            <a:off x="20" y="10"/>
            <a:ext cx="12191980" cy="6857990"/>
          </a:xfrm>
          <a:prstGeom prst="rect">
            <a:avLst/>
          </a:prstGeom>
        </p:spPr>
      </p:pic>
      <p:grpSp>
        <p:nvGrpSpPr>
          <p:cNvPr id="4" name="PA_库_组合 17"/>
          <p:cNvGrpSpPr/>
          <p:nvPr>
            <p:custDataLst>
              <p:tags r:id="rId2"/>
            </p:custDataLst>
          </p:nvPr>
        </p:nvGrpSpPr>
        <p:grpSpPr>
          <a:xfrm>
            <a:off x="1208237" y="3316712"/>
            <a:ext cx="4169823" cy="2969964"/>
            <a:chOff x="4238273" y="1698975"/>
            <a:chExt cx="3482178" cy="2480188"/>
          </a:xfrm>
        </p:grpSpPr>
        <p:grpSp>
          <p:nvGrpSpPr>
            <p:cNvPr id="5" name="组合 4"/>
            <p:cNvGrpSpPr/>
            <p:nvPr/>
          </p:nvGrpSpPr>
          <p:grpSpPr>
            <a:xfrm>
              <a:off x="4865571" y="1698975"/>
              <a:ext cx="2467779" cy="2467779"/>
              <a:chOff x="4450814" y="2093205"/>
              <a:chExt cx="1372308" cy="1372308"/>
            </a:xfrm>
          </p:grpSpPr>
          <p:sp>
            <p:nvSpPr>
              <p:cNvPr id="17" name="弧形 16"/>
              <p:cNvSpPr/>
              <p:nvPr/>
            </p:nvSpPr>
            <p:spPr>
              <a:xfrm>
                <a:off x="4450814" y="2093205"/>
                <a:ext cx="1372308" cy="1372308"/>
              </a:xfrm>
              <a:prstGeom prst="arc">
                <a:avLst>
                  <a:gd name="adj1" fmla="val 5353809"/>
                  <a:gd name="adj2" fmla="val 14951238"/>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dirty="0">
                  <a:latin typeface="inpin heiti" charset="-122"/>
                  <a:ea typeface="inpin heiti" charset="-122"/>
                </a:endParaRPr>
              </a:p>
            </p:txBody>
          </p:sp>
          <p:sp>
            <p:nvSpPr>
              <p:cNvPr id="18" name="弧形 17"/>
              <p:cNvSpPr/>
              <p:nvPr/>
            </p:nvSpPr>
            <p:spPr>
              <a:xfrm>
                <a:off x="4450814" y="2093205"/>
                <a:ext cx="1372308" cy="1372308"/>
              </a:xfrm>
              <a:prstGeom prst="arc">
                <a:avLst>
                  <a:gd name="adj1" fmla="val 16688454"/>
                  <a:gd name="adj2" fmla="val 392867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dirty="0">
                  <a:latin typeface="inpin heiti" charset="-122"/>
                  <a:ea typeface="inpin heiti" charset="-122"/>
                </a:endParaRPr>
              </a:p>
            </p:txBody>
          </p:sp>
        </p:grpSp>
        <p:sp>
          <p:nvSpPr>
            <p:cNvPr id="6" name="矩形 5"/>
            <p:cNvSpPr/>
            <p:nvPr/>
          </p:nvSpPr>
          <p:spPr>
            <a:xfrm>
              <a:off x="5388292" y="3073972"/>
              <a:ext cx="699002" cy="1105191"/>
            </a:xfrm>
            <a:prstGeom prst="rect">
              <a:avLst/>
            </a:prstGeom>
            <a:noFill/>
          </p:spPr>
          <p:txBody>
            <a:bodyPr wrap="square" rtlCol="0">
              <a:spAutoFit/>
            </a:bodyPr>
            <a:lstStyle/>
            <a:p>
              <a:r>
                <a:rPr lang="zh-CN" altLang="en-US" sz="8000" dirty="0">
                  <a:latin typeface="inpin heiti" charset="-122"/>
                  <a:ea typeface="inpin heiti" charset="-122"/>
                </a:rPr>
                <a:t>分</a:t>
              </a:r>
              <a:endParaRPr lang="zh-CN" altLang="en-US" sz="8000" dirty="0">
                <a:latin typeface="inpin heiti" charset="-122"/>
                <a:ea typeface="inpin heiti" charset="-122"/>
              </a:endParaRPr>
            </a:p>
          </p:txBody>
        </p:sp>
        <p:sp>
          <p:nvSpPr>
            <p:cNvPr id="7" name="矩形 6"/>
            <p:cNvSpPr/>
            <p:nvPr/>
          </p:nvSpPr>
          <p:spPr>
            <a:xfrm>
              <a:off x="5886772" y="1897616"/>
              <a:ext cx="699002" cy="693957"/>
            </a:xfrm>
            <a:prstGeom prst="rect">
              <a:avLst/>
            </a:prstGeom>
            <a:noFill/>
          </p:spPr>
          <p:txBody>
            <a:bodyPr wrap="square" rtlCol="0">
              <a:spAutoFit/>
            </a:bodyPr>
            <a:lstStyle/>
            <a:p>
              <a:r>
                <a:rPr lang="zh-CN" altLang="en-US" sz="4800" dirty="0">
                  <a:latin typeface="inpin heiti" charset="-122"/>
                  <a:ea typeface="inpin heiti" charset="-122"/>
                </a:rPr>
                <a:t>第</a:t>
              </a:r>
              <a:endParaRPr lang="zh-CN" altLang="en-US" sz="4800" dirty="0">
                <a:latin typeface="inpin heiti" charset="-122"/>
                <a:ea typeface="inpin heiti" charset="-122"/>
              </a:endParaRPr>
            </a:p>
          </p:txBody>
        </p:sp>
        <p:sp>
          <p:nvSpPr>
            <p:cNvPr id="8" name="矩形 7"/>
            <p:cNvSpPr/>
            <p:nvPr/>
          </p:nvSpPr>
          <p:spPr>
            <a:xfrm>
              <a:off x="6164413" y="2256797"/>
              <a:ext cx="699002" cy="693079"/>
            </a:xfrm>
            <a:prstGeom prst="rect">
              <a:avLst/>
            </a:prstGeom>
            <a:noFill/>
          </p:spPr>
          <p:txBody>
            <a:bodyPr wrap="square" rtlCol="0">
              <a:spAutoFit/>
            </a:bodyPr>
            <a:lstStyle/>
            <a:p>
              <a:r>
                <a:rPr lang="zh-CN" altLang="en-US" sz="4800" dirty="0">
                  <a:latin typeface="inpin heiti" charset="-122"/>
                  <a:ea typeface="inpin heiti" charset="-122"/>
                  <a:sym typeface="+mn-ea"/>
                </a:rPr>
                <a:t>叁</a:t>
              </a:r>
              <a:endParaRPr lang="zh-CN" altLang="en-US" sz="4800" dirty="0">
                <a:latin typeface="inpin heiti" charset="-122"/>
                <a:ea typeface="inpin heiti" charset="-122"/>
              </a:endParaRPr>
            </a:p>
          </p:txBody>
        </p:sp>
        <p:sp>
          <p:nvSpPr>
            <p:cNvPr id="9" name="矩形 8"/>
            <p:cNvSpPr/>
            <p:nvPr/>
          </p:nvSpPr>
          <p:spPr>
            <a:xfrm>
              <a:off x="6039074" y="2753087"/>
              <a:ext cx="699002" cy="693957"/>
            </a:xfrm>
            <a:prstGeom prst="rect">
              <a:avLst/>
            </a:prstGeom>
            <a:noFill/>
          </p:spPr>
          <p:txBody>
            <a:bodyPr wrap="square" rtlCol="0">
              <a:spAutoFit/>
            </a:bodyPr>
            <a:lstStyle/>
            <a:p>
              <a:r>
                <a:rPr lang="zh-CN" altLang="en-US" sz="4800" dirty="0">
                  <a:latin typeface="inpin heiti" charset="-122"/>
                  <a:ea typeface="inpin heiti" charset="-122"/>
                </a:rPr>
                <a:t>部</a:t>
              </a:r>
              <a:endParaRPr lang="zh-CN" altLang="en-US" sz="4800" dirty="0">
                <a:latin typeface="inpin heiti" charset="-122"/>
                <a:ea typeface="inpin heiti" charset="-122"/>
              </a:endParaRPr>
            </a:p>
          </p:txBody>
        </p:sp>
        <p:grpSp>
          <p:nvGrpSpPr>
            <p:cNvPr id="10" name="组合 9"/>
            <p:cNvGrpSpPr/>
            <p:nvPr/>
          </p:nvGrpSpPr>
          <p:grpSpPr>
            <a:xfrm>
              <a:off x="4932567" y="1777635"/>
              <a:ext cx="2326865" cy="2326865"/>
              <a:chOff x="4450814" y="2093205"/>
              <a:chExt cx="1372308" cy="1372308"/>
            </a:xfrm>
          </p:grpSpPr>
          <p:sp>
            <p:nvSpPr>
              <p:cNvPr id="15" name="弧形 14"/>
              <p:cNvSpPr/>
              <p:nvPr/>
            </p:nvSpPr>
            <p:spPr>
              <a:xfrm>
                <a:off x="4450814" y="2093205"/>
                <a:ext cx="1372308" cy="1372308"/>
              </a:xfrm>
              <a:prstGeom prst="arc">
                <a:avLst>
                  <a:gd name="adj1" fmla="val 4635702"/>
                  <a:gd name="adj2" fmla="val 1272072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dirty="0">
                  <a:latin typeface="inpin heiti" charset="-122"/>
                  <a:ea typeface="inpin heiti" charset="-122"/>
                </a:endParaRPr>
              </a:p>
            </p:txBody>
          </p:sp>
          <p:sp>
            <p:nvSpPr>
              <p:cNvPr id="16" name="弧形 15"/>
              <p:cNvSpPr/>
              <p:nvPr/>
            </p:nvSpPr>
            <p:spPr>
              <a:xfrm>
                <a:off x="4450814" y="2093205"/>
                <a:ext cx="1372308" cy="1372308"/>
              </a:xfrm>
              <a:prstGeom prst="arc">
                <a:avLst>
                  <a:gd name="adj1" fmla="val 14304706"/>
                  <a:gd name="adj2" fmla="val 258885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dirty="0">
                  <a:latin typeface="inpin heiti" charset="-122"/>
                  <a:ea typeface="inpin heiti" charset="-122"/>
                </a:endParaRPr>
              </a:p>
            </p:txBody>
          </p:sp>
        </p:grpSp>
        <p:sp>
          <p:nvSpPr>
            <p:cNvPr id="11" name="Freeform 5"/>
            <p:cNvSpPr>
              <a:spLocks noEditPoints="1"/>
            </p:cNvSpPr>
            <p:nvPr/>
          </p:nvSpPr>
          <p:spPr bwMode="auto">
            <a:xfrm flipH="1">
              <a:off x="4238273" y="3399418"/>
              <a:ext cx="1116520" cy="474682"/>
            </a:xfrm>
            <a:custGeom>
              <a:avLst/>
              <a:gdLst>
                <a:gd name="T0" fmla="*/ 926 w 3695"/>
                <a:gd name="T1" fmla="*/ 1125 h 1569"/>
                <a:gd name="T2" fmla="*/ 926 w 3695"/>
                <a:gd name="T3" fmla="*/ 1125 h 1569"/>
                <a:gd name="T4" fmla="*/ 692 w 3695"/>
                <a:gd name="T5" fmla="*/ 857 h 1569"/>
                <a:gd name="T6" fmla="*/ 1010 w 3695"/>
                <a:gd name="T7" fmla="*/ 758 h 1569"/>
                <a:gd name="T8" fmla="*/ 879 w 3695"/>
                <a:gd name="T9" fmla="*/ 899 h 1569"/>
                <a:gd name="T10" fmla="*/ 848 w 3695"/>
                <a:gd name="T11" fmla="*/ 772 h 1569"/>
                <a:gd name="T12" fmla="*/ 784 w 3695"/>
                <a:gd name="T13" fmla="*/ 952 h 1569"/>
                <a:gd name="T14" fmla="*/ 926 w 3695"/>
                <a:gd name="T15" fmla="*/ 1125 h 1569"/>
                <a:gd name="T16" fmla="*/ 69 w 3695"/>
                <a:gd name="T17" fmla="*/ 733 h 1569"/>
                <a:gd name="T18" fmla="*/ 86 w 3695"/>
                <a:gd name="T19" fmla="*/ 761 h 1569"/>
                <a:gd name="T20" fmla="*/ 220 w 3695"/>
                <a:gd name="T21" fmla="*/ 1037 h 1569"/>
                <a:gd name="T22" fmla="*/ 385 w 3695"/>
                <a:gd name="T23" fmla="*/ 821 h 1569"/>
                <a:gd name="T24" fmla="*/ 265 w 3695"/>
                <a:gd name="T25" fmla="*/ 793 h 1569"/>
                <a:gd name="T26" fmla="*/ 309 w 3695"/>
                <a:gd name="T27" fmla="*/ 888 h 1569"/>
                <a:gd name="T28" fmla="*/ 167 w 3695"/>
                <a:gd name="T29" fmla="*/ 808 h 1569"/>
                <a:gd name="T30" fmla="*/ 435 w 3695"/>
                <a:gd name="T31" fmla="*/ 750 h 1569"/>
                <a:gd name="T32" fmla="*/ 661 w 3695"/>
                <a:gd name="T33" fmla="*/ 1121 h 1569"/>
                <a:gd name="T34" fmla="*/ 1361 w 3695"/>
                <a:gd name="T35" fmla="*/ 1439 h 1569"/>
                <a:gd name="T36" fmla="*/ 1953 w 3695"/>
                <a:gd name="T37" fmla="*/ 1050 h 1569"/>
                <a:gd name="T38" fmla="*/ 2885 w 3695"/>
                <a:gd name="T39" fmla="*/ 609 h 1569"/>
                <a:gd name="T40" fmla="*/ 3681 w 3695"/>
                <a:gd name="T41" fmla="*/ 1065 h 1569"/>
                <a:gd name="T42" fmla="*/ 2804 w 3695"/>
                <a:gd name="T43" fmla="*/ 532 h 1569"/>
                <a:gd name="T44" fmla="*/ 1752 w 3695"/>
                <a:gd name="T45" fmla="*/ 1022 h 1569"/>
                <a:gd name="T46" fmla="*/ 1205 w 3695"/>
                <a:gd name="T47" fmla="*/ 1114 h 1569"/>
                <a:gd name="T48" fmla="*/ 1219 w 3695"/>
                <a:gd name="T49" fmla="*/ 744 h 1569"/>
                <a:gd name="T50" fmla="*/ 1434 w 3695"/>
                <a:gd name="T51" fmla="*/ 712 h 1569"/>
                <a:gd name="T52" fmla="*/ 1381 w 3695"/>
                <a:gd name="T53" fmla="*/ 888 h 1569"/>
                <a:gd name="T54" fmla="*/ 1292 w 3695"/>
                <a:gd name="T55" fmla="*/ 800 h 1569"/>
                <a:gd name="T56" fmla="*/ 1429 w 3695"/>
                <a:gd name="T57" fmla="*/ 1037 h 1569"/>
                <a:gd name="T58" fmla="*/ 1669 w 3695"/>
                <a:gd name="T59" fmla="*/ 764 h 1569"/>
                <a:gd name="T60" fmla="*/ 2034 w 3695"/>
                <a:gd name="T61" fmla="*/ 645 h 1569"/>
                <a:gd name="T62" fmla="*/ 2531 w 3695"/>
                <a:gd name="T63" fmla="*/ 472 h 1569"/>
                <a:gd name="T64" fmla="*/ 2082 w 3695"/>
                <a:gd name="T65" fmla="*/ 549 h 1569"/>
                <a:gd name="T66" fmla="*/ 1599 w 3695"/>
                <a:gd name="T67" fmla="*/ 599 h 1569"/>
                <a:gd name="T68" fmla="*/ 1562 w 3695"/>
                <a:gd name="T69" fmla="*/ 405 h 1569"/>
                <a:gd name="T70" fmla="*/ 1738 w 3695"/>
                <a:gd name="T71" fmla="*/ 521 h 1569"/>
                <a:gd name="T72" fmla="*/ 1780 w 3695"/>
                <a:gd name="T73" fmla="*/ 271 h 1569"/>
                <a:gd name="T74" fmla="*/ 1451 w 3695"/>
                <a:gd name="T75" fmla="*/ 384 h 1569"/>
                <a:gd name="T76" fmla="*/ 1429 w 3695"/>
                <a:gd name="T77" fmla="*/ 532 h 1569"/>
                <a:gd name="T78" fmla="*/ 1144 w 3695"/>
                <a:gd name="T79" fmla="*/ 673 h 1569"/>
                <a:gd name="T80" fmla="*/ 1015 w 3695"/>
                <a:gd name="T81" fmla="*/ 607 h 1569"/>
                <a:gd name="T82" fmla="*/ 1130 w 3695"/>
                <a:gd name="T83" fmla="*/ 500 h 1569"/>
                <a:gd name="T84" fmla="*/ 1384 w 3695"/>
                <a:gd name="T85" fmla="*/ 363 h 1569"/>
                <a:gd name="T86" fmla="*/ 1127 w 3695"/>
                <a:gd name="T87" fmla="*/ 239 h 1569"/>
                <a:gd name="T88" fmla="*/ 848 w 3695"/>
                <a:gd name="T89" fmla="*/ 62 h 1569"/>
                <a:gd name="T90" fmla="*/ 717 w 3695"/>
                <a:gd name="T91" fmla="*/ 175 h 1569"/>
                <a:gd name="T92" fmla="*/ 550 w 3695"/>
                <a:gd name="T93" fmla="*/ 429 h 1569"/>
                <a:gd name="T94" fmla="*/ 842 w 3695"/>
                <a:gd name="T95" fmla="*/ 543 h 1569"/>
                <a:gd name="T96" fmla="*/ 868 w 3695"/>
                <a:gd name="T97" fmla="*/ 398 h 1569"/>
                <a:gd name="T98" fmla="*/ 770 w 3695"/>
                <a:gd name="T99" fmla="*/ 415 h 1569"/>
                <a:gd name="T100" fmla="*/ 842 w 3695"/>
                <a:gd name="T101" fmla="*/ 440 h 1569"/>
                <a:gd name="T102" fmla="*/ 750 w 3695"/>
                <a:gd name="T103" fmla="*/ 500 h 1569"/>
                <a:gd name="T104" fmla="*/ 767 w 3695"/>
                <a:gd name="T105" fmla="*/ 277 h 1569"/>
                <a:gd name="T106" fmla="*/ 954 w 3695"/>
                <a:gd name="T107" fmla="*/ 521 h 1569"/>
                <a:gd name="T108" fmla="*/ 588 w 3695"/>
                <a:gd name="T109" fmla="*/ 592 h 1569"/>
                <a:gd name="T110" fmla="*/ 234 w 3695"/>
                <a:gd name="T111" fmla="*/ 529 h 1569"/>
                <a:gd name="T112" fmla="*/ 69 w 3695"/>
                <a:gd name="T113" fmla="*/ 733 h 1569"/>
                <a:gd name="T114" fmla="*/ 69 w 3695"/>
                <a:gd name="T115" fmla="*/ 733 h 1569"/>
                <a:gd name="T116" fmla="*/ 86 w 3695"/>
                <a:gd name="T117" fmla="*/ 761 h 1569"/>
                <a:gd name="T118" fmla="*/ 69 w 3695"/>
                <a:gd name="T119" fmla="*/ 73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95" h="1569">
                  <a:moveTo>
                    <a:pt x="926" y="1125"/>
                  </a:moveTo>
                  <a:cubicBezTo>
                    <a:pt x="926" y="1125"/>
                    <a:pt x="926" y="1125"/>
                    <a:pt x="926" y="1125"/>
                  </a:cubicBezTo>
                  <a:cubicBezTo>
                    <a:pt x="910" y="1125"/>
                    <a:pt x="692" y="1040"/>
                    <a:pt x="692" y="857"/>
                  </a:cubicBezTo>
                  <a:cubicBezTo>
                    <a:pt x="692" y="673"/>
                    <a:pt x="948" y="630"/>
                    <a:pt x="1010" y="758"/>
                  </a:cubicBezTo>
                  <a:cubicBezTo>
                    <a:pt x="1052" y="895"/>
                    <a:pt x="912" y="935"/>
                    <a:pt x="879" y="899"/>
                  </a:cubicBezTo>
                  <a:cubicBezTo>
                    <a:pt x="848" y="864"/>
                    <a:pt x="837" y="786"/>
                    <a:pt x="848" y="772"/>
                  </a:cubicBezTo>
                  <a:cubicBezTo>
                    <a:pt x="848" y="772"/>
                    <a:pt x="745" y="841"/>
                    <a:pt x="784" y="952"/>
                  </a:cubicBezTo>
                  <a:cubicBezTo>
                    <a:pt x="837" y="1088"/>
                    <a:pt x="940" y="1125"/>
                    <a:pt x="926" y="1125"/>
                  </a:cubicBezTo>
                  <a:close/>
                  <a:moveTo>
                    <a:pt x="69" y="733"/>
                  </a:moveTo>
                  <a:cubicBezTo>
                    <a:pt x="86" y="761"/>
                    <a:pt x="86" y="761"/>
                    <a:pt x="86" y="761"/>
                  </a:cubicBezTo>
                  <a:cubicBezTo>
                    <a:pt x="86" y="761"/>
                    <a:pt x="24" y="1022"/>
                    <a:pt x="220" y="1037"/>
                  </a:cubicBezTo>
                  <a:cubicBezTo>
                    <a:pt x="401" y="1050"/>
                    <a:pt x="393" y="891"/>
                    <a:pt x="385" y="821"/>
                  </a:cubicBezTo>
                  <a:cubicBezTo>
                    <a:pt x="357" y="747"/>
                    <a:pt x="265" y="793"/>
                    <a:pt x="265" y="793"/>
                  </a:cubicBezTo>
                  <a:cubicBezTo>
                    <a:pt x="265" y="793"/>
                    <a:pt x="318" y="804"/>
                    <a:pt x="309" y="888"/>
                  </a:cubicBezTo>
                  <a:cubicBezTo>
                    <a:pt x="295" y="973"/>
                    <a:pt x="150" y="945"/>
                    <a:pt x="167" y="808"/>
                  </a:cubicBezTo>
                  <a:cubicBezTo>
                    <a:pt x="184" y="670"/>
                    <a:pt x="385" y="697"/>
                    <a:pt x="435" y="750"/>
                  </a:cubicBezTo>
                  <a:cubicBezTo>
                    <a:pt x="522" y="842"/>
                    <a:pt x="661" y="1121"/>
                    <a:pt x="661" y="1121"/>
                  </a:cubicBezTo>
                  <a:cubicBezTo>
                    <a:pt x="661" y="1121"/>
                    <a:pt x="923" y="1569"/>
                    <a:pt x="1361" y="1439"/>
                  </a:cubicBezTo>
                  <a:cubicBezTo>
                    <a:pt x="1361" y="1439"/>
                    <a:pt x="1638" y="1395"/>
                    <a:pt x="1953" y="1050"/>
                  </a:cubicBezTo>
                  <a:cubicBezTo>
                    <a:pt x="1953" y="1050"/>
                    <a:pt x="2322" y="539"/>
                    <a:pt x="2885" y="609"/>
                  </a:cubicBezTo>
                  <a:cubicBezTo>
                    <a:pt x="3162" y="667"/>
                    <a:pt x="3380" y="817"/>
                    <a:pt x="3681" y="1065"/>
                  </a:cubicBezTo>
                  <a:cubicBezTo>
                    <a:pt x="3695" y="1082"/>
                    <a:pt x="3157" y="532"/>
                    <a:pt x="2804" y="532"/>
                  </a:cubicBezTo>
                  <a:cubicBezTo>
                    <a:pt x="2305" y="497"/>
                    <a:pt x="1752" y="1022"/>
                    <a:pt x="1752" y="1022"/>
                  </a:cubicBezTo>
                  <a:cubicBezTo>
                    <a:pt x="1752" y="1022"/>
                    <a:pt x="1434" y="1340"/>
                    <a:pt x="1205" y="1114"/>
                  </a:cubicBezTo>
                  <a:cubicBezTo>
                    <a:pt x="1043" y="885"/>
                    <a:pt x="1219" y="744"/>
                    <a:pt x="1219" y="744"/>
                  </a:cubicBezTo>
                  <a:cubicBezTo>
                    <a:pt x="1219" y="744"/>
                    <a:pt x="1337" y="667"/>
                    <a:pt x="1434" y="712"/>
                  </a:cubicBezTo>
                  <a:cubicBezTo>
                    <a:pt x="1510" y="783"/>
                    <a:pt x="1460" y="899"/>
                    <a:pt x="1381" y="888"/>
                  </a:cubicBezTo>
                  <a:cubicBezTo>
                    <a:pt x="1309" y="881"/>
                    <a:pt x="1292" y="800"/>
                    <a:pt x="1292" y="800"/>
                  </a:cubicBezTo>
                  <a:cubicBezTo>
                    <a:pt x="1292" y="800"/>
                    <a:pt x="1247" y="1016"/>
                    <a:pt x="1429" y="1037"/>
                  </a:cubicBezTo>
                  <a:cubicBezTo>
                    <a:pt x="1599" y="1058"/>
                    <a:pt x="1683" y="888"/>
                    <a:pt x="1669" y="764"/>
                  </a:cubicBezTo>
                  <a:cubicBezTo>
                    <a:pt x="1669" y="764"/>
                    <a:pt x="1909" y="776"/>
                    <a:pt x="2034" y="645"/>
                  </a:cubicBezTo>
                  <a:cubicBezTo>
                    <a:pt x="2263" y="465"/>
                    <a:pt x="2531" y="472"/>
                    <a:pt x="2531" y="472"/>
                  </a:cubicBezTo>
                  <a:cubicBezTo>
                    <a:pt x="2531" y="472"/>
                    <a:pt x="2308" y="436"/>
                    <a:pt x="2082" y="549"/>
                  </a:cubicBezTo>
                  <a:cubicBezTo>
                    <a:pt x="1856" y="663"/>
                    <a:pt x="1714" y="712"/>
                    <a:pt x="1599" y="599"/>
                  </a:cubicBezTo>
                  <a:cubicBezTo>
                    <a:pt x="1532" y="532"/>
                    <a:pt x="1562" y="405"/>
                    <a:pt x="1562" y="405"/>
                  </a:cubicBezTo>
                  <a:cubicBezTo>
                    <a:pt x="1562" y="405"/>
                    <a:pt x="1619" y="582"/>
                    <a:pt x="1738" y="521"/>
                  </a:cubicBezTo>
                  <a:cubicBezTo>
                    <a:pt x="1858" y="462"/>
                    <a:pt x="1836" y="320"/>
                    <a:pt x="1780" y="271"/>
                  </a:cubicBezTo>
                  <a:cubicBezTo>
                    <a:pt x="1730" y="221"/>
                    <a:pt x="1510" y="197"/>
                    <a:pt x="1451" y="384"/>
                  </a:cubicBezTo>
                  <a:cubicBezTo>
                    <a:pt x="1451" y="384"/>
                    <a:pt x="1420" y="474"/>
                    <a:pt x="1429" y="532"/>
                  </a:cubicBezTo>
                  <a:cubicBezTo>
                    <a:pt x="1429" y="532"/>
                    <a:pt x="1211" y="563"/>
                    <a:pt x="1144" y="673"/>
                  </a:cubicBezTo>
                  <a:cubicBezTo>
                    <a:pt x="1144" y="673"/>
                    <a:pt x="1015" y="701"/>
                    <a:pt x="1015" y="607"/>
                  </a:cubicBezTo>
                  <a:cubicBezTo>
                    <a:pt x="1015" y="511"/>
                    <a:pt x="1085" y="500"/>
                    <a:pt x="1130" y="500"/>
                  </a:cubicBezTo>
                  <a:cubicBezTo>
                    <a:pt x="1180" y="500"/>
                    <a:pt x="1384" y="532"/>
                    <a:pt x="1384" y="363"/>
                  </a:cubicBezTo>
                  <a:cubicBezTo>
                    <a:pt x="1384" y="192"/>
                    <a:pt x="1172" y="207"/>
                    <a:pt x="1127" y="239"/>
                  </a:cubicBezTo>
                  <a:cubicBezTo>
                    <a:pt x="1127" y="221"/>
                    <a:pt x="1069" y="0"/>
                    <a:pt x="848" y="62"/>
                  </a:cubicBezTo>
                  <a:cubicBezTo>
                    <a:pt x="736" y="102"/>
                    <a:pt x="717" y="175"/>
                    <a:pt x="717" y="175"/>
                  </a:cubicBezTo>
                  <a:cubicBezTo>
                    <a:pt x="717" y="175"/>
                    <a:pt x="510" y="150"/>
                    <a:pt x="550" y="429"/>
                  </a:cubicBezTo>
                  <a:cubicBezTo>
                    <a:pt x="608" y="645"/>
                    <a:pt x="842" y="543"/>
                    <a:pt x="842" y="543"/>
                  </a:cubicBezTo>
                  <a:cubicBezTo>
                    <a:pt x="842" y="543"/>
                    <a:pt x="901" y="482"/>
                    <a:pt x="868" y="398"/>
                  </a:cubicBezTo>
                  <a:cubicBezTo>
                    <a:pt x="826" y="338"/>
                    <a:pt x="761" y="386"/>
                    <a:pt x="770" y="415"/>
                  </a:cubicBezTo>
                  <a:cubicBezTo>
                    <a:pt x="775" y="444"/>
                    <a:pt x="804" y="482"/>
                    <a:pt x="842" y="440"/>
                  </a:cubicBezTo>
                  <a:cubicBezTo>
                    <a:pt x="842" y="440"/>
                    <a:pt x="859" y="535"/>
                    <a:pt x="750" y="500"/>
                  </a:cubicBezTo>
                  <a:cubicBezTo>
                    <a:pt x="639" y="465"/>
                    <a:pt x="661" y="323"/>
                    <a:pt x="767" y="277"/>
                  </a:cubicBezTo>
                  <a:cubicBezTo>
                    <a:pt x="873" y="232"/>
                    <a:pt x="1007" y="359"/>
                    <a:pt x="954" y="521"/>
                  </a:cubicBezTo>
                  <a:cubicBezTo>
                    <a:pt x="901" y="684"/>
                    <a:pt x="652" y="655"/>
                    <a:pt x="588" y="592"/>
                  </a:cubicBezTo>
                  <a:cubicBezTo>
                    <a:pt x="533" y="529"/>
                    <a:pt x="349" y="320"/>
                    <a:pt x="234" y="529"/>
                  </a:cubicBezTo>
                  <a:cubicBezTo>
                    <a:pt x="234" y="529"/>
                    <a:pt x="0" y="507"/>
                    <a:pt x="69" y="733"/>
                  </a:cubicBezTo>
                  <a:close/>
                  <a:moveTo>
                    <a:pt x="69" y="733"/>
                  </a:moveTo>
                  <a:cubicBezTo>
                    <a:pt x="86" y="761"/>
                    <a:pt x="86" y="761"/>
                    <a:pt x="86" y="761"/>
                  </a:cubicBezTo>
                  <a:lnTo>
                    <a:pt x="69" y="733"/>
                  </a:lnTo>
                  <a:close/>
                </a:path>
              </a:pathLst>
            </a:custGeom>
            <a:blipFill>
              <a:blip r:embed="rId3" cstate="screen"/>
              <a:stretch>
                <a:fillRect/>
              </a:stretch>
            </a:blipFill>
            <a:ln>
              <a:noFill/>
            </a:ln>
            <a:effectLst>
              <a:outerShdw blurRad="50800" dist="63500" dir="9600000" algn="t" rotWithShape="0">
                <a:prstClr val="black">
                  <a:alpha val="30000"/>
                </a:prstClr>
              </a:outerShdw>
            </a:effectLst>
          </p:spPr>
          <p:txBody>
            <a:bodyPr vert="horz" wrap="square" lIns="91440" tIns="45720" rIns="91440" bIns="45720" numCol="1" anchor="t" anchorCtr="0" compatLnSpc="1">
              <a:noAutofit/>
            </a:bodyPr>
            <a:lstStyle/>
            <a:p>
              <a:endParaRPr lang="zh-CN" altLang="en-US" sz="2800" dirty="0">
                <a:latin typeface="inpin heiti" charset="-122"/>
                <a:ea typeface="inpin heiti" charset="-122"/>
              </a:endParaRPr>
            </a:p>
          </p:txBody>
        </p:sp>
        <p:sp>
          <p:nvSpPr>
            <p:cNvPr id="12" name="Freeform 5"/>
            <p:cNvSpPr>
              <a:spLocks noEditPoints="1"/>
            </p:cNvSpPr>
            <p:nvPr/>
          </p:nvSpPr>
          <p:spPr bwMode="auto">
            <a:xfrm>
              <a:off x="6872332" y="2076510"/>
              <a:ext cx="848119" cy="360573"/>
            </a:xfrm>
            <a:custGeom>
              <a:avLst/>
              <a:gdLst>
                <a:gd name="T0" fmla="*/ 926 w 3695"/>
                <a:gd name="T1" fmla="*/ 1125 h 1569"/>
                <a:gd name="T2" fmla="*/ 926 w 3695"/>
                <a:gd name="T3" fmla="*/ 1125 h 1569"/>
                <a:gd name="T4" fmla="*/ 692 w 3695"/>
                <a:gd name="T5" fmla="*/ 857 h 1569"/>
                <a:gd name="T6" fmla="*/ 1010 w 3695"/>
                <a:gd name="T7" fmla="*/ 758 h 1569"/>
                <a:gd name="T8" fmla="*/ 879 w 3695"/>
                <a:gd name="T9" fmla="*/ 899 h 1569"/>
                <a:gd name="T10" fmla="*/ 848 w 3695"/>
                <a:gd name="T11" fmla="*/ 772 h 1569"/>
                <a:gd name="T12" fmla="*/ 784 w 3695"/>
                <a:gd name="T13" fmla="*/ 952 h 1569"/>
                <a:gd name="T14" fmla="*/ 926 w 3695"/>
                <a:gd name="T15" fmla="*/ 1125 h 1569"/>
                <a:gd name="T16" fmla="*/ 69 w 3695"/>
                <a:gd name="T17" fmla="*/ 733 h 1569"/>
                <a:gd name="T18" fmla="*/ 86 w 3695"/>
                <a:gd name="T19" fmla="*/ 761 h 1569"/>
                <a:gd name="T20" fmla="*/ 220 w 3695"/>
                <a:gd name="T21" fmla="*/ 1037 h 1569"/>
                <a:gd name="T22" fmla="*/ 385 w 3695"/>
                <a:gd name="T23" fmla="*/ 821 h 1569"/>
                <a:gd name="T24" fmla="*/ 265 w 3695"/>
                <a:gd name="T25" fmla="*/ 793 h 1569"/>
                <a:gd name="T26" fmla="*/ 309 w 3695"/>
                <a:gd name="T27" fmla="*/ 888 h 1569"/>
                <a:gd name="T28" fmla="*/ 167 w 3695"/>
                <a:gd name="T29" fmla="*/ 808 h 1569"/>
                <a:gd name="T30" fmla="*/ 435 w 3695"/>
                <a:gd name="T31" fmla="*/ 750 h 1569"/>
                <a:gd name="T32" fmla="*/ 661 w 3695"/>
                <a:gd name="T33" fmla="*/ 1121 h 1569"/>
                <a:gd name="T34" fmla="*/ 1361 w 3695"/>
                <a:gd name="T35" fmla="*/ 1439 h 1569"/>
                <a:gd name="T36" fmla="*/ 1953 w 3695"/>
                <a:gd name="T37" fmla="*/ 1050 h 1569"/>
                <a:gd name="T38" fmla="*/ 2885 w 3695"/>
                <a:gd name="T39" fmla="*/ 609 h 1569"/>
                <a:gd name="T40" fmla="*/ 3681 w 3695"/>
                <a:gd name="T41" fmla="*/ 1065 h 1569"/>
                <a:gd name="T42" fmla="*/ 2804 w 3695"/>
                <a:gd name="T43" fmla="*/ 532 h 1569"/>
                <a:gd name="T44" fmla="*/ 1752 w 3695"/>
                <a:gd name="T45" fmla="*/ 1022 h 1569"/>
                <a:gd name="T46" fmla="*/ 1205 w 3695"/>
                <a:gd name="T47" fmla="*/ 1114 h 1569"/>
                <a:gd name="T48" fmla="*/ 1219 w 3695"/>
                <a:gd name="T49" fmla="*/ 744 h 1569"/>
                <a:gd name="T50" fmla="*/ 1434 w 3695"/>
                <a:gd name="T51" fmla="*/ 712 h 1569"/>
                <a:gd name="T52" fmla="*/ 1381 w 3695"/>
                <a:gd name="T53" fmla="*/ 888 h 1569"/>
                <a:gd name="T54" fmla="*/ 1292 w 3695"/>
                <a:gd name="T55" fmla="*/ 800 h 1569"/>
                <a:gd name="T56" fmla="*/ 1429 w 3695"/>
                <a:gd name="T57" fmla="*/ 1037 h 1569"/>
                <a:gd name="T58" fmla="*/ 1669 w 3695"/>
                <a:gd name="T59" fmla="*/ 764 h 1569"/>
                <a:gd name="T60" fmla="*/ 2034 w 3695"/>
                <a:gd name="T61" fmla="*/ 645 h 1569"/>
                <a:gd name="T62" fmla="*/ 2531 w 3695"/>
                <a:gd name="T63" fmla="*/ 472 h 1569"/>
                <a:gd name="T64" fmla="*/ 2082 w 3695"/>
                <a:gd name="T65" fmla="*/ 549 h 1569"/>
                <a:gd name="T66" fmla="*/ 1599 w 3695"/>
                <a:gd name="T67" fmla="*/ 599 h 1569"/>
                <a:gd name="T68" fmla="*/ 1562 w 3695"/>
                <a:gd name="T69" fmla="*/ 405 h 1569"/>
                <a:gd name="T70" fmla="*/ 1738 w 3695"/>
                <a:gd name="T71" fmla="*/ 521 h 1569"/>
                <a:gd name="T72" fmla="*/ 1780 w 3695"/>
                <a:gd name="T73" fmla="*/ 271 h 1569"/>
                <a:gd name="T74" fmla="*/ 1451 w 3695"/>
                <a:gd name="T75" fmla="*/ 384 h 1569"/>
                <a:gd name="T76" fmla="*/ 1429 w 3695"/>
                <a:gd name="T77" fmla="*/ 532 h 1569"/>
                <a:gd name="T78" fmla="*/ 1144 w 3695"/>
                <a:gd name="T79" fmla="*/ 673 h 1569"/>
                <a:gd name="T80" fmla="*/ 1015 w 3695"/>
                <a:gd name="T81" fmla="*/ 607 h 1569"/>
                <a:gd name="T82" fmla="*/ 1130 w 3695"/>
                <a:gd name="T83" fmla="*/ 500 h 1569"/>
                <a:gd name="T84" fmla="*/ 1384 w 3695"/>
                <a:gd name="T85" fmla="*/ 363 h 1569"/>
                <a:gd name="T86" fmla="*/ 1127 w 3695"/>
                <a:gd name="T87" fmla="*/ 239 h 1569"/>
                <a:gd name="T88" fmla="*/ 848 w 3695"/>
                <a:gd name="T89" fmla="*/ 62 h 1569"/>
                <a:gd name="T90" fmla="*/ 717 w 3695"/>
                <a:gd name="T91" fmla="*/ 175 h 1569"/>
                <a:gd name="T92" fmla="*/ 550 w 3695"/>
                <a:gd name="T93" fmla="*/ 429 h 1569"/>
                <a:gd name="T94" fmla="*/ 842 w 3695"/>
                <a:gd name="T95" fmla="*/ 543 h 1569"/>
                <a:gd name="T96" fmla="*/ 868 w 3695"/>
                <a:gd name="T97" fmla="*/ 398 h 1569"/>
                <a:gd name="T98" fmla="*/ 770 w 3695"/>
                <a:gd name="T99" fmla="*/ 415 h 1569"/>
                <a:gd name="T100" fmla="*/ 842 w 3695"/>
                <a:gd name="T101" fmla="*/ 440 h 1569"/>
                <a:gd name="T102" fmla="*/ 750 w 3695"/>
                <a:gd name="T103" fmla="*/ 500 h 1569"/>
                <a:gd name="T104" fmla="*/ 767 w 3695"/>
                <a:gd name="T105" fmla="*/ 277 h 1569"/>
                <a:gd name="T106" fmla="*/ 954 w 3695"/>
                <a:gd name="T107" fmla="*/ 521 h 1569"/>
                <a:gd name="T108" fmla="*/ 588 w 3695"/>
                <a:gd name="T109" fmla="*/ 592 h 1569"/>
                <a:gd name="T110" fmla="*/ 234 w 3695"/>
                <a:gd name="T111" fmla="*/ 529 h 1569"/>
                <a:gd name="T112" fmla="*/ 69 w 3695"/>
                <a:gd name="T113" fmla="*/ 733 h 1569"/>
                <a:gd name="T114" fmla="*/ 69 w 3695"/>
                <a:gd name="T115" fmla="*/ 733 h 1569"/>
                <a:gd name="T116" fmla="*/ 86 w 3695"/>
                <a:gd name="T117" fmla="*/ 761 h 1569"/>
                <a:gd name="T118" fmla="*/ 69 w 3695"/>
                <a:gd name="T119" fmla="*/ 73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95" h="1569">
                  <a:moveTo>
                    <a:pt x="926" y="1125"/>
                  </a:moveTo>
                  <a:cubicBezTo>
                    <a:pt x="926" y="1125"/>
                    <a:pt x="926" y="1125"/>
                    <a:pt x="926" y="1125"/>
                  </a:cubicBezTo>
                  <a:cubicBezTo>
                    <a:pt x="910" y="1125"/>
                    <a:pt x="692" y="1040"/>
                    <a:pt x="692" y="857"/>
                  </a:cubicBezTo>
                  <a:cubicBezTo>
                    <a:pt x="692" y="673"/>
                    <a:pt x="948" y="630"/>
                    <a:pt x="1010" y="758"/>
                  </a:cubicBezTo>
                  <a:cubicBezTo>
                    <a:pt x="1052" y="895"/>
                    <a:pt x="912" y="935"/>
                    <a:pt x="879" y="899"/>
                  </a:cubicBezTo>
                  <a:cubicBezTo>
                    <a:pt x="848" y="864"/>
                    <a:pt x="837" y="786"/>
                    <a:pt x="848" y="772"/>
                  </a:cubicBezTo>
                  <a:cubicBezTo>
                    <a:pt x="848" y="772"/>
                    <a:pt x="745" y="841"/>
                    <a:pt x="784" y="952"/>
                  </a:cubicBezTo>
                  <a:cubicBezTo>
                    <a:pt x="837" y="1088"/>
                    <a:pt x="940" y="1125"/>
                    <a:pt x="926" y="1125"/>
                  </a:cubicBezTo>
                  <a:close/>
                  <a:moveTo>
                    <a:pt x="69" y="733"/>
                  </a:moveTo>
                  <a:cubicBezTo>
                    <a:pt x="86" y="761"/>
                    <a:pt x="86" y="761"/>
                    <a:pt x="86" y="761"/>
                  </a:cubicBezTo>
                  <a:cubicBezTo>
                    <a:pt x="86" y="761"/>
                    <a:pt x="24" y="1022"/>
                    <a:pt x="220" y="1037"/>
                  </a:cubicBezTo>
                  <a:cubicBezTo>
                    <a:pt x="401" y="1050"/>
                    <a:pt x="393" y="891"/>
                    <a:pt x="385" y="821"/>
                  </a:cubicBezTo>
                  <a:cubicBezTo>
                    <a:pt x="357" y="747"/>
                    <a:pt x="265" y="793"/>
                    <a:pt x="265" y="793"/>
                  </a:cubicBezTo>
                  <a:cubicBezTo>
                    <a:pt x="265" y="793"/>
                    <a:pt x="318" y="804"/>
                    <a:pt x="309" y="888"/>
                  </a:cubicBezTo>
                  <a:cubicBezTo>
                    <a:pt x="295" y="973"/>
                    <a:pt x="150" y="945"/>
                    <a:pt x="167" y="808"/>
                  </a:cubicBezTo>
                  <a:cubicBezTo>
                    <a:pt x="184" y="670"/>
                    <a:pt x="385" y="697"/>
                    <a:pt x="435" y="750"/>
                  </a:cubicBezTo>
                  <a:cubicBezTo>
                    <a:pt x="522" y="842"/>
                    <a:pt x="661" y="1121"/>
                    <a:pt x="661" y="1121"/>
                  </a:cubicBezTo>
                  <a:cubicBezTo>
                    <a:pt x="661" y="1121"/>
                    <a:pt x="923" y="1569"/>
                    <a:pt x="1361" y="1439"/>
                  </a:cubicBezTo>
                  <a:cubicBezTo>
                    <a:pt x="1361" y="1439"/>
                    <a:pt x="1638" y="1395"/>
                    <a:pt x="1953" y="1050"/>
                  </a:cubicBezTo>
                  <a:cubicBezTo>
                    <a:pt x="1953" y="1050"/>
                    <a:pt x="2322" y="539"/>
                    <a:pt x="2885" y="609"/>
                  </a:cubicBezTo>
                  <a:cubicBezTo>
                    <a:pt x="3162" y="667"/>
                    <a:pt x="3380" y="817"/>
                    <a:pt x="3681" y="1065"/>
                  </a:cubicBezTo>
                  <a:cubicBezTo>
                    <a:pt x="3695" y="1082"/>
                    <a:pt x="3157" y="532"/>
                    <a:pt x="2804" y="532"/>
                  </a:cubicBezTo>
                  <a:cubicBezTo>
                    <a:pt x="2305" y="497"/>
                    <a:pt x="1752" y="1022"/>
                    <a:pt x="1752" y="1022"/>
                  </a:cubicBezTo>
                  <a:cubicBezTo>
                    <a:pt x="1752" y="1022"/>
                    <a:pt x="1434" y="1340"/>
                    <a:pt x="1205" y="1114"/>
                  </a:cubicBezTo>
                  <a:cubicBezTo>
                    <a:pt x="1043" y="885"/>
                    <a:pt x="1219" y="744"/>
                    <a:pt x="1219" y="744"/>
                  </a:cubicBezTo>
                  <a:cubicBezTo>
                    <a:pt x="1219" y="744"/>
                    <a:pt x="1337" y="667"/>
                    <a:pt x="1434" y="712"/>
                  </a:cubicBezTo>
                  <a:cubicBezTo>
                    <a:pt x="1510" y="783"/>
                    <a:pt x="1460" y="899"/>
                    <a:pt x="1381" y="888"/>
                  </a:cubicBezTo>
                  <a:cubicBezTo>
                    <a:pt x="1309" y="881"/>
                    <a:pt x="1292" y="800"/>
                    <a:pt x="1292" y="800"/>
                  </a:cubicBezTo>
                  <a:cubicBezTo>
                    <a:pt x="1292" y="800"/>
                    <a:pt x="1247" y="1016"/>
                    <a:pt x="1429" y="1037"/>
                  </a:cubicBezTo>
                  <a:cubicBezTo>
                    <a:pt x="1599" y="1058"/>
                    <a:pt x="1683" y="888"/>
                    <a:pt x="1669" y="764"/>
                  </a:cubicBezTo>
                  <a:cubicBezTo>
                    <a:pt x="1669" y="764"/>
                    <a:pt x="1909" y="776"/>
                    <a:pt x="2034" y="645"/>
                  </a:cubicBezTo>
                  <a:cubicBezTo>
                    <a:pt x="2263" y="465"/>
                    <a:pt x="2531" y="472"/>
                    <a:pt x="2531" y="472"/>
                  </a:cubicBezTo>
                  <a:cubicBezTo>
                    <a:pt x="2531" y="472"/>
                    <a:pt x="2308" y="436"/>
                    <a:pt x="2082" y="549"/>
                  </a:cubicBezTo>
                  <a:cubicBezTo>
                    <a:pt x="1856" y="663"/>
                    <a:pt x="1714" y="712"/>
                    <a:pt x="1599" y="599"/>
                  </a:cubicBezTo>
                  <a:cubicBezTo>
                    <a:pt x="1532" y="532"/>
                    <a:pt x="1562" y="405"/>
                    <a:pt x="1562" y="405"/>
                  </a:cubicBezTo>
                  <a:cubicBezTo>
                    <a:pt x="1562" y="405"/>
                    <a:pt x="1619" y="582"/>
                    <a:pt x="1738" y="521"/>
                  </a:cubicBezTo>
                  <a:cubicBezTo>
                    <a:pt x="1858" y="462"/>
                    <a:pt x="1836" y="320"/>
                    <a:pt x="1780" y="271"/>
                  </a:cubicBezTo>
                  <a:cubicBezTo>
                    <a:pt x="1730" y="221"/>
                    <a:pt x="1510" y="197"/>
                    <a:pt x="1451" y="384"/>
                  </a:cubicBezTo>
                  <a:cubicBezTo>
                    <a:pt x="1451" y="384"/>
                    <a:pt x="1420" y="474"/>
                    <a:pt x="1429" y="532"/>
                  </a:cubicBezTo>
                  <a:cubicBezTo>
                    <a:pt x="1429" y="532"/>
                    <a:pt x="1211" y="563"/>
                    <a:pt x="1144" y="673"/>
                  </a:cubicBezTo>
                  <a:cubicBezTo>
                    <a:pt x="1144" y="673"/>
                    <a:pt x="1015" y="701"/>
                    <a:pt x="1015" y="607"/>
                  </a:cubicBezTo>
                  <a:cubicBezTo>
                    <a:pt x="1015" y="511"/>
                    <a:pt x="1085" y="500"/>
                    <a:pt x="1130" y="500"/>
                  </a:cubicBezTo>
                  <a:cubicBezTo>
                    <a:pt x="1180" y="500"/>
                    <a:pt x="1384" y="532"/>
                    <a:pt x="1384" y="363"/>
                  </a:cubicBezTo>
                  <a:cubicBezTo>
                    <a:pt x="1384" y="192"/>
                    <a:pt x="1172" y="207"/>
                    <a:pt x="1127" y="239"/>
                  </a:cubicBezTo>
                  <a:cubicBezTo>
                    <a:pt x="1127" y="221"/>
                    <a:pt x="1069" y="0"/>
                    <a:pt x="848" y="62"/>
                  </a:cubicBezTo>
                  <a:cubicBezTo>
                    <a:pt x="736" y="102"/>
                    <a:pt x="717" y="175"/>
                    <a:pt x="717" y="175"/>
                  </a:cubicBezTo>
                  <a:cubicBezTo>
                    <a:pt x="717" y="175"/>
                    <a:pt x="510" y="150"/>
                    <a:pt x="550" y="429"/>
                  </a:cubicBezTo>
                  <a:cubicBezTo>
                    <a:pt x="608" y="645"/>
                    <a:pt x="842" y="543"/>
                    <a:pt x="842" y="543"/>
                  </a:cubicBezTo>
                  <a:cubicBezTo>
                    <a:pt x="842" y="543"/>
                    <a:pt x="901" y="482"/>
                    <a:pt x="868" y="398"/>
                  </a:cubicBezTo>
                  <a:cubicBezTo>
                    <a:pt x="826" y="338"/>
                    <a:pt x="761" y="386"/>
                    <a:pt x="770" y="415"/>
                  </a:cubicBezTo>
                  <a:cubicBezTo>
                    <a:pt x="775" y="444"/>
                    <a:pt x="804" y="482"/>
                    <a:pt x="842" y="440"/>
                  </a:cubicBezTo>
                  <a:cubicBezTo>
                    <a:pt x="842" y="440"/>
                    <a:pt x="859" y="535"/>
                    <a:pt x="750" y="500"/>
                  </a:cubicBezTo>
                  <a:cubicBezTo>
                    <a:pt x="639" y="465"/>
                    <a:pt x="661" y="323"/>
                    <a:pt x="767" y="277"/>
                  </a:cubicBezTo>
                  <a:cubicBezTo>
                    <a:pt x="873" y="232"/>
                    <a:pt x="1007" y="359"/>
                    <a:pt x="954" y="521"/>
                  </a:cubicBezTo>
                  <a:cubicBezTo>
                    <a:pt x="901" y="684"/>
                    <a:pt x="652" y="655"/>
                    <a:pt x="588" y="592"/>
                  </a:cubicBezTo>
                  <a:cubicBezTo>
                    <a:pt x="533" y="529"/>
                    <a:pt x="349" y="320"/>
                    <a:pt x="234" y="529"/>
                  </a:cubicBezTo>
                  <a:cubicBezTo>
                    <a:pt x="234" y="529"/>
                    <a:pt x="0" y="507"/>
                    <a:pt x="69" y="733"/>
                  </a:cubicBezTo>
                  <a:close/>
                  <a:moveTo>
                    <a:pt x="69" y="733"/>
                  </a:moveTo>
                  <a:cubicBezTo>
                    <a:pt x="86" y="761"/>
                    <a:pt x="86" y="761"/>
                    <a:pt x="86" y="761"/>
                  </a:cubicBezTo>
                  <a:lnTo>
                    <a:pt x="69" y="733"/>
                  </a:lnTo>
                  <a:close/>
                </a:path>
              </a:pathLst>
            </a:custGeom>
            <a:blipFill>
              <a:blip r:embed="rId4" cstate="screen"/>
              <a:stretch>
                <a:fillRect/>
              </a:stretch>
            </a:blipFill>
            <a:ln>
              <a:noFill/>
            </a:ln>
            <a:effectLst>
              <a:outerShdw blurRad="50800" dist="63500" dir="9600000" algn="t" rotWithShape="0">
                <a:prstClr val="black">
                  <a:alpha val="30000"/>
                </a:prstClr>
              </a:outerShdw>
            </a:effectLst>
          </p:spPr>
          <p:txBody>
            <a:bodyPr vert="horz" wrap="square" lIns="91440" tIns="45720" rIns="91440" bIns="45720" numCol="1" anchor="t" anchorCtr="0" compatLnSpc="1">
              <a:noAutofit/>
            </a:bodyPr>
            <a:lstStyle/>
            <a:p>
              <a:endParaRPr lang="zh-CN" altLang="en-US" sz="2800" dirty="0">
                <a:latin typeface="inpin heiti" charset="-122"/>
                <a:ea typeface="inpin heiti" charset="-122"/>
              </a:endParaRPr>
            </a:p>
          </p:txBody>
        </p:sp>
        <p:sp>
          <p:nvSpPr>
            <p:cNvPr id="13" name="任意多边形 54"/>
            <p:cNvSpPr/>
            <p:nvPr/>
          </p:nvSpPr>
          <p:spPr bwMode="auto">
            <a:xfrm rot="20933214">
              <a:off x="5784930" y="2717773"/>
              <a:ext cx="292804" cy="277613"/>
            </a:xfrm>
            <a:custGeom>
              <a:avLst/>
              <a:gdLst>
                <a:gd name="connsiteX0" fmla="*/ 1484795 w 2797015"/>
                <a:gd name="connsiteY0" fmla="*/ 886671 h 2651904"/>
                <a:gd name="connsiteX1" fmla="*/ 959227 w 2797015"/>
                <a:gd name="connsiteY1" fmla="*/ 1239664 h 2651904"/>
                <a:gd name="connsiteX2" fmla="*/ 1312219 w 2797015"/>
                <a:gd name="connsiteY2" fmla="*/ 1765232 h 2651904"/>
                <a:gd name="connsiteX3" fmla="*/ 1837788 w 2797015"/>
                <a:gd name="connsiteY3" fmla="*/ 1412240 h 2651904"/>
                <a:gd name="connsiteX4" fmla="*/ 1484795 w 2797015"/>
                <a:gd name="connsiteY4" fmla="*/ 886671 h 2651904"/>
                <a:gd name="connsiteX5" fmla="*/ 1981391 w 2797015"/>
                <a:gd name="connsiteY5" fmla="*/ 15434 h 2651904"/>
                <a:gd name="connsiteX6" fmla="*/ 2408247 w 2797015"/>
                <a:gd name="connsiteY6" fmla="*/ 395301 h 2651904"/>
                <a:gd name="connsiteX7" fmla="*/ 2319005 w 2797015"/>
                <a:gd name="connsiteY7" fmla="*/ 912258 h 2651904"/>
                <a:gd name="connsiteX8" fmla="*/ 2685367 w 2797015"/>
                <a:gd name="connsiteY8" fmla="*/ 1136727 h 2651904"/>
                <a:gd name="connsiteX9" fmla="*/ 2553852 w 2797015"/>
                <a:gd name="connsiteY9" fmla="*/ 1932569 h 2651904"/>
                <a:gd name="connsiteX10" fmla="*/ 2016049 w 2797015"/>
                <a:gd name="connsiteY10" fmla="*/ 2011925 h 2651904"/>
                <a:gd name="connsiteX11" fmla="*/ 1908018 w 2797015"/>
                <a:gd name="connsiteY11" fmla="*/ 2415514 h 2651904"/>
                <a:gd name="connsiteX12" fmla="*/ 1083698 w 2797015"/>
                <a:gd name="connsiteY12" fmla="*/ 2542487 h 2651904"/>
                <a:gd name="connsiteX13" fmla="*/ 839456 w 2797015"/>
                <a:gd name="connsiteY13" fmla="*/ 2086748 h 2651904"/>
                <a:gd name="connsiteX14" fmla="*/ 804227 w 2797015"/>
                <a:gd name="connsiteY14" fmla="*/ 2086749 h 2651904"/>
                <a:gd name="connsiteX15" fmla="*/ 407333 w 2797015"/>
                <a:gd name="connsiteY15" fmla="*/ 2098084 h 2651904"/>
                <a:gd name="connsiteX16" fmla="*/ 29227 w 2797015"/>
                <a:gd name="connsiteY16" fmla="*/ 1379333 h 2651904"/>
                <a:gd name="connsiteX17" fmla="*/ 400288 w 2797015"/>
                <a:gd name="connsiteY17" fmla="*/ 1016558 h 2651904"/>
                <a:gd name="connsiteX18" fmla="*/ 393244 w 2797015"/>
                <a:gd name="connsiteY18" fmla="*/ 996151 h 2651904"/>
                <a:gd name="connsiteX19" fmla="*/ 397940 w 2797015"/>
                <a:gd name="connsiteY19" fmla="*/ 993883 h 2651904"/>
                <a:gd name="connsiteX20" fmla="*/ 257029 w 2797015"/>
                <a:gd name="connsiteY20" fmla="*/ 622037 h 2651904"/>
                <a:gd name="connsiteX21" fmla="*/ 846500 w 2797015"/>
                <a:gd name="connsiteY21" fmla="*/ 52930 h 2651904"/>
                <a:gd name="connsiteX22" fmla="*/ 1330289 w 2797015"/>
                <a:gd name="connsiteY22" fmla="*/ 295539 h 2651904"/>
                <a:gd name="connsiteX23" fmla="*/ 1663776 w 2797015"/>
                <a:gd name="connsiteY23" fmla="*/ 27989 h 2651904"/>
                <a:gd name="connsiteX24" fmla="*/ 1896680 w 2797015"/>
                <a:gd name="connsiteY24" fmla="*/ 2164 h 2651904"/>
                <a:gd name="connsiteX25" fmla="*/ 1981391 w 2797015"/>
                <a:gd name="connsiteY25" fmla="*/ 15434 h 265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797015" h="2651904">
                  <a:moveTo>
                    <a:pt x="1484795" y="886671"/>
                  </a:moveTo>
                  <a:cubicBezTo>
                    <a:pt x="1242187" y="839016"/>
                    <a:pt x="1006882" y="997056"/>
                    <a:pt x="959227" y="1239664"/>
                  </a:cubicBezTo>
                  <a:cubicBezTo>
                    <a:pt x="911571" y="1482272"/>
                    <a:pt x="1069612" y="1717577"/>
                    <a:pt x="1312219" y="1765232"/>
                  </a:cubicBezTo>
                  <a:cubicBezTo>
                    <a:pt x="1554827" y="1812888"/>
                    <a:pt x="1790132" y="1654848"/>
                    <a:pt x="1837788" y="1412240"/>
                  </a:cubicBezTo>
                  <a:cubicBezTo>
                    <a:pt x="1885443" y="1169632"/>
                    <a:pt x="1727403" y="934327"/>
                    <a:pt x="1484795" y="886671"/>
                  </a:cubicBezTo>
                  <a:close/>
                  <a:moveTo>
                    <a:pt x="1981391" y="15434"/>
                  </a:moveTo>
                  <a:cubicBezTo>
                    <a:pt x="2175573" y="60095"/>
                    <a:pt x="2341975" y="198891"/>
                    <a:pt x="2408247" y="395301"/>
                  </a:cubicBezTo>
                  <a:cubicBezTo>
                    <a:pt x="2469308" y="576689"/>
                    <a:pt x="2429384" y="769415"/>
                    <a:pt x="2319005" y="912258"/>
                  </a:cubicBezTo>
                  <a:cubicBezTo>
                    <a:pt x="2459913" y="939467"/>
                    <a:pt x="2593776" y="1014290"/>
                    <a:pt x="2685367" y="1136727"/>
                  </a:cubicBezTo>
                  <a:cubicBezTo>
                    <a:pt x="2875595" y="1390671"/>
                    <a:pt x="2816882" y="1748912"/>
                    <a:pt x="2553852" y="1932569"/>
                  </a:cubicBezTo>
                  <a:cubicBezTo>
                    <a:pt x="2391807" y="2045935"/>
                    <a:pt x="2192186" y="2068609"/>
                    <a:pt x="2016049" y="2011925"/>
                  </a:cubicBezTo>
                  <a:cubicBezTo>
                    <a:pt x="2034837" y="2150234"/>
                    <a:pt x="1999609" y="2295345"/>
                    <a:pt x="1908018" y="2415514"/>
                  </a:cubicBezTo>
                  <a:cubicBezTo>
                    <a:pt x="1715442" y="2671725"/>
                    <a:pt x="1346729" y="2728409"/>
                    <a:pt x="1083698" y="2542487"/>
                  </a:cubicBezTo>
                  <a:cubicBezTo>
                    <a:pt x="926350" y="2431387"/>
                    <a:pt x="841804" y="2261335"/>
                    <a:pt x="839456" y="2086748"/>
                  </a:cubicBezTo>
                  <a:cubicBezTo>
                    <a:pt x="839456" y="2086748"/>
                    <a:pt x="839456" y="2086748"/>
                    <a:pt x="804227" y="2086749"/>
                  </a:cubicBezTo>
                  <a:cubicBezTo>
                    <a:pt x="682107" y="2134361"/>
                    <a:pt x="543545" y="2141165"/>
                    <a:pt x="407333" y="2098084"/>
                  </a:cubicBezTo>
                  <a:cubicBezTo>
                    <a:pt x="97333" y="2000589"/>
                    <a:pt x="-71759" y="1678625"/>
                    <a:pt x="29227" y="1379333"/>
                  </a:cubicBezTo>
                  <a:cubicBezTo>
                    <a:pt x="87940" y="1202480"/>
                    <a:pt x="231196" y="1070974"/>
                    <a:pt x="400288" y="1016558"/>
                  </a:cubicBezTo>
                  <a:cubicBezTo>
                    <a:pt x="400288" y="1016558"/>
                    <a:pt x="400288" y="1016558"/>
                    <a:pt x="393244" y="996151"/>
                  </a:cubicBezTo>
                  <a:cubicBezTo>
                    <a:pt x="393244" y="996151"/>
                    <a:pt x="393244" y="996151"/>
                    <a:pt x="397940" y="993883"/>
                  </a:cubicBezTo>
                  <a:cubicBezTo>
                    <a:pt x="311046" y="894118"/>
                    <a:pt x="257029" y="764881"/>
                    <a:pt x="257029" y="622037"/>
                  </a:cubicBezTo>
                  <a:cubicBezTo>
                    <a:pt x="257029" y="306875"/>
                    <a:pt x="520060" y="52931"/>
                    <a:pt x="846500" y="52930"/>
                  </a:cubicBezTo>
                  <a:cubicBezTo>
                    <a:pt x="1046122" y="52930"/>
                    <a:pt x="1222261" y="148161"/>
                    <a:pt x="1330289" y="295539"/>
                  </a:cubicBezTo>
                  <a:cubicBezTo>
                    <a:pt x="1400745" y="173100"/>
                    <a:pt x="1515821" y="75605"/>
                    <a:pt x="1663776" y="27989"/>
                  </a:cubicBezTo>
                  <a:cubicBezTo>
                    <a:pt x="1741275" y="3616"/>
                    <a:pt x="1820243" y="-4318"/>
                    <a:pt x="1896680" y="2164"/>
                  </a:cubicBezTo>
                  <a:cubicBezTo>
                    <a:pt x="1925343" y="4595"/>
                    <a:pt x="1953651" y="9054"/>
                    <a:pt x="1981391" y="15434"/>
                  </a:cubicBezTo>
                  <a:close/>
                </a:path>
              </a:pathLst>
            </a:custGeom>
            <a:solidFill>
              <a:schemeClr val="tx1"/>
            </a:solidFill>
            <a:ln>
              <a:noFill/>
            </a:ln>
            <a:effectLst>
              <a:outerShdw blurRad="50800" dist="63500" dir="9600000" algn="t" rotWithShape="0">
                <a:prstClr val="black">
                  <a:alpha val="30000"/>
                </a:prstClr>
              </a:outerShdw>
            </a:effectLst>
          </p:spPr>
          <p:txBody>
            <a:bodyPr vert="horz" wrap="square" lIns="91440" tIns="45720" rIns="91440" bIns="45720" numCol="1" anchor="t" anchorCtr="0" compatLnSpc="1">
              <a:noAutofit/>
            </a:bodyPr>
            <a:lstStyle/>
            <a:p>
              <a:endParaRPr lang="zh-CN" altLang="en-US" sz="2800" dirty="0">
                <a:latin typeface="inpin heiti" charset="-122"/>
                <a:ea typeface="inpin heiti" charset="-122"/>
              </a:endParaRPr>
            </a:p>
          </p:txBody>
        </p:sp>
        <p:sp>
          <p:nvSpPr>
            <p:cNvPr id="14" name="任意多边形 56"/>
            <p:cNvSpPr/>
            <p:nvPr/>
          </p:nvSpPr>
          <p:spPr bwMode="auto">
            <a:xfrm rot="20933214">
              <a:off x="6419420" y="3967309"/>
              <a:ext cx="188987" cy="179182"/>
            </a:xfrm>
            <a:custGeom>
              <a:avLst/>
              <a:gdLst>
                <a:gd name="connsiteX0" fmla="*/ 1484795 w 2797015"/>
                <a:gd name="connsiteY0" fmla="*/ 886671 h 2651904"/>
                <a:gd name="connsiteX1" fmla="*/ 959227 w 2797015"/>
                <a:gd name="connsiteY1" fmla="*/ 1239664 h 2651904"/>
                <a:gd name="connsiteX2" fmla="*/ 1312219 w 2797015"/>
                <a:gd name="connsiteY2" fmla="*/ 1765232 h 2651904"/>
                <a:gd name="connsiteX3" fmla="*/ 1837788 w 2797015"/>
                <a:gd name="connsiteY3" fmla="*/ 1412240 h 2651904"/>
                <a:gd name="connsiteX4" fmla="*/ 1484795 w 2797015"/>
                <a:gd name="connsiteY4" fmla="*/ 886671 h 2651904"/>
                <a:gd name="connsiteX5" fmla="*/ 1981391 w 2797015"/>
                <a:gd name="connsiteY5" fmla="*/ 15434 h 2651904"/>
                <a:gd name="connsiteX6" fmla="*/ 2408247 w 2797015"/>
                <a:gd name="connsiteY6" fmla="*/ 395301 h 2651904"/>
                <a:gd name="connsiteX7" fmla="*/ 2319005 w 2797015"/>
                <a:gd name="connsiteY7" fmla="*/ 912258 h 2651904"/>
                <a:gd name="connsiteX8" fmla="*/ 2685367 w 2797015"/>
                <a:gd name="connsiteY8" fmla="*/ 1136727 h 2651904"/>
                <a:gd name="connsiteX9" fmla="*/ 2553852 w 2797015"/>
                <a:gd name="connsiteY9" fmla="*/ 1932569 h 2651904"/>
                <a:gd name="connsiteX10" fmla="*/ 2016049 w 2797015"/>
                <a:gd name="connsiteY10" fmla="*/ 2011925 h 2651904"/>
                <a:gd name="connsiteX11" fmla="*/ 1908018 w 2797015"/>
                <a:gd name="connsiteY11" fmla="*/ 2415514 h 2651904"/>
                <a:gd name="connsiteX12" fmla="*/ 1083698 w 2797015"/>
                <a:gd name="connsiteY12" fmla="*/ 2542487 h 2651904"/>
                <a:gd name="connsiteX13" fmla="*/ 839456 w 2797015"/>
                <a:gd name="connsiteY13" fmla="*/ 2086748 h 2651904"/>
                <a:gd name="connsiteX14" fmla="*/ 804227 w 2797015"/>
                <a:gd name="connsiteY14" fmla="*/ 2086749 h 2651904"/>
                <a:gd name="connsiteX15" fmla="*/ 407333 w 2797015"/>
                <a:gd name="connsiteY15" fmla="*/ 2098084 h 2651904"/>
                <a:gd name="connsiteX16" fmla="*/ 29227 w 2797015"/>
                <a:gd name="connsiteY16" fmla="*/ 1379333 h 2651904"/>
                <a:gd name="connsiteX17" fmla="*/ 400288 w 2797015"/>
                <a:gd name="connsiteY17" fmla="*/ 1016558 h 2651904"/>
                <a:gd name="connsiteX18" fmla="*/ 393244 w 2797015"/>
                <a:gd name="connsiteY18" fmla="*/ 996151 h 2651904"/>
                <a:gd name="connsiteX19" fmla="*/ 397940 w 2797015"/>
                <a:gd name="connsiteY19" fmla="*/ 993883 h 2651904"/>
                <a:gd name="connsiteX20" fmla="*/ 257029 w 2797015"/>
                <a:gd name="connsiteY20" fmla="*/ 622037 h 2651904"/>
                <a:gd name="connsiteX21" fmla="*/ 846500 w 2797015"/>
                <a:gd name="connsiteY21" fmla="*/ 52930 h 2651904"/>
                <a:gd name="connsiteX22" fmla="*/ 1330289 w 2797015"/>
                <a:gd name="connsiteY22" fmla="*/ 295539 h 2651904"/>
                <a:gd name="connsiteX23" fmla="*/ 1663776 w 2797015"/>
                <a:gd name="connsiteY23" fmla="*/ 27989 h 2651904"/>
                <a:gd name="connsiteX24" fmla="*/ 1896680 w 2797015"/>
                <a:gd name="connsiteY24" fmla="*/ 2164 h 2651904"/>
                <a:gd name="connsiteX25" fmla="*/ 1981391 w 2797015"/>
                <a:gd name="connsiteY25" fmla="*/ 15434 h 265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797015" h="2651904">
                  <a:moveTo>
                    <a:pt x="1484795" y="886671"/>
                  </a:moveTo>
                  <a:cubicBezTo>
                    <a:pt x="1242187" y="839016"/>
                    <a:pt x="1006882" y="997056"/>
                    <a:pt x="959227" y="1239664"/>
                  </a:cubicBezTo>
                  <a:cubicBezTo>
                    <a:pt x="911571" y="1482272"/>
                    <a:pt x="1069612" y="1717577"/>
                    <a:pt x="1312219" y="1765232"/>
                  </a:cubicBezTo>
                  <a:cubicBezTo>
                    <a:pt x="1554827" y="1812888"/>
                    <a:pt x="1790132" y="1654848"/>
                    <a:pt x="1837788" y="1412240"/>
                  </a:cubicBezTo>
                  <a:cubicBezTo>
                    <a:pt x="1885443" y="1169632"/>
                    <a:pt x="1727403" y="934327"/>
                    <a:pt x="1484795" y="886671"/>
                  </a:cubicBezTo>
                  <a:close/>
                  <a:moveTo>
                    <a:pt x="1981391" y="15434"/>
                  </a:moveTo>
                  <a:cubicBezTo>
                    <a:pt x="2175573" y="60095"/>
                    <a:pt x="2341975" y="198891"/>
                    <a:pt x="2408247" y="395301"/>
                  </a:cubicBezTo>
                  <a:cubicBezTo>
                    <a:pt x="2469308" y="576689"/>
                    <a:pt x="2429384" y="769415"/>
                    <a:pt x="2319005" y="912258"/>
                  </a:cubicBezTo>
                  <a:cubicBezTo>
                    <a:pt x="2459913" y="939467"/>
                    <a:pt x="2593776" y="1014290"/>
                    <a:pt x="2685367" y="1136727"/>
                  </a:cubicBezTo>
                  <a:cubicBezTo>
                    <a:pt x="2875595" y="1390671"/>
                    <a:pt x="2816882" y="1748912"/>
                    <a:pt x="2553852" y="1932569"/>
                  </a:cubicBezTo>
                  <a:cubicBezTo>
                    <a:pt x="2391807" y="2045935"/>
                    <a:pt x="2192186" y="2068609"/>
                    <a:pt x="2016049" y="2011925"/>
                  </a:cubicBezTo>
                  <a:cubicBezTo>
                    <a:pt x="2034837" y="2150234"/>
                    <a:pt x="1999609" y="2295345"/>
                    <a:pt x="1908018" y="2415514"/>
                  </a:cubicBezTo>
                  <a:cubicBezTo>
                    <a:pt x="1715442" y="2671725"/>
                    <a:pt x="1346729" y="2728409"/>
                    <a:pt x="1083698" y="2542487"/>
                  </a:cubicBezTo>
                  <a:cubicBezTo>
                    <a:pt x="926350" y="2431387"/>
                    <a:pt x="841804" y="2261335"/>
                    <a:pt x="839456" y="2086748"/>
                  </a:cubicBezTo>
                  <a:cubicBezTo>
                    <a:pt x="839456" y="2086748"/>
                    <a:pt x="839456" y="2086748"/>
                    <a:pt x="804227" y="2086749"/>
                  </a:cubicBezTo>
                  <a:cubicBezTo>
                    <a:pt x="682107" y="2134361"/>
                    <a:pt x="543545" y="2141165"/>
                    <a:pt x="407333" y="2098084"/>
                  </a:cubicBezTo>
                  <a:cubicBezTo>
                    <a:pt x="97333" y="2000589"/>
                    <a:pt x="-71759" y="1678625"/>
                    <a:pt x="29227" y="1379333"/>
                  </a:cubicBezTo>
                  <a:cubicBezTo>
                    <a:pt x="87940" y="1202480"/>
                    <a:pt x="231196" y="1070974"/>
                    <a:pt x="400288" y="1016558"/>
                  </a:cubicBezTo>
                  <a:cubicBezTo>
                    <a:pt x="400288" y="1016558"/>
                    <a:pt x="400288" y="1016558"/>
                    <a:pt x="393244" y="996151"/>
                  </a:cubicBezTo>
                  <a:cubicBezTo>
                    <a:pt x="393244" y="996151"/>
                    <a:pt x="393244" y="996151"/>
                    <a:pt x="397940" y="993883"/>
                  </a:cubicBezTo>
                  <a:cubicBezTo>
                    <a:pt x="311046" y="894118"/>
                    <a:pt x="257029" y="764881"/>
                    <a:pt x="257029" y="622037"/>
                  </a:cubicBezTo>
                  <a:cubicBezTo>
                    <a:pt x="257029" y="306875"/>
                    <a:pt x="520060" y="52931"/>
                    <a:pt x="846500" y="52930"/>
                  </a:cubicBezTo>
                  <a:cubicBezTo>
                    <a:pt x="1046122" y="52930"/>
                    <a:pt x="1222261" y="148161"/>
                    <a:pt x="1330289" y="295539"/>
                  </a:cubicBezTo>
                  <a:cubicBezTo>
                    <a:pt x="1400745" y="173100"/>
                    <a:pt x="1515821" y="75605"/>
                    <a:pt x="1663776" y="27989"/>
                  </a:cubicBezTo>
                  <a:cubicBezTo>
                    <a:pt x="1741275" y="3616"/>
                    <a:pt x="1820243" y="-4318"/>
                    <a:pt x="1896680" y="2164"/>
                  </a:cubicBezTo>
                  <a:cubicBezTo>
                    <a:pt x="1925343" y="4595"/>
                    <a:pt x="1953651" y="9054"/>
                    <a:pt x="1981391" y="15434"/>
                  </a:cubicBezTo>
                  <a:close/>
                </a:path>
              </a:pathLst>
            </a:custGeom>
            <a:solidFill>
              <a:schemeClr val="tx1"/>
            </a:solidFill>
            <a:ln>
              <a:noFill/>
            </a:ln>
            <a:effectLst>
              <a:outerShdw blurRad="50800" dist="63500" dir="9600000" algn="t" rotWithShape="0">
                <a:prstClr val="black">
                  <a:alpha val="30000"/>
                </a:prstClr>
              </a:outerShdw>
            </a:effectLst>
          </p:spPr>
          <p:txBody>
            <a:bodyPr vert="horz" wrap="square" lIns="91440" tIns="45720" rIns="91440" bIns="45720" numCol="1" anchor="t" anchorCtr="0" compatLnSpc="1">
              <a:noAutofit/>
            </a:bodyPr>
            <a:lstStyle/>
            <a:p>
              <a:endParaRPr lang="zh-CN" altLang="en-US" sz="2800" dirty="0">
                <a:latin typeface="inpin heiti" charset="-122"/>
                <a:ea typeface="inpin heiti" charset="-122"/>
              </a:endParaRPr>
            </a:p>
          </p:txBody>
        </p:sp>
      </p:grpSp>
      <p:sp>
        <p:nvSpPr>
          <p:cNvPr id="19" name="PA_库_矩形 18"/>
          <p:cNvSpPr/>
          <p:nvPr>
            <p:custDataLst>
              <p:tags r:id="rId5"/>
            </p:custDataLst>
          </p:nvPr>
        </p:nvSpPr>
        <p:spPr>
          <a:xfrm>
            <a:off x="9647492" y="3335531"/>
            <a:ext cx="921385" cy="2677656"/>
          </a:xfrm>
          <a:prstGeom prst="rect">
            <a:avLst/>
          </a:prstGeom>
          <a:noFill/>
        </p:spPr>
        <p:txBody>
          <a:bodyPr vert="eaVert" wrap="square" rtlCol="0">
            <a:spAutoFit/>
          </a:bodyPr>
          <a:lstStyle/>
          <a:p>
            <a:pPr algn="ctr">
              <a:lnSpc>
                <a:spcPct val="150000"/>
              </a:lnSpc>
            </a:pPr>
            <a:r>
              <a:rPr lang="zh-CN" altLang="en-US" sz="3200" dirty="0">
                <a:solidFill>
                  <a:srgbClr val="C00000"/>
                </a:solidFill>
                <a:latin typeface="inpin heiti" charset="-122"/>
                <a:ea typeface="inpin heiti" charset="-122"/>
              </a:rPr>
              <a:t>项目练习</a:t>
            </a:r>
            <a:endParaRPr lang="zh-CN" altLang="en-US" sz="3200" dirty="0">
              <a:solidFill>
                <a:srgbClr val="C00000"/>
              </a:solidFill>
              <a:latin typeface="inpin heiti" charset="-122"/>
              <a:ea typeface="inpin heiti"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4000">
        <p:random/>
      </p:transition>
    </mc:Choice>
    <mc:Fallback>
      <p:transition spd="slow" advClick="0"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53" presetClass="entr" presetSubtype="16" fill="hold" nodeType="withEffect">
                                  <p:stCondLst>
                                    <p:cond delay="1500"/>
                                  </p:stCondLst>
                                  <p:childTnLst>
                                    <p:set>
                                      <p:cBhvr>
                                        <p:cTn id="9" dur="1" fill="hold">
                                          <p:stCondLst>
                                            <p:cond delay="0"/>
                                          </p:stCondLst>
                                        </p:cTn>
                                        <p:tgtEl>
                                          <p:spTgt spid="4"/>
                                        </p:tgtEl>
                                        <p:attrNameLst>
                                          <p:attrName>style.visibility</p:attrName>
                                        </p:attrNameLst>
                                      </p:cBhvr>
                                      <p:to>
                                        <p:strVal val="visible"/>
                                      </p:to>
                                    </p:set>
                                    <p:anim calcmode="lin" valueType="num">
                                      <p:cBhvr>
                                        <p:cTn id="10" dur="500" fill="hold"/>
                                        <p:tgtEl>
                                          <p:spTgt spid="4"/>
                                        </p:tgtEl>
                                        <p:attrNameLst>
                                          <p:attrName>ppt_w</p:attrName>
                                        </p:attrNameLst>
                                      </p:cBhvr>
                                      <p:tavLst>
                                        <p:tav tm="0">
                                          <p:val>
                                            <p:fltVal val="0"/>
                                          </p:val>
                                        </p:tav>
                                        <p:tav tm="100000">
                                          <p:val>
                                            <p:strVal val="#ppt_w"/>
                                          </p:val>
                                        </p:tav>
                                      </p:tavLst>
                                    </p:anim>
                                    <p:anim calcmode="lin" valueType="num">
                                      <p:cBhvr>
                                        <p:cTn id="11" dur="500" fill="hold"/>
                                        <p:tgtEl>
                                          <p:spTgt spid="4"/>
                                        </p:tgtEl>
                                        <p:attrNameLst>
                                          <p:attrName>ppt_h</p:attrName>
                                        </p:attrNameLst>
                                      </p:cBhvr>
                                      <p:tavLst>
                                        <p:tav tm="0">
                                          <p:val>
                                            <p:fltVal val="0"/>
                                          </p:val>
                                        </p:tav>
                                        <p:tav tm="100000">
                                          <p:val>
                                            <p:strVal val="#ppt_h"/>
                                          </p:val>
                                        </p:tav>
                                      </p:tavLst>
                                    </p:anim>
                                    <p:animEffect transition="in" filter="fade">
                                      <p:cBhvr>
                                        <p:cTn id="12" dur="500"/>
                                        <p:tgtEl>
                                          <p:spTgt spid="4"/>
                                        </p:tgtEl>
                                      </p:cBhvr>
                                    </p:animEffect>
                                  </p:childTnLst>
                                </p:cTn>
                              </p:par>
                              <p:par>
                                <p:cTn id="13" presetID="6" presetClass="emph" presetSubtype="0" accel="30000" decel="26000" autoRev="1" fill="hold" nodeType="withEffect">
                                  <p:stCondLst>
                                    <p:cond delay="1900"/>
                                  </p:stCondLst>
                                  <p:childTnLst>
                                    <p:animScale>
                                      <p:cBhvr>
                                        <p:cTn id="14" dur="500" fill="hold"/>
                                        <p:tgtEl>
                                          <p:spTgt spid="4"/>
                                        </p:tgtEl>
                                      </p:cBhvr>
                                      <p:by x="110000" y="110000"/>
                                    </p:animScale>
                                  </p:childTnLst>
                                </p:cTn>
                              </p:par>
                              <p:par>
                                <p:cTn id="15" presetID="2" presetClass="entr" presetSubtype="4" decel="100000" fill="hold" grpId="0" nodeType="withEffect">
                                  <p:stCondLst>
                                    <p:cond delay="25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1500" fill="hold"/>
                                        <p:tgtEl>
                                          <p:spTgt spid="19"/>
                                        </p:tgtEl>
                                        <p:attrNameLst>
                                          <p:attrName>ppt_x</p:attrName>
                                        </p:attrNameLst>
                                      </p:cBhvr>
                                      <p:tavLst>
                                        <p:tav tm="0">
                                          <p:val>
                                            <p:strVal val="#ppt_x"/>
                                          </p:val>
                                        </p:tav>
                                        <p:tav tm="100000">
                                          <p:val>
                                            <p:strVal val="#ppt_x"/>
                                          </p:val>
                                        </p:tav>
                                      </p:tavLst>
                                    </p:anim>
                                    <p:anim calcmode="lin" valueType="num">
                                      <p:cBhvr additive="base">
                                        <p:cTn id="18" dur="1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Lst>
  </p:timing>
</p:sld>
</file>

<file path=ppt/tags/tag1.xml><?xml version="1.0" encoding="utf-8"?>
<p:tagLst xmlns:p="http://schemas.openxmlformats.org/presentationml/2006/main">
  <p:tag name="PA" val="v4.0.0"/>
</p:tagLst>
</file>

<file path=ppt/tags/tag10.xml><?xml version="1.0" encoding="utf-8"?>
<p:tagLst xmlns:p="http://schemas.openxmlformats.org/presentationml/2006/main">
  <p:tag name="PA" val="v4.0.0"/>
</p:tagLst>
</file>

<file path=ppt/tags/tag11.xml><?xml version="1.0" encoding="utf-8"?>
<p:tagLst xmlns:p="http://schemas.openxmlformats.org/presentationml/2006/main">
  <p:tag name="PA" val="v4.0.0"/>
</p:tagLst>
</file>

<file path=ppt/tags/tag12.xml><?xml version="1.0" encoding="utf-8"?>
<p:tagLst xmlns:p="http://schemas.openxmlformats.org/presentationml/2006/main">
  <p:tag name="PA" val="v4.0.0"/>
</p:tagLst>
</file>

<file path=ppt/tags/tag13.xml><?xml version="1.0" encoding="utf-8"?>
<p:tagLst xmlns:p="http://schemas.openxmlformats.org/presentationml/2006/main">
  <p:tag name="PA" val="v4.0.0"/>
</p:tagLst>
</file>

<file path=ppt/tags/tag14.xml><?xml version="1.0" encoding="utf-8"?>
<p:tagLst xmlns:p="http://schemas.openxmlformats.org/presentationml/2006/main">
  <p:tag name="PA" val="v4.0.0"/>
</p:tagLst>
</file>

<file path=ppt/tags/tag15.xml><?xml version="1.0" encoding="utf-8"?>
<p:tagLst xmlns:p="http://schemas.openxmlformats.org/presentationml/2006/main">
  <p:tag name="PA" val="v4.0.0"/>
</p:tagLst>
</file>

<file path=ppt/tags/tag16.xml><?xml version="1.0" encoding="utf-8"?>
<p:tagLst xmlns:p="http://schemas.openxmlformats.org/presentationml/2006/main">
  <p:tag name="PA" val="v4.0.0"/>
</p:tagLst>
</file>

<file path=ppt/tags/tag17.xml><?xml version="1.0" encoding="utf-8"?>
<p:tagLst xmlns:p="http://schemas.openxmlformats.org/presentationml/2006/main">
  <p:tag name="PA" val="v4.0.0"/>
</p:tagLst>
</file>

<file path=ppt/tags/tag18.xml><?xml version="1.0" encoding="utf-8"?>
<p:tagLst xmlns:p="http://schemas.openxmlformats.org/presentationml/2006/main">
  <p:tag name="PA" val="v4.0.0"/>
</p:tagLst>
</file>

<file path=ppt/tags/tag19.xml><?xml version="1.0" encoding="utf-8"?>
<p:tagLst xmlns:p="http://schemas.openxmlformats.org/presentationml/2006/main">
  <p:tag name="PA" val="v4.0.0"/>
</p:tagLst>
</file>

<file path=ppt/tags/tag2.xml><?xml version="1.0" encoding="utf-8"?>
<p:tagLst xmlns:p="http://schemas.openxmlformats.org/presentationml/2006/main">
  <p:tag name="PA" val="v4.0.0"/>
</p:tagLst>
</file>

<file path=ppt/tags/tag20.xml><?xml version="1.0" encoding="utf-8"?>
<p:tagLst xmlns:p="http://schemas.openxmlformats.org/presentationml/2006/main">
  <p:tag name="PA" val="v4.0.0"/>
</p:tagLst>
</file>

<file path=ppt/tags/tag21.xml><?xml version="1.0" encoding="utf-8"?>
<p:tagLst xmlns:p="http://schemas.openxmlformats.org/presentationml/2006/main">
  <p:tag name="PA" val="v4.0.0"/>
</p:tagLst>
</file>

<file path=ppt/tags/tag22.xml><?xml version="1.0" encoding="utf-8"?>
<p:tagLst xmlns:p="http://schemas.openxmlformats.org/presentationml/2006/main">
  <p:tag name="PA" val="v4.0.0"/>
</p:tagLst>
</file>

<file path=ppt/tags/tag23.xml><?xml version="1.0" encoding="utf-8"?>
<p:tagLst xmlns:p="http://schemas.openxmlformats.org/presentationml/2006/main">
  <p:tag name="PA" val="v4.0.0"/>
</p:tagLst>
</file>

<file path=ppt/tags/tag24.xml><?xml version="1.0" encoding="utf-8"?>
<p:tagLst xmlns:p="http://schemas.openxmlformats.org/presentationml/2006/main">
  <p:tag name="PA" val="v4.0.0"/>
</p:tagLst>
</file>

<file path=ppt/tags/tag25.xml><?xml version="1.0" encoding="utf-8"?>
<p:tagLst xmlns:p="http://schemas.openxmlformats.org/presentationml/2006/main">
  <p:tag name="PA" val="v4.0.0"/>
</p:tagLst>
</file>

<file path=ppt/tags/tag26.xml><?xml version="1.0" encoding="utf-8"?>
<p:tagLst xmlns:p="http://schemas.openxmlformats.org/presentationml/2006/main">
  <p:tag name="PA" val="v4.0.0"/>
</p:tagLst>
</file>

<file path=ppt/tags/tag27.xml><?xml version="1.0" encoding="utf-8"?>
<p:tagLst xmlns:p="http://schemas.openxmlformats.org/presentationml/2006/main">
  <p:tag name="PA" val="v4.0.0"/>
</p:tagLst>
</file>

<file path=ppt/tags/tag28.xml><?xml version="1.0" encoding="utf-8"?>
<p:tagLst xmlns:p="http://schemas.openxmlformats.org/presentationml/2006/main">
  <p:tag name="PA" val="v4.0.0"/>
</p:tagLst>
</file>

<file path=ppt/tags/tag29.xml><?xml version="1.0" encoding="utf-8"?>
<p:tagLst xmlns:p="http://schemas.openxmlformats.org/presentationml/2006/main">
  <p:tag name="PA" val="v4.0.0"/>
</p:tagLst>
</file>

<file path=ppt/tags/tag3.xml><?xml version="1.0" encoding="utf-8"?>
<p:tagLst xmlns:p="http://schemas.openxmlformats.org/presentationml/2006/main">
  <p:tag name="PA" val="v4.0.0"/>
</p:tagLst>
</file>

<file path=ppt/tags/tag30.xml><?xml version="1.0" encoding="utf-8"?>
<p:tagLst xmlns:p="http://schemas.openxmlformats.org/presentationml/2006/main">
  <p:tag name="PA" val="v4.0.0"/>
</p:tagLst>
</file>

<file path=ppt/tags/tag31.xml><?xml version="1.0" encoding="utf-8"?>
<p:tagLst xmlns:p="http://schemas.openxmlformats.org/presentationml/2006/main">
  <p:tag name="PA" val="v4.0.0"/>
</p:tagLst>
</file>

<file path=ppt/tags/tag32.xml><?xml version="1.0" encoding="utf-8"?>
<p:tagLst xmlns:p="http://schemas.openxmlformats.org/presentationml/2006/main">
  <p:tag name="PA" val="v4.0.0"/>
</p:tagLst>
</file>

<file path=ppt/tags/tag33.xml><?xml version="1.0" encoding="utf-8"?>
<p:tagLst xmlns:p="http://schemas.openxmlformats.org/presentationml/2006/main">
  <p:tag name="PA" val="v4.0.0"/>
</p:tagLst>
</file>

<file path=ppt/tags/tag34.xml><?xml version="1.0" encoding="utf-8"?>
<p:tagLst xmlns:p="http://schemas.openxmlformats.org/presentationml/2006/main">
  <p:tag name="PA" val="v4.0.0"/>
</p:tagLst>
</file>

<file path=ppt/tags/tag35.xml><?xml version="1.0" encoding="utf-8"?>
<p:tagLst xmlns:p="http://schemas.openxmlformats.org/presentationml/2006/main">
  <p:tag name="ISPRING_PRESENTATION_TITLE" val="浮生视频"/>
</p:tagLst>
</file>

<file path=ppt/tags/tag4.xml><?xml version="1.0" encoding="utf-8"?>
<p:tagLst xmlns:p="http://schemas.openxmlformats.org/presentationml/2006/main">
  <p:tag name="PA" val="v4.0.0"/>
</p:tagLst>
</file>

<file path=ppt/tags/tag5.xml><?xml version="1.0" encoding="utf-8"?>
<p:tagLst xmlns:p="http://schemas.openxmlformats.org/presentationml/2006/main">
  <p:tag name="PA" val="v4.0.0"/>
</p:tagLst>
</file>

<file path=ppt/tags/tag6.xml><?xml version="1.0" encoding="utf-8"?>
<p:tagLst xmlns:p="http://schemas.openxmlformats.org/presentationml/2006/main">
  <p:tag name="PA" val="v4.0.0"/>
</p:tagLst>
</file>

<file path=ppt/tags/tag7.xml><?xml version="1.0" encoding="utf-8"?>
<p:tagLst xmlns:p="http://schemas.openxmlformats.org/presentationml/2006/main">
  <p:tag name="PA" val="v4.0.0"/>
</p:tagLst>
</file>

<file path=ppt/tags/tag8.xml><?xml version="1.0" encoding="utf-8"?>
<p:tagLst xmlns:p="http://schemas.openxmlformats.org/presentationml/2006/main">
  <p:tag name="PA" val="v4.0.0"/>
</p:tagLst>
</file>

<file path=ppt/tags/tag9.xml><?xml version="1.0" encoding="utf-8"?>
<p:tagLst xmlns:p="http://schemas.openxmlformats.org/presentationml/2006/main">
  <p:tag name="PA" val="v4.0.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1451</Words>
  <Application>WPS 演示</Application>
  <PresentationFormat>自定义</PresentationFormat>
  <Paragraphs>109</Paragraphs>
  <Slides>13</Slides>
  <Notes>25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宋体</vt:lpstr>
      <vt:lpstr>Wingdings</vt:lpstr>
      <vt:lpstr>inpin heiti</vt:lpstr>
      <vt:lpstr>Calibri</vt:lpstr>
      <vt:lpstr>方正粗倩简体</vt:lpstr>
      <vt:lpstr>微软雅黑</vt:lpstr>
      <vt:lpstr>Arial Unicode MS</vt:lpstr>
      <vt:lpstr>汉仪中圆简</vt:lpstr>
      <vt:lpstr>Arial</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第一PPT，www.1ppt.com</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浮生主题PPT</dc:title>
  <dc:creator>第一PPT</dc:creator>
  <cp:keywords>www.1ppt.com</cp:keywords>
  <dc:description>www.1ppt.com</dc:description>
  <cp:lastModifiedBy>Administrator</cp:lastModifiedBy>
  <cp:revision>45</cp:revision>
  <dcterms:created xsi:type="dcterms:W3CDTF">2018-08-15T08:04:00Z</dcterms:created>
  <dcterms:modified xsi:type="dcterms:W3CDTF">2020-09-24T11:01:42Z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2052-11.1.0.10069</vt:lpwstr>
  </property>
</Properties>
</file>