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03" r:id="rId4"/>
    <p:sldId id="317" r:id="rId5"/>
    <p:sldId id="306" r:id="rId6"/>
    <p:sldId id="384" r:id="rId7"/>
    <p:sldId id="417" r:id="rId8"/>
    <p:sldId id="416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9" r:id="rId20"/>
    <p:sldId id="430" r:id="rId21"/>
    <p:sldId id="428" r:id="rId22"/>
    <p:sldId id="432" r:id="rId23"/>
    <p:sldId id="433" r:id="rId24"/>
    <p:sldId id="321" r:id="rId25"/>
    <p:sldId id="318" r:id="rId26"/>
    <p:sldId id="278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7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A1111"/>
    <a:srgbClr val="E0645A"/>
    <a:srgbClr val="770088"/>
    <a:srgbClr val="7AC799"/>
    <a:srgbClr val="F4C96A"/>
    <a:srgbClr val="44546A"/>
    <a:srgbClr val="65C4CA"/>
    <a:srgbClr val="60B5CC"/>
    <a:srgbClr val="279689"/>
    <a:srgbClr val="A4B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5317" autoAdjust="0"/>
  </p:normalViewPr>
  <p:slideViewPr>
    <p:cSldViewPr snapToGrid="0" snapToObjects="1">
      <p:cViewPr varScale="1">
        <p:scale>
          <a:sx n="89" d="100"/>
          <a:sy n="89" d="100"/>
        </p:scale>
        <p:origin x="-192" y="-108"/>
      </p:cViewPr>
      <p:guideLst>
        <p:guide orient="horz" pos="227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0EEEF-2495-4208-A0CA-8BC9DB308FCC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2A0C7-30FE-413D-9196-1C42F2675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纪律：</a:t>
            </a:r>
            <a:endParaRPr lang="en-US" altLang="zh-CN" dirty="0"/>
          </a:p>
          <a:p>
            <a:r>
              <a:rPr lang="zh-CN" altLang="en-US" dirty="0"/>
              <a:t>不懂就在提问环节问，不能玩手机、吃东西、睡觉、说话（只能跟我说话）</a:t>
            </a:r>
            <a:endParaRPr lang="en-US" altLang="zh-CN" dirty="0"/>
          </a:p>
          <a:p>
            <a:r>
              <a:rPr lang="zh-CN" altLang="en-US" dirty="0"/>
              <a:t>为什么要做新闻页面：</a:t>
            </a:r>
            <a:endParaRPr lang="en-US" altLang="zh-CN" dirty="0"/>
          </a:p>
          <a:p>
            <a:r>
              <a:rPr lang="zh-CN" altLang="en-US" dirty="0"/>
              <a:t>看的人多</a:t>
            </a:r>
            <a:r>
              <a:rPr lang="en-US" altLang="zh-CN" dirty="0"/>
              <a:t>-</a:t>
            </a:r>
            <a:r>
              <a:rPr lang="zh-CN" altLang="en-US" dirty="0"/>
              <a:t>新闻页面常见、简单易做又好看</a:t>
            </a:r>
            <a:r>
              <a:rPr lang="en-US" altLang="zh-CN" dirty="0"/>
              <a:t>-</a:t>
            </a:r>
            <a:r>
              <a:rPr lang="zh-CN" altLang="en-US" dirty="0"/>
              <a:t>适合入门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36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12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3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31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738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8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03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8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01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145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36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44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965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881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知识点：（看不懂，太好了，学了懂了很幸福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绝招：看到头皮发麻的文字：从上往下看、内容一行一行看，有小标题的看小标题，看到懂的就停下来，不懂就跳过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HTML</a:t>
            </a:r>
            <a:r>
              <a:rPr lang="zh-CN" altLang="en-US" dirty="0"/>
              <a:t>就是超文本</a:t>
            </a:r>
            <a:r>
              <a:rPr lang="zh-CN" altLang="en-US" sz="3600" b="1" dirty="0"/>
              <a:t>标记</a:t>
            </a:r>
            <a:r>
              <a:rPr lang="zh-CN" altLang="en-US" dirty="0"/>
              <a:t>语言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双标签、开始标签结束标签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各标签含义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标签关系</a:t>
            </a:r>
            <a:r>
              <a:rPr lang="en-US" altLang="zh-CN" dirty="0"/>
              <a:t>-</a:t>
            </a:r>
            <a:r>
              <a:rPr lang="zh-CN" altLang="en-US" dirty="0"/>
              <a:t>父子、兄弟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2A0C7-30FE-413D-9196-1C42F267587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微软雅黑" panose="020B0503020204020204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微软雅黑" panose="020B0503020204020204" pitchFamily="34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微软雅黑" panose="020B0503020204020204" pitchFamily="34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1.xml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3.wmv"/><Relationship Id="rId1" Type="http://schemas.microsoft.com/office/2007/relationships/media" Target="../media/media3.wmv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4.wmv"/><Relationship Id="rId1" Type="http://schemas.microsoft.com/office/2007/relationships/media" Target="../media/media4.wmv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4.xml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0">
            <a:blip r:embed="rId3"/>
            <a:srcRect/>
            <a:stretch>
              <a:fillRect b="-8189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029" name="文本框 22"/>
          <p:cNvSpPr>
            <a:spLocks noChangeArrowheads="1"/>
          </p:cNvSpPr>
          <p:nvPr/>
        </p:nvSpPr>
        <p:spPr bwMode="auto">
          <a:xfrm>
            <a:off x="528638" y="1809750"/>
            <a:ext cx="66151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</a:t>
            </a:r>
          </a:p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高亮显示案例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0" name="文本框 23"/>
          <p:cNvSpPr>
            <a:spLocks noChangeArrowheads="1"/>
          </p:cNvSpPr>
          <p:nvPr/>
        </p:nvSpPr>
        <p:spPr bwMode="auto">
          <a:xfrm>
            <a:off x="528638" y="3870325"/>
            <a:ext cx="544036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授课人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戴勋发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31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2" name="Group 6"/>
          <p:cNvGrpSpPr/>
          <p:nvPr/>
        </p:nvGrpSpPr>
        <p:grpSpPr bwMode="auto">
          <a:xfrm>
            <a:off x="7762875" y="1222375"/>
            <a:ext cx="4351338" cy="3194050"/>
            <a:chOff x="0" y="0"/>
            <a:chExt cx="8460" cy="6208"/>
          </a:xfrm>
        </p:grpSpPr>
        <p:sp>
          <p:nvSpPr>
            <p:cNvPr id="1034" name="五边形 9"/>
            <p:cNvSpPr>
              <a:spLocks noChangeArrowheads="1"/>
            </p:cNvSpPr>
            <p:nvPr/>
          </p:nvSpPr>
          <p:spPr bwMode="auto">
            <a:xfrm rot="5400000">
              <a:off x="-1970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5" name="直角三角形 10"/>
            <p:cNvSpPr>
              <a:spLocks noChangeArrowheads="1"/>
            </p:cNvSpPr>
            <p:nvPr/>
          </p:nvSpPr>
          <p:spPr bwMode="auto">
            <a:xfrm>
              <a:off x="2263" y="3"/>
              <a:ext cx="552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6" name="五边形 12"/>
            <p:cNvSpPr>
              <a:spLocks noChangeArrowheads="1"/>
            </p:cNvSpPr>
            <p:nvPr/>
          </p:nvSpPr>
          <p:spPr bwMode="auto">
            <a:xfrm rot="5400000">
              <a:off x="853" y="1970"/>
              <a:ext cx="6208" cy="2268"/>
            </a:xfrm>
            <a:prstGeom prst="homePlate">
              <a:avLst>
                <a:gd name="adj" fmla="val 68430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7" name="直角三角形 13"/>
            <p:cNvSpPr>
              <a:spLocks noChangeArrowheads="1"/>
            </p:cNvSpPr>
            <p:nvPr/>
          </p:nvSpPr>
          <p:spPr bwMode="auto">
            <a:xfrm>
              <a:off x="5085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8" name="五边形 15"/>
            <p:cNvSpPr>
              <a:spLocks noChangeArrowheads="1"/>
            </p:cNvSpPr>
            <p:nvPr/>
          </p:nvSpPr>
          <p:spPr bwMode="auto">
            <a:xfrm rot="5400000">
              <a:off x="3676" y="1967"/>
              <a:ext cx="6208" cy="2271"/>
            </a:xfrm>
            <a:prstGeom prst="homePlate">
              <a:avLst>
                <a:gd name="adj" fmla="val 68340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039" name="直角三角形 16"/>
            <p:cNvSpPr>
              <a:spLocks noChangeArrowheads="1"/>
            </p:cNvSpPr>
            <p:nvPr/>
          </p:nvSpPr>
          <p:spPr bwMode="auto">
            <a:xfrm>
              <a:off x="7910" y="3"/>
              <a:ext cx="551" cy="633"/>
            </a:xfrm>
            <a:prstGeom prst="rtTriangle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pic>
          <p:nvPicPr>
            <p:cNvPr id="1040" name="Picture 5" descr="E:\Design Area\CSO\Processing\presentation\bizpro\asd\images\01_Main-Background_Light_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" y="1628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1" name="Picture 6" descr="E:\Design Area\CSO\Processing\presentation\bizpro\asd\images\01_Main-Background_Light_0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2" name="Picture 7" descr="E:\Design Area\CSO\Processing\presentation\bizpro\asd\images\01_Main-Background_Light_07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4" y="1662"/>
              <a:ext cx="2064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显示隐</a:t>
            </a:r>
            <a:r>
              <a:rPr lang="zh-CN" altLang="zh-CN" dirty="0" smtClean="0"/>
              <a:t>藏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show() / hide() / toggle() </a:t>
            </a:r>
            <a:endParaRPr lang="zh-CN" altLang="en-US" kern="0" dirty="0"/>
          </a:p>
        </p:txBody>
      </p:sp>
      <p:pic>
        <p:nvPicPr>
          <p:cNvPr id="17" name="图片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497" y="3151822"/>
            <a:ext cx="8507006" cy="3553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10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显示隐</a:t>
            </a:r>
            <a:r>
              <a:rPr lang="zh-CN" altLang="zh-CN" dirty="0" smtClean="0"/>
              <a:t>藏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show() / hide() / toggle() </a:t>
            </a:r>
            <a:endParaRPr lang="zh-CN" altLang="en-US" kern="0" dirty="0"/>
          </a:p>
        </p:txBody>
      </p:sp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36" y="3017520"/>
            <a:ext cx="8437777" cy="3685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95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滑入滑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slideDown() / slideUp() / slideToggle()</a:t>
            </a:r>
            <a:endParaRPr lang="zh-CN" altLang="en-US" kern="0" dirty="0"/>
          </a:p>
        </p:txBody>
      </p:sp>
      <p:pic>
        <p:nvPicPr>
          <p:cNvPr id="17" name="图片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05" y="2983261"/>
            <a:ext cx="9032558" cy="3772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83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滑入滑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slideDown() / slideUp() / slideToggle()</a:t>
            </a:r>
            <a:endParaRPr lang="zh-CN" altLang="en-US" kern="0" dirty="0"/>
          </a:p>
        </p:txBody>
      </p:sp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2987040"/>
            <a:ext cx="8691597" cy="3731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84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滑入滑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slideDown() / slideUp() / slideToggle()</a:t>
            </a:r>
            <a:endParaRPr lang="zh-CN" altLang="en-US" kern="0" dirty="0"/>
          </a:p>
        </p:txBody>
      </p:sp>
      <p:pic>
        <p:nvPicPr>
          <p:cNvPr id="17" name="图片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91" y="3044553"/>
            <a:ext cx="9349417" cy="3752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18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60434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淡入淡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fadeIn() / fadeOut() / fadeToggle() / fadeTo()</a:t>
            </a:r>
            <a:endParaRPr lang="zh-CN" altLang="en-US" kern="0" dirty="0"/>
          </a:p>
        </p:txBody>
      </p:sp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336" y="2769116"/>
            <a:ext cx="9605328" cy="401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92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60434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淡入淡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fadeIn() / fadeOut() / fadeToggle() / fadeTo()</a:t>
            </a:r>
            <a:endParaRPr lang="zh-CN" altLang="en-US" kern="0" dirty="0"/>
          </a:p>
        </p:txBody>
      </p:sp>
      <p:pic>
        <p:nvPicPr>
          <p:cNvPr id="17" name="图片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76" y="2848807"/>
            <a:ext cx="9600248" cy="3853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66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60434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淡入淡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fadeIn() / fadeOut() / fadeToggle() / fadeTo()</a:t>
            </a:r>
            <a:endParaRPr lang="zh-CN" altLang="en-US" kern="0" dirty="0"/>
          </a:p>
        </p:txBody>
      </p:sp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52" y="2837922"/>
            <a:ext cx="9404985" cy="3928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17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60434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淡入淡</a:t>
            </a:r>
            <a:r>
              <a:rPr lang="zh-CN" altLang="en-US" dirty="0" smtClean="0"/>
              <a:t>出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fadeIn() / fadeOut() / fadeToggle() / fadeTo()</a:t>
            </a:r>
            <a:endParaRPr lang="zh-CN" altLang="en-US" kern="0" dirty="0"/>
          </a:p>
        </p:txBody>
      </p:sp>
      <p:pic>
        <p:nvPicPr>
          <p:cNvPr id="17" name="图片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91" y="2874676"/>
            <a:ext cx="9938618" cy="380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24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60434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自定义动</a:t>
            </a:r>
            <a:r>
              <a:rPr lang="zh-CN" altLang="en-US" kern="0" dirty="0" smtClean="0"/>
              <a:t>画</a:t>
            </a:r>
            <a:endParaRPr lang="en-US" altLang="zh-CN" kern="0" dirty="0" smtClean="0"/>
          </a:p>
        </p:txBody>
      </p:sp>
      <p:pic>
        <p:nvPicPr>
          <p:cNvPr id="18" name="图片 1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13" y="2100324"/>
            <a:ext cx="10227974" cy="4587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3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7"/>
          <p:cNvGrpSpPr/>
          <p:nvPr/>
        </p:nvGrpSpPr>
        <p:grpSpPr bwMode="auto">
          <a:xfrm>
            <a:off x="962025" y="1735138"/>
            <a:ext cx="3698875" cy="3640137"/>
            <a:chOff x="0" y="0"/>
            <a:chExt cx="4846320" cy="4437330"/>
          </a:xfrm>
        </p:grpSpPr>
        <p:sp>
          <p:nvSpPr>
            <p:cNvPr id="2060" name="Freeform 5"/>
            <p:cNvSpPr>
              <a:spLocks noChangeArrowheads="1"/>
            </p:cNvSpPr>
            <p:nvPr/>
          </p:nvSpPr>
          <p:spPr bwMode="auto">
            <a:xfrm>
              <a:off x="400195" y="2192278"/>
              <a:ext cx="4446125" cy="738822"/>
            </a:xfrm>
            <a:custGeom>
              <a:avLst/>
              <a:gdLst>
                <a:gd name="T0" fmla="*/ 4297834 w 1709"/>
                <a:gd name="T1" fmla="*/ 738822 h 284"/>
                <a:gd name="T2" fmla="*/ 148291 w 1709"/>
                <a:gd name="T3" fmla="*/ 738822 h 284"/>
                <a:gd name="T4" fmla="*/ 0 w 1709"/>
                <a:gd name="T5" fmla="*/ 590537 h 284"/>
                <a:gd name="T6" fmla="*/ 0 w 1709"/>
                <a:gd name="T7" fmla="*/ 145683 h 284"/>
                <a:gd name="T8" fmla="*/ 148291 w 1709"/>
                <a:gd name="T9" fmla="*/ 0 h 284"/>
                <a:gd name="T10" fmla="*/ 4297834 w 1709"/>
                <a:gd name="T11" fmla="*/ 0 h 284"/>
                <a:gd name="T12" fmla="*/ 4446125 w 1709"/>
                <a:gd name="T13" fmla="*/ 145683 h 284"/>
                <a:gd name="T14" fmla="*/ 4446125 w 1709"/>
                <a:gd name="T15" fmla="*/ 590537 h 284"/>
                <a:gd name="T16" fmla="*/ 4297834 w 1709"/>
                <a:gd name="T17" fmla="*/ 738822 h 2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09"/>
                <a:gd name="T28" fmla="*/ 0 h 284"/>
                <a:gd name="T29" fmla="*/ 1709 w 1709"/>
                <a:gd name="T30" fmla="*/ 284 h 2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09" h="284">
                  <a:moveTo>
                    <a:pt x="1652" y="284"/>
                  </a:moveTo>
                  <a:cubicBezTo>
                    <a:pt x="57" y="284"/>
                    <a:pt x="57" y="284"/>
                    <a:pt x="57" y="284"/>
                  </a:cubicBezTo>
                  <a:cubicBezTo>
                    <a:pt x="26" y="284"/>
                    <a:pt x="0" y="258"/>
                    <a:pt x="0" y="227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6" y="0"/>
                    <a:pt x="57" y="0"/>
                  </a:cubicBezTo>
                  <a:cubicBezTo>
                    <a:pt x="1652" y="0"/>
                    <a:pt x="1652" y="0"/>
                    <a:pt x="1652" y="0"/>
                  </a:cubicBezTo>
                  <a:cubicBezTo>
                    <a:pt x="1683" y="0"/>
                    <a:pt x="1709" y="25"/>
                    <a:pt x="1709" y="56"/>
                  </a:cubicBezTo>
                  <a:cubicBezTo>
                    <a:pt x="1709" y="227"/>
                    <a:pt x="1709" y="227"/>
                    <a:pt x="1709" y="227"/>
                  </a:cubicBezTo>
                  <a:cubicBezTo>
                    <a:pt x="1709" y="258"/>
                    <a:pt x="1683" y="284"/>
                    <a:pt x="1652" y="284"/>
                  </a:cubicBez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400195" y="2561689"/>
              <a:ext cx="4446125" cy="369411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2" name="Freeform 7"/>
            <p:cNvSpPr>
              <a:spLocks noChangeArrowheads="1"/>
            </p:cNvSpPr>
            <p:nvPr/>
          </p:nvSpPr>
          <p:spPr bwMode="auto">
            <a:xfrm>
              <a:off x="931224" y="2237355"/>
              <a:ext cx="531029" cy="626679"/>
            </a:xfrm>
            <a:custGeom>
              <a:avLst/>
              <a:gdLst>
                <a:gd name="T0" fmla="*/ 484174 w 204"/>
                <a:gd name="T1" fmla="*/ 626679 h 241"/>
                <a:gd name="T2" fmla="*/ 46856 w 204"/>
                <a:gd name="T3" fmla="*/ 626679 h 241"/>
                <a:gd name="T4" fmla="*/ 0 w 204"/>
                <a:gd name="T5" fmla="*/ 579873 h 241"/>
                <a:gd name="T6" fmla="*/ 0 w 204"/>
                <a:gd name="T7" fmla="*/ 44206 h 241"/>
                <a:gd name="T8" fmla="*/ 46856 w 204"/>
                <a:gd name="T9" fmla="*/ 0 h 241"/>
                <a:gd name="T10" fmla="*/ 484174 w 204"/>
                <a:gd name="T11" fmla="*/ 0 h 241"/>
                <a:gd name="T12" fmla="*/ 531029 w 204"/>
                <a:gd name="T13" fmla="*/ 44206 h 241"/>
                <a:gd name="T14" fmla="*/ 531029 w 204"/>
                <a:gd name="T15" fmla="*/ 579873 h 241"/>
                <a:gd name="T16" fmla="*/ 484174 w 204"/>
                <a:gd name="T17" fmla="*/ 626679 h 2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04"/>
                <a:gd name="T28" fmla="*/ 0 h 241"/>
                <a:gd name="T29" fmla="*/ 204 w 204"/>
                <a:gd name="T30" fmla="*/ 241 h 2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04" h="241">
                  <a:moveTo>
                    <a:pt x="186" y="241"/>
                  </a:moveTo>
                  <a:cubicBezTo>
                    <a:pt x="18" y="241"/>
                    <a:pt x="18" y="241"/>
                    <a:pt x="18" y="241"/>
                  </a:cubicBezTo>
                  <a:cubicBezTo>
                    <a:pt x="8" y="241"/>
                    <a:pt x="0" y="233"/>
                    <a:pt x="0" y="22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96" y="0"/>
                    <a:pt x="204" y="8"/>
                    <a:pt x="204" y="17"/>
                  </a:cubicBezTo>
                  <a:cubicBezTo>
                    <a:pt x="204" y="223"/>
                    <a:pt x="204" y="223"/>
                    <a:pt x="204" y="223"/>
                  </a:cubicBezTo>
                  <a:cubicBezTo>
                    <a:pt x="204" y="233"/>
                    <a:pt x="196" y="241"/>
                    <a:pt x="186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" name="Freeform 8"/>
            <p:cNvSpPr>
              <a:spLocks noChangeArrowheads="1"/>
            </p:cNvSpPr>
            <p:nvPr/>
          </p:nvSpPr>
          <p:spPr bwMode="auto">
            <a:xfrm>
              <a:off x="0" y="2931100"/>
              <a:ext cx="4682504" cy="1134619"/>
            </a:xfrm>
            <a:custGeom>
              <a:avLst/>
              <a:gdLst>
                <a:gd name="T0" fmla="*/ 4461386 w 1800"/>
                <a:gd name="T1" fmla="*/ 1038333 h 436"/>
                <a:gd name="T2" fmla="*/ 4461386 w 1800"/>
                <a:gd name="T3" fmla="*/ 96286 h 436"/>
                <a:gd name="T4" fmla="*/ 4682504 w 1800"/>
                <a:gd name="T5" fmla="*/ 96286 h 436"/>
                <a:gd name="T6" fmla="*/ 4682504 w 1800"/>
                <a:gd name="T7" fmla="*/ 0 h 436"/>
                <a:gd name="T8" fmla="*/ 179496 w 1800"/>
                <a:gd name="T9" fmla="*/ 0 h 436"/>
                <a:gd name="T10" fmla="*/ 0 w 1800"/>
                <a:gd name="T11" fmla="*/ 176959 h 436"/>
                <a:gd name="T12" fmla="*/ 0 w 1800"/>
                <a:gd name="T13" fmla="*/ 957660 h 436"/>
                <a:gd name="T14" fmla="*/ 179496 w 1800"/>
                <a:gd name="T15" fmla="*/ 1134619 h 436"/>
                <a:gd name="T16" fmla="*/ 4682504 w 1800"/>
                <a:gd name="T17" fmla="*/ 1134619 h 436"/>
                <a:gd name="T18" fmla="*/ 4682504 w 1800"/>
                <a:gd name="T19" fmla="*/ 1038333 h 436"/>
                <a:gd name="T20" fmla="*/ 4461386 w 1800"/>
                <a:gd name="T21" fmla="*/ 1038333 h 4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00"/>
                <a:gd name="T34" fmla="*/ 0 h 436"/>
                <a:gd name="T35" fmla="*/ 1800 w 1800"/>
                <a:gd name="T36" fmla="*/ 436 h 4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00" h="436">
                  <a:moveTo>
                    <a:pt x="1715" y="399"/>
                  </a:moveTo>
                  <a:cubicBezTo>
                    <a:pt x="1715" y="37"/>
                    <a:pt x="1715" y="37"/>
                    <a:pt x="1715" y="37"/>
                  </a:cubicBezTo>
                  <a:cubicBezTo>
                    <a:pt x="1800" y="37"/>
                    <a:pt x="1800" y="37"/>
                    <a:pt x="1800" y="37"/>
                  </a:cubicBezTo>
                  <a:cubicBezTo>
                    <a:pt x="1800" y="0"/>
                    <a:pt x="1800" y="0"/>
                    <a:pt x="180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368"/>
                    <a:pt x="0" y="368"/>
                    <a:pt x="0" y="368"/>
                  </a:cubicBezTo>
                  <a:cubicBezTo>
                    <a:pt x="0" y="405"/>
                    <a:pt x="31" y="436"/>
                    <a:pt x="69" y="436"/>
                  </a:cubicBezTo>
                  <a:cubicBezTo>
                    <a:pt x="1800" y="436"/>
                    <a:pt x="1800" y="436"/>
                    <a:pt x="1800" y="436"/>
                  </a:cubicBezTo>
                  <a:cubicBezTo>
                    <a:pt x="1800" y="399"/>
                    <a:pt x="1800" y="399"/>
                    <a:pt x="1800" y="399"/>
                  </a:cubicBezTo>
                  <a:lnTo>
                    <a:pt x="1715" y="3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4" name="Freeform 9"/>
            <p:cNvSpPr>
              <a:spLocks noChangeArrowheads="1"/>
            </p:cNvSpPr>
            <p:nvPr/>
          </p:nvSpPr>
          <p:spPr bwMode="auto">
            <a:xfrm>
              <a:off x="119839" y="3027851"/>
              <a:ext cx="4446125" cy="941118"/>
            </a:xfrm>
            <a:custGeom>
              <a:avLst/>
              <a:gdLst>
                <a:gd name="T0" fmla="*/ 4446125 w 1709"/>
                <a:gd name="T1" fmla="*/ 0 h 362"/>
                <a:gd name="T2" fmla="*/ 166502 w 1709"/>
                <a:gd name="T3" fmla="*/ 0 h 362"/>
                <a:gd name="T4" fmla="*/ 0 w 1709"/>
                <a:gd name="T5" fmla="*/ 145587 h 362"/>
                <a:gd name="T6" fmla="*/ 0 w 1709"/>
                <a:gd name="T7" fmla="*/ 792931 h 362"/>
                <a:gd name="T8" fmla="*/ 166502 w 1709"/>
                <a:gd name="T9" fmla="*/ 941118 h 362"/>
                <a:gd name="T10" fmla="*/ 4446125 w 1709"/>
                <a:gd name="T11" fmla="*/ 941118 h 362"/>
                <a:gd name="T12" fmla="*/ 4446125 w 1709"/>
                <a:gd name="T13" fmla="*/ 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09"/>
                <a:gd name="T22" fmla="*/ 0 h 362"/>
                <a:gd name="T23" fmla="*/ 1709 w 170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09" h="362">
                  <a:moveTo>
                    <a:pt x="1709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5"/>
                    <a:pt x="0" y="56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36"/>
                    <a:pt x="29" y="362"/>
                    <a:pt x="64" y="362"/>
                  </a:cubicBezTo>
                  <a:cubicBezTo>
                    <a:pt x="1709" y="362"/>
                    <a:pt x="1709" y="362"/>
                    <a:pt x="1709" y="362"/>
                  </a:cubicBezTo>
                  <a:lnTo>
                    <a:pt x="1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Rectangle 10"/>
            <p:cNvSpPr>
              <a:spLocks noChangeArrowheads="1"/>
            </p:cNvSpPr>
            <p:nvPr/>
          </p:nvSpPr>
          <p:spPr bwMode="auto">
            <a:xfrm>
              <a:off x="283655" y="3082822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6" name="Rectangle 11"/>
            <p:cNvSpPr>
              <a:spLocks noChangeArrowheads="1"/>
            </p:cNvSpPr>
            <p:nvPr/>
          </p:nvSpPr>
          <p:spPr bwMode="auto">
            <a:xfrm>
              <a:off x="283655" y="3155385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7" name="Rectangle 12"/>
            <p:cNvSpPr>
              <a:spLocks noChangeArrowheads="1"/>
            </p:cNvSpPr>
            <p:nvPr/>
          </p:nvSpPr>
          <p:spPr bwMode="auto">
            <a:xfrm>
              <a:off x="283655" y="3227948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8" name="Rectangle 13"/>
            <p:cNvSpPr>
              <a:spLocks noChangeArrowheads="1"/>
            </p:cNvSpPr>
            <p:nvPr/>
          </p:nvSpPr>
          <p:spPr bwMode="auto">
            <a:xfrm>
              <a:off x="283655" y="3303810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69" name="Rectangle 14"/>
            <p:cNvSpPr>
              <a:spLocks noChangeArrowheads="1"/>
            </p:cNvSpPr>
            <p:nvPr/>
          </p:nvSpPr>
          <p:spPr bwMode="auto">
            <a:xfrm>
              <a:off x="283655" y="3376373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0" name="Rectangle 15"/>
            <p:cNvSpPr>
              <a:spLocks noChangeArrowheads="1"/>
            </p:cNvSpPr>
            <p:nvPr/>
          </p:nvSpPr>
          <p:spPr bwMode="auto">
            <a:xfrm>
              <a:off x="283655" y="3448935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1" name="Rectangle 16"/>
            <p:cNvSpPr>
              <a:spLocks noChangeArrowheads="1"/>
            </p:cNvSpPr>
            <p:nvPr/>
          </p:nvSpPr>
          <p:spPr bwMode="auto">
            <a:xfrm>
              <a:off x="283655" y="3524796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2" name="Rectangle 17"/>
            <p:cNvSpPr>
              <a:spLocks noChangeArrowheads="1"/>
            </p:cNvSpPr>
            <p:nvPr/>
          </p:nvSpPr>
          <p:spPr bwMode="auto">
            <a:xfrm>
              <a:off x="283655" y="3597359"/>
              <a:ext cx="4282309" cy="23089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3" name="Rectangle 18"/>
            <p:cNvSpPr>
              <a:spLocks noChangeArrowheads="1"/>
            </p:cNvSpPr>
            <p:nvPr/>
          </p:nvSpPr>
          <p:spPr bwMode="auto">
            <a:xfrm>
              <a:off x="283655" y="3669922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4" name="Rectangle 19"/>
            <p:cNvSpPr>
              <a:spLocks noChangeArrowheads="1"/>
            </p:cNvSpPr>
            <p:nvPr/>
          </p:nvSpPr>
          <p:spPr bwMode="auto">
            <a:xfrm>
              <a:off x="283655" y="3745784"/>
              <a:ext cx="4282309" cy="20890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5" name="Rectangle 20"/>
            <p:cNvSpPr>
              <a:spLocks noChangeArrowheads="1"/>
            </p:cNvSpPr>
            <p:nvPr/>
          </p:nvSpPr>
          <p:spPr bwMode="auto">
            <a:xfrm>
              <a:off x="283655" y="3818346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6" name="Rectangle 21"/>
            <p:cNvSpPr>
              <a:spLocks noChangeArrowheads="1"/>
            </p:cNvSpPr>
            <p:nvPr/>
          </p:nvSpPr>
          <p:spPr bwMode="auto">
            <a:xfrm>
              <a:off x="283655" y="3890909"/>
              <a:ext cx="4282309" cy="24188"/>
            </a:xfrm>
            <a:prstGeom prst="rect">
              <a:avLst/>
            </a:pr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7" name="Freeform 22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964207"/>
            </a:xfrm>
            <a:custGeom>
              <a:avLst/>
              <a:gdLst>
                <a:gd name="T0" fmla="*/ 0 w 622"/>
                <a:gd name="T1" fmla="*/ 0 h 877"/>
                <a:gd name="T2" fmla="*/ 683850 w 622"/>
                <a:gd name="T3" fmla="*/ 0 h 877"/>
                <a:gd name="T4" fmla="*/ 683850 w 622"/>
                <a:gd name="T5" fmla="*/ 964207 h 877"/>
                <a:gd name="T6" fmla="*/ 343024 w 622"/>
                <a:gd name="T7" fmla="*/ 714635 h 877"/>
                <a:gd name="T8" fmla="*/ 0 w 622"/>
                <a:gd name="T9" fmla="*/ 964207 h 877"/>
                <a:gd name="T10" fmla="*/ 0 w 622"/>
                <a:gd name="T11" fmla="*/ 0 h 8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2"/>
                <a:gd name="T19" fmla="*/ 0 h 877"/>
                <a:gd name="T20" fmla="*/ 622 w 622"/>
                <a:gd name="T21" fmla="*/ 877 h 8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2" h="877">
                  <a:moveTo>
                    <a:pt x="0" y="0"/>
                  </a:moveTo>
                  <a:lnTo>
                    <a:pt x="622" y="0"/>
                  </a:lnTo>
                  <a:lnTo>
                    <a:pt x="622" y="877"/>
                  </a:lnTo>
                  <a:lnTo>
                    <a:pt x="312" y="650"/>
                  </a:lnTo>
                  <a:lnTo>
                    <a:pt x="0" y="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Rectangle 23"/>
            <p:cNvSpPr>
              <a:spLocks noChangeArrowheads="1"/>
            </p:cNvSpPr>
            <p:nvPr/>
          </p:nvSpPr>
          <p:spPr bwMode="auto">
            <a:xfrm>
              <a:off x="283655" y="3473123"/>
              <a:ext cx="683850" cy="196800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79" name="Freeform 24"/>
            <p:cNvSpPr>
              <a:spLocks noChangeArrowheads="1"/>
            </p:cNvSpPr>
            <p:nvPr/>
          </p:nvSpPr>
          <p:spPr bwMode="auto">
            <a:xfrm>
              <a:off x="967505" y="2723307"/>
              <a:ext cx="458466" cy="101148"/>
            </a:xfrm>
            <a:custGeom>
              <a:avLst/>
              <a:gdLst>
                <a:gd name="T0" fmla="*/ 408973 w 176"/>
                <a:gd name="T1" fmla="*/ 0 h 39"/>
                <a:gd name="T2" fmla="*/ 49493 w 176"/>
                <a:gd name="T3" fmla="*/ 0 h 39"/>
                <a:gd name="T4" fmla="*/ 0 w 176"/>
                <a:gd name="T5" fmla="*/ 49277 h 39"/>
                <a:gd name="T6" fmla="*/ 0 w 176"/>
                <a:gd name="T7" fmla="*/ 51871 h 39"/>
                <a:gd name="T8" fmla="*/ 49493 w 176"/>
                <a:gd name="T9" fmla="*/ 101148 h 39"/>
                <a:gd name="T10" fmla="*/ 408973 w 176"/>
                <a:gd name="T11" fmla="*/ 101148 h 39"/>
                <a:gd name="T12" fmla="*/ 458466 w 176"/>
                <a:gd name="T13" fmla="*/ 51871 h 39"/>
                <a:gd name="T14" fmla="*/ 458466 w 176"/>
                <a:gd name="T15" fmla="*/ 49277 h 39"/>
                <a:gd name="T16" fmla="*/ 408973 w 176"/>
                <a:gd name="T17" fmla="*/ 0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"/>
                <a:gd name="T28" fmla="*/ 0 h 39"/>
                <a:gd name="T29" fmla="*/ 176 w 17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" h="39">
                  <a:moveTo>
                    <a:pt x="15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8" y="39"/>
                    <a:pt x="176" y="30"/>
                    <a:pt x="176" y="20"/>
                  </a:cubicBezTo>
                  <a:cubicBezTo>
                    <a:pt x="176" y="19"/>
                    <a:pt x="176" y="19"/>
                    <a:pt x="176" y="19"/>
                  </a:cubicBezTo>
                  <a:cubicBezTo>
                    <a:pt x="176" y="8"/>
                    <a:pt x="168" y="0"/>
                    <a:pt x="15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5"/>
            <p:cNvSpPr>
              <a:spLocks noChangeArrowheads="1"/>
            </p:cNvSpPr>
            <p:nvPr/>
          </p:nvSpPr>
          <p:spPr bwMode="auto">
            <a:xfrm>
              <a:off x="967505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6"/>
            <p:cNvSpPr>
              <a:spLocks noChangeArrowheads="1"/>
            </p:cNvSpPr>
            <p:nvPr/>
          </p:nvSpPr>
          <p:spPr bwMode="auto">
            <a:xfrm>
              <a:off x="105326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7"/>
            <p:cNvSpPr>
              <a:spLocks noChangeArrowheads="1"/>
            </p:cNvSpPr>
            <p:nvPr/>
          </p:nvSpPr>
          <p:spPr bwMode="auto">
            <a:xfrm>
              <a:off x="1146714" y="2291228"/>
              <a:ext cx="34083" cy="397996"/>
            </a:xfrm>
            <a:custGeom>
              <a:avLst/>
              <a:gdLst>
                <a:gd name="T0" fmla="*/ 18352 w 13"/>
                <a:gd name="T1" fmla="*/ 397996 h 153"/>
                <a:gd name="T2" fmla="*/ 18352 w 13"/>
                <a:gd name="T3" fmla="*/ 397996 h 153"/>
                <a:gd name="T4" fmla="*/ 0 w 13"/>
                <a:gd name="T5" fmla="*/ 379787 h 153"/>
                <a:gd name="T6" fmla="*/ 0 w 13"/>
                <a:gd name="T7" fmla="*/ 18209 h 153"/>
                <a:gd name="T8" fmla="*/ 18352 w 13"/>
                <a:gd name="T9" fmla="*/ 0 h 153"/>
                <a:gd name="T10" fmla="*/ 18352 w 13"/>
                <a:gd name="T11" fmla="*/ 0 h 153"/>
                <a:gd name="T12" fmla="*/ 34083 w 13"/>
                <a:gd name="T13" fmla="*/ 18209 h 153"/>
                <a:gd name="T14" fmla="*/ 34083 w 13"/>
                <a:gd name="T15" fmla="*/ 379787 h 153"/>
                <a:gd name="T16" fmla="*/ 18352 w 13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"/>
                <a:gd name="T28" fmla="*/ 0 h 153"/>
                <a:gd name="T29" fmla="*/ 13 w 13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8"/>
            <p:cNvSpPr>
              <a:spLocks noChangeArrowheads="1"/>
            </p:cNvSpPr>
            <p:nvPr/>
          </p:nvSpPr>
          <p:spPr bwMode="auto">
            <a:xfrm>
              <a:off x="1365501" y="2291228"/>
              <a:ext cx="36282" cy="397996"/>
            </a:xfrm>
            <a:custGeom>
              <a:avLst/>
              <a:gdLst>
                <a:gd name="T0" fmla="*/ 18141 w 14"/>
                <a:gd name="T1" fmla="*/ 397996 h 153"/>
                <a:gd name="T2" fmla="*/ 18141 w 14"/>
                <a:gd name="T3" fmla="*/ 397996 h 153"/>
                <a:gd name="T4" fmla="*/ 0 w 14"/>
                <a:gd name="T5" fmla="*/ 379787 h 153"/>
                <a:gd name="T6" fmla="*/ 0 w 14"/>
                <a:gd name="T7" fmla="*/ 18209 h 153"/>
                <a:gd name="T8" fmla="*/ 18141 w 14"/>
                <a:gd name="T9" fmla="*/ 0 h 153"/>
                <a:gd name="T10" fmla="*/ 18141 w 14"/>
                <a:gd name="T11" fmla="*/ 0 h 153"/>
                <a:gd name="T12" fmla="*/ 36282 w 14"/>
                <a:gd name="T13" fmla="*/ 18209 h 153"/>
                <a:gd name="T14" fmla="*/ 36282 w 14"/>
                <a:gd name="T15" fmla="*/ 379787 h 153"/>
                <a:gd name="T16" fmla="*/ 18141 w 14"/>
                <a:gd name="T17" fmla="*/ 397996 h 1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"/>
                <a:gd name="T28" fmla="*/ 0 h 153"/>
                <a:gd name="T29" fmla="*/ 14 w 14"/>
                <a:gd name="T30" fmla="*/ 153 h 15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" h="153">
                  <a:moveTo>
                    <a:pt x="7" y="153"/>
                  </a:moveTo>
                  <a:cubicBezTo>
                    <a:pt x="7" y="153"/>
                    <a:pt x="7" y="153"/>
                    <a:pt x="7" y="153"/>
                  </a:cubicBezTo>
                  <a:cubicBezTo>
                    <a:pt x="3" y="153"/>
                    <a:pt x="0" y="150"/>
                    <a:pt x="0" y="1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46"/>
                    <a:pt x="14" y="146"/>
                    <a:pt x="14" y="146"/>
                  </a:cubicBezTo>
                  <a:cubicBezTo>
                    <a:pt x="14" y="150"/>
                    <a:pt x="11" y="153"/>
                    <a:pt x="7" y="15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9"/>
            <p:cNvSpPr>
              <a:spLocks noChangeArrowheads="1"/>
            </p:cNvSpPr>
            <p:nvPr/>
          </p:nvSpPr>
          <p:spPr bwMode="auto">
            <a:xfrm>
              <a:off x="626679" y="0"/>
              <a:ext cx="1550207" cy="2192278"/>
            </a:xfrm>
            <a:custGeom>
              <a:avLst/>
              <a:gdLst>
                <a:gd name="T0" fmla="*/ 1550207 w 1410"/>
                <a:gd name="T1" fmla="*/ 2192278 h 1994"/>
                <a:gd name="T2" fmla="*/ 0 w 1410"/>
                <a:gd name="T3" fmla="*/ 2192278 h 1994"/>
                <a:gd name="T4" fmla="*/ 0 w 1410"/>
                <a:gd name="T5" fmla="*/ 0 h 1994"/>
                <a:gd name="T6" fmla="*/ 1550207 w 1410"/>
                <a:gd name="T7" fmla="*/ 228683 h 1994"/>
                <a:gd name="T8" fmla="*/ 1550207 w 1410"/>
                <a:gd name="T9" fmla="*/ 2192278 h 19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0"/>
                <a:gd name="T16" fmla="*/ 0 h 1994"/>
                <a:gd name="T17" fmla="*/ 1410 w 1410"/>
                <a:gd name="T18" fmla="*/ 1994 h 19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0" h="1994">
                  <a:moveTo>
                    <a:pt x="1410" y="1994"/>
                  </a:moveTo>
                  <a:lnTo>
                    <a:pt x="0" y="1994"/>
                  </a:lnTo>
                  <a:lnTo>
                    <a:pt x="0" y="0"/>
                  </a:lnTo>
                  <a:lnTo>
                    <a:pt x="1410" y="208"/>
                  </a:lnTo>
                  <a:lnTo>
                    <a:pt x="1410" y="1994"/>
                  </a:lnTo>
                  <a:close/>
                </a:path>
              </a:pathLst>
            </a:cu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30"/>
            <p:cNvSpPr>
              <a:spLocks noChangeArrowheads="1"/>
            </p:cNvSpPr>
            <p:nvPr/>
          </p:nvSpPr>
          <p:spPr bwMode="auto">
            <a:xfrm>
              <a:off x="790496" y="93453"/>
              <a:ext cx="1386391" cy="2098826"/>
            </a:xfrm>
            <a:custGeom>
              <a:avLst/>
              <a:gdLst>
                <a:gd name="T0" fmla="*/ 0 w 1261"/>
                <a:gd name="T1" fmla="*/ 0 h 1909"/>
                <a:gd name="T2" fmla="*/ 1386391 w 1261"/>
                <a:gd name="T3" fmla="*/ 218788 h 1909"/>
                <a:gd name="T4" fmla="*/ 1386391 w 1261"/>
                <a:gd name="T5" fmla="*/ 2098826 h 1909"/>
                <a:gd name="T6" fmla="*/ 0 w 1261"/>
                <a:gd name="T7" fmla="*/ 2098826 h 1909"/>
                <a:gd name="T8" fmla="*/ 0 w 1261"/>
                <a:gd name="T9" fmla="*/ 0 h 19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1"/>
                <a:gd name="T16" fmla="*/ 0 h 1909"/>
                <a:gd name="T17" fmla="*/ 1261 w 1261"/>
                <a:gd name="T18" fmla="*/ 1909 h 19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1" h="1909">
                  <a:moveTo>
                    <a:pt x="0" y="0"/>
                  </a:moveTo>
                  <a:lnTo>
                    <a:pt x="1261" y="199"/>
                  </a:lnTo>
                  <a:lnTo>
                    <a:pt x="1261" y="1909"/>
                  </a:lnTo>
                  <a:lnTo>
                    <a:pt x="0" y="1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Rectangle 31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solidFill>
              <a:srgbClr val="4F75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7" name="Rectangle 32"/>
            <p:cNvSpPr>
              <a:spLocks noChangeArrowheads="1"/>
            </p:cNvSpPr>
            <p:nvPr/>
          </p:nvSpPr>
          <p:spPr bwMode="auto">
            <a:xfrm>
              <a:off x="2176886" y="230882"/>
              <a:ext cx="1776691" cy="19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8" name="Rectangle 33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89" name="Rectangle 34"/>
            <p:cNvSpPr>
              <a:spLocks noChangeArrowheads="1"/>
            </p:cNvSpPr>
            <p:nvPr/>
          </p:nvSpPr>
          <p:spPr bwMode="auto">
            <a:xfrm>
              <a:off x="2176886" y="312240"/>
              <a:ext cx="1725018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0" name="Rectangle 35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prstGeom prst="rect">
              <a:avLst/>
            </a:prstGeom>
            <a:solidFill>
              <a:srgbClr val="CF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1" name="Freeform 36"/>
            <p:cNvSpPr>
              <a:spLocks noChangeArrowheads="1"/>
            </p:cNvSpPr>
            <p:nvPr/>
          </p:nvSpPr>
          <p:spPr bwMode="auto">
            <a:xfrm>
              <a:off x="689348" y="93453"/>
              <a:ext cx="101148" cy="2098826"/>
            </a:xfrm>
            <a:custGeom>
              <a:avLst/>
              <a:gdLst>
                <a:gd name="T0" fmla="*/ 101148 w 92"/>
                <a:gd name="T1" fmla="*/ 0 h 1909"/>
                <a:gd name="T2" fmla="*/ 0 w 92"/>
                <a:gd name="T3" fmla="*/ 0 h 1909"/>
                <a:gd name="T4" fmla="*/ 0 w 92"/>
                <a:gd name="T5" fmla="*/ 2098826 h 1909"/>
                <a:gd name="T6" fmla="*/ 101148 w 92"/>
                <a:gd name="T7" fmla="*/ 2098826 h 19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2"/>
                <a:gd name="T13" fmla="*/ 0 h 1909"/>
                <a:gd name="T14" fmla="*/ 92 w 92"/>
                <a:gd name="T15" fmla="*/ 1909 h 19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2" h="1909">
                  <a:moveTo>
                    <a:pt x="92" y="0"/>
                  </a:moveTo>
                  <a:lnTo>
                    <a:pt x="0" y="0"/>
                  </a:lnTo>
                  <a:lnTo>
                    <a:pt x="0" y="1909"/>
                  </a:lnTo>
                  <a:lnTo>
                    <a:pt x="92" y="19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Rectangle 37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solidFill>
              <a:srgbClr val="EC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3" name="Rectangle 38"/>
            <p:cNvSpPr>
              <a:spLocks noChangeArrowheads="1"/>
            </p:cNvSpPr>
            <p:nvPr/>
          </p:nvSpPr>
          <p:spPr bwMode="auto">
            <a:xfrm>
              <a:off x="2187880" y="312240"/>
              <a:ext cx="67066" cy="188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94" name="Freeform 39"/>
            <p:cNvSpPr>
              <a:spLocks noChangeArrowheads="1"/>
            </p:cNvSpPr>
            <p:nvPr/>
          </p:nvSpPr>
          <p:spPr bwMode="auto">
            <a:xfrm>
              <a:off x="2320913" y="42328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40"/>
            <p:cNvSpPr>
              <a:spLocks noChangeArrowheads="1"/>
            </p:cNvSpPr>
            <p:nvPr/>
          </p:nvSpPr>
          <p:spPr bwMode="auto">
            <a:xfrm>
              <a:off x="2320913" y="512338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41"/>
            <p:cNvSpPr>
              <a:spLocks noChangeArrowheads="1"/>
            </p:cNvSpPr>
            <p:nvPr/>
          </p:nvSpPr>
          <p:spPr bwMode="auto">
            <a:xfrm>
              <a:off x="2320913" y="761910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6039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42"/>
            <p:cNvSpPr>
              <a:spLocks noChangeArrowheads="1"/>
            </p:cNvSpPr>
            <p:nvPr/>
          </p:nvSpPr>
          <p:spPr bwMode="auto">
            <a:xfrm>
              <a:off x="2320913" y="910334"/>
              <a:ext cx="1419374" cy="49475"/>
            </a:xfrm>
            <a:custGeom>
              <a:avLst/>
              <a:gdLst>
                <a:gd name="T0" fmla="*/ 1395978 w 546"/>
                <a:gd name="T1" fmla="*/ 49475 h 19"/>
                <a:gd name="T2" fmla="*/ 23396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396 w 546"/>
                <a:gd name="T9" fmla="*/ 0 h 19"/>
                <a:gd name="T10" fmla="*/ 1395978 w 546"/>
                <a:gd name="T11" fmla="*/ 0 h 19"/>
                <a:gd name="T12" fmla="*/ 1419374 w 546"/>
                <a:gd name="T13" fmla="*/ 23436 h 19"/>
                <a:gd name="T14" fmla="*/ 1419374 w 546"/>
                <a:gd name="T15" fmla="*/ 23436 h 19"/>
                <a:gd name="T16" fmla="*/ 1395978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7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7" y="0"/>
                    <a:pt x="537" y="0"/>
                    <a:pt x="537" y="0"/>
                  </a:cubicBezTo>
                  <a:cubicBezTo>
                    <a:pt x="542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2" y="19"/>
                    <a:pt x="537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43"/>
            <p:cNvSpPr>
              <a:spLocks noChangeArrowheads="1"/>
            </p:cNvSpPr>
            <p:nvPr/>
          </p:nvSpPr>
          <p:spPr bwMode="auto">
            <a:xfrm>
              <a:off x="2286830" y="1308330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44"/>
            <p:cNvSpPr>
              <a:spLocks noChangeArrowheads="1"/>
            </p:cNvSpPr>
            <p:nvPr/>
          </p:nvSpPr>
          <p:spPr bwMode="auto">
            <a:xfrm>
              <a:off x="2286830" y="142487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45"/>
            <p:cNvSpPr>
              <a:spLocks noChangeArrowheads="1"/>
            </p:cNvSpPr>
            <p:nvPr/>
          </p:nvSpPr>
          <p:spPr bwMode="auto">
            <a:xfrm>
              <a:off x="2286830" y="1542511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6039 h 19"/>
                <a:gd name="T6" fmla="*/ 0 w 546"/>
                <a:gd name="T7" fmla="*/ 26039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6039 h 19"/>
                <a:gd name="T14" fmla="*/ 1420473 w 546"/>
                <a:gd name="T15" fmla="*/ 26039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10"/>
                  </a:cubicBezTo>
                  <a:cubicBezTo>
                    <a:pt x="546" y="10"/>
                    <a:pt x="546" y="10"/>
                    <a:pt x="546" y="10"/>
                  </a:cubicBezTo>
                  <a:cubicBezTo>
                    <a:pt x="546" y="15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46"/>
            <p:cNvSpPr>
              <a:spLocks noChangeArrowheads="1"/>
            </p:cNvSpPr>
            <p:nvPr/>
          </p:nvSpPr>
          <p:spPr bwMode="auto">
            <a:xfrm>
              <a:off x="2286830" y="1666747"/>
              <a:ext cx="1420473" cy="49475"/>
            </a:xfrm>
            <a:custGeom>
              <a:avLst/>
              <a:gdLst>
                <a:gd name="T0" fmla="*/ 1394457 w 546"/>
                <a:gd name="T1" fmla="*/ 49475 h 19"/>
                <a:gd name="T2" fmla="*/ 23414 w 546"/>
                <a:gd name="T3" fmla="*/ 49475 h 19"/>
                <a:gd name="T4" fmla="*/ 0 w 546"/>
                <a:gd name="T5" fmla="*/ 23436 h 19"/>
                <a:gd name="T6" fmla="*/ 0 w 546"/>
                <a:gd name="T7" fmla="*/ 23436 h 19"/>
                <a:gd name="T8" fmla="*/ 23414 w 546"/>
                <a:gd name="T9" fmla="*/ 0 h 19"/>
                <a:gd name="T10" fmla="*/ 1394457 w 546"/>
                <a:gd name="T11" fmla="*/ 0 h 19"/>
                <a:gd name="T12" fmla="*/ 1420473 w 546"/>
                <a:gd name="T13" fmla="*/ 23436 h 19"/>
                <a:gd name="T14" fmla="*/ 1420473 w 546"/>
                <a:gd name="T15" fmla="*/ 23436 h 19"/>
                <a:gd name="T16" fmla="*/ 1394457 w 546"/>
                <a:gd name="T17" fmla="*/ 49475 h 1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6"/>
                <a:gd name="T28" fmla="*/ 0 h 19"/>
                <a:gd name="T29" fmla="*/ 546 w 546"/>
                <a:gd name="T30" fmla="*/ 19 h 1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6" h="19">
                  <a:moveTo>
                    <a:pt x="536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4" y="19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41" y="0"/>
                    <a:pt x="546" y="4"/>
                    <a:pt x="546" y="9"/>
                  </a:cubicBezTo>
                  <a:cubicBezTo>
                    <a:pt x="546" y="9"/>
                    <a:pt x="546" y="9"/>
                    <a:pt x="546" y="9"/>
                  </a:cubicBezTo>
                  <a:cubicBezTo>
                    <a:pt x="546" y="14"/>
                    <a:pt x="541" y="19"/>
                    <a:pt x="536" y="19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47"/>
            <p:cNvSpPr>
              <a:spLocks noChangeArrowheads="1"/>
            </p:cNvSpPr>
            <p:nvPr/>
          </p:nvSpPr>
          <p:spPr bwMode="auto">
            <a:xfrm>
              <a:off x="918031" y="1576593"/>
              <a:ext cx="1161006" cy="131932"/>
            </a:xfrm>
            <a:custGeom>
              <a:avLst/>
              <a:gdLst>
                <a:gd name="T0" fmla="*/ 1137578 w 446"/>
                <a:gd name="T1" fmla="*/ 0 h 51"/>
                <a:gd name="T2" fmla="*/ 23428 w 446"/>
                <a:gd name="T3" fmla="*/ 77607 h 51"/>
                <a:gd name="T4" fmla="*/ 0 w 446"/>
                <a:gd name="T5" fmla="*/ 106063 h 51"/>
                <a:gd name="T6" fmla="*/ 23428 w 446"/>
                <a:gd name="T7" fmla="*/ 129345 h 51"/>
                <a:gd name="T8" fmla="*/ 1137578 w 446"/>
                <a:gd name="T9" fmla="*/ 46564 h 51"/>
                <a:gd name="T10" fmla="*/ 1161006 w 446"/>
                <a:gd name="T11" fmla="*/ 20695 h 51"/>
                <a:gd name="T12" fmla="*/ 1137578 w 446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0"/>
                  </a:moveTo>
                  <a:cubicBezTo>
                    <a:pt x="294" y="10"/>
                    <a:pt x="152" y="20"/>
                    <a:pt x="9" y="30"/>
                  </a:cubicBezTo>
                  <a:cubicBezTo>
                    <a:pt x="4" y="31"/>
                    <a:pt x="0" y="36"/>
                    <a:pt x="0" y="41"/>
                  </a:cubicBezTo>
                  <a:cubicBezTo>
                    <a:pt x="0" y="47"/>
                    <a:pt x="4" y="51"/>
                    <a:pt x="9" y="50"/>
                  </a:cubicBezTo>
                  <a:cubicBezTo>
                    <a:pt x="152" y="40"/>
                    <a:pt x="294" y="29"/>
                    <a:pt x="437" y="18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48"/>
            <p:cNvSpPr>
              <a:spLocks noChangeArrowheads="1"/>
            </p:cNvSpPr>
            <p:nvPr/>
          </p:nvSpPr>
          <p:spPr bwMode="auto">
            <a:xfrm>
              <a:off x="918031" y="1493036"/>
              <a:ext cx="1161006" cy="122038"/>
            </a:xfrm>
            <a:custGeom>
              <a:avLst/>
              <a:gdLst>
                <a:gd name="T0" fmla="*/ 1137578 w 446"/>
                <a:gd name="T1" fmla="*/ 2597 h 47"/>
                <a:gd name="T2" fmla="*/ 23428 w 446"/>
                <a:gd name="T3" fmla="*/ 67510 h 47"/>
                <a:gd name="T4" fmla="*/ 0 w 446"/>
                <a:gd name="T5" fmla="*/ 96072 h 47"/>
                <a:gd name="T6" fmla="*/ 23428 w 446"/>
                <a:gd name="T7" fmla="*/ 119441 h 47"/>
                <a:gd name="T8" fmla="*/ 1137578 w 446"/>
                <a:gd name="T9" fmla="*/ 46738 h 47"/>
                <a:gd name="T10" fmla="*/ 1161006 w 446"/>
                <a:gd name="T11" fmla="*/ 23369 h 47"/>
                <a:gd name="T12" fmla="*/ 1137578 w 446"/>
                <a:gd name="T13" fmla="*/ 2597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7"/>
                <a:gd name="T23" fmla="*/ 446 w 446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7">
                  <a:moveTo>
                    <a:pt x="437" y="1"/>
                  </a:moveTo>
                  <a:cubicBezTo>
                    <a:pt x="294" y="9"/>
                    <a:pt x="152" y="18"/>
                    <a:pt x="9" y="26"/>
                  </a:cubicBezTo>
                  <a:cubicBezTo>
                    <a:pt x="4" y="26"/>
                    <a:pt x="0" y="31"/>
                    <a:pt x="0" y="37"/>
                  </a:cubicBezTo>
                  <a:cubicBezTo>
                    <a:pt x="0" y="42"/>
                    <a:pt x="4" y="47"/>
                    <a:pt x="9" y="46"/>
                  </a:cubicBezTo>
                  <a:cubicBezTo>
                    <a:pt x="152" y="37"/>
                    <a:pt x="294" y="28"/>
                    <a:pt x="437" y="18"/>
                  </a:cubicBezTo>
                  <a:cubicBezTo>
                    <a:pt x="442" y="18"/>
                    <a:pt x="446" y="14"/>
                    <a:pt x="446" y="9"/>
                  </a:cubicBezTo>
                  <a:cubicBezTo>
                    <a:pt x="446" y="4"/>
                    <a:pt x="442" y="0"/>
                    <a:pt x="437" y="1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Freeform 49"/>
            <p:cNvSpPr>
              <a:spLocks noChangeArrowheads="1"/>
            </p:cNvSpPr>
            <p:nvPr/>
          </p:nvSpPr>
          <p:spPr bwMode="auto">
            <a:xfrm>
              <a:off x="918031" y="1261055"/>
              <a:ext cx="1161006" cy="85756"/>
            </a:xfrm>
            <a:custGeom>
              <a:avLst/>
              <a:gdLst>
                <a:gd name="T0" fmla="*/ 1137578 w 446"/>
                <a:gd name="T1" fmla="*/ 0 h 33"/>
                <a:gd name="T2" fmla="*/ 23428 w 446"/>
                <a:gd name="T3" fmla="*/ 33783 h 33"/>
                <a:gd name="T4" fmla="*/ 0 w 446"/>
                <a:gd name="T5" fmla="*/ 59769 h 33"/>
                <a:gd name="T6" fmla="*/ 23428 w 446"/>
                <a:gd name="T7" fmla="*/ 85756 h 33"/>
                <a:gd name="T8" fmla="*/ 1137578 w 446"/>
                <a:gd name="T9" fmla="*/ 44177 h 33"/>
                <a:gd name="T10" fmla="*/ 1161006 w 446"/>
                <a:gd name="T11" fmla="*/ 20789 h 33"/>
                <a:gd name="T12" fmla="*/ 1137578 w 446"/>
                <a:gd name="T13" fmla="*/ 0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3"/>
                <a:gd name="T23" fmla="*/ 446 w 446"/>
                <a:gd name="T24" fmla="*/ 33 h 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3">
                  <a:moveTo>
                    <a:pt x="437" y="0"/>
                  </a:moveTo>
                  <a:cubicBezTo>
                    <a:pt x="294" y="4"/>
                    <a:pt x="152" y="8"/>
                    <a:pt x="9" y="13"/>
                  </a:cubicBezTo>
                  <a:cubicBezTo>
                    <a:pt x="4" y="13"/>
                    <a:pt x="0" y="17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cubicBezTo>
                    <a:pt x="152" y="28"/>
                    <a:pt x="294" y="22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3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50"/>
            <p:cNvSpPr>
              <a:spLocks noChangeArrowheads="1"/>
            </p:cNvSpPr>
            <p:nvPr/>
          </p:nvSpPr>
          <p:spPr bwMode="auto">
            <a:xfrm>
              <a:off x="918031" y="1123625"/>
              <a:ext cx="1161006" cy="67066"/>
            </a:xfrm>
            <a:custGeom>
              <a:avLst/>
              <a:gdLst>
                <a:gd name="T0" fmla="*/ 1137578 w 446"/>
                <a:gd name="T1" fmla="*/ 0 h 26"/>
                <a:gd name="T2" fmla="*/ 23428 w 446"/>
                <a:gd name="T3" fmla="*/ 12897 h 26"/>
                <a:gd name="T4" fmla="*/ 0 w 446"/>
                <a:gd name="T5" fmla="*/ 41271 h 26"/>
                <a:gd name="T6" fmla="*/ 23428 w 446"/>
                <a:gd name="T7" fmla="*/ 64487 h 26"/>
                <a:gd name="T8" fmla="*/ 1137578 w 446"/>
                <a:gd name="T9" fmla="*/ 43851 h 26"/>
                <a:gd name="T10" fmla="*/ 1161006 w 446"/>
                <a:gd name="T11" fmla="*/ 20636 h 26"/>
                <a:gd name="T12" fmla="*/ 1137578 w 446"/>
                <a:gd name="T13" fmla="*/ 0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26"/>
                <a:gd name="T23" fmla="*/ 446 w 446"/>
                <a:gd name="T24" fmla="*/ 26 h 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26">
                  <a:moveTo>
                    <a:pt x="437" y="0"/>
                  </a:moveTo>
                  <a:cubicBezTo>
                    <a:pt x="294" y="2"/>
                    <a:pt x="152" y="3"/>
                    <a:pt x="9" y="5"/>
                  </a:cubicBezTo>
                  <a:cubicBezTo>
                    <a:pt x="4" y="5"/>
                    <a:pt x="0" y="10"/>
                    <a:pt x="0" y="16"/>
                  </a:cubicBezTo>
                  <a:cubicBezTo>
                    <a:pt x="0" y="21"/>
                    <a:pt x="4" y="26"/>
                    <a:pt x="9" y="25"/>
                  </a:cubicBezTo>
                  <a:cubicBezTo>
                    <a:pt x="152" y="23"/>
                    <a:pt x="294" y="20"/>
                    <a:pt x="437" y="17"/>
                  </a:cubicBezTo>
                  <a:cubicBezTo>
                    <a:pt x="442" y="17"/>
                    <a:pt x="446" y="13"/>
                    <a:pt x="446" y="8"/>
                  </a:cubicBezTo>
                  <a:cubicBezTo>
                    <a:pt x="446" y="4"/>
                    <a:pt x="442" y="0"/>
                    <a:pt x="437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51"/>
            <p:cNvSpPr>
              <a:spLocks noChangeArrowheads="1"/>
            </p:cNvSpPr>
            <p:nvPr/>
          </p:nvSpPr>
          <p:spPr bwMode="auto">
            <a:xfrm>
              <a:off x="889445" y="712435"/>
              <a:ext cx="1159907" cy="83557"/>
            </a:xfrm>
            <a:custGeom>
              <a:avLst/>
              <a:gdLst>
                <a:gd name="T0" fmla="*/ 1136501 w 446"/>
                <a:gd name="T1" fmla="*/ 39167 h 32"/>
                <a:gd name="T2" fmla="*/ 26007 w 446"/>
                <a:gd name="T3" fmla="*/ 0 h 32"/>
                <a:gd name="T4" fmla="*/ 0 w 446"/>
                <a:gd name="T5" fmla="*/ 26112 h 32"/>
                <a:gd name="T6" fmla="*/ 26007 w 446"/>
                <a:gd name="T7" fmla="*/ 52223 h 32"/>
                <a:gd name="T8" fmla="*/ 1136501 w 446"/>
                <a:gd name="T9" fmla="*/ 83557 h 32"/>
                <a:gd name="T10" fmla="*/ 1159907 w 446"/>
                <a:gd name="T11" fmla="*/ 62668 h 32"/>
                <a:gd name="T12" fmla="*/ 1136501 w 446"/>
                <a:gd name="T13" fmla="*/ 3916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2"/>
                <a:gd name="T23" fmla="*/ 446 w 446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2">
                  <a:moveTo>
                    <a:pt x="437" y="15"/>
                  </a:moveTo>
                  <a:cubicBezTo>
                    <a:pt x="294" y="10"/>
                    <a:pt x="152" y="5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52" y="24"/>
                    <a:pt x="294" y="28"/>
                    <a:pt x="437" y="32"/>
                  </a:cubicBezTo>
                  <a:cubicBezTo>
                    <a:pt x="442" y="32"/>
                    <a:pt x="446" y="29"/>
                    <a:pt x="446" y="24"/>
                  </a:cubicBezTo>
                  <a:cubicBezTo>
                    <a:pt x="446" y="19"/>
                    <a:pt x="442" y="15"/>
                    <a:pt x="437" y="15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52"/>
            <p:cNvSpPr>
              <a:spLocks noChangeArrowheads="1"/>
            </p:cNvSpPr>
            <p:nvPr/>
          </p:nvSpPr>
          <p:spPr bwMode="auto">
            <a:xfrm>
              <a:off x="889445" y="587100"/>
              <a:ext cx="1159907" cy="98949"/>
            </a:xfrm>
            <a:custGeom>
              <a:avLst/>
              <a:gdLst>
                <a:gd name="T0" fmla="*/ 1136501 w 446"/>
                <a:gd name="T1" fmla="*/ 52078 h 38"/>
                <a:gd name="T2" fmla="*/ 26007 w 446"/>
                <a:gd name="T3" fmla="*/ 0 h 38"/>
                <a:gd name="T4" fmla="*/ 0 w 446"/>
                <a:gd name="T5" fmla="*/ 23435 h 38"/>
                <a:gd name="T6" fmla="*/ 26007 w 446"/>
                <a:gd name="T7" fmla="*/ 52078 h 38"/>
                <a:gd name="T8" fmla="*/ 1136501 w 446"/>
                <a:gd name="T9" fmla="*/ 98949 h 38"/>
                <a:gd name="T10" fmla="*/ 1159907 w 446"/>
                <a:gd name="T11" fmla="*/ 75514 h 38"/>
                <a:gd name="T12" fmla="*/ 1136501 w 446"/>
                <a:gd name="T13" fmla="*/ 5207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38"/>
                <a:gd name="T23" fmla="*/ 446 w 446"/>
                <a:gd name="T24" fmla="*/ 38 h 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38">
                  <a:moveTo>
                    <a:pt x="437" y="20"/>
                  </a:moveTo>
                  <a:cubicBezTo>
                    <a:pt x="294" y="13"/>
                    <a:pt x="152" y="7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26"/>
                    <a:pt x="294" y="32"/>
                    <a:pt x="437" y="38"/>
                  </a:cubicBezTo>
                  <a:cubicBezTo>
                    <a:pt x="442" y="38"/>
                    <a:pt x="446" y="34"/>
                    <a:pt x="446" y="29"/>
                  </a:cubicBezTo>
                  <a:cubicBezTo>
                    <a:pt x="446" y="25"/>
                    <a:pt x="442" y="20"/>
                    <a:pt x="437" y="2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53"/>
            <p:cNvSpPr>
              <a:spLocks noChangeArrowheads="1"/>
            </p:cNvSpPr>
            <p:nvPr/>
          </p:nvSpPr>
          <p:spPr bwMode="auto">
            <a:xfrm>
              <a:off x="889445" y="459565"/>
              <a:ext cx="1159907" cy="117640"/>
            </a:xfrm>
            <a:custGeom>
              <a:avLst/>
              <a:gdLst>
                <a:gd name="T0" fmla="*/ 1136501 w 446"/>
                <a:gd name="T1" fmla="*/ 70584 h 45"/>
                <a:gd name="T2" fmla="*/ 26007 w 446"/>
                <a:gd name="T3" fmla="*/ 0 h 45"/>
                <a:gd name="T4" fmla="*/ 0 w 446"/>
                <a:gd name="T5" fmla="*/ 26142 h 45"/>
                <a:gd name="T6" fmla="*/ 26007 w 446"/>
                <a:gd name="T7" fmla="*/ 54899 h 45"/>
                <a:gd name="T8" fmla="*/ 1136501 w 446"/>
                <a:gd name="T9" fmla="*/ 115026 h 45"/>
                <a:gd name="T10" fmla="*/ 1159907 w 446"/>
                <a:gd name="T11" fmla="*/ 94112 h 45"/>
                <a:gd name="T12" fmla="*/ 1136501 w 446"/>
                <a:gd name="T13" fmla="*/ 70584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45"/>
                <a:gd name="T23" fmla="*/ 446 w 446"/>
                <a:gd name="T24" fmla="*/ 45 h 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45">
                  <a:moveTo>
                    <a:pt x="437" y="27"/>
                  </a:moveTo>
                  <a:cubicBezTo>
                    <a:pt x="294" y="18"/>
                    <a:pt x="152" y="9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1"/>
                  </a:cubicBezTo>
                  <a:cubicBezTo>
                    <a:pt x="152" y="29"/>
                    <a:pt x="294" y="36"/>
                    <a:pt x="437" y="44"/>
                  </a:cubicBezTo>
                  <a:cubicBezTo>
                    <a:pt x="442" y="45"/>
                    <a:pt x="446" y="41"/>
                    <a:pt x="446" y="36"/>
                  </a:cubicBezTo>
                  <a:cubicBezTo>
                    <a:pt x="446" y="31"/>
                    <a:pt x="442" y="27"/>
                    <a:pt x="437" y="27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54"/>
            <p:cNvSpPr>
              <a:spLocks noChangeArrowheads="1"/>
            </p:cNvSpPr>
            <p:nvPr/>
          </p:nvSpPr>
          <p:spPr bwMode="auto">
            <a:xfrm>
              <a:off x="889445" y="329831"/>
              <a:ext cx="1159907" cy="133032"/>
            </a:xfrm>
            <a:custGeom>
              <a:avLst/>
              <a:gdLst>
                <a:gd name="T0" fmla="*/ 1136501 w 446"/>
                <a:gd name="T1" fmla="*/ 86080 h 51"/>
                <a:gd name="T2" fmla="*/ 26007 w 446"/>
                <a:gd name="T3" fmla="*/ 0 h 51"/>
                <a:gd name="T4" fmla="*/ 0 w 446"/>
                <a:gd name="T5" fmla="*/ 23476 h 51"/>
                <a:gd name="T6" fmla="*/ 26007 w 446"/>
                <a:gd name="T7" fmla="*/ 52169 h 51"/>
                <a:gd name="T8" fmla="*/ 1136501 w 446"/>
                <a:gd name="T9" fmla="*/ 130424 h 51"/>
                <a:gd name="T10" fmla="*/ 1159907 w 446"/>
                <a:gd name="T11" fmla="*/ 109556 h 51"/>
                <a:gd name="T12" fmla="*/ 1136501 w 446"/>
                <a:gd name="T13" fmla="*/ 8608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6"/>
                <a:gd name="T22" fmla="*/ 0 h 51"/>
                <a:gd name="T23" fmla="*/ 446 w 446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6" h="51">
                  <a:moveTo>
                    <a:pt x="437" y="33"/>
                  </a:moveTo>
                  <a:cubicBezTo>
                    <a:pt x="294" y="22"/>
                    <a:pt x="152" y="11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52" y="30"/>
                    <a:pt x="294" y="40"/>
                    <a:pt x="437" y="50"/>
                  </a:cubicBezTo>
                  <a:cubicBezTo>
                    <a:pt x="442" y="51"/>
                    <a:pt x="446" y="47"/>
                    <a:pt x="446" y="42"/>
                  </a:cubicBezTo>
                  <a:cubicBezTo>
                    <a:pt x="446" y="37"/>
                    <a:pt x="442" y="33"/>
                    <a:pt x="437" y="33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55"/>
            <p:cNvSpPr>
              <a:spLocks noChangeArrowheads="1"/>
            </p:cNvSpPr>
            <p:nvPr/>
          </p:nvSpPr>
          <p:spPr bwMode="auto">
            <a:xfrm>
              <a:off x="2187880" y="312240"/>
              <a:ext cx="98949" cy="1175299"/>
            </a:xfrm>
            <a:custGeom>
              <a:avLst/>
              <a:gdLst>
                <a:gd name="T0" fmla="*/ 0 w 90"/>
                <a:gd name="T1" fmla="*/ 0 h 1069"/>
                <a:gd name="T2" fmla="*/ 0 w 90"/>
                <a:gd name="T3" fmla="*/ 1175299 h 1069"/>
                <a:gd name="T4" fmla="*/ 49475 w 90"/>
                <a:gd name="T5" fmla="*/ 1136819 h 1069"/>
                <a:gd name="T6" fmla="*/ 98949 w 90"/>
                <a:gd name="T7" fmla="*/ 1175299 h 1069"/>
                <a:gd name="T8" fmla="*/ 98949 w 90"/>
                <a:gd name="T9" fmla="*/ 0 h 1069"/>
                <a:gd name="T10" fmla="*/ 0 w 90"/>
                <a:gd name="T11" fmla="*/ 0 h 10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069"/>
                <a:gd name="T20" fmla="*/ 90 w 90"/>
                <a:gd name="T21" fmla="*/ 1069 h 10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069">
                  <a:moveTo>
                    <a:pt x="0" y="0"/>
                  </a:moveTo>
                  <a:lnTo>
                    <a:pt x="0" y="1069"/>
                  </a:lnTo>
                  <a:lnTo>
                    <a:pt x="45" y="1034"/>
                  </a:lnTo>
                  <a:lnTo>
                    <a:pt x="90" y="1069"/>
                  </a:lnTo>
                  <a:lnTo>
                    <a:pt x="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文本框 56"/>
            <p:cNvSpPr>
              <a:spLocks noChangeArrowheads="1"/>
            </p:cNvSpPr>
            <p:nvPr/>
          </p:nvSpPr>
          <p:spPr bwMode="auto">
            <a:xfrm>
              <a:off x="967505" y="3097115"/>
              <a:ext cx="387881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CONTENTS</a:t>
              </a:r>
            </a:p>
          </p:txBody>
        </p:sp>
      </p:grpSp>
      <p:pic>
        <p:nvPicPr>
          <p:cNvPr id="5176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1555798"/>
            <a:ext cx="527050" cy="527050"/>
          </a:xfrm>
          <a:prstGeom prst="rect">
            <a:avLst/>
          </a:prstGeom>
          <a:blipFill dpi="0" rotWithShape="1">
            <a:blip r:embed="rId4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77" name="Picture 7" descr="E:\Design Area\CSO\Processing\presentation\bizpro\asd\images\01_Main-Background_Light_0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52" y="2718271"/>
            <a:ext cx="527050" cy="527050"/>
          </a:xfrm>
          <a:prstGeom prst="rect">
            <a:avLst/>
          </a:prstGeom>
          <a:blipFill dpi="0" rotWithShape="1">
            <a:blip r:embed="rId4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056" name="文本框 59"/>
          <p:cNvSpPr>
            <a:spLocks noChangeArrowheads="1"/>
          </p:cNvSpPr>
          <p:nvPr/>
        </p:nvSpPr>
        <p:spPr bwMode="auto">
          <a:xfrm>
            <a:off x="6483060" y="1480574"/>
            <a:ext cx="544671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JS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  <p:sp>
        <p:nvSpPr>
          <p:cNvPr id="2058" name="文本框 61"/>
          <p:cNvSpPr>
            <a:spLocks noChangeArrowheads="1"/>
          </p:cNvSpPr>
          <p:nvPr/>
        </p:nvSpPr>
        <p:spPr bwMode="auto">
          <a:xfrm>
            <a:off x="6483064" y="2644316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项目展示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文本框 61"/>
          <p:cNvSpPr>
            <a:spLocks noChangeArrowheads="1"/>
          </p:cNvSpPr>
          <p:nvPr/>
        </p:nvSpPr>
        <p:spPr bwMode="auto">
          <a:xfrm>
            <a:off x="6483064" y="3720475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知识点讲解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6" name="Picture 10" descr="E:\Design Area\CSO\Processing\presentation\bizpro\asd\images\01_Main-Background_Light_1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348" y="4867689"/>
            <a:ext cx="527050" cy="527050"/>
          </a:xfrm>
          <a:prstGeom prst="rect">
            <a:avLst/>
          </a:prstGeom>
          <a:blipFill dpi="0" rotWithShape="1">
            <a:blip r:embed="rId4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7" name="文本框 61"/>
          <p:cNvSpPr>
            <a:spLocks noChangeArrowheads="1"/>
          </p:cNvSpPr>
          <p:nvPr/>
        </p:nvSpPr>
        <p:spPr bwMode="auto">
          <a:xfrm>
            <a:off x="6483060" y="4796634"/>
            <a:ext cx="5446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总结及作用布置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8" name="Picture 6" descr="E:\Design Area\CSO\Processing\presentation\bizpro\asd\images\01_Main-Background_Light_0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3783688"/>
            <a:ext cx="527050" cy="527050"/>
          </a:xfrm>
          <a:prstGeom prst="rect">
            <a:avLst/>
          </a:prstGeom>
          <a:blipFill dpi="0" rotWithShape="1">
            <a:blip r:embed="rId4"/>
            <a:srcRect/>
            <a:stretch>
              <a:fillRect r="-77778"/>
            </a:stretch>
          </a:blipFill>
          <a:ln w="57150" cmpd="sng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8" y="1604345"/>
            <a:ext cx="9901131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停止动画排</a:t>
            </a:r>
            <a:r>
              <a:rPr lang="zh-CN" altLang="en-US" kern="0" dirty="0" smtClean="0"/>
              <a:t>队</a:t>
            </a:r>
            <a:endParaRPr lang="en-US" altLang="zh-CN" kern="0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stop</a:t>
            </a:r>
            <a:r>
              <a:rPr lang="en-US" altLang="zh-CN" dirty="0" smtClean="0"/>
              <a:t>()</a:t>
            </a:r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总结</a:t>
            </a:r>
            <a:r>
              <a:rPr lang="en-US" altLang="zh-CN" dirty="0"/>
              <a:t>: </a:t>
            </a:r>
            <a:r>
              <a:rPr lang="zh-CN" altLang="en-US" dirty="0"/>
              <a:t>每次使用动画之前，先调用 </a:t>
            </a:r>
            <a:r>
              <a:rPr lang="en-US" altLang="zh-CN" dirty="0"/>
              <a:t>stop() ,</a:t>
            </a:r>
            <a:r>
              <a:rPr lang="zh-CN" altLang="en-US" dirty="0"/>
              <a:t>在调用动画。</a:t>
            </a: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366959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0027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2-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简洁版滑动下拉菜单</a:t>
              </a:r>
              <a:endPara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14C0E42E-68B0-4780-8C65-ECED0158F6F9}"/>
              </a:ext>
            </a:extLst>
          </p:cNvPr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滑动下拉菜单</a:t>
            </a:r>
          </a:p>
        </p:txBody>
      </p:sp>
      <p:pic>
        <p:nvPicPr>
          <p:cNvPr id="3" name="效果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094038" y="2255837"/>
            <a:ext cx="5105082" cy="44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8" y="1604345"/>
            <a:ext cx="9901131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事件切</a:t>
            </a:r>
            <a:r>
              <a:rPr lang="zh-CN" altLang="en-US" kern="0" dirty="0" smtClean="0"/>
              <a:t>换</a:t>
            </a:r>
            <a:endParaRPr lang="en-US" altLang="zh-CN" kern="0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hover([over,]out</a:t>
            </a:r>
            <a:r>
              <a:rPr lang="en-US" altLang="zh-CN" dirty="0" smtClean="0"/>
              <a:t>)</a:t>
            </a:r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over:</a:t>
            </a:r>
            <a:r>
              <a:rPr lang="zh-CN" altLang="zh-CN" dirty="0"/>
              <a:t>鼠标移到元素上要触发的函数（相当于</a:t>
            </a:r>
            <a:r>
              <a:rPr lang="en-US" altLang="zh-CN" dirty="0"/>
              <a:t>mouseenter</a:t>
            </a:r>
            <a:r>
              <a:rPr lang="zh-CN" altLang="zh-CN" dirty="0"/>
              <a:t>）</a:t>
            </a:r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out:</a:t>
            </a:r>
            <a:r>
              <a:rPr lang="zh-CN" altLang="zh-CN" dirty="0"/>
              <a:t>鼠标移出元素要触发的函数（相当于</a:t>
            </a:r>
            <a:r>
              <a:rPr lang="en-US" altLang="zh-CN" dirty="0"/>
              <a:t>mouseleave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如果只写一个函数，则鼠标经过和离开都会触发它</a:t>
            </a:r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139259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648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3-</a:t>
              </a: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优化练习</a:t>
              </a:r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14C0E42E-68B0-4780-8C65-ECED0158F6F9}"/>
              </a:ext>
            </a:extLst>
          </p:cNvPr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滑动下拉菜单</a:t>
            </a:r>
          </a:p>
        </p:txBody>
      </p:sp>
      <p:pic>
        <p:nvPicPr>
          <p:cNvPr id="3" name="效果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156903" y="2255837"/>
            <a:ext cx="5105082" cy="44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6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作业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内容占位符 2"/>
          <p:cNvSpPr txBox="1"/>
          <p:nvPr/>
        </p:nvSpPr>
        <p:spPr>
          <a:xfrm>
            <a:off x="1110615" y="1552047"/>
            <a:ext cx="7892203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sz="2400" kern="0" dirty="0" smtClean="0"/>
              <a:t>王者荣耀手风琴</a:t>
            </a:r>
            <a:endParaRPr lang="en-US" altLang="zh-CN" sz="2400" kern="0" dirty="0" smtClean="0"/>
          </a:p>
          <a:p>
            <a:pPr algn="l">
              <a:buClr>
                <a:srgbClr val="E0645A"/>
              </a:buClr>
            </a:pPr>
            <a:endParaRPr lang="zh-CN" altLang="en-US" sz="2400" kern="0" dirty="0"/>
          </a:p>
        </p:txBody>
      </p:sp>
      <p:pic>
        <p:nvPicPr>
          <p:cNvPr id="2" name="效果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9964" y="2713672"/>
            <a:ext cx="11972071" cy="2467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190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小结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094844" y="3110391"/>
            <a:ext cx="8848745" cy="2601092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52609" y="1750779"/>
            <a:ext cx="5974068" cy="1113751"/>
            <a:chOff x="9087077" y="1527388"/>
            <a:chExt cx="2303707" cy="2303706"/>
          </a:xfrm>
        </p:grpSpPr>
        <p:sp>
          <p:nvSpPr>
            <p:cNvPr id="17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ysClr val="window" lastClr="FFFFFF"/>
                </a:gs>
                <a:gs pos="100000">
                  <a:srgbClr val="E2E2E2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8" name="椭圆 34"/>
            <p:cNvSpPr/>
            <p:nvPr/>
          </p:nvSpPr>
          <p:spPr>
            <a:xfrm>
              <a:off x="9166557" y="1710379"/>
              <a:ext cx="214474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82309" y="1984488"/>
            <a:ext cx="5431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cs typeface="+mn-ea"/>
                <a:sym typeface="+mn-lt"/>
              </a:rPr>
              <a:t>小结</a:t>
            </a:r>
            <a:r>
              <a:rPr lang="en-US" altLang="zh-CN" sz="3600" dirty="0" smtClean="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高亮显示案例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432325" y="3225812"/>
            <a:ext cx="851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复习知识点及重难点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样式操作</a:t>
            </a: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400" dirty="0" smtClean="0">
                <a:solidFill>
                  <a:schemeClr val="bg1"/>
                </a:solidFill>
                <a:cs typeface="+mn-ea"/>
                <a:sym typeface="+mn-lt"/>
              </a:rPr>
              <a:t>动画效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4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"/>
          <p:cNvSpPr>
            <a:spLocks noChangeArrowheads="1"/>
          </p:cNvSpPr>
          <p:nvPr/>
        </p:nvSpPr>
        <p:spPr bwMode="auto">
          <a:xfrm>
            <a:off x="0" y="1544638"/>
            <a:ext cx="12192000" cy="3770312"/>
          </a:xfrm>
          <a:prstGeom prst="rect">
            <a:avLst/>
          </a:prstGeom>
          <a:blipFill dpi="0" rotWithShape="1">
            <a:blip r:embed="rId3"/>
            <a:srcRect/>
            <a:stretch>
              <a:fillRect b="-81895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70" tIns="46990" rIns="90170" bIns="46990"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9461" name="文本框 22"/>
          <p:cNvSpPr>
            <a:spLocks noChangeArrowheads="1"/>
          </p:cNvSpPr>
          <p:nvPr/>
        </p:nvSpPr>
        <p:spPr bwMode="auto">
          <a:xfrm>
            <a:off x="390525" y="1936750"/>
            <a:ext cx="66135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THE END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463" name="直接连接符 25"/>
          <p:cNvSpPr>
            <a:spLocks noChangeShapeType="1"/>
          </p:cNvSpPr>
          <p:nvPr/>
        </p:nvSpPr>
        <p:spPr bwMode="auto">
          <a:xfrm>
            <a:off x="528638" y="3743325"/>
            <a:ext cx="59023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64" name="Group 6"/>
          <p:cNvGrpSpPr/>
          <p:nvPr/>
        </p:nvGrpSpPr>
        <p:grpSpPr bwMode="auto">
          <a:xfrm>
            <a:off x="7065963" y="1198563"/>
            <a:ext cx="4892675" cy="3451225"/>
            <a:chOff x="0" y="0"/>
            <a:chExt cx="8420" cy="6208"/>
          </a:xfrm>
        </p:grpSpPr>
        <p:sp>
          <p:nvSpPr>
            <p:cNvPr id="19465" name="五边形 9"/>
            <p:cNvSpPr>
              <a:spLocks noChangeArrowheads="1"/>
            </p:cNvSpPr>
            <p:nvPr/>
          </p:nvSpPr>
          <p:spPr bwMode="auto">
            <a:xfrm rot="5400000">
              <a:off x="-1989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6" name="五边形 12"/>
            <p:cNvSpPr>
              <a:spLocks noChangeArrowheads="1"/>
            </p:cNvSpPr>
            <p:nvPr/>
          </p:nvSpPr>
          <p:spPr bwMode="auto">
            <a:xfrm rot="5400000">
              <a:off x="834" y="1989"/>
              <a:ext cx="6208" cy="2230"/>
            </a:xfrm>
            <a:prstGeom prst="homePlate">
              <a:avLst>
                <a:gd name="adj" fmla="val 69596"/>
              </a:avLst>
            </a:prstGeom>
            <a:solidFill>
              <a:srgbClr val="6B9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9467" name="五边形 15"/>
            <p:cNvSpPr>
              <a:spLocks noChangeArrowheads="1"/>
            </p:cNvSpPr>
            <p:nvPr/>
          </p:nvSpPr>
          <p:spPr bwMode="auto">
            <a:xfrm rot="5400000">
              <a:off x="3656" y="1986"/>
              <a:ext cx="6208" cy="2233"/>
            </a:xfrm>
            <a:prstGeom prst="homePlate">
              <a:avLst>
                <a:gd name="adj" fmla="val 69503"/>
              </a:avLst>
            </a:prstGeom>
            <a:solidFill>
              <a:srgbClr val="A4B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9468" name="Group 10"/>
            <p:cNvGrpSpPr/>
            <p:nvPr/>
          </p:nvGrpSpPr>
          <p:grpSpPr bwMode="auto">
            <a:xfrm>
              <a:off x="100" y="0"/>
              <a:ext cx="8320" cy="3687"/>
              <a:chOff x="0" y="0"/>
              <a:chExt cx="8320" cy="3687"/>
            </a:xfrm>
          </p:grpSpPr>
          <p:sp>
            <p:nvSpPr>
              <p:cNvPr id="19469" name="直角三角形 10"/>
              <p:cNvSpPr>
                <a:spLocks noChangeArrowheads="1"/>
              </p:cNvSpPr>
              <p:nvPr/>
            </p:nvSpPr>
            <p:spPr bwMode="auto">
              <a:xfrm>
                <a:off x="2130" y="0"/>
                <a:ext cx="543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0" name="直角三角形 13"/>
              <p:cNvSpPr>
                <a:spLocks noChangeArrowheads="1"/>
              </p:cNvSpPr>
              <p:nvPr/>
            </p:nvSpPr>
            <p:spPr bwMode="auto">
              <a:xfrm>
                <a:off x="4953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19471" name="直角三角形 16"/>
              <p:cNvSpPr>
                <a:spLocks noChangeArrowheads="1"/>
              </p:cNvSpPr>
              <p:nvPr/>
            </p:nvSpPr>
            <p:spPr bwMode="auto">
              <a:xfrm>
                <a:off x="7778" y="0"/>
                <a:ext cx="542" cy="633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19472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25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3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4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74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7" y="1659"/>
                <a:ext cx="2029" cy="2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3522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项目展示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效果">
            <a:hlinkClick r:id="" action="ppaction://media"/>
            <a:extLst>
              <a:ext uri="{FF2B5EF4-FFF2-40B4-BE49-F238E27FC236}">
                <a16:creationId xmlns:a16="http://schemas.microsoft.com/office/drawing/2014/main" xmlns="" id="{1B296081-8387-4CDC-8D3C-7CFAFF51D2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851772" y="1461727"/>
            <a:ext cx="8488455" cy="5223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2714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圆角矩形 13"/>
          <p:cNvSpPr/>
          <p:nvPr/>
        </p:nvSpPr>
        <p:spPr>
          <a:xfrm>
            <a:off x="1247214" y="2024270"/>
            <a:ext cx="8961432" cy="3645010"/>
          </a:xfrm>
          <a:prstGeom prst="roundRect">
            <a:avLst>
              <a:gd name="adj" fmla="val 6410"/>
            </a:avLst>
          </a:prstGeom>
          <a:solidFill>
            <a:srgbClr val="E0645A"/>
          </a:solidFill>
          <a:ln w="2540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chemeClr val="bg1"/>
                </a:gs>
              </a:gsLst>
              <a:lin ang="2700000" scaled="1"/>
              <a:tileRect/>
            </a:gradFill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480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72310" y="2740414"/>
            <a:ext cx="78515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000">
              <a:lnSpc>
                <a:spcPct val="150000"/>
              </a:lnSpc>
              <a:buClr>
                <a:srgbClr val="F4C96A"/>
              </a:buClr>
              <a:defRPr/>
            </a:pP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本项目中学习了以下知识点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样式操作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  <a:p>
            <a:pPr marL="342900" indent="-342900" defTabSz="1016000">
              <a:lnSpc>
                <a:spcPct val="150000"/>
              </a:lnSpc>
              <a:buClr>
                <a:srgbClr val="F4C96A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3200" dirty="0" smtClean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3200" dirty="0" smtClean="0">
                <a:solidFill>
                  <a:schemeClr val="bg1"/>
                </a:solidFill>
                <a:cs typeface="+mn-ea"/>
                <a:sym typeface="+mn-lt"/>
              </a:rPr>
              <a:t>动画效</a:t>
            </a:r>
            <a:r>
              <a:rPr lang="zh-CN" altLang="en-US" sz="3200" dirty="0">
                <a:solidFill>
                  <a:schemeClr val="bg1"/>
                </a:solidFill>
                <a:cs typeface="+mn-ea"/>
                <a:sym typeface="+mn-lt"/>
              </a:rPr>
              <a:t>果</a:t>
            </a:r>
            <a:endParaRPr lang="en-US" altLang="zh-CN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项目重难点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756017" y="4261661"/>
            <a:ext cx="7558462" cy="898761"/>
            <a:chOff x="9087077" y="1527388"/>
            <a:chExt cx="2303707" cy="2303706"/>
          </a:xfrm>
        </p:grpSpPr>
        <p:sp>
          <p:nvSpPr>
            <p:cNvPr id="82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784916" y="2851577"/>
            <a:ext cx="7558462" cy="898761"/>
            <a:chOff x="9087077" y="1527388"/>
            <a:chExt cx="2303707" cy="2303706"/>
          </a:xfrm>
        </p:grpSpPr>
        <p:sp>
          <p:nvSpPr>
            <p:cNvPr id="85" name="椭圆 33"/>
            <p:cNvSpPr/>
            <p:nvPr/>
          </p:nvSpPr>
          <p:spPr>
            <a:xfrm>
              <a:off x="9087077" y="1527388"/>
              <a:ext cx="2303707" cy="2303706"/>
            </a:xfrm>
            <a:prstGeom prst="round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25400" cap="flat" cmpd="sng" algn="ctr">
              <a:noFill/>
              <a:prstDash val="solid"/>
            </a:ln>
            <a:effectLst>
              <a:outerShdw blurRad="190500" dist="88900" dir="2700000" algn="tl" rotWithShape="0">
                <a:prstClr val="black">
                  <a:alpha val="3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椭圆 34"/>
            <p:cNvSpPr/>
            <p:nvPr/>
          </p:nvSpPr>
          <p:spPr>
            <a:xfrm>
              <a:off x="9126817" y="1710378"/>
              <a:ext cx="2224226" cy="1937724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8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88900" dist="38100" dir="13500000">
                <a:prstClr val="black">
                  <a:alpha val="40000"/>
                </a:prstClr>
              </a:inn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86"/>
          <p:cNvSpPr txBox="1"/>
          <p:nvPr/>
        </p:nvSpPr>
        <p:spPr bwMode="auto">
          <a:xfrm>
            <a:off x="4174862" y="3015626"/>
            <a:ext cx="5805530" cy="535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en-US" altLang="zh-CN" sz="2665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665" dirty="0">
                <a:solidFill>
                  <a:schemeClr val="bg1"/>
                </a:solidFill>
                <a:cs typeface="+mn-ea"/>
                <a:sym typeface="+mn-lt"/>
              </a:rPr>
              <a:t>样式操作</a:t>
            </a:r>
          </a:p>
        </p:txBody>
      </p:sp>
      <p:sp>
        <p:nvSpPr>
          <p:cNvPr id="88" name="文本框 87"/>
          <p:cNvSpPr txBox="1"/>
          <p:nvPr/>
        </p:nvSpPr>
        <p:spPr bwMode="auto">
          <a:xfrm>
            <a:off x="4174862" y="4426976"/>
            <a:ext cx="6760072" cy="54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rgbClr val="CC0000"/>
              </a:buClr>
              <a:buSzPct val="85000"/>
            </a:pPr>
            <a:r>
              <a:rPr lang="en-US" altLang="zh-CN" sz="2665" dirty="0">
                <a:solidFill>
                  <a:schemeClr val="bg1"/>
                </a:solidFill>
                <a:cs typeface="+mn-ea"/>
                <a:sym typeface="+mn-lt"/>
              </a:rPr>
              <a:t>jQuery</a:t>
            </a:r>
            <a:r>
              <a:rPr lang="zh-CN" altLang="en-US" sz="2665" dirty="0">
                <a:solidFill>
                  <a:schemeClr val="bg1"/>
                </a:solidFill>
                <a:cs typeface="+mn-ea"/>
                <a:sym typeface="+mn-lt"/>
              </a:rPr>
              <a:t>效果</a:t>
            </a: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2731472" y="3317974"/>
            <a:ext cx="102454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731471" y="4726464"/>
            <a:ext cx="1008000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1078586" y="2851577"/>
            <a:ext cx="1682019" cy="901951"/>
            <a:chOff x="1237875" y="1802467"/>
            <a:chExt cx="1682019" cy="901951"/>
          </a:xfrm>
        </p:grpSpPr>
        <p:grpSp>
          <p:nvGrpSpPr>
            <p:cNvPr id="92" name="组合 91"/>
            <p:cNvGrpSpPr/>
            <p:nvPr/>
          </p:nvGrpSpPr>
          <p:grpSpPr>
            <a:xfrm>
              <a:off x="1237875" y="1802467"/>
              <a:ext cx="1682019" cy="901951"/>
              <a:chOff x="9087077" y="1527388"/>
              <a:chExt cx="2303707" cy="2303706"/>
            </a:xfrm>
          </p:grpSpPr>
          <p:sp>
            <p:nvSpPr>
              <p:cNvPr id="94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1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3" name="文本框 92"/>
            <p:cNvSpPr txBox="1"/>
            <p:nvPr/>
          </p:nvSpPr>
          <p:spPr bwMode="auto">
            <a:xfrm>
              <a:off x="1427602" y="1981606"/>
              <a:ext cx="1302564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重点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1078586" y="4231958"/>
            <a:ext cx="1682019" cy="901951"/>
            <a:chOff x="1237875" y="3182848"/>
            <a:chExt cx="1682019" cy="901951"/>
          </a:xfrm>
        </p:grpSpPr>
        <p:grpSp>
          <p:nvGrpSpPr>
            <p:cNvPr id="97" name="组合 96"/>
            <p:cNvGrpSpPr/>
            <p:nvPr/>
          </p:nvGrpSpPr>
          <p:grpSpPr>
            <a:xfrm>
              <a:off x="1237875" y="3182848"/>
              <a:ext cx="1682019" cy="901951"/>
              <a:chOff x="9087077" y="1527388"/>
              <a:chExt cx="2303707" cy="2303706"/>
            </a:xfrm>
          </p:grpSpPr>
          <p:sp>
            <p:nvSpPr>
              <p:cNvPr id="99" name="椭圆 33"/>
              <p:cNvSpPr/>
              <p:nvPr/>
            </p:nvSpPr>
            <p:spPr>
              <a:xfrm>
                <a:off x="9087077" y="1527388"/>
                <a:ext cx="2303707" cy="230370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25400" cap="flat" cmpd="sng" algn="ctr">
                <a:noFill/>
                <a:prstDash val="solid"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椭圆 34"/>
              <p:cNvSpPr/>
              <p:nvPr/>
            </p:nvSpPr>
            <p:spPr>
              <a:xfrm>
                <a:off x="9166557" y="1710379"/>
                <a:ext cx="2144746" cy="1937724"/>
              </a:xfrm>
              <a:prstGeom prst="roundRect">
                <a:avLst/>
              </a:prstGeom>
              <a:solidFill>
                <a:schemeClr val="accent2"/>
              </a:solidFill>
              <a:ln w="2540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88900" dist="38100" dir="13500000">
                  <a:prstClr val="black">
                    <a:alpha val="40000"/>
                  </a:prstClr>
                </a:innerShdw>
              </a:effectLst>
            </p:spPr>
            <p:txBody>
              <a:bodyPr rtlCol="0" anchor="ctr"/>
              <a:lstStyle/>
              <a:p>
                <a:pPr algn="ctr"/>
                <a:endParaRPr lang="zh-CN" altLang="en-US" kern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8" name="文本框 97"/>
            <p:cNvSpPr txBox="1"/>
            <p:nvPr/>
          </p:nvSpPr>
          <p:spPr bwMode="auto">
            <a:xfrm>
              <a:off x="1428554" y="3390095"/>
              <a:ext cx="1300660" cy="5436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935" dirty="0">
                  <a:solidFill>
                    <a:schemeClr val="bg1"/>
                  </a:solidFill>
                  <a:cs typeface="+mn-ea"/>
                  <a:sym typeface="+mn-lt"/>
                </a:rPr>
                <a:t>难点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样式操作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操作 </a:t>
            </a:r>
            <a:r>
              <a:rPr lang="en-US" altLang="zh-CN" kern="0" dirty="0" err="1"/>
              <a:t>css</a:t>
            </a:r>
            <a:r>
              <a:rPr lang="en-US" altLang="zh-CN" kern="0" dirty="0"/>
              <a:t> </a:t>
            </a:r>
            <a:r>
              <a:rPr lang="zh-CN" altLang="en-US" kern="0" dirty="0"/>
              <a:t>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BC3AFE1-F52B-4391-9D3E-F8588413AD81}"/>
              </a:ext>
            </a:extLst>
          </p:cNvPr>
          <p:cNvSpPr/>
          <p:nvPr/>
        </p:nvSpPr>
        <p:spPr>
          <a:xfrm>
            <a:off x="1581375" y="2817821"/>
            <a:ext cx="798824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参数只写属性名，返回属性值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/>
            </a:r>
            <a:b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32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var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3200" kern="0" dirty="0" err="1">
                <a:solidFill>
                  <a:srgbClr val="0000FF"/>
                </a:solidFill>
                <a:latin typeface="var(--monospace)"/>
                <a:cs typeface="宋体" panose="02010600030101010101" pitchFamily="2" charset="-122"/>
              </a:rPr>
              <a:t>strColor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3200" kern="0" dirty="0">
                <a:solidFill>
                  <a:srgbClr val="981A1A"/>
                </a:solidFill>
                <a:latin typeface="var(--monospace)"/>
                <a:cs typeface="宋体" panose="02010600030101010101" pitchFamily="2" charset="-122"/>
              </a:rPr>
              <a:t>=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$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32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this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).</a:t>
            </a:r>
            <a:r>
              <a:rPr lang="en-US" altLang="zh-CN" sz="3200" kern="0" dirty="0" err="1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css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'color'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);</a:t>
            </a:r>
            <a:endParaRPr lang="zh-CN" altLang="en-US" sz="3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27C72F7-103F-40A6-BC0C-B9F52D1251F4}"/>
              </a:ext>
            </a:extLst>
          </p:cNvPr>
          <p:cNvSpPr/>
          <p:nvPr/>
        </p:nvSpPr>
        <p:spPr>
          <a:xfrm>
            <a:off x="1764255" y="4205013"/>
            <a:ext cx="780536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设置一组样式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/>
            </a:r>
            <a:b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$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32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this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).</a:t>
            </a:r>
            <a:r>
              <a:rPr lang="en-US" altLang="zh-CN" sz="3200" kern="0" dirty="0" err="1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css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''</a:t>
            </a: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color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''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, 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''</a:t>
            </a: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red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''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);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DF3A48-E894-482A-BE6B-61D5F44FB928}"/>
              </a:ext>
            </a:extLst>
          </p:cNvPr>
          <p:cNvSpPr/>
          <p:nvPr/>
        </p:nvSpPr>
        <p:spPr>
          <a:xfrm>
            <a:off x="785308" y="5592206"/>
            <a:ext cx="10972800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设</a:t>
            </a:r>
            <a:r>
              <a:rPr lang="zh-CN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置多组样式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/>
            </a:r>
            <a:b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</a:b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$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</a:t>
            </a:r>
            <a:r>
              <a:rPr lang="en-US" altLang="zh-CN" sz="3200" kern="0" dirty="0">
                <a:solidFill>
                  <a:srgbClr val="770088"/>
                </a:solidFill>
                <a:latin typeface="var(--monospace)"/>
                <a:cs typeface="宋体" panose="02010600030101010101" pitchFamily="2" charset="-122"/>
              </a:rPr>
              <a:t>this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).</a:t>
            </a:r>
            <a:r>
              <a:rPr lang="en-US" altLang="zh-CN" sz="3200" kern="0" dirty="0" err="1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css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({ </a:t>
            </a: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"color"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: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"white"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,</a:t>
            </a:r>
            <a:r>
              <a:rPr lang="en-US" altLang="zh-CN" sz="3200" kern="0" dirty="0">
                <a:solidFill>
                  <a:srgbClr val="000000"/>
                </a:solidFill>
                <a:latin typeface="var(--monospace)"/>
                <a:cs typeface="宋体" panose="02010600030101010101" pitchFamily="2" charset="-122"/>
              </a:rPr>
              <a:t>"font-size"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: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"20px"</a:t>
            </a:r>
            <a:r>
              <a:rPr lang="en-US" altLang="zh-CN" sz="3200" kern="0" dirty="0">
                <a:solidFill>
                  <a:srgbClr val="333333"/>
                </a:solidFill>
                <a:latin typeface="var(--monospace)"/>
                <a:cs typeface="宋体" panose="02010600030101010101" pitchFamily="2" charset="-122"/>
              </a:rPr>
              <a:t>});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186100" cy="5143536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样式操作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en-US" kern="0" dirty="0"/>
              <a:t>设置类样式方法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BC3AFE1-F52B-4391-9D3E-F8588413AD81}"/>
              </a:ext>
            </a:extLst>
          </p:cNvPr>
          <p:cNvSpPr/>
          <p:nvPr/>
        </p:nvSpPr>
        <p:spPr>
          <a:xfrm>
            <a:off x="3313957" y="2817821"/>
            <a:ext cx="6255657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添加类</a:t>
            </a:r>
          </a:p>
          <a:p>
            <a:pPr algn="ctr"/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$("</a:t>
            </a:r>
            <a:r>
              <a:rPr lang="en-US" altLang="zh-CN" sz="3200" kern="0" dirty="0">
                <a:solidFill>
                  <a:srgbClr val="AA1111"/>
                </a:solidFill>
                <a:latin typeface="var(--monospace)"/>
                <a:cs typeface="宋体" panose="02010600030101010101" pitchFamily="2" charset="-122"/>
              </a:rPr>
              <a:t>div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").</a:t>
            </a:r>
            <a:r>
              <a:rPr lang="en-US" altLang="zh-CN" sz="3200" kern="0" dirty="0" err="1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addClass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("</a:t>
            </a:r>
            <a:r>
              <a:rPr lang="en-US" altLang="zh-CN" sz="3200" kern="0" dirty="0">
                <a:solidFill>
                  <a:srgbClr val="FF0000"/>
                </a:solidFill>
                <a:latin typeface="var(--monospace)"/>
                <a:cs typeface="宋体" panose="02010600030101010101" pitchFamily="2" charset="-122"/>
              </a:rPr>
              <a:t>current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");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727C72F7-103F-40A6-BC0C-B9F52D1251F4}"/>
              </a:ext>
            </a:extLst>
          </p:cNvPr>
          <p:cNvSpPr/>
          <p:nvPr/>
        </p:nvSpPr>
        <p:spPr>
          <a:xfrm>
            <a:off x="3313957" y="4205013"/>
            <a:ext cx="6255657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.</a:t>
            </a:r>
            <a:r>
              <a:rPr lang="zh-CN" altLang="en-US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删除类</a:t>
            </a:r>
          </a:p>
          <a:p>
            <a:pPr algn="ctr"/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$("</a:t>
            </a:r>
            <a:r>
              <a:rPr lang="en-US" altLang="zh-CN" sz="3200" kern="0" dirty="0">
                <a:solidFill>
                  <a:srgbClr val="FF0000"/>
                </a:solidFill>
                <a:latin typeface="var(--monospace)"/>
                <a:cs typeface="宋体" panose="02010600030101010101" pitchFamily="2" charset="-122"/>
              </a:rPr>
              <a:t>div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").</a:t>
            </a:r>
            <a:r>
              <a:rPr lang="en-US" altLang="zh-CN" sz="3200" kern="0" dirty="0" err="1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removeClass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("</a:t>
            </a:r>
            <a:r>
              <a:rPr lang="en-US" altLang="zh-CN" sz="3200" kern="0" dirty="0">
                <a:solidFill>
                  <a:srgbClr val="FF0000"/>
                </a:solidFill>
                <a:latin typeface="var(--monospace)"/>
                <a:cs typeface="宋体" panose="02010600030101010101" pitchFamily="2" charset="-122"/>
              </a:rPr>
              <a:t>current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");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DF3A48-E894-482A-BE6B-61D5F44FB928}"/>
              </a:ext>
            </a:extLst>
          </p:cNvPr>
          <p:cNvSpPr/>
          <p:nvPr/>
        </p:nvSpPr>
        <p:spPr>
          <a:xfrm>
            <a:off x="2239900" y="5592206"/>
            <a:ext cx="8403771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切换类</a:t>
            </a:r>
          </a:p>
          <a:p>
            <a:pPr algn="ctr"/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$("</a:t>
            </a:r>
            <a:r>
              <a:rPr lang="en-US" altLang="zh-CN" sz="3200" kern="0" dirty="0">
                <a:solidFill>
                  <a:srgbClr val="FF0000"/>
                </a:solidFill>
                <a:latin typeface="var(--monospace)"/>
                <a:cs typeface="宋体" panose="02010600030101010101" pitchFamily="2" charset="-122"/>
              </a:rPr>
              <a:t>div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").</a:t>
            </a:r>
            <a:r>
              <a:rPr lang="en-US" altLang="zh-CN" sz="3200" kern="0" dirty="0" err="1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toggleClass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("</a:t>
            </a:r>
            <a:r>
              <a:rPr lang="en-US" altLang="zh-CN" sz="3200" kern="0" dirty="0">
                <a:solidFill>
                  <a:srgbClr val="FF0000"/>
                </a:solidFill>
                <a:latin typeface="var(--monospace)"/>
                <a:cs typeface="宋体" panose="02010600030101010101" pitchFamily="2" charset="-122"/>
              </a:rPr>
              <a:t>current</a:t>
            </a:r>
            <a:r>
              <a:rPr lang="en-US" altLang="zh-CN" sz="3200" kern="0" dirty="0">
                <a:solidFill>
                  <a:srgbClr val="AA5500"/>
                </a:solidFill>
                <a:latin typeface="var(--monospace)"/>
                <a:cs typeface="宋体" panose="02010600030101010101" pitchFamily="2" charset="-122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20007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6521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练习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1-tab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栏切换</a:t>
              </a:r>
              <a:endPara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7" name="内容占位符 2">
            <a:extLst>
              <a:ext uri="{FF2B5EF4-FFF2-40B4-BE49-F238E27FC236}">
                <a16:creationId xmlns:a16="http://schemas.microsoft.com/office/drawing/2014/main" xmlns="" id="{14C0E42E-68B0-4780-8C65-ECED0158F6F9}"/>
              </a:ext>
            </a:extLst>
          </p:cNvPr>
          <p:cNvSpPr txBox="1"/>
          <p:nvPr/>
        </p:nvSpPr>
        <p:spPr>
          <a:xfrm>
            <a:off x="1117408" y="1631316"/>
            <a:ext cx="9186100" cy="4566529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tab</a:t>
            </a:r>
            <a:r>
              <a:rPr lang="zh-CN" altLang="en-US" kern="0" dirty="0"/>
              <a:t>栏切换</a:t>
            </a:r>
            <a:endParaRPr lang="en-US" altLang="zh-CN" kern="0" dirty="0"/>
          </a:p>
        </p:txBody>
      </p:sp>
      <p:pic>
        <p:nvPicPr>
          <p:cNvPr id="2" name="效果">
            <a:hlinkClick r:id="" action="ppaction://media"/>
            <a:extLst>
              <a:ext uri="{FF2B5EF4-FFF2-40B4-BE49-F238E27FC236}">
                <a16:creationId xmlns:a16="http://schemas.microsoft.com/office/drawing/2014/main" xmlns="" id="{94DD102F-236A-4887-8742-D9A9F007B9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7408" y="3207384"/>
            <a:ext cx="99822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434975"/>
            <a:ext cx="12192000" cy="890588"/>
            <a:chOff x="0" y="0"/>
            <a:chExt cx="19200" cy="1404"/>
          </a:xfrm>
        </p:grpSpPr>
        <p:grpSp>
          <p:nvGrpSpPr>
            <p:cNvPr id="3092" name="组合 24"/>
            <p:cNvGrpSpPr/>
            <p:nvPr/>
          </p:nvGrpSpPr>
          <p:grpSpPr bwMode="auto">
            <a:xfrm>
              <a:off x="0" y="0"/>
              <a:ext cx="19200" cy="1404"/>
              <a:chOff x="0" y="0"/>
              <a:chExt cx="56983904" cy="4165600"/>
            </a:xfrm>
          </p:grpSpPr>
          <p:sp>
            <p:nvSpPr>
              <p:cNvPr id="6148" name="矩形 14"/>
              <p:cNvSpPr>
                <a:spLocks noChangeArrowheads="1"/>
              </p:cNvSpPr>
              <p:nvPr/>
            </p:nvSpPr>
            <p:spPr bwMode="auto">
              <a:xfrm>
                <a:off x="0" y="395289"/>
                <a:ext cx="56983904" cy="3770311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 b="-75015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170" tIns="46990" rIns="90170" bIns="46990" anchor="ctr"/>
              <a:lstStyle/>
              <a:p>
                <a:pPr algn="ctr">
                  <a:defRPr/>
                </a:pPr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7" name="五边形 15"/>
              <p:cNvSpPr>
                <a:spLocks noChangeArrowheads="1"/>
              </p:cNvSpPr>
              <p:nvPr/>
            </p:nvSpPr>
            <p:spPr bwMode="auto">
              <a:xfrm rot="5400000">
                <a:off x="43309892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8" name="直角三角形 16"/>
              <p:cNvSpPr>
                <a:spLocks noChangeArrowheads="1"/>
              </p:cNvSpPr>
              <p:nvPr/>
            </p:nvSpPr>
            <p:spPr bwMode="auto">
              <a:xfrm>
                <a:off x="45988801" y="0"/>
                <a:ext cx="344488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099" name="五边形 17"/>
              <p:cNvSpPr>
                <a:spLocks noChangeArrowheads="1"/>
              </p:cNvSpPr>
              <p:nvPr/>
            </p:nvSpPr>
            <p:spPr bwMode="auto">
              <a:xfrm rot="5400000">
                <a:off x="45102180" y="1262857"/>
                <a:ext cx="3941763" cy="1416050"/>
              </a:xfrm>
              <a:prstGeom prst="homePlate">
                <a:avLst>
                  <a:gd name="adj" fmla="val 69591"/>
                </a:avLst>
              </a:prstGeom>
              <a:solidFill>
                <a:srgbClr val="6B9B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0" name="直角三角形 18"/>
              <p:cNvSpPr>
                <a:spLocks noChangeArrowheads="1"/>
              </p:cNvSpPr>
              <p:nvPr/>
            </p:nvSpPr>
            <p:spPr bwMode="auto">
              <a:xfrm>
                <a:off x="47781089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1" name="五边形 19"/>
              <p:cNvSpPr>
                <a:spLocks noChangeArrowheads="1"/>
              </p:cNvSpPr>
              <p:nvPr/>
            </p:nvSpPr>
            <p:spPr bwMode="auto">
              <a:xfrm rot="5400000">
                <a:off x="46895261" y="1262063"/>
                <a:ext cx="3941763" cy="1417638"/>
              </a:xfrm>
              <a:prstGeom prst="homePlate">
                <a:avLst>
                  <a:gd name="adj" fmla="val 69513"/>
                </a:avLst>
              </a:prstGeom>
              <a:solidFill>
                <a:srgbClr val="A4B6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sp>
            <p:nvSpPr>
              <p:cNvPr id="3102" name="直角三角形 20"/>
              <p:cNvSpPr>
                <a:spLocks noChangeArrowheads="1"/>
              </p:cNvSpPr>
              <p:nvPr/>
            </p:nvSpPr>
            <p:spPr bwMode="auto">
              <a:xfrm>
                <a:off x="49574964" y="0"/>
                <a:ext cx="344487" cy="401638"/>
              </a:xfrm>
              <a:prstGeom prst="rtTriangle">
                <a:avLst/>
              </a:pr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</a:endParaRPr>
              </a:p>
            </p:txBody>
          </p:sp>
          <p:pic>
            <p:nvPicPr>
              <p:cNvPr id="3103" name="Picture 5" descr="E:\Design Area\CSO\Processing\presentation\bizpro\asd\images\01_Main-Background_Light_03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6423" y="1032174"/>
                <a:ext cx="1288704" cy="1288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4" name="Picture 6" descr="E:\Design Area\CSO\Processing\presentation\bizpro\asd\images\01_Main-Background_Light_05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21792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5" name="Picture 7" descr="E:\Design Area\CSO\Processing\presentation\bizpro\asd\images\01_Main-Background_Light_07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25247" y="1053250"/>
                <a:ext cx="1288704" cy="12887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93" name="矩形 25"/>
            <p:cNvSpPr>
              <a:spLocks noChangeArrowheads="1"/>
            </p:cNvSpPr>
            <p:nvPr/>
          </p:nvSpPr>
          <p:spPr bwMode="auto">
            <a:xfrm>
              <a:off x="1749" y="225"/>
              <a:ext cx="4330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知识点讲解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内容占位符 2">
            <a:extLst>
              <a:ext uri="{FF2B5EF4-FFF2-40B4-BE49-F238E27FC236}">
                <a16:creationId xmlns:a16="http://schemas.microsoft.com/office/drawing/2014/main" xmlns="" id="{0329A66B-5B70-4998-B329-E44B2C1D8447}"/>
              </a:ext>
            </a:extLst>
          </p:cNvPr>
          <p:cNvSpPr txBox="1"/>
          <p:nvPr/>
        </p:nvSpPr>
        <p:spPr>
          <a:xfrm>
            <a:off x="1254549" y="1771985"/>
            <a:ext cx="9062752" cy="4773958"/>
          </a:xfrm>
          <a:prstGeom prst="rect">
            <a:avLst/>
          </a:prstGeom>
        </p:spPr>
        <p:txBody>
          <a:bodyPr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微软雅黑" panose="020B0503020204020204" pitchFamily="34" charset="-122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5pPr>
            <a:lvl6pPr marL="22860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6pPr>
            <a:lvl7pPr marL="2743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7pPr>
            <a:lvl8pPr marL="3200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8pPr>
            <a:lvl9pPr marL="3657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  <a:ea typeface="+mn-ea"/>
                <a:sym typeface="微软雅黑" panose="020B0503020204020204" pitchFamily="34" charset="-122"/>
              </a:defRPr>
            </a:lvl9pPr>
          </a:lstStyle>
          <a:p>
            <a:pPr marL="457200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kern="0" dirty="0"/>
              <a:t>jQuery </a:t>
            </a:r>
            <a:r>
              <a:rPr lang="zh-CN" altLang="en-US" kern="0" dirty="0"/>
              <a:t>效果</a:t>
            </a:r>
            <a:endParaRPr lang="en-US" altLang="zh-CN" kern="0" dirty="0"/>
          </a:p>
          <a:p>
            <a:pPr marL="914400" lvl="1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zh-CN" altLang="zh-CN" dirty="0"/>
              <a:t>显示隐</a:t>
            </a:r>
            <a:r>
              <a:rPr lang="zh-CN" altLang="zh-CN" dirty="0" smtClean="0"/>
              <a:t>藏</a:t>
            </a:r>
            <a:endParaRPr lang="en-US" altLang="zh-CN" dirty="0" smtClean="0"/>
          </a:p>
          <a:p>
            <a:pPr marL="1371600" lvl="2" indent="-457200" algn="l">
              <a:buClr>
                <a:srgbClr val="E0645A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show() / hide() / toggle() </a:t>
            </a:r>
            <a:endParaRPr lang="zh-CN" altLang="en-US" kern="0" dirty="0"/>
          </a:p>
        </p:txBody>
      </p:sp>
      <p:pic>
        <p:nvPicPr>
          <p:cNvPr id="16" name="图片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26" y="3139440"/>
            <a:ext cx="8646795" cy="3611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4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0645A"/>
      </a:accent1>
      <a:accent2>
        <a:srgbClr val="F4C96A"/>
      </a:accent2>
      <a:accent3>
        <a:srgbClr val="FFFFFF"/>
      </a:accent3>
      <a:accent4>
        <a:srgbClr val="000000"/>
      </a:accent4>
      <a:accent5>
        <a:srgbClr val="EDB8B5"/>
      </a:accent5>
      <a:accent6>
        <a:srgbClr val="DDB65F"/>
      </a:accent6>
      <a:hlink>
        <a:srgbClr val="5F5F5F"/>
      </a:hlink>
      <a:folHlink>
        <a:srgbClr val="919191"/>
      </a:folHlink>
    </a:clrScheme>
    <a:fontScheme name="Office 主题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1808</Words>
  <Application>Microsoft Office PowerPoint</Application>
  <PresentationFormat>自定义</PresentationFormat>
  <Paragraphs>237</Paragraphs>
  <Slides>26</Slides>
  <Notes>26</Notes>
  <HiddenSlides>0</HiddenSlides>
  <MMClips>5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https:/cyppt.taobao.com</cp:keywords>
  <dc:description>https://cyppt.taobao.com</dc:description>
  <cp:lastModifiedBy>XH</cp:lastModifiedBy>
  <cp:revision>620</cp:revision>
  <dcterms:created xsi:type="dcterms:W3CDTF">2020-07-08T01:08:39Z</dcterms:created>
  <dcterms:modified xsi:type="dcterms:W3CDTF">2021-02-24T01:14:26Z</dcterms:modified>
  <cp:category>https://cyppt.taobao.com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